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267" r:id="rId6"/>
    <p:sldId id="259" r:id="rId7"/>
    <p:sldId id="261" r:id="rId8"/>
    <p:sldId id="262" r:id="rId9"/>
    <p:sldId id="260" r:id="rId10"/>
    <p:sldId id="265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085FF-E0F9-42DC-A797-8F70126CB758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4B26E-4D19-427B-9E8B-7F5015DD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0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4B26E-4D19-427B-9E8B-7F5015DD5E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52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B0AA6-D121-5521-99E7-6EEA25A8B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A89B71-440A-AB15-6A2E-94B4F09E0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8DBF4-0B1A-BE5B-7723-FB9F2558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51A7-1C4C-4223-8F1C-BC6975B37F97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756A0-EE26-6C82-EAC0-AF4169AD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90D19-5397-24A0-29EB-73D8E074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51B-0398-4421-8CE3-8BA9B345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4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2B945-1382-A032-5B12-AA1535A8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239364-C8E9-67F7-5FC9-79C3AE9D5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E53E8-582D-1C24-D304-556C6DBE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51A7-1C4C-4223-8F1C-BC6975B37F97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57DDE-6747-FFF8-CA9C-C449B9C9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F5425-921C-4FB3-1C48-B96A1016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51B-0398-4421-8CE3-8BA9B345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99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35D464-6A61-FD48-A66B-5274CB921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895888-56C0-2762-1CC3-B71FE75F7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70230-5ED8-2AB9-5EDC-2FFBED20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51A7-1C4C-4223-8F1C-BC6975B37F97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6E6C4-37AD-E927-C182-3750DF3A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ABAC4-8C7D-A013-F087-0B835209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51B-0398-4421-8CE3-8BA9B345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3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5D50A-59D0-E188-433B-AC86B94A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4620E-16D7-24C2-1F52-4B1CE2EF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FCC25-F6C7-77C2-02A0-9A4D73FE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51A7-1C4C-4223-8F1C-BC6975B37F97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1A851-F660-1966-090B-CF53874A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C3FFB-E558-56FA-A1DF-38DFEFB5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51B-0398-4421-8CE3-8BA9B345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7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5A4B5-2CB4-5C3C-EA9D-DA678C97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B3B423-D233-5BB6-8ED6-EED7D31C4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BC26F-85E2-6FEC-4247-3CB51C8A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51A7-1C4C-4223-8F1C-BC6975B37F97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FE99D-B947-70E8-22D9-D5151F39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1F7A2-6F47-A074-FEA4-AE501784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51B-0398-4421-8CE3-8BA9B345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05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1B10A-B95C-694F-AEB0-A6D6D312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63399-D44D-BA32-486E-0BD74622C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85431-EE6D-DE28-E069-25E0ECE92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7D8D4-1405-EB63-6317-90B1ABAC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51A7-1C4C-4223-8F1C-BC6975B37F97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903FCF-2B68-56BE-BB73-487EF166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B9DAF4-CD41-79FA-B7DB-CDDBE327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51B-0398-4421-8CE3-8BA9B345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DCFD4-278C-A94F-3FB4-5361871E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C8A970-F457-461C-8E12-C052F682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4B171-8A0A-F900-8360-5784795F9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E241FB-8465-3007-D3FA-9E7C716F2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BC9F49-AC06-2B69-8A77-51CF14494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1EB78-4FD9-BF98-F0F0-E5B13618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51A7-1C4C-4223-8F1C-BC6975B37F97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68EB6A-C2AA-AB16-1F44-05E21864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C9A71-30C6-0AC9-341B-B859343B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51B-0398-4421-8CE3-8BA9B345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9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2F4C2-0FAB-4182-6886-35DBC575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964D7C-4F9D-FA27-D54E-E4373720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51A7-1C4C-4223-8F1C-BC6975B37F97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405BFC-2E59-E54E-9B41-BED81E17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A27581-12E0-FF34-888A-4F3B5657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51B-0398-4421-8CE3-8BA9B345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3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739EB9-3864-694D-4C7A-34DFC1E3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51A7-1C4C-4223-8F1C-BC6975B37F97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BCA105-4C49-2A95-192B-6667A355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736E0-743E-430F-1EC6-42A06999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51B-0398-4421-8CE3-8BA9B345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81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7A780-BB5C-F07C-22EC-B2E4EC93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B5778-8899-E0AE-B777-0B761CDA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840CED-569B-605B-FF5A-7324B07CF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CB1182-8223-2DC0-E55C-82AAF358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51A7-1C4C-4223-8F1C-BC6975B37F97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A89F9-4646-7C61-1578-E4CDABA7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493C72-E97C-D14F-1B97-3B1FDAEF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51B-0398-4421-8CE3-8BA9B345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26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7FCE6-F7C5-FA7E-CDBA-BCBFA101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A43BA5-5313-0FAB-C150-DEE1D199D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F9D909-03C2-DF84-ED2F-436C188E1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488D7-5CBD-7FDD-15AF-5C81D5FF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51A7-1C4C-4223-8F1C-BC6975B37F97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998A5F-02AD-AA4E-CBF2-955DF372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FB08D-E2D3-F17D-E9A0-52405124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51B-0398-4421-8CE3-8BA9B345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5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6B2164-B78A-79A4-2803-18A1375E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7DA8C-0C3D-F343-3CD9-B426D02F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E3A87-1225-893C-D382-E7A366E26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3151A7-1C4C-4223-8F1C-BC6975B37F97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26195-A7E2-245E-B5D2-422173904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E1EC2-91C0-931C-95A9-514C4192F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48051B-0398-4421-8CE3-8BA9B345B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1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A9473-F3F9-2AC7-8F1B-0F649C5F2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산업 컴퓨터비전 실제 </a:t>
            </a:r>
            <a:br>
              <a:rPr lang="en-US" altLang="ko-KR" dirty="0"/>
            </a:br>
            <a:r>
              <a:rPr lang="ko-KR" altLang="en-US" dirty="0"/>
              <a:t>중간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D9487-3977-D7A9-533C-2C3BC341E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산업인공지능학과</a:t>
            </a:r>
            <a:endParaRPr lang="en-US" altLang="ko-KR" dirty="0"/>
          </a:p>
          <a:p>
            <a:r>
              <a:rPr lang="en-US" altLang="ko-KR" dirty="0"/>
              <a:t>2024254011 </a:t>
            </a:r>
            <a:r>
              <a:rPr lang="ko-KR" altLang="en-US" dirty="0"/>
              <a:t>박금나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52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3B441-78D2-D5DC-7DAE-29E8E348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30" y="775018"/>
            <a:ext cx="10515600" cy="2852737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80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09DDB-BCA6-32E1-4864-B99C3AFF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A1F13-8E5C-632E-59E5-49303726227E}"/>
              </a:ext>
            </a:extLst>
          </p:cNvPr>
          <p:cNvSpPr txBox="1"/>
          <p:nvPr/>
        </p:nvSpPr>
        <p:spPr>
          <a:xfrm>
            <a:off x="951809" y="1690688"/>
            <a:ext cx="10686009" cy="30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/>
              <a:t>주제 선정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/>
              <a:t>원본 데이터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000" dirty="0"/>
              <a:t>Edge Detection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000" dirty="0"/>
              <a:t>SIFT &amp; </a:t>
            </a:r>
            <a:r>
              <a:rPr lang="en-US" altLang="ko-KR" sz="2000" dirty="0" err="1"/>
              <a:t>BFMatcher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/>
              <a:t>고찰</a:t>
            </a:r>
          </a:p>
        </p:txBody>
      </p:sp>
    </p:spTree>
    <p:extLst>
      <p:ext uri="{BB962C8B-B14F-4D97-AF65-F5344CB8AC3E}">
        <p14:creationId xmlns:p14="http://schemas.microsoft.com/office/powerpoint/2010/main" val="400751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77D8D-72A7-922A-B125-85C47501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EE9FC-5C35-8401-6907-82043CE0CEBA}"/>
              </a:ext>
            </a:extLst>
          </p:cNvPr>
          <p:cNvSpPr txBox="1"/>
          <p:nvPr/>
        </p:nvSpPr>
        <p:spPr>
          <a:xfrm>
            <a:off x="951809" y="1690688"/>
            <a:ext cx="10686009" cy="30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주제</a:t>
            </a:r>
            <a:r>
              <a:rPr lang="en-US" altLang="ko-KR" sz="2000" dirty="0"/>
              <a:t>: </a:t>
            </a:r>
            <a:r>
              <a:rPr lang="ko-KR" altLang="en-US" sz="2000" dirty="0"/>
              <a:t>금형 제조 작업에서 기존 제품과 신규 제품을 비교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 출처</a:t>
            </a:r>
            <a:r>
              <a:rPr lang="en-US" altLang="ko-KR" sz="2000" dirty="0"/>
              <a:t>: </a:t>
            </a:r>
            <a:r>
              <a:rPr lang="ko-KR" altLang="en-US" sz="2000" dirty="0"/>
              <a:t>현업에서 진행하고 있는 </a:t>
            </a:r>
            <a:r>
              <a:rPr lang="en-US" altLang="ko-KR" sz="2000" dirty="0"/>
              <a:t>xx</a:t>
            </a:r>
            <a:r>
              <a:rPr lang="ko-KR" altLang="en-US" sz="2000" dirty="0" err="1"/>
              <a:t>테크</a:t>
            </a:r>
            <a:r>
              <a:rPr lang="ko-KR" altLang="en-US" sz="2000" dirty="0"/>
              <a:t> 기업 금형 이미지 사용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목적</a:t>
            </a:r>
            <a:r>
              <a:rPr lang="en-US" altLang="ko-KR" sz="2000" dirty="0"/>
              <a:t>: </a:t>
            </a:r>
            <a:r>
              <a:rPr lang="ko-KR" altLang="en-US" sz="2000" dirty="0"/>
              <a:t>기준 제품과 신규 제품의 형상을 비교하여 유사한 기존 도면을 사용해 손쉽게 신규 도면을 제작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사용 알고리즘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엣지</a:t>
            </a:r>
            <a:r>
              <a:rPr lang="ko-KR" altLang="en-US" sz="2000" dirty="0"/>
              <a:t> 검출</a:t>
            </a:r>
            <a:r>
              <a:rPr lang="en-US" altLang="ko-KR" sz="2000" dirty="0"/>
              <a:t>, SIFT </a:t>
            </a:r>
            <a:r>
              <a:rPr lang="ko-KR" altLang="en-US" sz="2000" dirty="0" err="1"/>
              <a:t>특징점</a:t>
            </a:r>
            <a:r>
              <a:rPr lang="ko-KR" altLang="en-US" sz="2000" dirty="0"/>
              <a:t> 추출 후 </a:t>
            </a:r>
            <a:r>
              <a:rPr lang="en-US" altLang="ko-KR" sz="2000" dirty="0" err="1"/>
              <a:t>BFMatcher</a:t>
            </a:r>
            <a:r>
              <a:rPr lang="ko-KR" altLang="en-US" sz="2000" dirty="0"/>
              <a:t>를 사용해 유사도 비교 </a:t>
            </a:r>
          </a:p>
        </p:txBody>
      </p:sp>
    </p:spTree>
    <p:extLst>
      <p:ext uri="{BB962C8B-B14F-4D97-AF65-F5344CB8AC3E}">
        <p14:creationId xmlns:p14="http://schemas.microsoft.com/office/powerpoint/2010/main" val="263628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4BBEE-B188-1EE1-0628-7CE694EE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원본 데이터</a:t>
            </a:r>
          </a:p>
        </p:txBody>
      </p:sp>
      <p:pic>
        <p:nvPicPr>
          <p:cNvPr id="5" name="그림 4" descr="스케치, 그림, 라인 아트, 디자인이(가) 표시된 사진&#10;&#10;자동 생성된 설명">
            <a:extLst>
              <a:ext uri="{FF2B5EF4-FFF2-40B4-BE49-F238E27FC236}">
                <a16:creationId xmlns:a16="http://schemas.microsoft.com/office/drawing/2014/main" id="{F589A0E1-0AFA-5A5B-50AA-AC641B25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9952"/>
            <a:ext cx="2559055" cy="1529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D9C2D-9EE1-BBF4-B5E2-18555F4C17CA}"/>
              </a:ext>
            </a:extLst>
          </p:cNvPr>
          <p:cNvSpPr txBox="1"/>
          <p:nvPr/>
        </p:nvSpPr>
        <p:spPr>
          <a:xfrm>
            <a:off x="1080655" y="1506022"/>
            <a:ext cx="371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원본 금형 이미지 데이터 </a:t>
            </a:r>
            <a:r>
              <a:rPr lang="en-US" altLang="ko-KR" dirty="0"/>
              <a:t>387</a:t>
            </a:r>
            <a:r>
              <a:rPr lang="ko-KR" altLang="en-US" dirty="0"/>
              <a:t>장</a:t>
            </a:r>
          </a:p>
        </p:txBody>
      </p:sp>
      <p:pic>
        <p:nvPicPr>
          <p:cNvPr id="8" name="그림 7" descr="스케치, 그림, 도표, 라인 아트이(가) 표시된 사진&#10;&#10;자동 생성된 설명">
            <a:extLst>
              <a:ext uri="{FF2B5EF4-FFF2-40B4-BE49-F238E27FC236}">
                <a16:creationId xmlns:a16="http://schemas.microsoft.com/office/drawing/2014/main" id="{B99ED5E5-5B7A-E860-4FC5-9B6A1D94A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703" y="2172405"/>
            <a:ext cx="2066480" cy="1833418"/>
          </a:xfrm>
          <a:prstGeom prst="rect">
            <a:avLst/>
          </a:prstGeom>
        </p:spPr>
      </p:pic>
      <p:pic>
        <p:nvPicPr>
          <p:cNvPr id="10" name="그림 9" descr="스케치, 그림, 클립아트, 도표이(가) 표시된 사진&#10;&#10;자동 생성된 설명">
            <a:extLst>
              <a:ext uri="{FF2B5EF4-FFF2-40B4-BE49-F238E27FC236}">
                <a16:creationId xmlns:a16="http://schemas.microsoft.com/office/drawing/2014/main" id="{5A481E91-C8C1-18DB-659A-89A70F2D9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16" y="2084733"/>
            <a:ext cx="1727797" cy="1979896"/>
          </a:xfrm>
          <a:prstGeom prst="rect">
            <a:avLst/>
          </a:prstGeom>
        </p:spPr>
      </p:pic>
      <p:pic>
        <p:nvPicPr>
          <p:cNvPr id="12" name="그림 11" descr="스케치, 그림, 원, 디자인이(가) 표시된 사진&#10;&#10;자동 생성된 설명">
            <a:extLst>
              <a:ext uri="{FF2B5EF4-FFF2-40B4-BE49-F238E27FC236}">
                <a16:creationId xmlns:a16="http://schemas.microsoft.com/office/drawing/2014/main" id="{4BA79E51-1425-3EE3-6E6A-55B05E999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62" y="4237099"/>
            <a:ext cx="1769237" cy="2255776"/>
          </a:xfrm>
          <a:prstGeom prst="rect">
            <a:avLst/>
          </a:prstGeom>
        </p:spPr>
      </p:pic>
      <p:pic>
        <p:nvPicPr>
          <p:cNvPr id="14" name="그림 13" descr="스케치, 그림, 라인 아트, 디자인이(가) 표시된 사진&#10;&#10;자동 생성된 설명">
            <a:extLst>
              <a:ext uri="{FF2B5EF4-FFF2-40B4-BE49-F238E27FC236}">
                <a16:creationId xmlns:a16="http://schemas.microsoft.com/office/drawing/2014/main" id="{48B02C41-C7CF-1A2B-F41F-4CE42AB80A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38" y="4354603"/>
            <a:ext cx="1950844" cy="1921434"/>
          </a:xfrm>
          <a:prstGeom prst="rect">
            <a:avLst/>
          </a:prstGeom>
        </p:spPr>
      </p:pic>
      <p:pic>
        <p:nvPicPr>
          <p:cNvPr id="16" name="그림 15" descr="스케치, 도표, 디자인이(가) 표시된 사진&#10;&#10;자동 생성된 설명">
            <a:extLst>
              <a:ext uri="{FF2B5EF4-FFF2-40B4-BE49-F238E27FC236}">
                <a16:creationId xmlns:a16="http://schemas.microsoft.com/office/drawing/2014/main" id="{159F4FE3-87A0-193A-7257-AF4AEB068E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664" y="4860632"/>
            <a:ext cx="2522779" cy="856645"/>
          </a:xfrm>
          <a:prstGeom prst="rect">
            <a:avLst/>
          </a:prstGeom>
        </p:spPr>
      </p:pic>
      <p:pic>
        <p:nvPicPr>
          <p:cNvPr id="20" name="그림 19" descr="톱, 공구, 프레임이(가) 표시된 사진&#10;&#10;자동 생성된 설명">
            <a:extLst>
              <a:ext uri="{FF2B5EF4-FFF2-40B4-BE49-F238E27FC236}">
                <a16:creationId xmlns:a16="http://schemas.microsoft.com/office/drawing/2014/main" id="{4F8C87EC-0560-67FE-2EF3-1521BEC96A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47" y="4458675"/>
            <a:ext cx="2887111" cy="16605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EAC387-8D57-E811-CED3-27D6772FF5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1490" y="1947850"/>
            <a:ext cx="2288063" cy="22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6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C2D0F-3F66-FEA2-35CC-215C1121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Detection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B692C-F49C-E1BD-46A4-9CA5BF364A74}"/>
              </a:ext>
            </a:extLst>
          </p:cNvPr>
          <p:cNvSpPr txBox="1"/>
          <p:nvPr/>
        </p:nvSpPr>
        <p:spPr>
          <a:xfrm>
            <a:off x="969817" y="1570182"/>
            <a:ext cx="10515600" cy="2912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적용 이유</a:t>
            </a:r>
            <a:r>
              <a:rPr lang="en-US" altLang="ko-KR" dirty="0"/>
              <a:t>: </a:t>
            </a:r>
            <a:r>
              <a:rPr lang="ko-KR" altLang="en-US" dirty="0"/>
              <a:t>기존 이미지들은 각기 다른 라인의 크기나 라인의 색깔들을 가지고 있어서 분석하는데 색의 영향을 받을 것이라고 판단되어 </a:t>
            </a:r>
            <a:r>
              <a:rPr lang="en-US" altLang="ko-KR" dirty="0"/>
              <a:t>Edge detection</a:t>
            </a:r>
            <a:r>
              <a:rPr lang="ko-KR" altLang="en-US" dirty="0"/>
              <a:t>으로 </a:t>
            </a:r>
            <a:r>
              <a:rPr lang="ko-KR" altLang="en-US" dirty="0" err="1"/>
              <a:t>전처리</a:t>
            </a:r>
            <a:r>
              <a:rPr lang="ko-KR" altLang="en-US" dirty="0"/>
              <a:t> 진행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적용 코드</a:t>
            </a:r>
            <a:r>
              <a:rPr lang="en-US" altLang="ko-KR" dirty="0"/>
              <a:t>: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E1C739-69CE-AFD2-D2D2-5681D782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799" y="3026510"/>
            <a:ext cx="4516974" cy="606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EAA952-B768-1CAC-C002-933D3B244190}"/>
              </a:ext>
            </a:extLst>
          </p:cNvPr>
          <p:cNvSpPr txBox="1"/>
          <p:nvPr/>
        </p:nvSpPr>
        <p:spPr>
          <a:xfrm>
            <a:off x="2677213" y="3862713"/>
            <a:ext cx="614463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Canny </a:t>
            </a:r>
            <a:r>
              <a:rPr lang="ko-KR" altLang="en-US" dirty="0"/>
              <a:t>알고리즘을 사용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Bitwise_not</a:t>
            </a:r>
            <a:r>
              <a:rPr lang="ko-KR" altLang="en-US" dirty="0"/>
              <a:t>을 사용해 색 반전 처리</a:t>
            </a:r>
            <a:r>
              <a:rPr lang="en-US" altLang="ko-KR" dirty="0"/>
              <a:t>(</a:t>
            </a:r>
            <a:r>
              <a:rPr lang="ko-KR" altLang="en-US" dirty="0"/>
              <a:t>바탕</a:t>
            </a:r>
            <a:r>
              <a:rPr lang="en-US" altLang="ko-KR" dirty="0"/>
              <a:t>: </a:t>
            </a:r>
            <a:r>
              <a:rPr lang="ko-KR" altLang="en-US" dirty="0"/>
              <a:t>흰색</a:t>
            </a:r>
            <a:r>
              <a:rPr lang="en-US" altLang="ko-KR" dirty="0"/>
              <a:t>, </a:t>
            </a:r>
            <a:r>
              <a:rPr lang="ko-KR" altLang="en-US" dirty="0"/>
              <a:t>선</a:t>
            </a:r>
            <a:r>
              <a:rPr lang="en-US" altLang="ko-KR" dirty="0"/>
              <a:t>: </a:t>
            </a:r>
            <a:r>
              <a:rPr lang="ko-KR" altLang="en-US" dirty="0"/>
              <a:t>검은색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482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C2D0F-3F66-FEA2-35CC-215C1121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Detection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CD046-ABB4-1C75-5A19-F2BC60F6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1193"/>
            <a:ext cx="2434564" cy="23527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5D55C4-1AAA-AFB5-9A55-78749D6BC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265" y="2083134"/>
            <a:ext cx="2199613" cy="21688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BC871A-6792-8F47-0400-49101E470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970" y="2006425"/>
            <a:ext cx="2309091" cy="23222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B921CC-85C0-5AB5-F0CE-72DDAF45E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425" y="4514686"/>
            <a:ext cx="1962599" cy="19711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48FD8A5-ACFA-6CE5-86FA-B4C69CD20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264" y="4477305"/>
            <a:ext cx="2048939" cy="20459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5C66EB-CE14-8DF6-EA67-A86E07972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1686" y="4903074"/>
            <a:ext cx="1751657" cy="11943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FB2B90F-7BBA-A09B-08CC-59CDB0E5B4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4543" y="4771057"/>
            <a:ext cx="2352600" cy="14584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3E25265-0ADF-D828-7324-1AD4F5C28B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2824" y="2006425"/>
            <a:ext cx="2338713" cy="23222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98D2CF6-CC76-BDD0-2D9C-7651F8588A13}"/>
              </a:ext>
            </a:extLst>
          </p:cNvPr>
          <p:cNvSpPr txBox="1"/>
          <p:nvPr/>
        </p:nvSpPr>
        <p:spPr>
          <a:xfrm>
            <a:off x="1015875" y="1330829"/>
            <a:ext cx="1693092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적용 결과</a:t>
            </a:r>
            <a:r>
              <a:rPr lang="en-US" altLang="ko-KR" dirty="0"/>
              <a:t>: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41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C2D0F-3F66-FEA2-35CC-215C1121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2350" cy="1325563"/>
          </a:xfrm>
        </p:spPr>
        <p:txBody>
          <a:bodyPr/>
          <a:lstStyle/>
          <a:p>
            <a:r>
              <a:rPr lang="en-US" altLang="ko-KR" dirty="0"/>
              <a:t>SIFT &amp; </a:t>
            </a:r>
            <a:r>
              <a:rPr lang="en-US" altLang="ko-KR" dirty="0" err="1"/>
              <a:t>BFMatcher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26B37-5DD2-C1FB-CC8C-A2F77F242A09}"/>
              </a:ext>
            </a:extLst>
          </p:cNvPr>
          <p:cNvSpPr txBox="1"/>
          <p:nvPr/>
        </p:nvSpPr>
        <p:spPr>
          <a:xfrm>
            <a:off x="969817" y="1570182"/>
            <a:ext cx="10515600" cy="208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적용 이유</a:t>
            </a:r>
            <a:r>
              <a:rPr lang="en-US" altLang="ko-KR" dirty="0"/>
              <a:t>: SIFT</a:t>
            </a:r>
            <a:r>
              <a:rPr lang="ko-KR" altLang="en-US" dirty="0"/>
              <a:t>특징점을 찾아서 다른 이미지와 </a:t>
            </a:r>
            <a:r>
              <a:rPr lang="en-US" altLang="ko-KR" dirty="0" err="1"/>
              <a:t>BFMatcher</a:t>
            </a:r>
            <a:r>
              <a:rPr lang="ko-KR" altLang="en-US" dirty="0"/>
              <a:t>로 비교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적용 코드</a:t>
            </a:r>
            <a:r>
              <a:rPr lang="en-US" altLang="ko-KR" dirty="0"/>
              <a:t>: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A77232-4CE9-860B-4006-F23D3875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32" y="2314419"/>
            <a:ext cx="6887536" cy="2229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5A58CA-0F26-9288-AB95-F04870A5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926" y="4710066"/>
            <a:ext cx="320084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0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C2D0F-3F66-FEA2-35CC-215C1121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2350" cy="1325563"/>
          </a:xfrm>
        </p:spPr>
        <p:txBody>
          <a:bodyPr/>
          <a:lstStyle/>
          <a:p>
            <a:r>
              <a:rPr lang="en-US" altLang="ko-KR" dirty="0"/>
              <a:t>SIFT &amp; </a:t>
            </a:r>
            <a:r>
              <a:rPr lang="en-US" altLang="ko-KR" dirty="0" err="1"/>
              <a:t>BFMatcher</a:t>
            </a:r>
            <a:endParaRPr lang="ko-KR" altLang="en-US" dirty="0"/>
          </a:p>
        </p:txBody>
      </p:sp>
      <p:pic>
        <p:nvPicPr>
          <p:cNvPr id="4" name="그림 3" descr="스케치, 그림, 원, 디자인이(가) 표시된 사진&#10;&#10;자동 생성된 설명">
            <a:extLst>
              <a:ext uri="{FF2B5EF4-FFF2-40B4-BE49-F238E27FC236}">
                <a16:creationId xmlns:a16="http://schemas.microsoft.com/office/drawing/2014/main" id="{6E287E1C-45CA-7DCD-D08A-7ED4E7D62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75" y="3152218"/>
            <a:ext cx="1468462" cy="2243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9A757E-C30E-B390-CE74-A21D95EA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825" y="2715337"/>
            <a:ext cx="6670755" cy="3250532"/>
          </a:xfrm>
          <a:prstGeom prst="rect">
            <a:avLst/>
          </a:prstGeom>
        </p:spPr>
      </p:pic>
      <p:pic>
        <p:nvPicPr>
          <p:cNvPr id="6" name="그림 5" descr="스케치, 그림, 원, 디자인이(가) 표시된 사진&#10;&#10;자동 생성된 설명">
            <a:extLst>
              <a:ext uri="{FF2B5EF4-FFF2-40B4-BE49-F238E27FC236}">
                <a16:creationId xmlns:a16="http://schemas.microsoft.com/office/drawing/2014/main" id="{BA392888-6956-4756-7870-CA05B53A0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67" y="3139604"/>
            <a:ext cx="1769237" cy="2255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25A68D-E71E-64EE-BAB2-0C3E3AE5996C}"/>
              </a:ext>
            </a:extLst>
          </p:cNvPr>
          <p:cNvSpPr txBox="1"/>
          <p:nvPr/>
        </p:nvSpPr>
        <p:spPr>
          <a:xfrm>
            <a:off x="1015875" y="1330829"/>
            <a:ext cx="6026009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적용 결과</a:t>
            </a:r>
            <a:r>
              <a:rPr lang="en-US" altLang="ko-KR" dirty="0"/>
              <a:t>: </a:t>
            </a:r>
            <a:r>
              <a:rPr lang="ko-KR" altLang="en-US" dirty="0"/>
              <a:t>비슷한 모양의 금형 모양을 비교해본 결과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22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56D79-2DA5-F2BD-E915-C7BE1E7A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8B1C9-B1BB-8757-AE71-461C411FA0A4}"/>
              </a:ext>
            </a:extLst>
          </p:cNvPr>
          <p:cNvSpPr txBox="1"/>
          <p:nvPr/>
        </p:nvSpPr>
        <p:spPr>
          <a:xfrm>
            <a:off x="969817" y="1570182"/>
            <a:ext cx="10515600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8</a:t>
            </a:r>
            <a:r>
              <a:rPr lang="ko-KR" altLang="en-US" dirty="0"/>
              <a:t>페이지 보면 결과가 아래쪽 부분이 위쪽으로 매칭이 되는데 좀 더 여러가지 테스트 하면서 디테일한 값조정이 필요할 것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선이 굵으면 </a:t>
            </a:r>
            <a:r>
              <a:rPr lang="ko-KR" altLang="en-US" dirty="0" err="1"/>
              <a:t>엣지</a:t>
            </a:r>
            <a:r>
              <a:rPr lang="ko-KR" altLang="en-US" dirty="0"/>
              <a:t> 선이 </a:t>
            </a:r>
            <a:r>
              <a:rPr lang="en-US" altLang="ko-KR" dirty="0"/>
              <a:t>2</a:t>
            </a:r>
            <a:r>
              <a:rPr lang="ko-KR" altLang="en-US" dirty="0"/>
              <a:t>개로 표시가 되면서 조금 다른 모형으로 생각 할 수도 있을 것 같아서 다음에는 선을 얇게 하는 다른 방법을 찾아보고 싶음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추후 개발 내용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SIFT </a:t>
            </a:r>
            <a:r>
              <a:rPr lang="ko-KR" altLang="en-US" dirty="0"/>
              <a:t>특징점을 사용해 </a:t>
            </a:r>
            <a:r>
              <a:rPr lang="en-US" altLang="ko-KR" dirty="0" err="1"/>
              <a:t>BFMatcher</a:t>
            </a:r>
            <a:r>
              <a:rPr lang="ko-KR" altLang="en-US" dirty="0"/>
              <a:t>를 사용해 나온 결과로 거리를 구하고 그 거리로 유사도 분석을 하는 방향으로 개발해보고 싶음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또는 </a:t>
            </a:r>
            <a:r>
              <a:rPr lang="en-US" altLang="ko-KR" dirty="0" err="1"/>
              <a:t>svm</a:t>
            </a:r>
            <a:r>
              <a:rPr lang="ko-KR" altLang="en-US" dirty="0"/>
              <a:t>을 사용해 금형의 종류 별로 묶어서 분류 작업을 진행해봐도 괜찮을 것 같음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960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0b63f7-4314-4682-afec-e0155a7c68c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C33A471BB074F9649C6E2A8720F6B" ma:contentTypeVersion="15" ma:contentTypeDescription="Create a new document." ma:contentTypeScope="" ma:versionID="3dc0bef9f07a88f863726bb17a5c21fa">
  <xsd:schema xmlns:xsd="http://www.w3.org/2001/XMLSchema" xmlns:xs="http://www.w3.org/2001/XMLSchema" xmlns:p="http://schemas.microsoft.com/office/2006/metadata/properties" xmlns:ns3="e30b63f7-4314-4682-afec-e0155a7c68c5" xmlns:ns4="968e2e57-102f-4b54-a2fe-97982acbdc46" targetNamespace="http://schemas.microsoft.com/office/2006/metadata/properties" ma:root="true" ma:fieldsID="7a0d8726e62d544a7963546165a1c4ed" ns3:_="" ns4:_="">
    <xsd:import namespace="e30b63f7-4314-4682-afec-e0155a7c68c5"/>
    <xsd:import namespace="968e2e57-102f-4b54-a2fe-97982acbdc4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ystemTags" minOccurs="0"/>
                <xsd:element ref="ns3:MediaLengthInSecond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0b63f7-4314-4682-afec-e0155a7c68c5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e2e57-102f-4b54-a2fe-97982acbdc4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D059D0-1B36-4A05-AB39-E8421CDD1E4B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e30b63f7-4314-4682-afec-e0155a7c68c5"/>
    <ds:schemaRef ds:uri="968e2e57-102f-4b54-a2fe-97982acbdc4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0B32E6-2BEB-41AB-98E2-CBBE1A66F8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89F876-4734-4705-A92D-349E055ABC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0b63f7-4314-4682-afec-e0155a7c68c5"/>
    <ds:schemaRef ds:uri="968e2e57-102f-4b54-a2fe-97982acbdc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252</Words>
  <Application>Microsoft Office PowerPoint</Application>
  <PresentationFormat>와이드스크린</PresentationFormat>
  <Paragraphs>42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산업 컴퓨터비전 실제  중간 프로젝트</vt:lpstr>
      <vt:lpstr>목차</vt:lpstr>
      <vt:lpstr>주제 선정</vt:lpstr>
      <vt:lpstr>기존 원본 데이터</vt:lpstr>
      <vt:lpstr>Edge Detection</vt:lpstr>
      <vt:lpstr>Edge Detection</vt:lpstr>
      <vt:lpstr>SIFT &amp; BFMatcher</vt:lpstr>
      <vt:lpstr>SIFT &amp; BFMatcher</vt:lpstr>
      <vt:lpstr>고찰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 컴퓨터비전 실제  중간 프로젝트</dc:title>
  <dc:creator>박 금나</dc:creator>
  <cp:lastModifiedBy>박 금나</cp:lastModifiedBy>
  <cp:revision>9</cp:revision>
  <dcterms:created xsi:type="dcterms:W3CDTF">2024-04-29T09:20:13Z</dcterms:created>
  <dcterms:modified xsi:type="dcterms:W3CDTF">2024-05-01T02:36:02Z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0x010100F45C33A471BB074F9649C6E2A8720F6B</vt:lpwstr>
  </property>
</Properties>
</file>