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114CC-D3BC-4165-BF0B-47798AC3C643}" v="10" dt="2024-05-05T07:57:2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Nanni" userId="24f1b6cd53cddf01" providerId="LiveId" clId="{32B114CC-D3BC-4165-BF0B-47798AC3C643}"/>
    <pc:docChg chg="undo custSel addSld modSld">
      <pc:chgData name="Gabriele Nanni" userId="24f1b6cd53cddf01" providerId="LiveId" clId="{32B114CC-D3BC-4165-BF0B-47798AC3C643}" dt="2024-05-06T07:41:42.811" v="1039" actId="20577"/>
      <pc:docMkLst>
        <pc:docMk/>
      </pc:docMkLst>
      <pc:sldChg chg="modSp new mod">
        <pc:chgData name="Gabriele Nanni" userId="24f1b6cd53cddf01" providerId="LiveId" clId="{32B114CC-D3BC-4165-BF0B-47798AC3C643}" dt="2024-05-06T07:41:42.811" v="1039" actId="20577"/>
        <pc:sldMkLst>
          <pc:docMk/>
          <pc:sldMk cId="390510611" sldId="256"/>
        </pc:sldMkLst>
        <pc:spChg chg="mod">
          <ac:chgData name="Gabriele Nanni" userId="24f1b6cd53cddf01" providerId="LiveId" clId="{32B114CC-D3BC-4165-BF0B-47798AC3C643}" dt="2024-05-06T07:41:42.811" v="1039" actId="20577"/>
          <ac:spMkLst>
            <pc:docMk/>
            <pc:sldMk cId="390510611" sldId="256"/>
            <ac:spMk id="2" creationId="{59A699D3-C0BD-0238-DB6E-5C7D888FD322}"/>
          </ac:spMkLst>
        </pc:spChg>
        <pc:spChg chg="mod">
          <ac:chgData name="Gabriele Nanni" userId="24f1b6cd53cddf01" providerId="LiveId" clId="{32B114CC-D3BC-4165-BF0B-47798AC3C643}" dt="2024-05-05T08:00:25.391" v="858" actId="207"/>
          <ac:spMkLst>
            <pc:docMk/>
            <pc:sldMk cId="390510611" sldId="256"/>
            <ac:spMk id="3" creationId="{730E406D-1090-EBA8-EB23-34F3BAB60DD0}"/>
          </ac:spMkLst>
        </pc:spChg>
      </pc:sldChg>
      <pc:sldChg chg="modSp new mod">
        <pc:chgData name="Gabriele Nanni" userId="24f1b6cd53cddf01" providerId="LiveId" clId="{32B114CC-D3BC-4165-BF0B-47798AC3C643}" dt="2024-05-05T09:01:27.689" v="994" actId="20577"/>
        <pc:sldMkLst>
          <pc:docMk/>
          <pc:sldMk cId="690563448" sldId="257"/>
        </pc:sldMkLst>
        <pc:spChg chg="mod">
          <ac:chgData name="Gabriele Nanni" userId="24f1b6cd53cddf01" providerId="LiveId" clId="{32B114CC-D3BC-4165-BF0B-47798AC3C643}" dt="2024-05-05T08:00:09.950" v="856" actId="1076"/>
          <ac:spMkLst>
            <pc:docMk/>
            <pc:sldMk cId="690563448" sldId="257"/>
            <ac:spMk id="2" creationId="{B2C98C76-B4F9-9EB8-A1F1-989986B1521B}"/>
          </ac:spMkLst>
        </pc:spChg>
        <pc:spChg chg="mod">
          <ac:chgData name="Gabriele Nanni" userId="24f1b6cd53cddf01" providerId="LiveId" clId="{32B114CC-D3BC-4165-BF0B-47798AC3C643}" dt="2024-05-05T09:01:27.689" v="994" actId="20577"/>
          <ac:spMkLst>
            <pc:docMk/>
            <pc:sldMk cId="690563448" sldId="257"/>
            <ac:spMk id="3" creationId="{2F9BCE44-2EAF-F112-01E3-C1B078C7BD0F}"/>
          </ac:spMkLst>
        </pc:spChg>
      </pc:sldChg>
      <pc:sldChg chg="addSp delSp modSp new mod">
        <pc:chgData name="Gabriele Nanni" userId="24f1b6cd53cddf01" providerId="LiveId" clId="{32B114CC-D3BC-4165-BF0B-47798AC3C643}" dt="2024-05-05T07:58:26.323" v="844" actId="1076"/>
        <pc:sldMkLst>
          <pc:docMk/>
          <pc:sldMk cId="816757166" sldId="258"/>
        </pc:sldMkLst>
        <pc:spChg chg="mod">
          <ac:chgData name="Gabriele Nanni" userId="24f1b6cd53cddf01" providerId="LiveId" clId="{32B114CC-D3BC-4165-BF0B-47798AC3C643}" dt="2024-05-05T07:58:10.172" v="841" actId="1076"/>
          <ac:spMkLst>
            <pc:docMk/>
            <pc:sldMk cId="816757166" sldId="258"/>
            <ac:spMk id="2" creationId="{E6DB1D77-0DBE-0A70-280A-20DD6C661378}"/>
          </ac:spMkLst>
        </pc:spChg>
        <pc:spChg chg="del">
          <ac:chgData name="Gabriele Nanni" userId="24f1b6cd53cddf01" providerId="LiveId" clId="{32B114CC-D3BC-4165-BF0B-47798AC3C643}" dt="2024-05-04T15:25:54.012" v="122"/>
          <ac:spMkLst>
            <pc:docMk/>
            <pc:sldMk cId="816757166" sldId="258"/>
            <ac:spMk id="3" creationId="{C287E5D1-2DA3-1E23-EC7F-59171F536C75}"/>
          </ac:spMkLst>
        </pc:spChg>
        <pc:picChg chg="add mod">
          <ac:chgData name="Gabriele Nanni" userId="24f1b6cd53cddf01" providerId="LiveId" clId="{32B114CC-D3BC-4165-BF0B-47798AC3C643}" dt="2024-05-05T07:58:26.323" v="844" actId="1076"/>
          <ac:picMkLst>
            <pc:docMk/>
            <pc:sldMk cId="816757166" sldId="258"/>
            <ac:picMk id="4" creationId="{D71A273F-1D73-D4CB-5F63-DA8EBEF3BDEA}"/>
          </ac:picMkLst>
        </pc:picChg>
      </pc:sldChg>
      <pc:sldChg chg="addSp delSp modSp new mod">
        <pc:chgData name="Gabriele Nanni" userId="24f1b6cd53cddf01" providerId="LiveId" clId="{32B114CC-D3BC-4165-BF0B-47798AC3C643}" dt="2024-05-05T13:34:29.168" v="1027" actId="20577"/>
        <pc:sldMkLst>
          <pc:docMk/>
          <pc:sldMk cId="3285301156" sldId="259"/>
        </pc:sldMkLst>
        <pc:spChg chg="mod">
          <ac:chgData name="Gabriele Nanni" userId="24f1b6cd53cddf01" providerId="LiveId" clId="{32B114CC-D3BC-4165-BF0B-47798AC3C643}" dt="2024-05-05T07:59:01.311" v="848" actId="1076"/>
          <ac:spMkLst>
            <pc:docMk/>
            <pc:sldMk cId="3285301156" sldId="259"/>
            <ac:spMk id="2" creationId="{8007AE7D-DB52-C5F7-BBA0-1E68ABD832B3}"/>
          </ac:spMkLst>
        </pc:spChg>
        <pc:spChg chg="del mod">
          <ac:chgData name="Gabriele Nanni" userId="24f1b6cd53cddf01" providerId="LiveId" clId="{32B114CC-D3BC-4165-BF0B-47798AC3C643}" dt="2024-05-04T16:09:26.133" v="571" actId="478"/>
          <ac:spMkLst>
            <pc:docMk/>
            <pc:sldMk cId="3285301156" sldId="259"/>
            <ac:spMk id="3" creationId="{BFD672C7-B510-8800-3028-310903041C4A}"/>
          </ac:spMkLst>
        </pc:spChg>
        <pc:spChg chg="add mod">
          <ac:chgData name="Gabriele Nanni" userId="24f1b6cd53cddf01" providerId="LiveId" clId="{32B114CC-D3BC-4165-BF0B-47798AC3C643}" dt="2024-05-05T13:34:29.168" v="1027" actId="20577"/>
          <ac:spMkLst>
            <pc:docMk/>
            <pc:sldMk cId="3285301156" sldId="259"/>
            <ac:spMk id="8" creationId="{A27514DD-7B50-EA39-81E9-D0C6207F8618}"/>
          </ac:spMkLst>
        </pc:spChg>
        <pc:spChg chg="add del mod">
          <ac:chgData name="Gabriele Nanni" userId="24f1b6cd53cddf01" providerId="LiveId" clId="{32B114CC-D3BC-4165-BF0B-47798AC3C643}" dt="2024-05-04T16:12:54.485" v="666"/>
          <ac:spMkLst>
            <pc:docMk/>
            <pc:sldMk cId="3285301156" sldId="259"/>
            <ac:spMk id="9" creationId="{4767F677-8FC4-E75E-8D6D-D0D9E9FF698D}"/>
          </ac:spMkLst>
        </pc:spChg>
        <pc:spChg chg="add mod">
          <ac:chgData name="Gabriele Nanni" userId="24f1b6cd53cddf01" providerId="LiveId" clId="{32B114CC-D3BC-4165-BF0B-47798AC3C643}" dt="2024-05-04T16:15:06.848" v="783" actId="1076"/>
          <ac:spMkLst>
            <pc:docMk/>
            <pc:sldMk cId="3285301156" sldId="259"/>
            <ac:spMk id="10" creationId="{878D9DBC-7597-3B38-0F7F-2D06978CF9D4}"/>
          </ac:spMkLst>
        </pc:spChg>
        <pc:spChg chg="add mod">
          <ac:chgData name="Gabriele Nanni" userId="24f1b6cd53cddf01" providerId="LiveId" clId="{32B114CC-D3BC-4165-BF0B-47798AC3C643}" dt="2024-05-05T07:58:41.422" v="846" actId="1076"/>
          <ac:spMkLst>
            <pc:docMk/>
            <pc:sldMk cId="3285301156" sldId="259"/>
            <ac:spMk id="11" creationId="{AF75F8CE-C2F7-1A84-E578-CA2010101DEC}"/>
          </ac:spMkLst>
        </pc:spChg>
        <pc:picChg chg="add del mod">
          <ac:chgData name="Gabriele Nanni" userId="24f1b6cd53cddf01" providerId="LiveId" clId="{32B114CC-D3BC-4165-BF0B-47798AC3C643}" dt="2024-05-04T16:10:13.634" v="583" actId="478"/>
          <ac:picMkLst>
            <pc:docMk/>
            <pc:sldMk cId="3285301156" sldId="259"/>
            <ac:picMk id="5" creationId="{BAADBA58-B74E-9D4C-F3A6-989C5E69D0A2}"/>
          </ac:picMkLst>
        </pc:picChg>
        <pc:picChg chg="add del mod">
          <ac:chgData name="Gabriele Nanni" userId="24f1b6cd53cddf01" providerId="LiveId" clId="{32B114CC-D3BC-4165-BF0B-47798AC3C643}" dt="2024-05-04T16:10:13.019" v="581" actId="478"/>
          <ac:picMkLst>
            <pc:docMk/>
            <pc:sldMk cId="3285301156" sldId="259"/>
            <ac:picMk id="7" creationId="{ED2B87F4-6DAB-9F14-3CA1-9787C5071793}"/>
          </ac:picMkLst>
        </pc:picChg>
      </pc:sldChg>
      <pc:sldChg chg="addSp delSp modSp new mod">
        <pc:chgData name="Gabriele Nanni" userId="24f1b6cd53cddf01" providerId="LiveId" clId="{32B114CC-D3BC-4165-BF0B-47798AC3C643}" dt="2024-05-05T07:59:36.952" v="852" actId="14100"/>
        <pc:sldMkLst>
          <pc:docMk/>
          <pc:sldMk cId="1096615589" sldId="260"/>
        </pc:sldMkLst>
        <pc:spChg chg="mod">
          <ac:chgData name="Gabriele Nanni" userId="24f1b6cd53cddf01" providerId="LiveId" clId="{32B114CC-D3BC-4165-BF0B-47798AC3C643}" dt="2024-05-05T07:59:10.210" v="849" actId="1076"/>
          <ac:spMkLst>
            <pc:docMk/>
            <pc:sldMk cId="1096615589" sldId="260"/>
            <ac:spMk id="2" creationId="{285B3A5A-53A0-4D70-62C7-4B872AFF3E60}"/>
          </ac:spMkLst>
        </pc:spChg>
        <pc:spChg chg="del">
          <ac:chgData name="Gabriele Nanni" userId="24f1b6cd53cddf01" providerId="LiveId" clId="{32B114CC-D3BC-4165-BF0B-47798AC3C643}" dt="2024-05-04T15:25:45.664" v="119" actId="931"/>
          <ac:spMkLst>
            <pc:docMk/>
            <pc:sldMk cId="1096615589" sldId="260"/>
            <ac:spMk id="3" creationId="{C0AB19D0-BE2E-E636-2FA2-42664E5B19EB}"/>
          </ac:spMkLst>
        </pc:spChg>
        <pc:spChg chg="add mod">
          <ac:chgData name="Gabriele Nanni" userId="24f1b6cd53cddf01" providerId="LiveId" clId="{32B114CC-D3BC-4165-BF0B-47798AC3C643}" dt="2024-05-05T07:59:36.952" v="852" actId="14100"/>
          <ac:spMkLst>
            <pc:docMk/>
            <pc:sldMk cId="1096615589" sldId="260"/>
            <ac:spMk id="7" creationId="{AFD3549F-389A-886D-DF86-4ACEA8DBA549}"/>
          </ac:spMkLst>
        </pc:spChg>
        <pc:spChg chg="add mod">
          <ac:chgData name="Gabriele Nanni" userId="24f1b6cd53cddf01" providerId="LiveId" clId="{32B114CC-D3BC-4165-BF0B-47798AC3C643}" dt="2024-05-04T15:31:11.149" v="293" actId="1076"/>
          <ac:spMkLst>
            <pc:docMk/>
            <pc:sldMk cId="1096615589" sldId="260"/>
            <ac:spMk id="8" creationId="{53D40F2D-9161-22D7-4C73-334F11A5273C}"/>
          </ac:spMkLst>
        </pc:spChg>
        <pc:spChg chg="add mod">
          <ac:chgData name="Gabriele Nanni" userId="24f1b6cd53cddf01" providerId="LiveId" clId="{32B114CC-D3BC-4165-BF0B-47798AC3C643}" dt="2024-05-04T15:31:06.803" v="292" actId="1076"/>
          <ac:spMkLst>
            <pc:docMk/>
            <pc:sldMk cId="1096615589" sldId="260"/>
            <ac:spMk id="9" creationId="{BD8E5127-9668-B7C9-0ECF-1F2F360773B2}"/>
          </ac:spMkLst>
        </pc:spChg>
        <pc:spChg chg="add mod">
          <ac:chgData name="Gabriele Nanni" userId="24f1b6cd53cddf01" providerId="LiveId" clId="{32B114CC-D3BC-4165-BF0B-47798AC3C643}" dt="2024-05-04T15:30:54.429" v="290" actId="1076"/>
          <ac:spMkLst>
            <pc:docMk/>
            <pc:sldMk cId="1096615589" sldId="260"/>
            <ac:spMk id="10" creationId="{A5D714AA-3EB0-E248-BAAF-26C0D1F5FFA8}"/>
          </ac:spMkLst>
        </pc:spChg>
        <pc:picChg chg="add del mod">
          <ac:chgData name="Gabriele Nanni" userId="24f1b6cd53cddf01" providerId="LiveId" clId="{32B114CC-D3BC-4165-BF0B-47798AC3C643}" dt="2024-05-04T15:26:18.020" v="129" actId="478"/>
          <ac:picMkLst>
            <pc:docMk/>
            <pc:sldMk cId="1096615589" sldId="260"/>
            <ac:picMk id="5" creationId="{015EE9F7-2940-4074-5D26-7FAE6086B2FE}"/>
          </ac:picMkLst>
        </pc:picChg>
      </pc:sldChg>
      <pc:sldChg chg="delSp modSp new mod">
        <pc:chgData name="Gabriele Nanni" userId="24f1b6cd53cddf01" providerId="LiveId" clId="{32B114CC-D3BC-4165-BF0B-47798AC3C643}" dt="2024-05-05T13:29:31.876" v="1026" actId="122"/>
        <pc:sldMkLst>
          <pc:docMk/>
          <pc:sldMk cId="3003191087" sldId="261"/>
        </pc:sldMkLst>
        <pc:spChg chg="mod">
          <ac:chgData name="Gabriele Nanni" userId="24f1b6cd53cddf01" providerId="LiveId" clId="{32B114CC-D3BC-4165-BF0B-47798AC3C643}" dt="2024-05-05T13:29:31.876" v="1026" actId="122"/>
          <ac:spMkLst>
            <pc:docMk/>
            <pc:sldMk cId="3003191087" sldId="261"/>
            <ac:spMk id="2" creationId="{0E7E0DE5-90B2-0488-73B7-DEDD45709082}"/>
          </ac:spMkLst>
        </pc:spChg>
        <pc:spChg chg="del">
          <ac:chgData name="Gabriele Nanni" userId="24f1b6cd53cddf01" providerId="LiveId" clId="{32B114CC-D3BC-4165-BF0B-47798AC3C643}" dt="2024-05-05T13:29:12.082" v="1024" actId="478"/>
          <ac:spMkLst>
            <pc:docMk/>
            <pc:sldMk cId="3003191087" sldId="261"/>
            <ac:spMk id="3" creationId="{81AD25BD-3DA9-5048-3C85-A04EEB8C46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1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86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01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9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4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72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80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5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4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5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9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8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E3F47C-2165-4121-BE38-E01C12739566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E9FA19-8CD5-47EB-AB6E-A10113A6EA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235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699D3-C0BD-0238-DB6E-5C7D888FD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Credit Score ESTIMATION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0E406D-1090-EBA8-EB23-34F3BAB6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132" y="6447098"/>
            <a:ext cx="3510987" cy="326985"/>
          </a:xfrm>
        </p:spPr>
        <p:txBody>
          <a:bodyPr>
            <a:normAutofit fontScale="850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Gabriele Nanni</a:t>
            </a:r>
          </a:p>
        </p:txBody>
      </p:sp>
    </p:spTree>
    <p:extLst>
      <p:ext uri="{BB962C8B-B14F-4D97-AF65-F5344CB8AC3E}">
        <p14:creationId xmlns:p14="http://schemas.microsoft.com/office/powerpoint/2010/main" val="3905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98C76-B4F9-9EB8-A1F1-989986B1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58" y="81237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The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9BCE44-2EAF-F112-01E3-C1B078C7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58" y="1755860"/>
            <a:ext cx="9811959" cy="36152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800" dirty="0" err="1">
                <a:solidFill>
                  <a:schemeClr val="tx1"/>
                </a:solidFill>
              </a:rPr>
              <a:t>Starting</a:t>
            </a:r>
            <a:r>
              <a:rPr lang="it-IT" sz="2800" dirty="0">
                <a:solidFill>
                  <a:schemeClr val="tx1"/>
                </a:solidFill>
              </a:rPr>
              <a:t> from an </a:t>
            </a:r>
            <a:r>
              <a:rPr lang="it-IT" sz="2800" dirty="0" err="1">
                <a:solidFill>
                  <a:schemeClr val="tx1"/>
                </a:solidFill>
              </a:rPr>
              <a:t>already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given</a:t>
            </a:r>
            <a:r>
              <a:rPr lang="it-IT" sz="2800" dirty="0">
                <a:solidFill>
                  <a:schemeClr val="tx1"/>
                </a:solidFill>
              </a:rPr>
              <a:t>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800" dirty="0" err="1">
                <a:solidFill>
                  <a:schemeClr val="tx1"/>
                </a:solidFill>
              </a:rPr>
              <a:t>Preprocessing</a:t>
            </a:r>
            <a:r>
              <a:rPr lang="it-IT" sz="2800" dirty="0">
                <a:solidFill>
                  <a:schemeClr val="tx1"/>
                </a:solidFill>
              </a:rPr>
              <a:t>(</a:t>
            </a:r>
            <a:r>
              <a:rPr lang="it-IT" sz="2800" dirty="0" err="1">
                <a:solidFill>
                  <a:schemeClr val="tx1"/>
                </a:solidFill>
              </a:rPr>
              <a:t>Removing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columns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add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derived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attributes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discretize</a:t>
            </a:r>
            <a:r>
              <a:rPr lang="it-IT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chemeClr val="tx1"/>
                </a:solidFill>
              </a:rPr>
              <a:t>Build a </a:t>
            </a:r>
            <a:r>
              <a:rPr lang="it-IT" sz="2800" dirty="0" err="1">
                <a:solidFill>
                  <a:schemeClr val="tx1"/>
                </a:solidFill>
              </a:rPr>
              <a:t>Bayesian</a:t>
            </a:r>
            <a:r>
              <a:rPr lang="it-IT" sz="2800" dirty="0">
                <a:solidFill>
                  <a:schemeClr val="tx1"/>
                </a:solidFill>
              </a:rPr>
              <a:t> Network </a:t>
            </a:r>
            <a:r>
              <a:rPr lang="it-IT" sz="2800" dirty="0" err="1">
                <a:solidFill>
                  <a:schemeClr val="tx1"/>
                </a:solidFill>
              </a:rPr>
              <a:t>based</a:t>
            </a:r>
            <a:r>
              <a:rPr lang="it-IT" sz="2800" dirty="0">
                <a:solidFill>
                  <a:schemeClr val="tx1"/>
                </a:solidFill>
              </a:rPr>
              <a:t> on the knowledge </a:t>
            </a:r>
            <a:r>
              <a:rPr lang="it-IT" sz="2800" dirty="0" err="1">
                <a:solidFill>
                  <a:schemeClr val="tx1"/>
                </a:solidFill>
              </a:rPr>
              <a:t>available</a:t>
            </a:r>
            <a:r>
              <a:rPr lang="it-IT" sz="2800" dirty="0">
                <a:solidFill>
                  <a:schemeClr val="tx1"/>
                </a:solidFill>
              </a:rPr>
              <a:t> (and </a:t>
            </a:r>
            <a:r>
              <a:rPr lang="it-IT" sz="2800" dirty="0" err="1">
                <a:solidFill>
                  <a:schemeClr val="tx1"/>
                </a:solidFill>
              </a:rPr>
              <a:t>based</a:t>
            </a:r>
            <a:r>
              <a:rPr lang="it-IT" sz="2800" dirty="0">
                <a:solidFill>
                  <a:schemeClr val="tx1"/>
                </a:solidFill>
              </a:rPr>
              <a:t> on personal </a:t>
            </a:r>
            <a:r>
              <a:rPr lang="it-IT" sz="2800" dirty="0" err="1">
                <a:solidFill>
                  <a:schemeClr val="tx1"/>
                </a:solidFill>
              </a:rPr>
              <a:t>belief</a:t>
            </a:r>
            <a:r>
              <a:rPr lang="it-IT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chemeClr val="tx1"/>
                </a:solidFill>
              </a:rPr>
              <a:t>Use the data to determine the </a:t>
            </a:r>
            <a:r>
              <a:rPr lang="it-IT" sz="2800" dirty="0" err="1">
                <a:solidFill>
                  <a:schemeClr val="tx1"/>
                </a:solidFill>
              </a:rPr>
              <a:t>conditional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probabilities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chemeClr val="tx1"/>
                </a:solidFill>
              </a:rPr>
              <a:t>Check </a:t>
            </a:r>
            <a:r>
              <a:rPr lang="it-IT" sz="2800" dirty="0" err="1">
                <a:solidFill>
                  <a:schemeClr val="tx1"/>
                </a:solidFill>
              </a:rPr>
              <a:t>if</a:t>
            </a:r>
            <a:r>
              <a:rPr lang="it-IT" sz="2800" dirty="0">
                <a:solidFill>
                  <a:schemeClr val="tx1"/>
                </a:solidFill>
              </a:rPr>
              <a:t> the </a:t>
            </a:r>
            <a:r>
              <a:rPr lang="it-IT" sz="2800" dirty="0" err="1">
                <a:solidFill>
                  <a:schemeClr val="tx1"/>
                </a:solidFill>
              </a:rPr>
              <a:t>results</a:t>
            </a:r>
            <a:r>
              <a:rPr lang="it-IT" sz="2800" dirty="0">
                <a:solidFill>
                  <a:schemeClr val="tx1"/>
                </a:solidFill>
              </a:rPr>
              <a:t> are </a:t>
            </a:r>
            <a:r>
              <a:rPr lang="it-IT" sz="2800" dirty="0" err="1">
                <a:solidFill>
                  <a:schemeClr val="tx1"/>
                </a:solidFill>
              </a:rPr>
              <a:t>acceptable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B1D77-0DBE-0A70-280A-20DD6C66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1575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The Network</a:t>
            </a:r>
          </a:p>
        </p:txBody>
      </p:sp>
      <p:pic>
        <p:nvPicPr>
          <p:cNvPr id="4" name="Segnaposto contenuto 4" descr="Immagine che contiene cerchio, luna, schermata&#10;&#10;Descrizione generata automaticamente">
            <a:extLst>
              <a:ext uri="{FF2B5EF4-FFF2-40B4-BE49-F238E27FC236}">
                <a16:creationId xmlns:a16="http://schemas.microsoft.com/office/drawing/2014/main" id="{D71A273F-1D73-D4CB-5F63-DA8EBEF3B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2" y="1913590"/>
            <a:ext cx="7810513" cy="3983978"/>
          </a:xfrm>
        </p:spPr>
      </p:pic>
    </p:spTree>
    <p:extLst>
      <p:ext uri="{BB962C8B-B14F-4D97-AF65-F5344CB8AC3E}">
        <p14:creationId xmlns:p14="http://schemas.microsoft.com/office/powerpoint/2010/main" val="81675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7AE7D-DB52-C5F7-BBA0-1E68ABD8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57" y="328928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7514DD-7B50-EA39-81E9-D0C6207F8618}"/>
              </a:ext>
            </a:extLst>
          </p:cNvPr>
          <p:cNvSpPr txBox="1"/>
          <p:nvPr/>
        </p:nvSpPr>
        <p:spPr>
          <a:xfrm>
            <a:off x="578733" y="1690688"/>
            <a:ext cx="7044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dirty="0"/>
              <a:t>Pretty </a:t>
            </a:r>
            <a:r>
              <a:rPr lang="it-IT" sz="2800" dirty="0" err="1"/>
              <a:t>much</a:t>
            </a:r>
            <a:r>
              <a:rPr lang="it-IT" sz="2800" dirty="0"/>
              <a:t> </a:t>
            </a:r>
            <a:r>
              <a:rPr lang="it-IT" sz="2800" dirty="0" err="1"/>
              <a:t>allinged</a:t>
            </a:r>
            <a:r>
              <a:rPr lang="it-IT" sz="2800" dirty="0"/>
              <a:t> with the </a:t>
            </a:r>
            <a:r>
              <a:rPr lang="it-IT" sz="2800" dirty="0" err="1"/>
              <a:t>expectations</a:t>
            </a:r>
            <a:r>
              <a:rPr lang="it-IT" sz="2800" dirty="0"/>
              <a:t> (</a:t>
            </a:r>
            <a:r>
              <a:rPr lang="it-IT" sz="2800" dirty="0" err="1"/>
              <a:t>qualitatively</a:t>
            </a:r>
            <a:r>
              <a:rPr lang="it-IT" sz="2800" dirty="0"/>
              <a:t> </a:t>
            </a:r>
            <a:r>
              <a:rPr lang="it-IT" sz="2800" dirty="0" err="1"/>
              <a:t>speaking</a:t>
            </a:r>
            <a:r>
              <a:rPr lang="it-IT" sz="28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78D9DBC-7597-3B38-0F7F-2D06978CF9D4}"/>
              </a:ext>
            </a:extLst>
          </p:cNvPr>
          <p:cNvSpPr txBox="1"/>
          <p:nvPr/>
        </p:nvSpPr>
        <p:spPr>
          <a:xfrm>
            <a:off x="6582138" y="3253021"/>
            <a:ext cx="500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dirty="0"/>
              <a:t>Some </a:t>
            </a:r>
            <a:r>
              <a:rPr lang="it-IT" sz="2800" dirty="0" err="1"/>
              <a:t>intresting</a:t>
            </a:r>
            <a:r>
              <a:rPr lang="it-IT" sz="2800" dirty="0"/>
              <a:t> </a:t>
            </a:r>
            <a:r>
              <a:rPr lang="it-IT" sz="2800" dirty="0" err="1"/>
              <a:t>outcomes</a:t>
            </a:r>
            <a:endParaRPr lang="it-IT" sz="2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75F8CE-C2F7-1A84-E578-CA2010101DEC}"/>
              </a:ext>
            </a:extLst>
          </p:cNvPr>
          <p:cNvSpPr txBox="1"/>
          <p:nvPr/>
        </p:nvSpPr>
        <p:spPr>
          <a:xfrm>
            <a:off x="578733" y="4690258"/>
            <a:ext cx="5643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dirty="0" err="1"/>
              <a:t>Probably</a:t>
            </a:r>
            <a:r>
              <a:rPr lang="it-IT" sz="2800" dirty="0"/>
              <a:t> </a:t>
            </a:r>
            <a:r>
              <a:rPr lang="it-IT" sz="2800" dirty="0" err="1"/>
              <a:t>influenced</a:t>
            </a:r>
            <a:r>
              <a:rPr lang="it-IT" sz="2800" dirty="0"/>
              <a:t> by a </a:t>
            </a:r>
            <a:r>
              <a:rPr lang="it-IT" sz="2800" dirty="0" err="1"/>
              <a:t>skewed</a:t>
            </a:r>
            <a:r>
              <a:rPr lang="it-IT" sz="2800" dirty="0"/>
              <a:t> </a:t>
            </a:r>
            <a:r>
              <a:rPr lang="it-IT" sz="2800" dirty="0" err="1"/>
              <a:t>distribution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8530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B3A5A-53A0-4D70-62C7-4B872AFF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754" y="57235"/>
            <a:ext cx="8534400" cy="1507067"/>
          </a:xfrm>
        </p:spPr>
        <p:txBody>
          <a:bodyPr/>
          <a:lstStyle/>
          <a:p>
            <a:pPr algn="ctr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Better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FD3549F-389A-886D-DF86-4ACEA8DB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83" y="2057119"/>
            <a:ext cx="3895845" cy="4777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chemeClr val="tx1"/>
                </a:solidFill>
              </a:rPr>
              <a:t>LIFESTYLE formula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D40F2D-9161-22D7-4C73-334F11A5273C}"/>
              </a:ext>
            </a:extLst>
          </p:cNvPr>
          <p:cNvSpPr txBox="1"/>
          <p:nvPr/>
        </p:nvSpPr>
        <p:spPr>
          <a:xfrm>
            <a:off x="6096000" y="2745306"/>
            <a:ext cx="466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dirty="0"/>
              <a:t>More </a:t>
            </a:r>
            <a:r>
              <a:rPr lang="it-IT" sz="2800" dirty="0" err="1"/>
              <a:t>elements</a:t>
            </a:r>
            <a:r>
              <a:rPr lang="it-IT" sz="2800" dirty="0"/>
              <a:t> to </a:t>
            </a:r>
            <a:r>
              <a:rPr lang="it-IT" sz="2800" dirty="0" err="1"/>
              <a:t>consider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8E5127-9668-B7C9-0ECF-1F2F360773B2}"/>
              </a:ext>
            </a:extLst>
          </p:cNvPr>
          <p:cNvSpPr txBox="1"/>
          <p:nvPr/>
        </p:nvSpPr>
        <p:spPr>
          <a:xfrm>
            <a:off x="650939" y="4323145"/>
            <a:ext cx="5007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dirty="0"/>
              <a:t>Expert </a:t>
            </a:r>
            <a:r>
              <a:rPr lang="it-IT" sz="2800" dirty="0" err="1"/>
              <a:t>advice</a:t>
            </a:r>
            <a:r>
              <a:rPr lang="it-IT" sz="2800" dirty="0"/>
              <a:t> for the network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D714AA-3EB0-E248-BAAF-26C0D1F5FFA8}"/>
              </a:ext>
            </a:extLst>
          </p:cNvPr>
          <p:cNvSpPr txBox="1"/>
          <p:nvPr/>
        </p:nvSpPr>
        <p:spPr>
          <a:xfrm>
            <a:off x="6096000" y="5268410"/>
            <a:ext cx="552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800" dirty="0"/>
              <a:t>More and </a:t>
            </a:r>
            <a:r>
              <a:rPr lang="it-IT" sz="2800" dirty="0" err="1"/>
              <a:t>better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9661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E0DE5-90B2-0488-73B7-DEDD457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Thanks for the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3191087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72</TotalTime>
  <Words>102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Sezione</vt:lpstr>
      <vt:lpstr>Credit Score ESTIMATION</vt:lpstr>
      <vt:lpstr>The Idea</vt:lpstr>
      <vt:lpstr>The Network</vt:lpstr>
      <vt:lpstr>The Results</vt:lpstr>
      <vt:lpstr>What Could Be Done Better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Prediction</dc:title>
  <dc:creator>Gabriele Nanni</dc:creator>
  <cp:lastModifiedBy>Gabriele Nanni</cp:lastModifiedBy>
  <cp:revision>1</cp:revision>
  <dcterms:created xsi:type="dcterms:W3CDTF">2024-05-04T15:21:20Z</dcterms:created>
  <dcterms:modified xsi:type="dcterms:W3CDTF">2024-05-06T07:41:47Z</dcterms:modified>
</cp:coreProperties>
</file>