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59" r:id="rId6"/>
    <p:sldId id="274" r:id="rId7"/>
    <p:sldId id="261" r:id="rId8"/>
    <p:sldId id="268" r:id="rId9"/>
    <p:sldId id="263" r:id="rId10"/>
    <p:sldId id="264" r:id="rId11"/>
    <p:sldId id="270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 autoAdjust="0"/>
    <p:restoredTop sz="94603"/>
  </p:normalViewPr>
  <p:slideViewPr>
    <p:cSldViewPr snapToGrid="0">
      <p:cViewPr varScale="1">
        <p:scale>
          <a:sx n="123" d="100"/>
          <a:sy n="123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/>
          </a:bodyPr>
          <a:lstStyle/>
          <a:p>
            <a:br>
              <a:rPr lang="en-IN" sz="4400" b="1" kern="1400" dirty="0"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516" y="4775576"/>
            <a:ext cx="8689976" cy="744537"/>
          </a:xfrm>
        </p:spPr>
        <p:txBody>
          <a:bodyPr>
            <a:normAutofit/>
          </a:bodyPr>
          <a:lstStyle/>
          <a:p>
            <a:r>
              <a:rPr lang="en-US" sz="2000" u="sng" kern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Mrs. Vaishali Sonanis Mam. 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/>
          </a:p>
        </p:txBody>
      </p:sp>
      <p:pic>
        <p:nvPicPr>
          <p:cNvPr id="5" name="Picture 4" descr="A colorful logo with text&#10;&#10;AI-generated content may be incorrect.">
            <a:extLst>
              <a:ext uri="{FF2B5EF4-FFF2-40B4-BE49-F238E27FC236}">
                <a16:creationId xmlns:a16="http://schemas.microsoft.com/office/drawing/2014/main" id="{762EF04C-07FB-6DA9-DE58-B4B42633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55" y="1725623"/>
            <a:ext cx="5766899" cy="21841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D186A-2992-E0C3-4A97-64C48096CBE7}"/>
              </a:ext>
            </a:extLst>
          </p:cNvPr>
          <p:cNvSpPr txBox="1"/>
          <p:nvPr/>
        </p:nvSpPr>
        <p:spPr>
          <a:xfrm>
            <a:off x="2356338" y="4091287"/>
            <a:ext cx="682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AUTOMATION TESTING- MINI PROJECT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filed accepting wrong format(Allowing only special characters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) and redirecting to all categories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TC_010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TC_Multiple 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SEARCH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Search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1)Enter only special characters in search bar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  2) we can Observe  the result  is showing for soph by all categories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   3) It should show a message that we need to check our input or something else but it isn’t.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g.nasir hussain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:-18/8/2025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0A5F92-5435-8C97-4E44-F6D11953F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" y="1146215"/>
            <a:ext cx="5404219" cy="456556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7C15C9-1D7D-27B9-37DB-794ECD0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6215"/>
            <a:ext cx="5521825" cy="45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Donation preferences settings are not available 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TC_014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_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Account_Settigs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Account settings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1) Go to account settings and click on donation preferences      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22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2).  Click on settings under donation preferences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22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3) we can see that there are no settings available for us.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g.nasir hussain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2C375-DF8A-E00A-B67A-AE904602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787319"/>
            <a:ext cx="9192986" cy="52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Sometimes in certain browsers its asking to for captch verification which was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breaking our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automation flow.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After submitting password it may ask for passkeys storing which throws a popup alert</a:t>
            </a:r>
          </a:p>
          <a:p>
            <a:pPr marL="0" lvl="0" indent="0">
              <a:lnSpc>
                <a:spcPct val="107000"/>
              </a:lnSpc>
              <a:spcBef>
                <a:spcPts val="800"/>
              </a:spcBef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where we couldn’t inspect that to automate that, which can lead to failing of test case.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team lead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helped me to write taste cases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TESTNG Helped  to find out  in which part or test error was occurring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provider made entering negative testcases simpler.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testing easy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 of the modules.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apply all possibilities  in test cases.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7E85-1BE0-4E71-BBDC-F1DCC9E54BE9}"/>
              </a:ext>
            </a:extLst>
          </p:cNvPr>
          <p:cNvSpPr txBox="1"/>
          <p:nvPr/>
        </p:nvSpPr>
        <p:spPr>
          <a:xfrm>
            <a:off x="7813964" y="5496791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G.Nasir Hussain</a:t>
            </a: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eBay is a global e-commerce corporation that facilitates consumer-to-consumer and business-to-consumer sales through its online marketplace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platform is a leader in online auctions and shopping, enabling people and businesses to buy and sell a wide variety of goods and services worldwide. It's a key player in the e-commerce industry, connecting millions of buyers and sellers daily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90" y="8841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 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7946" y="1346898"/>
            <a:ext cx="10363826" cy="4915006"/>
          </a:xfrm>
        </p:spPr>
        <p:txBody>
          <a:bodyPr>
            <a:normAutofit/>
          </a:bodyPr>
          <a:lstStyle/>
          <a:p>
            <a:r>
              <a:rPr lang="en-US" b="1" dirty="0"/>
              <a:t>Buying on eBay:</a:t>
            </a:r>
          </a:p>
          <a:p>
            <a:r>
              <a:rPr lang="en-US" b="1" dirty="0"/>
              <a:t>Search for Items:</a:t>
            </a:r>
            <a:r>
              <a:rPr lang="en-US" dirty="0"/>
              <a:t> Use search bar or browse categories; filter by price, condition, etc.</a:t>
            </a:r>
          </a:p>
          <a:p>
            <a:r>
              <a:rPr lang="en-US" b="1" dirty="0"/>
              <a:t>Choose a Listing:</a:t>
            </a:r>
            <a:r>
              <a:rPr lang="en-US" dirty="0"/>
              <a:t> Check item details, photos, and seller info.</a:t>
            </a:r>
          </a:p>
          <a:p>
            <a:r>
              <a:rPr lang="en-US" b="1" dirty="0"/>
              <a:t>Two Ways to Buy:</a:t>
            </a:r>
            <a:endParaRPr lang="en-US" dirty="0"/>
          </a:p>
          <a:p>
            <a:pPr lvl="1"/>
            <a:r>
              <a:rPr lang="en-US" i="1" dirty="0"/>
              <a:t>Buy It Now:</a:t>
            </a:r>
            <a:r>
              <a:rPr lang="en-US" dirty="0"/>
              <a:t> Instant purchase at fixed price.</a:t>
            </a:r>
          </a:p>
          <a:p>
            <a:pPr lvl="1"/>
            <a:r>
              <a:rPr lang="en-US" i="1" dirty="0"/>
              <a:t>Auction:</a:t>
            </a:r>
            <a:r>
              <a:rPr lang="en-US" dirty="0"/>
              <a:t> Place bids; highest bidder wins.</a:t>
            </a:r>
          </a:p>
          <a:p>
            <a:r>
              <a:rPr lang="en-US" b="1" dirty="0"/>
              <a:t>Checkout &amp; Payment:</a:t>
            </a:r>
            <a:r>
              <a:rPr lang="en-US" dirty="0"/>
              <a:t> Pay via card, PayPal, etc.</a:t>
            </a:r>
          </a:p>
          <a:p>
            <a:r>
              <a:rPr lang="en-US" b="1" dirty="0"/>
              <a:t>Shipping &amp; Delivery:</a:t>
            </a:r>
            <a:r>
              <a:rPr lang="en-US" dirty="0"/>
              <a:t> Seller ships item; track delivery in your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0EA-F5F3-69F3-37AB-0BD3065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35" y="468046"/>
            <a:ext cx="4190659" cy="87461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2CDA-CA7F-0535-E18F-D8606CDBEC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1639" y="1186474"/>
            <a:ext cx="10363826" cy="49249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Selling on eBay:</a:t>
            </a:r>
          </a:p>
          <a:p>
            <a:r>
              <a:rPr lang="en-US" b="1" dirty="0"/>
              <a:t>Create a Listing:</a:t>
            </a:r>
            <a:endParaRPr lang="en-US" dirty="0"/>
          </a:p>
          <a:p>
            <a:pPr lvl="1"/>
            <a:r>
              <a:rPr lang="en-US" dirty="0"/>
              <a:t>Write clear title &amp; description.</a:t>
            </a:r>
          </a:p>
          <a:p>
            <a:pPr lvl="1"/>
            <a:r>
              <a:rPr lang="en-US" dirty="0"/>
              <a:t>Upload quality photos.</a:t>
            </a:r>
          </a:p>
          <a:p>
            <a:pPr lvl="1"/>
            <a:r>
              <a:rPr lang="en-US" dirty="0"/>
              <a:t>Set price (fixed or auction).</a:t>
            </a:r>
          </a:p>
          <a:p>
            <a:pPr lvl="1"/>
            <a:r>
              <a:rPr lang="en-US" dirty="0"/>
              <a:t>Choose shipping method &amp; cost.</a:t>
            </a:r>
          </a:p>
          <a:p>
            <a:r>
              <a:rPr lang="en-US" b="1" dirty="0"/>
              <a:t>Manage Listing:</a:t>
            </a:r>
            <a:r>
              <a:rPr lang="en-US" dirty="0"/>
              <a:t> Monitor activity and respond to buyers.</a:t>
            </a:r>
          </a:p>
          <a:p>
            <a:r>
              <a:rPr lang="en-US" b="1" dirty="0"/>
              <a:t>Complete the Sale:</a:t>
            </a:r>
            <a:endParaRPr lang="en-US" dirty="0"/>
          </a:p>
          <a:p>
            <a:pPr lvl="1"/>
            <a:r>
              <a:rPr lang="en-US" dirty="0"/>
              <a:t>Receive payment.</a:t>
            </a:r>
          </a:p>
          <a:p>
            <a:pPr lvl="1"/>
            <a:r>
              <a:rPr lang="en-US" dirty="0"/>
              <a:t>Package and ship item.</a:t>
            </a:r>
          </a:p>
          <a:p>
            <a:pPr lvl="1"/>
            <a:r>
              <a:rPr lang="en-US" dirty="0"/>
              <a:t>Provide tracking info.</a:t>
            </a:r>
          </a:p>
          <a:p>
            <a:r>
              <a:rPr lang="en-US" b="1" dirty="0"/>
              <a:t>Receive Feedback:</a:t>
            </a:r>
            <a:r>
              <a:rPr lang="en-US" dirty="0"/>
              <a:t> Buyers leave reviews to build your seller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0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analyse modules, sub-module and tasks 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the test cases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all the test cases.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defect report.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test analysis report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47CF-490C-D61A-43EE-D567F923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1017"/>
            <a:ext cx="6528425" cy="76578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EE49-8840-9A47-367D-5EABB802D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7774" y="2455992"/>
            <a:ext cx="10363826" cy="4871908"/>
          </a:xfrm>
        </p:spPr>
        <p:txBody>
          <a:bodyPr/>
          <a:lstStyle/>
          <a:p>
            <a:r>
              <a:rPr lang="en-US" dirty="0"/>
              <a:t>Modules Tested = 7</a:t>
            </a:r>
          </a:p>
          <a:p>
            <a:r>
              <a:rPr lang="en-US" dirty="0"/>
              <a:t>Test Cases executed = 10</a:t>
            </a:r>
          </a:p>
          <a:p>
            <a:r>
              <a:rPr lang="en-US" dirty="0"/>
              <a:t>Defects found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775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TEST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 LOGIN functionalities on Sign in page which included personal info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, password.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MULTIPLE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SEARCH FUNCTIONALITY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cs typeface="Tahoma" panose="020B0604030504040204" pitchFamily="34" charset="0"/>
              </a:rPr>
              <a:t>TEST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functionalities OF SEARCH BUTTON USING MULTIPLE SEARCHES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ADDING AND DELETING FROM CART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</a:t>
            </a: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USING TO SEARCH IN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TO ADD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itemS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AND DELETING FROM THE CART  USING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 button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AND REMOVE BUTTON FOR DELETING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CHANGE ADDRESS AND NAME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IN PROFILE 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checked if all the buttons LIKE EDIT ,SAVE AND SUBMIT OF different fields IN THE ACCOUNT SETTINGS-&gt; PROFILE UPDATE PAGE are functioning  properly or not.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BY CATEGORY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WHETHERING IT’S showING all available SUB-CATEGORIES OF products  on screen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USING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SHOP BY category LIKE ELECTRONICS,ETC….USING MOUSE OVER ACTIONS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BY ALL CATEGORIES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WHETHER THE SHOP BY ALL CATEGORIES IS WORKING BY USING SEARCH OPTION.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LANGUAGE CHANGE TEST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CHEcked if the language change setting is working or not using  country site change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button at the bottom of the page.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1076</Words>
  <Application>Microsoft Macintosh PowerPoint</Application>
  <PresentationFormat>Widescreen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Tw Cen MT</vt:lpstr>
      <vt:lpstr>Wingdings</vt:lpstr>
      <vt:lpstr>Droplet</vt:lpstr>
      <vt:lpstr> </vt:lpstr>
      <vt:lpstr>Introduction :  </vt:lpstr>
      <vt:lpstr>Overview  </vt:lpstr>
      <vt:lpstr>Overview</vt:lpstr>
      <vt:lpstr>Responsibilities</vt:lpstr>
      <vt:lpstr>Project overview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Thaher Hussain Sai Guduru</cp:lastModifiedBy>
  <cp:revision>65</cp:revision>
  <dcterms:created xsi:type="dcterms:W3CDTF">2024-02-15T17:31:50Z</dcterms:created>
  <dcterms:modified xsi:type="dcterms:W3CDTF">2025-08-19T06:44:58Z</dcterms:modified>
</cp:coreProperties>
</file>