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" charset="1" panose="020B0503030501040103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3643351" y="2093325"/>
          <a:ext cx="9001125" cy="1257300"/>
        </p:xfrm>
        <a:graphic>
          <a:graphicData uri="http://schemas.openxmlformats.org/presentationml/2006/ole">
            <p:oleObj imgW="10795000" imgH="30480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AutoShape 3" id="3"/>
          <p:cNvSpPr/>
          <p:nvPr/>
        </p:nvSpPr>
        <p:spPr>
          <a:xfrm flipV="true">
            <a:off x="6883442" y="1513659"/>
            <a:ext cx="15692" cy="767392"/>
          </a:xfrm>
          <a:prstGeom prst="line">
            <a:avLst/>
          </a:prstGeom>
          <a:ln cap="flat" w="19050">
            <a:solidFill>
              <a:srgbClr val="FFB257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4345102" y="1513659"/>
            <a:ext cx="0" cy="767392"/>
          </a:xfrm>
          <a:prstGeom prst="line">
            <a:avLst/>
          </a:prstGeom>
          <a:ln cap="flat" w="19050">
            <a:solidFill>
              <a:srgbClr val="FFB257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684894" y="2421472"/>
            <a:ext cx="0" cy="1126464"/>
          </a:xfrm>
          <a:prstGeom prst="line">
            <a:avLst/>
          </a:prstGeom>
          <a:ln cap="flat" w="19050">
            <a:solidFill>
              <a:srgbClr val="FFB257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2104445" y="1513659"/>
            <a:ext cx="0" cy="907814"/>
          </a:xfrm>
          <a:prstGeom prst="line">
            <a:avLst/>
          </a:prstGeom>
          <a:ln cap="flat" w="19050">
            <a:solidFill>
              <a:srgbClr val="FFB257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394023" y="1513659"/>
            <a:ext cx="0" cy="1040531"/>
          </a:xfrm>
          <a:prstGeom prst="line">
            <a:avLst/>
          </a:prstGeom>
          <a:ln cap="flat" w="19050">
            <a:solidFill>
              <a:srgbClr val="FFB257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172789" y="1249501"/>
            <a:ext cx="1210551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05170" y="1264740"/>
            <a:ext cx="37948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38675" y="1256485"/>
            <a:ext cx="699763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Subject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63654" y="3519362"/>
            <a:ext cx="435877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48569" y="1256485"/>
            <a:ext cx="501578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DAGsPW_K7ZQ</dc:identifier>
  <dcterms:modified xsi:type="dcterms:W3CDTF">2011-08-01T06:04:30Z</dcterms:modified>
  <cp:revision>1</cp:revision>
  <dc:title>Title</dc:title>
</cp:coreProperties>
</file>