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 Bold" charset="1" panose="020B0803030501040103"/>
      <p:regular r:id="rId7"/>
    </p:embeddedFont>
    <p:embeddedFont>
      <p:font typeface="Canva Sans" charset="1" panose="020B05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43" y="0"/>
            <a:ext cx="1559450" cy="1886742"/>
          </a:xfrm>
          <a:custGeom>
            <a:avLst/>
            <a:gdLst/>
            <a:ahLst/>
            <a:cxnLst/>
            <a:rect r="r" b="b" t="t" l="l"/>
            <a:pathLst>
              <a:path h="1886742" w="1559450">
                <a:moveTo>
                  <a:pt x="0" y="0"/>
                </a:moveTo>
                <a:lnTo>
                  <a:pt x="1559450" y="0"/>
                </a:lnTo>
                <a:lnTo>
                  <a:pt x="1559450" y="1886742"/>
                </a:lnTo>
                <a:lnTo>
                  <a:pt x="0" y="188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1868" y="2624078"/>
            <a:ext cx="1601593" cy="1846032"/>
          </a:xfrm>
          <a:custGeom>
            <a:avLst/>
            <a:gdLst/>
            <a:ahLst/>
            <a:cxnLst/>
            <a:rect r="r" b="b" t="t" l="l"/>
            <a:pathLst>
              <a:path h="1846032" w="1601593">
                <a:moveTo>
                  <a:pt x="0" y="0"/>
                </a:moveTo>
                <a:lnTo>
                  <a:pt x="1601593" y="0"/>
                </a:lnTo>
                <a:lnTo>
                  <a:pt x="1601593" y="1846032"/>
                </a:lnTo>
                <a:lnTo>
                  <a:pt x="0" y="184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48" r="0" b="-194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41628" y="5642623"/>
            <a:ext cx="1615176" cy="1867490"/>
          </a:xfrm>
          <a:custGeom>
            <a:avLst/>
            <a:gdLst/>
            <a:ahLst/>
            <a:cxnLst/>
            <a:rect r="r" b="b" t="t" l="l"/>
            <a:pathLst>
              <a:path h="1867490" w="1615176">
                <a:moveTo>
                  <a:pt x="0" y="0"/>
                </a:moveTo>
                <a:lnTo>
                  <a:pt x="1615176" y="0"/>
                </a:lnTo>
                <a:lnTo>
                  <a:pt x="1615176" y="1867490"/>
                </a:lnTo>
                <a:lnTo>
                  <a:pt x="0" y="1867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86" r="0" b="-178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97732" y="8487914"/>
            <a:ext cx="1615176" cy="1799086"/>
          </a:xfrm>
          <a:custGeom>
            <a:avLst/>
            <a:gdLst/>
            <a:ahLst/>
            <a:cxnLst/>
            <a:rect r="r" b="b" t="t" l="l"/>
            <a:pathLst>
              <a:path h="1799086" w="1615176">
                <a:moveTo>
                  <a:pt x="0" y="0"/>
                </a:moveTo>
                <a:lnTo>
                  <a:pt x="1615176" y="0"/>
                </a:lnTo>
                <a:lnTo>
                  <a:pt x="1615176" y="1799086"/>
                </a:lnTo>
                <a:lnTo>
                  <a:pt x="0" y="1799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755" r="0" b="-375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995809" y="722073"/>
            <a:ext cx="2821064" cy="1164669"/>
          </a:xfrm>
          <a:custGeom>
            <a:avLst/>
            <a:gdLst/>
            <a:ahLst/>
            <a:cxnLst/>
            <a:rect r="r" b="b" t="t" l="l"/>
            <a:pathLst>
              <a:path h="1164669" w="2821064">
                <a:moveTo>
                  <a:pt x="0" y="0"/>
                </a:moveTo>
                <a:lnTo>
                  <a:pt x="2821064" y="0"/>
                </a:lnTo>
                <a:lnTo>
                  <a:pt x="2821064" y="1164669"/>
                </a:lnTo>
                <a:lnTo>
                  <a:pt x="0" y="1164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95809" y="3305441"/>
            <a:ext cx="2821064" cy="1164669"/>
          </a:xfrm>
          <a:custGeom>
            <a:avLst/>
            <a:gdLst/>
            <a:ahLst/>
            <a:cxnLst/>
            <a:rect r="r" b="b" t="t" l="l"/>
            <a:pathLst>
              <a:path h="1164669" w="2821064">
                <a:moveTo>
                  <a:pt x="0" y="0"/>
                </a:moveTo>
                <a:lnTo>
                  <a:pt x="2821064" y="0"/>
                </a:lnTo>
                <a:lnTo>
                  <a:pt x="2821064" y="1164669"/>
                </a:lnTo>
                <a:lnTo>
                  <a:pt x="0" y="11646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95809" y="5889335"/>
            <a:ext cx="2821064" cy="1164669"/>
          </a:xfrm>
          <a:custGeom>
            <a:avLst/>
            <a:gdLst/>
            <a:ahLst/>
            <a:cxnLst/>
            <a:rect r="r" b="b" t="t" l="l"/>
            <a:pathLst>
              <a:path h="1164669" w="2821064">
                <a:moveTo>
                  <a:pt x="0" y="0"/>
                </a:moveTo>
                <a:lnTo>
                  <a:pt x="2821064" y="0"/>
                </a:lnTo>
                <a:lnTo>
                  <a:pt x="2821064" y="1164669"/>
                </a:lnTo>
                <a:lnTo>
                  <a:pt x="0" y="11646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95809" y="8805123"/>
            <a:ext cx="2821064" cy="1164669"/>
          </a:xfrm>
          <a:custGeom>
            <a:avLst/>
            <a:gdLst/>
            <a:ahLst/>
            <a:cxnLst/>
            <a:rect r="r" b="b" t="t" l="l"/>
            <a:pathLst>
              <a:path h="1164669" w="2821064">
                <a:moveTo>
                  <a:pt x="0" y="0"/>
                </a:moveTo>
                <a:lnTo>
                  <a:pt x="2821064" y="0"/>
                </a:lnTo>
                <a:lnTo>
                  <a:pt x="2821064" y="1164669"/>
                </a:lnTo>
                <a:lnTo>
                  <a:pt x="0" y="1164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70163" y="4470110"/>
            <a:ext cx="2697648" cy="1324300"/>
          </a:xfrm>
          <a:custGeom>
            <a:avLst/>
            <a:gdLst/>
            <a:ahLst/>
            <a:cxnLst/>
            <a:rect r="r" b="b" t="t" l="l"/>
            <a:pathLst>
              <a:path h="1324300" w="2697648">
                <a:moveTo>
                  <a:pt x="0" y="0"/>
                </a:moveTo>
                <a:lnTo>
                  <a:pt x="2697648" y="0"/>
                </a:lnTo>
                <a:lnTo>
                  <a:pt x="2697648" y="1324300"/>
                </a:lnTo>
                <a:lnTo>
                  <a:pt x="0" y="1324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70448" y="4621897"/>
            <a:ext cx="2893811" cy="1020726"/>
          </a:xfrm>
          <a:custGeom>
            <a:avLst/>
            <a:gdLst/>
            <a:ahLst/>
            <a:cxnLst/>
            <a:rect r="r" b="b" t="t" l="l"/>
            <a:pathLst>
              <a:path h="1020726" w="2893811">
                <a:moveTo>
                  <a:pt x="0" y="0"/>
                </a:moveTo>
                <a:lnTo>
                  <a:pt x="2893812" y="0"/>
                </a:lnTo>
                <a:lnTo>
                  <a:pt x="2893812" y="1020726"/>
                </a:lnTo>
                <a:lnTo>
                  <a:pt x="0" y="10207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1679" y="9152126"/>
            <a:ext cx="1775046" cy="817666"/>
          </a:xfrm>
          <a:custGeom>
            <a:avLst/>
            <a:gdLst/>
            <a:ahLst/>
            <a:cxnLst/>
            <a:rect r="r" b="b" t="t" l="l"/>
            <a:pathLst>
              <a:path h="817666" w="1775046">
                <a:moveTo>
                  <a:pt x="0" y="0"/>
                </a:moveTo>
                <a:lnTo>
                  <a:pt x="1775046" y="0"/>
                </a:lnTo>
                <a:lnTo>
                  <a:pt x="1775046" y="817666"/>
                </a:lnTo>
                <a:lnTo>
                  <a:pt x="0" y="817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061679" y="3478942"/>
            <a:ext cx="1775046" cy="817666"/>
          </a:xfrm>
          <a:custGeom>
            <a:avLst/>
            <a:gdLst/>
            <a:ahLst/>
            <a:cxnLst/>
            <a:rect r="r" b="b" t="t" l="l"/>
            <a:pathLst>
              <a:path h="817666" w="1775046">
                <a:moveTo>
                  <a:pt x="0" y="0"/>
                </a:moveTo>
                <a:lnTo>
                  <a:pt x="1775046" y="0"/>
                </a:lnTo>
                <a:lnTo>
                  <a:pt x="1775046" y="817666"/>
                </a:lnTo>
                <a:lnTo>
                  <a:pt x="0" y="817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61679" y="6236338"/>
            <a:ext cx="1775046" cy="817666"/>
          </a:xfrm>
          <a:custGeom>
            <a:avLst/>
            <a:gdLst/>
            <a:ahLst/>
            <a:cxnLst/>
            <a:rect r="r" b="b" t="t" l="l"/>
            <a:pathLst>
              <a:path h="817666" w="1775046">
                <a:moveTo>
                  <a:pt x="0" y="0"/>
                </a:moveTo>
                <a:lnTo>
                  <a:pt x="1775046" y="0"/>
                </a:lnTo>
                <a:lnTo>
                  <a:pt x="1775046" y="817666"/>
                </a:lnTo>
                <a:lnTo>
                  <a:pt x="0" y="817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14079" y="1006215"/>
            <a:ext cx="1775046" cy="817666"/>
          </a:xfrm>
          <a:custGeom>
            <a:avLst/>
            <a:gdLst/>
            <a:ahLst/>
            <a:cxnLst/>
            <a:rect r="r" b="b" t="t" l="l"/>
            <a:pathLst>
              <a:path h="817666" w="1775046">
                <a:moveTo>
                  <a:pt x="0" y="0"/>
                </a:moveTo>
                <a:lnTo>
                  <a:pt x="1775046" y="0"/>
                </a:lnTo>
                <a:lnTo>
                  <a:pt x="1775046" y="817666"/>
                </a:lnTo>
                <a:lnTo>
                  <a:pt x="0" y="817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9816873" y="1304408"/>
            <a:ext cx="1653290" cy="38278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>
            <a:off x="9816873" y="3887775"/>
            <a:ext cx="1653290" cy="12444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flipV="true">
            <a:off x="10079305" y="5264038"/>
            <a:ext cx="1613911" cy="13123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flipV="true">
            <a:off x="9983180" y="5264038"/>
            <a:ext cx="1541818" cy="42767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V="true">
            <a:off x="14236698" y="5132260"/>
            <a:ext cx="833750" cy="593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1" id="21"/>
          <p:cNvSpPr txBox="true"/>
          <p:nvPr/>
        </p:nvSpPr>
        <p:spPr>
          <a:xfrm rot="0">
            <a:off x="7332614" y="1035168"/>
            <a:ext cx="21805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ra-base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94231" y="3655405"/>
            <a:ext cx="2457342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DistilRoBERT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16053" y="6163841"/>
            <a:ext cx="228545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RoBERT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a-bas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99493" y="8870567"/>
            <a:ext cx="2517380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BERT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-base-uncase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75644" y="4564747"/>
            <a:ext cx="2086687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Ensemble 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67378" y="4812397"/>
            <a:ext cx="12740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1622665" y="264789"/>
            <a:ext cx="1058860" cy="4572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1601593" y="722073"/>
            <a:ext cx="1079931" cy="624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2681524" y="524906"/>
            <a:ext cx="1085092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</a:t>
            </a:r>
          </a:p>
        </p:txBody>
      </p:sp>
      <p:sp>
        <p:nvSpPr>
          <p:cNvPr name="AutoShape 30" id="30"/>
          <p:cNvSpPr/>
          <p:nvPr/>
        </p:nvSpPr>
        <p:spPr>
          <a:xfrm>
            <a:off x="1668393" y="1706659"/>
            <a:ext cx="10131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1" id="31"/>
          <p:cNvSpPr txBox="true"/>
          <p:nvPr/>
        </p:nvSpPr>
        <p:spPr>
          <a:xfrm rot="0">
            <a:off x="2736189" y="1478398"/>
            <a:ext cx="1354607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DAGsSKtRe8M</dc:identifier>
  <dcterms:modified xsi:type="dcterms:W3CDTF">2011-08-01T06:04:30Z</dcterms:modified>
  <cp:revision>1</cp:revision>
  <dc:title>Your paragraph text</dc:title>
</cp:coreProperties>
</file>