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26196"/>
            <a:ext cx="9310039" cy="2992738"/>
          </a:xfrm>
          <a:custGeom>
            <a:avLst/>
            <a:gdLst/>
            <a:ahLst/>
            <a:cxnLst/>
            <a:rect r="r" b="b" t="t" l="l"/>
            <a:pathLst>
              <a:path h="2992738" w="9310039">
                <a:moveTo>
                  <a:pt x="0" y="0"/>
                </a:moveTo>
                <a:lnTo>
                  <a:pt x="9310039" y="0"/>
                </a:lnTo>
                <a:lnTo>
                  <a:pt x="9310039" y="2992738"/>
                </a:lnTo>
                <a:lnTo>
                  <a:pt x="0" y="2992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0" t="0" r="-240" b="-33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26196"/>
            <a:ext cx="9007717" cy="2948134"/>
          </a:xfrm>
          <a:custGeom>
            <a:avLst/>
            <a:gdLst/>
            <a:ahLst/>
            <a:cxnLst/>
            <a:rect r="r" b="b" t="t" l="l"/>
            <a:pathLst>
              <a:path h="2948134" w="9007717">
                <a:moveTo>
                  <a:pt x="0" y="0"/>
                </a:moveTo>
                <a:lnTo>
                  <a:pt x="9007717" y="0"/>
                </a:lnTo>
                <a:lnTo>
                  <a:pt x="9007717" y="2948134"/>
                </a:lnTo>
                <a:lnTo>
                  <a:pt x="0" y="29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67" r="-2457" b="-64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287203"/>
            <a:ext cx="9310039" cy="3055689"/>
          </a:xfrm>
          <a:custGeom>
            <a:avLst/>
            <a:gdLst/>
            <a:ahLst/>
            <a:cxnLst/>
            <a:rect r="r" b="b" t="t" l="l"/>
            <a:pathLst>
              <a:path h="3055689" w="9310039">
                <a:moveTo>
                  <a:pt x="0" y="0"/>
                </a:moveTo>
                <a:lnTo>
                  <a:pt x="9310039" y="0"/>
                </a:lnTo>
                <a:lnTo>
                  <a:pt x="9310039" y="3055689"/>
                </a:lnTo>
                <a:lnTo>
                  <a:pt x="0" y="3055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1" t="-76" r="0" b="-98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0039" y="4287203"/>
            <a:ext cx="8977961" cy="2964224"/>
          </a:xfrm>
          <a:custGeom>
            <a:avLst/>
            <a:gdLst/>
            <a:ahLst/>
            <a:cxnLst/>
            <a:rect r="r" b="b" t="t" l="l"/>
            <a:pathLst>
              <a:path h="2964224" w="8977961">
                <a:moveTo>
                  <a:pt x="0" y="0"/>
                </a:moveTo>
                <a:lnTo>
                  <a:pt x="8977961" y="0"/>
                </a:lnTo>
                <a:lnTo>
                  <a:pt x="8977961" y="2964223"/>
                </a:lnTo>
                <a:lnTo>
                  <a:pt x="0" y="29642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89" t="0" r="-2367" b="-450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DAGsRub4mac</dc:identifier>
  <dcterms:modified xsi:type="dcterms:W3CDTF">2011-08-01T06:04:30Z</dcterms:modified>
  <cp:revision>1</cp:revision>
</cp:coreProperties>
</file>