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8288000" cy="10287000"/>
  <p:notesSz cx="6858000" cy="9144000"/>
  <p:embeddedFontLst>
    <p:embeddedFont>
      <p:font typeface="Times New Roman Bold" charset="1" panose="02030802070405020303"/>
      <p:regular r:id="rId7"/>
    </p:embeddedFont>
    <p:embeddedFont>
      <p:font typeface="Canva Sans Bold" charset="1" panose="020B0803030501040103"/>
      <p:regular r:id="rId8"/>
    </p:embeddedFont>
    <p:embeddedFont>
      <p:font typeface="Canva Sans" charset="1" panose="020B0503030501040103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12" Target="../media/image11.pn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15" Target="../media/image14.png" Type="http://schemas.openxmlformats.org/officeDocument/2006/relationships/image"/><Relationship Id="rId16" Target="../media/image15.png" Type="http://schemas.openxmlformats.org/officeDocument/2006/relationships/image"/><Relationship Id="rId17" Target="../media/image16.png" Type="http://schemas.openxmlformats.org/officeDocument/2006/relationships/image"/><Relationship Id="rId18" Target="../media/image17.png" Type="http://schemas.openxmlformats.org/officeDocument/2006/relationships/image"/><Relationship Id="rId19" Target="../media/image1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40467"/>
            <a:ext cx="1034079" cy="1036844"/>
          </a:xfrm>
          <a:custGeom>
            <a:avLst/>
            <a:gdLst/>
            <a:ahLst/>
            <a:cxnLst/>
            <a:rect r="r" b="b" t="t" l="l"/>
            <a:pathLst>
              <a:path h="1036844" w="1034079">
                <a:moveTo>
                  <a:pt x="0" y="0"/>
                </a:moveTo>
                <a:lnTo>
                  <a:pt x="1034079" y="0"/>
                </a:lnTo>
                <a:lnTo>
                  <a:pt x="1034079" y="1036844"/>
                </a:lnTo>
                <a:lnTo>
                  <a:pt x="0" y="10368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87927" y="2821177"/>
            <a:ext cx="1315625" cy="1459672"/>
          </a:xfrm>
          <a:custGeom>
            <a:avLst/>
            <a:gdLst/>
            <a:ahLst/>
            <a:cxnLst/>
            <a:rect r="r" b="b" t="t" l="l"/>
            <a:pathLst>
              <a:path h="1459672" w="1315625">
                <a:moveTo>
                  <a:pt x="0" y="0"/>
                </a:moveTo>
                <a:lnTo>
                  <a:pt x="1315625" y="0"/>
                </a:lnTo>
                <a:lnTo>
                  <a:pt x="1315625" y="1459672"/>
                </a:lnTo>
                <a:lnTo>
                  <a:pt x="0" y="145967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8735636"/>
            <a:ext cx="1484206" cy="1532473"/>
          </a:xfrm>
          <a:custGeom>
            <a:avLst/>
            <a:gdLst/>
            <a:ahLst/>
            <a:cxnLst/>
            <a:rect r="r" b="b" t="t" l="l"/>
            <a:pathLst>
              <a:path h="1532473" w="1484206">
                <a:moveTo>
                  <a:pt x="0" y="0"/>
                </a:moveTo>
                <a:lnTo>
                  <a:pt x="1484206" y="0"/>
                </a:lnTo>
                <a:lnTo>
                  <a:pt x="1484206" y="1532472"/>
                </a:lnTo>
                <a:lnTo>
                  <a:pt x="0" y="153247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898364" y="2967871"/>
            <a:ext cx="2232086" cy="1384064"/>
          </a:xfrm>
          <a:custGeom>
            <a:avLst/>
            <a:gdLst/>
            <a:ahLst/>
            <a:cxnLst/>
            <a:rect r="r" b="b" t="t" l="l"/>
            <a:pathLst>
              <a:path h="1384064" w="2232086">
                <a:moveTo>
                  <a:pt x="0" y="0"/>
                </a:moveTo>
                <a:lnTo>
                  <a:pt x="2232086" y="0"/>
                </a:lnTo>
                <a:lnTo>
                  <a:pt x="2232086" y="1384064"/>
                </a:lnTo>
                <a:lnTo>
                  <a:pt x="0" y="138406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49447" y="5823899"/>
            <a:ext cx="2404550" cy="1289440"/>
          </a:xfrm>
          <a:custGeom>
            <a:avLst/>
            <a:gdLst/>
            <a:ahLst/>
            <a:cxnLst/>
            <a:rect r="r" b="b" t="t" l="l"/>
            <a:pathLst>
              <a:path h="1289440" w="2404550">
                <a:moveTo>
                  <a:pt x="0" y="0"/>
                </a:moveTo>
                <a:lnTo>
                  <a:pt x="2404550" y="0"/>
                </a:lnTo>
                <a:lnTo>
                  <a:pt x="2404550" y="1289439"/>
                </a:lnTo>
                <a:lnTo>
                  <a:pt x="0" y="128943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034799" y="5511987"/>
            <a:ext cx="1921940" cy="1921940"/>
          </a:xfrm>
          <a:custGeom>
            <a:avLst/>
            <a:gdLst/>
            <a:ahLst/>
            <a:cxnLst/>
            <a:rect r="r" b="b" t="t" l="l"/>
            <a:pathLst>
              <a:path h="1921940" w="1921940">
                <a:moveTo>
                  <a:pt x="0" y="0"/>
                </a:moveTo>
                <a:lnTo>
                  <a:pt x="1921940" y="0"/>
                </a:lnTo>
                <a:lnTo>
                  <a:pt x="1921940" y="1921940"/>
                </a:lnTo>
                <a:lnTo>
                  <a:pt x="0" y="192194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657444" y="8508864"/>
            <a:ext cx="2676651" cy="1787099"/>
          </a:xfrm>
          <a:custGeom>
            <a:avLst/>
            <a:gdLst/>
            <a:ahLst/>
            <a:cxnLst/>
            <a:rect r="r" b="b" t="t" l="l"/>
            <a:pathLst>
              <a:path h="1787099" w="2676651">
                <a:moveTo>
                  <a:pt x="0" y="0"/>
                </a:moveTo>
                <a:lnTo>
                  <a:pt x="2676651" y="0"/>
                </a:lnTo>
                <a:lnTo>
                  <a:pt x="2676651" y="1787100"/>
                </a:lnTo>
                <a:lnTo>
                  <a:pt x="0" y="178710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106" t="0" r="-106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230583" y="756936"/>
            <a:ext cx="3318477" cy="2210935"/>
          </a:xfrm>
          <a:custGeom>
            <a:avLst/>
            <a:gdLst/>
            <a:ahLst/>
            <a:cxnLst/>
            <a:rect r="r" b="b" t="t" l="l"/>
            <a:pathLst>
              <a:path h="2210935" w="3318477">
                <a:moveTo>
                  <a:pt x="0" y="0"/>
                </a:moveTo>
                <a:lnTo>
                  <a:pt x="3318477" y="0"/>
                </a:lnTo>
                <a:lnTo>
                  <a:pt x="3318477" y="2210935"/>
                </a:lnTo>
                <a:lnTo>
                  <a:pt x="0" y="221093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105006" y="7289050"/>
            <a:ext cx="2895329" cy="1969250"/>
          </a:xfrm>
          <a:custGeom>
            <a:avLst/>
            <a:gdLst/>
            <a:ahLst/>
            <a:cxnLst/>
            <a:rect r="r" b="b" t="t" l="l"/>
            <a:pathLst>
              <a:path h="1969250" w="2895329">
                <a:moveTo>
                  <a:pt x="0" y="0"/>
                </a:moveTo>
                <a:lnTo>
                  <a:pt x="2895329" y="0"/>
                </a:lnTo>
                <a:lnTo>
                  <a:pt x="2895329" y="1969250"/>
                </a:lnTo>
                <a:lnTo>
                  <a:pt x="0" y="1969250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410693" y="3488288"/>
            <a:ext cx="2832761" cy="1727293"/>
          </a:xfrm>
          <a:custGeom>
            <a:avLst/>
            <a:gdLst/>
            <a:ahLst/>
            <a:cxnLst/>
            <a:rect r="r" b="b" t="t" l="l"/>
            <a:pathLst>
              <a:path h="1727293" w="2832761">
                <a:moveTo>
                  <a:pt x="0" y="0"/>
                </a:moveTo>
                <a:lnTo>
                  <a:pt x="2832760" y="0"/>
                </a:lnTo>
                <a:lnTo>
                  <a:pt x="2832760" y="1727293"/>
                </a:lnTo>
                <a:lnTo>
                  <a:pt x="0" y="1727293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802163" y="231900"/>
            <a:ext cx="1750507" cy="2070492"/>
          </a:xfrm>
          <a:custGeom>
            <a:avLst/>
            <a:gdLst/>
            <a:ahLst/>
            <a:cxnLst/>
            <a:rect r="r" b="b" t="t" l="l"/>
            <a:pathLst>
              <a:path h="2070492" w="1750507">
                <a:moveTo>
                  <a:pt x="0" y="0"/>
                </a:moveTo>
                <a:lnTo>
                  <a:pt x="1750507" y="0"/>
                </a:lnTo>
                <a:lnTo>
                  <a:pt x="1750507" y="2070492"/>
                </a:lnTo>
                <a:lnTo>
                  <a:pt x="0" y="207049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4329537" y="221576"/>
            <a:ext cx="3306938" cy="1417855"/>
          </a:xfrm>
          <a:custGeom>
            <a:avLst/>
            <a:gdLst/>
            <a:ahLst/>
            <a:cxnLst/>
            <a:rect r="r" b="b" t="t" l="l"/>
            <a:pathLst>
              <a:path h="1417855" w="3306938">
                <a:moveTo>
                  <a:pt x="0" y="0"/>
                </a:moveTo>
                <a:lnTo>
                  <a:pt x="3306939" y="0"/>
                </a:lnTo>
                <a:lnTo>
                  <a:pt x="3306939" y="1417855"/>
                </a:lnTo>
                <a:lnTo>
                  <a:pt x="0" y="1417855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789847" y="6159546"/>
            <a:ext cx="2938906" cy="2938906"/>
          </a:xfrm>
          <a:custGeom>
            <a:avLst/>
            <a:gdLst/>
            <a:ahLst/>
            <a:cxnLst/>
            <a:rect r="r" b="b" t="t" l="l"/>
            <a:pathLst>
              <a:path h="2938906" w="2938906">
                <a:moveTo>
                  <a:pt x="0" y="0"/>
                </a:moveTo>
                <a:lnTo>
                  <a:pt x="2938906" y="0"/>
                </a:lnTo>
                <a:lnTo>
                  <a:pt x="2938906" y="2938906"/>
                </a:lnTo>
                <a:lnTo>
                  <a:pt x="0" y="2938906"/>
                </a:lnTo>
                <a:lnTo>
                  <a:pt x="0" y="0"/>
                </a:lnTo>
                <a:close/>
              </a:path>
            </a:pathLst>
          </a:custGeom>
          <a:blipFill>
            <a:blip r:embed="rId16"/>
            <a:stretch>
              <a:fillRect l="0" t="0" r="0" b="0"/>
            </a:stretch>
          </a:blipFill>
        </p:spPr>
      </p:sp>
      <p:sp>
        <p:nvSpPr>
          <p:cNvPr name="AutoShape 15" id="15"/>
          <p:cNvSpPr/>
          <p:nvPr/>
        </p:nvSpPr>
        <p:spPr>
          <a:xfrm>
            <a:off x="1545739" y="1277311"/>
            <a:ext cx="0" cy="154386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6" id="16"/>
          <p:cNvSpPr/>
          <p:nvPr/>
        </p:nvSpPr>
        <p:spPr>
          <a:xfrm>
            <a:off x="1545739" y="4386541"/>
            <a:ext cx="0" cy="1204225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7" id="17"/>
          <p:cNvSpPr/>
          <p:nvPr/>
        </p:nvSpPr>
        <p:spPr>
          <a:xfrm>
            <a:off x="1751722" y="7113338"/>
            <a:ext cx="19081" cy="162229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18" id="18"/>
          <p:cNvSpPr/>
          <p:nvPr/>
        </p:nvSpPr>
        <p:spPr>
          <a:xfrm flipV="true">
            <a:off x="2512906" y="930503"/>
            <a:ext cx="1816632" cy="857136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19" id="19"/>
          <p:cNvSpPr/>
          <p:nvPr/>
        </p:nvSpPr>
        <p:spPr>
          <a:xfrm>
            <a:off x="5983006" y="1639431"/>
            <a:ext cx="31401" cy="132844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0" id="20"/>
          <p:cNvSpPr/>
          <p:nvPr/>
        </p:nvSpPr>
        <p:spPr>
          <a:xfrm flipH="true">
            <a:off x="5995769" y="4351935"/>
            <a:ext cx="18638" cy="116005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1" id="21"/>
          <p:cNvSpPr/>
          <p:nvPr/>
        </p:nvSpPr>
        <p:spPr>
          <a:xfrm>
            <a:off x="5995769" y="7433927"/>
            <a:ext cx="0" cy="107493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2" id="22"/>
          <p:cNvSpPr/>
          <p:nvPr/>
        </p:nvSpPr>
        <p:spPr>
          <a:xfrm flipV="true">
            <a:off x="7476018" y="1125187"/>
            <a:ext cx="3326146" cy="827722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triangle" len="med" w="lg"/>
          </a:ln>
        </p:spPr>
      </p:sp>
      <p:sp>
        <p:nvSpPr>
          <p:cNvPr name="AutoShape 23" id="23"/>
          <p:cNvSpPr/>
          <p:nvPr/>
        </p:nvSpPr>
        <p:spPr>
          <a:xfrm>
            <a:off x="11827073" y="2302392"/>
            <a:ext cx="0" cy="118589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4" id="24"/>
          <p:cNvSpPr/>
          <p:nvPr/>
        </p:nvSpPr>
        <p:spPr>
          <a:xfrm flipV="true">
            <a:off x="7334095" y="5215581"/>
            <a:ext cx="5020947" cy="464194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triangle" len="med" w="lg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 flipV="true">
            <a:off x="12921901" y="3981234"/>
            <a:ext cx="321552" cy="3307817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triangle" len="med" w="lg"/>
            <a:tailEnd type="none" len="sm" w="sm"/>
          </a:ln>
        </p:spPr>
      </p:sp>
      <p:sp>
        <p:nvSpPr>
          <p:cNvPr name="AutoShape 26" id="26"/>
          <p:cNvSpPr/>
          <p:nvPr/>
        </p:nvSpPr>
        <p:spPr>
          <a:xfrm flipH="true">
            <a:off x="14175165" y="1704316"/>
            <a:ext cx="1055418" cy="656935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triangle" len="med" w="lg"/>
            <a:tailEnd type="none" len="sm" w="sm"/>
          </a:ln>
        </p:spPr>
      </p:sp>
      <p:sp>
        <p:nvSpPr>
          <p:cNvPr name="Freeform 27" id="27"/>
          <p:cNvSpPr/>
          <p:nvPr/>
        </p:nvSpPr>
        <p:spPr>
          <a:xfrm flipH="false" flipV="false" rot="6261794">
            <a:off x="15301905" y="3406432"/>
            <a:ext cx="3508332" cy="2183937"/>
          </a:xfrm>
          <a:custGeom>
            <a:avLst/>
            <a:gdLst/>
            <a:ahLst/>
            <a:cxnLst/>
            <a:rect r="r" b="b" t="t" l="l"/>
            <a:pathLst>
              <a:path h="2183937" w="3508332">
                <a:moveTo>
                  <a:pt x="0" y="0"/>
                </a:moveTo>
                <a:lnTo>
                  <a:pt x="3508332" y="0"/>
                </a:lnTo>
                <a:lnTo>
                  <a:pt x="3508332" y="2183937"/>
                </a:lnTo>
                <a:lnTo>
                  <a:pt x="0" y="2183937"/>
                </a:lnTo>
                <a:lnTo>
                  <a:pt x="0" y="0"/>
                </a:lnTo>
                <a:close/>
              </a:path>
            </a:pathLst>
          </a:custGeom>
          <a:blipFill>
            <a:blip r:embed="rId17"/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238309" y="527098"/>
            <a:ext cx="622277" cy="628076"/>
          </a:xfrm>
          <a:custGeom>
            <a:avLst/>
            <a:gdLst/>
            <a:ahLst/>
            <a:cxnLst/>
            <a:rect r="r" b="b" t="t" l="l"/>
            <a:pathLst>
              <a:path h="628076" w="622277">
                <a:moveTo>
                  <a:pt x="0" y="0"/>
                </a:moveTo>
                <a:lnTo>
                  <a:pt x="622277" y="0"/>
                </a:lnTo>
                <a:lnTo>
                  <a:pt x="622277" y="628076"/>
                </a:lnTo>
                <a:lnTo>
                  <a:pt x="0" y="628076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9" id="29"/>
          <p:cNvSpPr txBox="true"/>
          <p:nvPr/>
        </p:nvSpPr>
        <p:spPr>
          <a:xfrm rot="0">
            <a:off x="1243248" y="250658"/>
            <a:ext cx="700867" cy="276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88"/>
              </a:lnSpc>
              <a:spcBef>
                <a:spcPct val="0"/>
              </a:spcBef>
            </a:pPr>
            <a:r>
              <a:rPr lang="en-US" b="true" sz="149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Dataset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961900" y="4156106"/>
            <a:ext cx="1167678" cy="230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98"/>
              </a:lnSpc>
              <a:spcBef>
                <a:spcPct val="0"/>
              </a:spcBef>
            </a:pPr>
            <a:r>
              <a:rPr lang="en-US" b="true" sz="142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Datacleaning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317932" y="10021763"/>
            <a:ext cx="905741" cy="265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93"/>
              </a:lnSpc>
              <a:spcBef>
                <a:spcPct val="0"/>
              </a:spcBef>
            </a:pPr>
            <a:r>
              <a:rPr lang="en-US" b="true" sz="1566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Encoding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5350844" y="67238"/>
            <a:ext cx="1054353" cy="240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5"/>
              </a:lnSpc>
              <a:spcBef>
                <a:spcPct val="0"/>
              </a:spcBef>
            </a:pPr>
            <a:r>
              <a:rPr lang="en-US" b="true" sz="1403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 fold cross 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5901325" y="3203315"/>
            <a:ext cx="771309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0"/>
              </a:lnSpc>
              <a:spcBef>
                <a:spcPct val="0"/>
              </a:spcBef>
            </a:pPr>
            <a:r>
              <a:rPr lang="en-US" b="true" sz="14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Batching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0989612" y="-8765"/>
            <a:ext cx="1365430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0"/>
              </a:lnSpc>
              <a:spcBef>
                <a:spcPct val="0"/>
              </a:spcBef>
            </a:pPr>
            <a:r>
              <a:rPr lang="en-US" b="true" sz="14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computing loss 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2354135" y="9229725"/>
            <a:ext cx="1135532" cy="240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60"/>
              </a:lnSpc>
              <a:spcBef>
                <a:spcPct val="0"/>
              </a:spcBef>
            </a:pPr>
            <a:r>
              <a:rPr lang="en-US" b="true" sz="14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Early stoping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420681" y="583574"/>
            <a:ext cx="302327" cy="445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3"/>
              </a:lnSpc>
              <a:spcBef>
                <a:spcPct val="0"/>
              </a:spcBef>
            </a:pPr>
            <a:r>
              <a:rPr lang="en-US" sz="263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</a:t>
            </a:r>
          </a:p>
        </p:txBody>
      </p:sp>
      <p:sp>
        <p:nvSpPr>
          <p:cNvPr name="Freeform 37" id="37"/>
          <p:cNvSpPr/>
          <p:nvPr/>
        </p:nvSpPr>
        <p:spPr>
          <a:xfrm flipH="false" flipV="false" rot="0">
            <a:off x="420681" y="2709859"/>
            <a:ext cx="622277" cy="628076"/>
          </a:xfrm>
          <a:custGeom>
            <a:avLst/>
            <a:gdLst/>
            <a:ahLst/>
            <a:cxnLst/>
            <a:rect r="r" b="b" t="t" l="l"/>
            <a:pathLst>
              <a:path h="628076" w="622277">
                <a:moveTo>
                  <a:pt x="0" y="0"/>
                </a:moveTo>
                <a:lnTo>
                  <a:pt x="622277" y="0"/>
                </a:lnTo>
                <a:lnTo>
                  <a:pt x="622277" y="628076"/>
                </a:lnTo>
                <a:lnTo>
                  <a:pt x="0" y="628076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8" id="38"/>
          <p:cNvSpPr txBox="true"/>
          <p:nvPr/>
        </p:nvSpPr>
        <p:spPr>
          <a:xfrm rot="0">
            <a:off x="603053" y="2766335"/>
            <a:ext cx="302327" cy="445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3"/>
              </a:lnSpc>
              <a:spcBef>
                <a:spcPct val="0"/>
              </a:spcBef>
            </a:pPr>
            <a:r>
              <a:rPr lang="en-US" sz="263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</a:t>
            </a:r>
          </a:p>
        </p:txBody>
      </p:sp>
      <p:sp>
        <p:nvSpPr>
          <p:cNvPr name="Freeform 39" id="39"/>
          <p:cNvSpPr/>
          <p:nvPr/>
        </p:nvSpPr>
        <p:spPr>
          <a:xfrm flipH="false" flipV="false" rot="0">
            <a:off x="443078" y="5531470"/>
            <a:ext cx="622277" cy="628076"/>
          </a:xfrm>
          <a:custGeom>
            <a:avLst/>
            <a:gdLst/>
            <a:ahLst/>
            <a:cxnLst/>
            <a:rect r="r" b="b" t="t" l="l"/>
            <a:pathLst>
              <a:path h="628076" w="622277">
                <a:moveTo>
                  <a:pt x="0" y="0"/>
                </a:moveTo>
                <a:lnTo>
                  <a:pt x="622277" y="0"/>
                </a:lnTo>
                <a:lnTo>
                  <a:pt x="622277" y="628076"/>
                </a:lnTo>
                <a:lnTo>
                  <a:pt x="0" y="628076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0" id="40"/>
          <p:cNvSpPr txBox="true"/>
          <p:nvPr/>
        </p:nvSpPr>
        <p:spPr>
          <a:xfrm rot="0">
            <a:off x="625450" y="5587946"/>
            <a:ext cx="302327" cy="445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3"/>
              </a:lnSpc>
              <a:spcBef>
                <a:spcPct val="0"/>
              </a:spcBef>
            </a:pPr>
            <a:r>
              <a:rPr lang="en-US" sz="263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</a:t>
            </a:r>
          </a:p>
        </p:txBody>
      </p:sp>
      <p:sp>
        <p:nvSpPr>
          <p:cNvPr name="Freeform 41" id="41"/>
          <p:cNvSpPr/>
          <p:nvPr/>
        </p:nvSpPr>
        <p:spPr>
          <a:xfrm flipH="false" flipV="false" rot="0">
            <a:off x="411870" y="8842314"/>
            <a:ext cx="622277" cy="628076"/>
          </a:xfrm>
          <a:custGeom>
            <a:avLst/>
            <a:gdLst/>
            <a:ahLst/>
            <a:cxnLst/>
            <a:rect r="r" b="b" t="t" l="l"/>
            <a:pathLst>
              <a:path h="628076" w="622277">
                <a:moveTo>
                  <a:pt x="0" y="0"/>
                </a:moveTo>
                <a:lnTo>
                  <a:pt x="622276" y="0"/>
                </a:lnTo>
                <a:lnTo>
                  <a:pt x="622276" y="628076"/>
                </a:lnTo>
                <a:lnTo>
                  <a:pt x="0" y="628076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2" id="42"/>
          <p:cNvSpPr txBox="true"/>
          <p:nvPr/>
        </p:nvSpPr>
        <p:spPr>
          <a:xfrm rot="0">
            <a:off x="594241" y="8898790"/>
            <a:ext cx="302327" cy="445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3"/>
              </a:lnSpc>
              <a:spcBef>
                <a:spcPct val="0"/>
              </a:spcBef>
            </a:pPr>
            <a:r>
              <a:rPr lang="en-US" sz="263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</a:t>
            </a:r>
          </a:p>
        </p:txBody>
      </p:sp>
      <p:sp>
        <p:nvSpPr>
          <p:cNvPr name="Freeform 43" id="43"/>
          <p:cNvSpPr/>
          <p:nvPr/>
        </p:nvSpPr>
        <p:spPr>
          <a:xfrm flipH="false" flipV="false" rot="0">
            <a:off x="3831523" y="95813"/>
            <a:ext cx="622277" cy="628076"/>
          </a:xfrm>
          <a:custGeom>
            <a:avLst/>
            <a:gdLst/>
            <a:ahLst/>
            <a:cxnLst/>
            <a:rect r="r" b="b" t="t" l="l"/>
            <a:pathLst>
              <a:path h="628076" w="622277">
                <a:moveTo>
                  <a:pt x="0" y="0"/>
                </a:moveTo>
                <a:lnTo>
                  <a:pt x="622276" y="0"/>
                </a:lnTo>
                <a:lnTo>
                  <a:pt x="622276" y="628076"/>
                </a:lnTo>
                <a:lnTo>
                  <a:pt x="0" y="628076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4" id="44"/>
          <p:cNvSpPr txBox="true"/>
          <p:nvPr/>
        </p:nvSpPr>
        <p:spPr>
          <a:xfrm rot="0">
            <a:off x="4013895" y="152289"/>
            <a:ext cx="302327" cy="445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3"/>
              </a:lnSpc>
              <a:spcBef>
                <a:spcPct val="0"/>
              </a:spcBef>
            </a:pPr>
            <a:r>
              <a:rPr lang="en-US" sz="263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</a:t>
            </a:r>
          </a:p>
        </p:txBody>
      </p:sp>
      <p:sp>
        <p:nvSpPr>
          <p:cNvPr name="Freeform 45" id="45"/>
          <p:cNvSpPr/>
          <p:nvPr/>
        </p:nvSpPr>
        <p:spPr>
          <a:xfrm flipH="false" flipV="false" rot="0">
            <a:off x="6338252" y="2302392"/>
            <a:ext cx="622277" cy="628076"/>
          </a:xfrm>
          <a:custGeom>
            <a:avLst/>
            <a:gdLst/>
            <a:ahLst/>
            <a:cxnLst/>
            <a:rect r="r" b="b" t="t" l="l"/>
            <a:pathLst>
              <a:path h="628076" w="622277">
                <a:moveTo>
                  <a:pt x="0" y="0"/>
                </a:moveTo>
                <a:lnTo>
                  <a:pt x="622276" y="0"/>
                </a:lnTo>
                <a:lnTo>
                  <a:pt x="622276" y="628076"/>
                </a:lnTo>
                <a:lnTo>
                  <a:pt x="0" y="628076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6" id="46"/>
          <p:cNvSpPr txBox="true"/>
          <p:nvPr/>
        </p:nvSpPr>
        <p:spPr>
          <a:xfrm rot="0">
            <a:off x="6520624" y="2358869"/>
            <a:ext cx="302327" cy="445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3"/>
              </a:lnSpc>
              <a:spcBef>
                <a:spcPct val="0"/>
              </a:spcBef>
            </a:pPr>
            <a:r>
              <a:rPr lang="en-US" sz="263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6</a:t>
            </a:r>
          </a:p>
        </p:txBody>
      </p:sp>
      <p:sp>
        <p:nvSpPr>
          <p:cNvPr name="Freeform 47" id="47"/>
          <p:cNvSpPr/>
          <p:nvPr/>
        </p:nvSpPr>
        <p:spPr>
          <a:xfrm flipH="false" flipV="false" rot="0">
            <a:off x="5039706" y="4962690"/>
            <a:ext cx="622277" cy="628076"/>
          </a:xfrm>
          <a:custGeom>
            <a:avLst/>
            <a:gdLst/>
            <a:ahLst/>
            <a:cxnLst/>
            <a:rect r="r" b="b" t="t" l="l"/>
            <a:pathLst>
              <a:path h="628076" w="622277">
                <a:moveTo>
                  <a:pt x="0" y="0"/>
                </a:moveTo>
                <a:lnTo>
                  <a:pt x="622276" y="0"/>
                </a:lnTo>
                <a:lnTo>
                  <a:pt x="622276" y="628077"/>
                </a:lnTo>
                <a:lnTo>
                  <a:pt x="0" y="62807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8" id="48"/>
          <p:cNvSpPr txBox="true"/>
          <p:nvPr/>
        </p:nvSpPr>
        <p:spPr>
          <a:xfrm rot="0">
            <a:off x="5222077" y="5019167"/>
            <a:ext cx="302327" cy="445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3"/>
              </a:lnSpc>
              <a:spcBef>
                <a:spcPct val="0"/>
              </a:spcBef>
            </a:pPr>
            <a:r>
              <a:rPr lang="en-US" sz="263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7</a:t>
            </a:r>
          </a:p>
        </p:txBody>
      </p:sp>
      <p:sp>
        <p:nvSpPr>
          <p:cNvPr name="Freeform 49" id="49"/>
          <p:cNvSpPr/>
          <p:nvPr/>
        </p:nvSpPr>
        <p:spPr>
          <a:xfrm flipH="false" flipV="false" rot="0">
            <a:off x="6136290" y="7959637"/>
            <a:ext cx="622277" cy="628076"/>
          </a:xfrm>
          <a:custGeom>
            <a:avLst/>
            <a:gdLst/>
            <a:ahLst/>
            <a:cxnLst/>
            <a:rect r="r" b="b" t="t" l="l"/>
            <a:pathLst>
              <a:path h="628076" w="622277">
                <a:moveTo>
                  <a:pt x="0" y="0"/>
                </a:moveTo>
                <a:lnTo>
                  <a:pt x="622277" y="0"/>
                </a:lnTo>
                <a:lnTo>
                  <a:pt x="622277" y="628076"/>
                </a:lnTo>
                <a:lnTo>
                  <a:pt x="0" y="628076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0" id="50"/>
          <p:cNvSpPr txBox="true"/>
          <p:nvPr/>
        </p:nvSpPr>
        <p:spPr>
          <a:xfrm rot="0">
            <a:off x="6318662" y="8016113"/>
            <a:ext cx="302327" cy="445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3"/>
              </a:lnSpc>
              <a:spcBef>
                <a:spcPct val="0"/>
              </a:spcBef>
            </a:pPr>
            <a:r>
              <a:rPr lang="en-US" sz="263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8</a:t>
            </a:r>
          </a:p>
        </p:txBody>
      </p:sp>
      <p:sp>
        <p:nvSpPr>
          <p:cNvPr name="Freeform 51" id="51"/>
          <p:cNvSpPr/>
          <p:nvPr/>
        </p:nvSpPr>
        <p:spPr>
          <a:xfrm flipH="false" flipV="false" rot="0">
            <a:off x="10367335" y="283377"/>
            <a:ext cx="622277" cy="628076"/>
          </a:xfrm>
          <a:custGeom>
            <a:avLst/>
            <a:gdLst/>
            <a:ahLst/>
            <a:cxnLst/>
            <a:rect r="r" b="b" t="t" l="l"/>
            <a:pathLst>
              <a:path h="628076" w="622277">
                <a:moveTo>
                  <a:pt x="0" y="0"/>
                </a:moveTo>
                <a:lnTo>
                  <a:pt x="622277" y="0"/>
                </a:lnTo>
                <a:lnTo>
                  <a:pt x="622277" y="628076"/>
                </a:lnTo>
                <a:lnTo>
                  <a:pt x="0" y="628076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2" id="52"/>
          <p:cNvSpPr txBox="true"/>
          <p:nvPr/>
        </p:nvSpPr>
        <p:spPr>
          <a:xfrm rot="0">
            <a:off x="10549707" y="339853"/>
            <a:ext cx="302327" cy="445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3"/>
              </a:lnSpc>
              <a:spcBef>
                <a:spcPct val="0"/>
              </a:spcBef>
            </a:pPr>
            <a:r>
              <a:rPr lang="en-US" sz="263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9</a:t>
            </a:r>
          </a:p>
        </p:txBody>
      </p:sp>
      <p:sp>
        <p:nvSpPr>
          <p:cNvPr name="Freeform 53" id="53"/>
          <p:cNvSpPr/>
          <p:nvPr/>
        </p:nvSpPr>
        <p:spPr>
          <a:xfrm flipH="false" flipV="false" rot="0">
            <a:off x="11930394" y="2803994"/>
            <a:ext cx="622277" cy="628076"/>
          </a:xfrm>
          <a:custGeom>
            <a:avLst/>
            <a:gdLst/>
            <a:ahLst/>
            <a:cxnLst/>
            <a:rect r="r" b="b" t="t" l="l"/>
            <a:pathLst>
              <a:path h="628076" w="622277">
                <a:moveTo>
                  <a:pt x="0" y="0"/>
                </a:moveTo>
                <a:lnTo>
                  <a:pt x="622276" y="0"/>
                </a:lnTo>
                <a:lnTo>
                  <a:pt x="622276" y="628077"/>
                </a:lnTo>
                <a:lnTo>
                  <a:pt x="0" y="628077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4" id="54"/>
          <p:cNvSpPr txBox="true"/>
          <p:nvPr/>
        </p:nvSpPr>
        <p:spPr>
          <a:xfrm rot="0">
            <a:off x="12021580" y="2871657"/>
            <a:ext cx="439905" cy="445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3"/>
              </a:lnSpc>
              <a:spcBef>
                <a:spcPct val="0"/>
              </a:spcBef>
            </a:pPr>
            <a:r>
              <a:rPr lang="en-US" sz="263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10</a:t>
            </a:r>
          </a:p>
        </p:txBody>
      </p:sp>
      <p:sp>
        <p:nvSpPr>
          <p:cNvPr name="Freeform 55" id="55"/>
          <p:cNvSpPr/>
          <p:nvPr/>
        </p:nvSpPr>
        <p:spPr>
          <a:xfrm flipH="false" flipV="false" rot="0">
            <a:off x="12150346" y="6556968"/>
            <a:ext cx="622277" cy="628076"/>
          </a:xfrm>
          <a:custGeom>
            <a:avLst/>
            <a:gdLst/>
            <a:ahLst/>
            <a:cxnLst/>
            <a:rect r="r" b="b" t="t" l="l"/>
            <a:pathLst>
              <a:path h="628076" w="622277">
                <a:moveTo>
                  <a:pt x="0" y="0"/>
                </a:moveTo>
                <a:lnTo>
                  <a:pt x="622277" y="0"/>
                </a:lnTo>
                <a:lnTo>
                  <a:pt x="622277" y="628076"/>
                </a:lnTo>
                <a:lnTo>
                  <a:pt x="0" y="628076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6" id="56"/>
          <p:cNvSpPr txBox="true"/>
          <p:nvPr/>
        </p:nvSpPr>
        <p:spPr>
          <a:xfrm rot="0">
            <a:off x="12268712" y="6624630"/>
            <a:ext cx="439905" cy="445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3"/>
              </a:lnSpc>
              <a:spcBef>
                <a:spcPct val="0"/>
              </a:spcBef>
            </a:pPr>
            <a:r>
              <a:rPr lang="en-US" sz="263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11</a:t>
            </a:r>
          </a:p>
        </p:txBody>
      </p:sp>
      <p:sp>
        <p:nvSpPr>
          <p:cNvPr name="Freeform 57" id="57"/>
          <p:cNvSpPr/>
          <p:nvPr/>
        </p:nvSpPr>
        <p:spPr>
          <a:xfrm flipH="false" flipV="false" rot="0">
            <a:off x="16124545" y="156903"/>
            <a:ext cx="622277" cy="628076"/>
          </a:xfrm>
          <a:custGeom>
            <a:avLst/>
            <a:gdLst/>
            <a:ahLst/>
            <a:cxnLst/>
            <a:rect r="r" b="b" t="t" l="l"/>
            <a:pathLst>
              <a:path h="628076" w="622277">
                <a:moveTo>
                  <a:pt x="0" y="0"/>
                </a:moveTo>
                <a:lnTo>
                  <a:pt x="622277" y="0"/>
                </a:lnTo>
                <a:lnTo>
                  <a:pt x="622277" y="628076"/>
                </a:lnTo>
                <a:lnTo>
                  <a:pt x="0" y="628076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8" id="58"/>
          <p:cNvSpPr txBox="true"/>
          <p:nvPr/>
        </p:nvSpPr>
        <p:spPr>
          <a:xfrm rot="0">
            <a:off x="16215731" y="224566"/>
            <a:ext cx="439905" cy="445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3"/>
              </a:lnSpc>
              <a:spcBef>
                <a:spcPct val="0"/>
              </a:spcBef>
            </a:pPr>
            <a:r>
              <a:rPr lang="en-US" sz="263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12</a:t>
            </a:r>
          </a:p>
        </p:txBody>
      </p:sp>
      <p:sp>
        <p:nvSpPr>
          <p:cNvPr name="Freeform 59" id="59"/>
          <p:cNvSpPr/>
          <p:nvPr/>
        </p:nvSpPr>
        <p:spPr>
          <a:xfrm flipH="false" flipV="false" rot="0">
            <a:off x="15813407" y="5928892"/>
            <a:ext cx="622277" cy="628076"/>
          </a:xfrm>
          <a:custGeom>
            <a:avLst/>
            <a:gdLst/>
            <a:ahLst/>
            <a:cxnLst/>
            <a:rect r="r" b="b" t="t" l="l"/>
            <a:pathLst>
              <a:path h="628076" w="622277">
                <a:moveTo>
                  <a:pt x="0" y="0"/>
                </a:moveTo>
                <a:lnTo>
                  <a:pt x="622277" y="0"/>
                </a:lnTo>
                <a:lnTo>
                  <a:pt x="622277" y="628076"/>
                </a:lnTo>
                <a:lnTo>
                  <a:pt x="0" y="628076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0" id="60"/>
          <p:cNvSpPr txBox="true"/>
          <p:nvPr/>
        </p:nvSpPr>
        <p:spPr>
          <a:xfrm rot="0">
            <a:off x="15931773" y="5996554"/>
            <a:ext cx="439905" cy="4451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83"/>
              </a:lnSpc>
              <a:spcBef>
                <a:spcPct val="0"/>
              </a:spcBef>
            </a:pPr>
            <a:r>
              <a:rPr lang="en-US" sz="263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DAGsPefbjTQ</dc:identifier>
  <dcterms:modified xsi:type="dcterms:W3CDTF">2011-08-01T06:04:30Z</dcterms:modified>
  <cp:revision>1</cp:revision>
  <dc:title>Your paragraph text</dc:title>
</cp:coreProperties>
</file>