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en Plummmer" initials="KP" lastIdx="1" clrIdx="0">
    <p:extLst>
      <p:ext uri="{19B8F6BF-5375-455C-9EA6-DF929625EA0E}">
        <p15:presenceInfo xmlns:p15="http://schemas.microsoft.com/office/powerpoint/2012/main" userId="573d4316215fdd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79" autoAdjust="0"/>
    <p:restoredTop sz="94660"/>
  </p:normalViewPr>
  <p:slideViewPr>
    <p:cSldViewPr snapToGrid="0">
      <p:cViewPr varScale="1">
        <p:scale>
          <a:sx n="35" d="100"/>
          <a:sy n="35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983B-E984-42E7-B18F-97FF52D0353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EB46-04C6-4049-B93C-389E7A0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STATE MACHINE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665875"/>
            <a:ext cx="8770513" cy="48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EVOLUTION OF SPECS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game aspects were changed</a:t>
            </a:r>
          </a:p>
          <a:p>
            <a:pPr lvl="1"/>
            <a:r>
              <a:rPr lang="en-US" dirty="0" smtClean="0"/>
              <a:t>Decide to remove stacking of effects</a:t>
            </a:r>
          </a:p>
          <a:p>
            <a:pPr lvl="1"/>
            <a:r>
              <a:rPr lang="en-US" dirty="0" smtClean="0"/>
              <a:t>Force players to play  a card immediately instead </a:t>
            </a:r>
            <a:r>
              <a:rPr lang="en-US" smtClean="0"/>
              <a:t>of holding it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7357" y="5340627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think we should remove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FUTURE ENHANCEMENTS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TONS</a:t>
            </a:r>
            <a:r>
              <a:rPr lang="en-US" dirty="0" smtClean="0"/>
              <a:t>  of potential for future enhancement</a:t>
            </a:r>
          </a:p>
          <a:p>
            <a:pPr lvl="1"/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Cross Platform network multiplayer</a:t>
            </a:r>
          </a:p>
          <a:p>
            <a:pPr lvl="1"/>
            <a:r>
              <a:rPr lang="en-US" dirty="0" smtClean="0"/>
              <a:t>A.I. Implementation</a:t>
            </a:r>
          </a:p>
          <a:p>
            <a:pPr lvl="1"/>
            <a:r>
              <a:rPr lang="en-US" dirty="0" smtClean="0"/>
              <a:t>Other applications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0609" y="4412974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Fake pictures of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LESSONS LEARNED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Don’t be afraid to step out of your comfort zone</a:t>
            </a:r>
          </a:p>
          <a:p>
            <a:r>
              <a:rPr lang="en-US" dirty="0" smtClean="0"/>
              <a:t>Game programming is much more than what everyone comes to CS wanting to do</a:t>
            </a:r>
          </a:p>
          <a:p>
            <a:r>
              <a:rPr lang="en-US" dirty="0" smtClean="0"/>
              <a:t>Remove Distractions and work towards the goal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794" y="2560321"/>
            <a:ext cx="9588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GrotesqueNo9T" pitchFamily="2" charset="0"/>
              </a:rPr>
              <a:t>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640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3723" y="207793"/>
            <a:ext cx="10367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TEAM MEMBERS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08193"/>
              </p:ext>
            </p:extLst>
          </p:nvPr>
        </p:nvGraphicFramePr>
        <p:xfrm>
          <a:off x="1893667" y="2854671"/>
          <a:ext cx="8127999" cy="16003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5745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Kameron Spivey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Zachary</a:t>
                      </a:r>
                      <a:r>
                        <a:rPr lang="en-US" sz="2800" baseline="0" dirty="0" smtClean="0"/>
                        <a:t> Blanton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Kalen Plummer</a:t>
                      </a:r>
                      <a:endParaRPr lang="en-US" sz="2800" dirty="0"/>
                    </a:p>
                  </a:txBody>
                  <a:tcPr/>
                </a:tc>
              </a:tr>
              <a:tr h="1025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Leader and Co-Programmer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</a:t>
                      </a:r>
                      <a:r>
                        <a:rPr lang="en-US" baseline="0" dirty="0" smtClean="0"/>
                        <a:t> 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 Time</a:t>
                      </a:r>
                      <a:r>
                        <a:rPr lang="en-US" baseline="0" dirty="0" smtClean="0"/>
                        <a:t> Graphics and Design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CUSTOMER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153319"/>
              </p:ext>
            </p:extLst>
          </p:nvPr>
        </p:nvGraphicFramePr>
        <p:xfrm>
          <a:off x="3107610" y="2464595"/>
          <a:ext cx="5903868" cy="2878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4720"/>
                <a:gridCol w="3949148"/>
              </a:tblGrid>
              <a:tr h="35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Tony Elam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2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CS</a:t>
                      </a:r>
                      <a:r>
                        <a:rPr lang="en-US" baseline="0" dirty="0" smtClean="0"/>
                        <a:t> Lecturer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Board game enthusiast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Owns thousands of board games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15" y="2878908"/>
            <a:ext cx="1905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3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ABOUT SAFEHOUSE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38" y="2092500"/>
            <a:ext cx="1393215" cy="1894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76" y="4249381"/>
            <a:ext cx="2174323" cy="1600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58" y="4250027"/>
            <a:ext cx="2135735" cy="1601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8989188" y="3987771"/>
            <a:ext cx="132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Terrorist (Osama)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392474" y="5849683"/>
            <a:ext cx="2086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Neutral (Billy Bob Badass)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2136" y="5835145"/>
            <a:ext cx="232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Counter Terrorist (CIA Charlie)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8186" y="1747969"/>
            <a:ext cx="7972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Board game created by Tony Elam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3-8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play as a Terrorist, Counter Terrorist, or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character has a different way in which they can 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goal is to figure out who they other players are and strategically work to fulfill your personal win condition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961"/>
            <a:ext cx="5782614" cy="27298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8051" y="6389824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ABOUT SAFEHOUSE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2463" y="5939233"/>
            <a:ext cx="13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Equipmen</a:t>
            </a:r>
            <a:r>
              <a:rPr lang="en-US" dirty="0"/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066" y="6212242"/>
            <a:ext cx="208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3614" y="6196771"/>
            <a:ext cx="232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Time Action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185" y="1747969"/>
            <a:ext cx="6233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As the game progresses you will gain equipment you can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You will also have the opportunity to investigate other players as well as use one time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Multiple players can win</a:t>
            </a:r>
            <a:endParaRPr lang="en-US" sz="2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07" y="3621214"/>
            <a:ext cx="1794979" cy="2512971"/>
          </a:xfrm>
          <a:ln w="76200">
            <a:solidFill>
              <a:srgbClr val="00B05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35" y="3749809"/>
            <a:ext cx="1544440" cy="2345986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98" y="3985661"/>
            <a:ext cx="2376085" cy="1782064"/>
          </a:xfrm>
          <a:prstGeom prst="rect">
            <a:avLst/>
          </a:prstGeom>
          <a:ln w="76200" cap="sq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PROBLEMS      SOLUTIONS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174827"/>
              </p:ext>
            </p:extLst>
          </p:nvPr>
        </p:nvGraphicFramePr>
        <p:xfrm>
          <a:off x="838200" y="1825625"/>
          <a:ext cx="10515600" cy="290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7135"/>
                <a:gridCol w="2408350"/>
                <a:gridCol w="4090115"/>
              </a:tblGrid>
              <a:tr h="725230">
                <a:tc>
                  <a:txBody>
                    <a:bodyPr/>
                    <a:lstStyle/>
                    <a:p>
                      <a:r>
                        <a:rPr lang="en-US" dirty="0" smtClean="0"/>
                        <a:t>1. An understandable way to implement pass and play multiplayer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 Stated Pass and Play</a:t>
                      </a:r>
                      <a:endParaRPr lang="en-US" dirty="0"/>
                    </a:p>
                  </a:txBody>
                  <a:tcPr/>
                </a:tc>
              </a:tr>
              <a:tr h="725230">
                <a:tc>
                  <a:txBody>
                    <a:bodyPr/>
                    <a:lstStyle/>
                    <a:p>
                      <a:r>
                        <a:rPr lang="en-US" dirty="0" smtClean="0"/>
                        <a:t>2. The most efficient way to implement the game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, HTML5, CSS,</a:t>
                      </a:r>
                      <a:r>
                        <a:rPr lang="en-US" baseline="0" dirty="0" smtClean="0"/>
                        <a:t> THREE.js</a:t>
                      </a:r>
                      <a:endParaRPr lang="en-US" dirty="0"/>
                    </a:p>
                  </a:txBody>
                  <a:tcPr/>
                </a:tc>
              </a:tr>
              <a:tr h="725230">
                <a:tc>
                  <a:txBody>
                    <a:bodyPr/>
                    <a:lstStyle/>
                    <a:p>
                      <a:r>
                        <a:rPr lang="en-US" dirty="0" smtClean="0"/>
                        <a:t>3. Finding a way to make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work for our game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3. A State Machine</a:t>
                      </a:r>
                      <a:endParaRPr lang="en-US" dirty="0"/>
                    </a:p>
                  </a:txBody>
                  <a:tcPr/>
                </a:tc>
              </a:tr>
              <a:tr h="725230">
                <a:tc>
                  <a:txBody>
                    <a:bodyPr/>
                    <a:lstStyle/>
                    <a:p>
                      <a:r>
                        <a:rPr lang="en-US" dirty="0" smtClean="0"/>
                        <a:t>4. The scale of the project vs. the time we 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4. Prioritize</a:t>
                      </a:r>
                      <a:r>
                        <a:rPr lang="en-US" baseline="0" dirty="0" smtClean="0"/>
                        <a:t> game play above aesthetics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078828" y="1531232"/>
            <a:ext cx="25758" cy="3333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-270457" y="4864713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73" y="4636393"/>
            <a:ext cx="4069468" cy="23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INITIAL </a:t>
            </a:r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DESIRES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64521"/>
              </p:ext>
            </p:extLst>
          </p:nvPr>
        </p:nvGraphicFramePr>
        <p:xfrm>
          <a:off x="838200" y="1690689"/>
          <a:ext cx="105156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29143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Assumptions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Initial</a:t>
                      </a:r>
                      <a:r>
                        <a:rPr lang="en-US" sz="2800" b="1" baseline="0" dirty="0" smtClean="0"/>
                        <a:t> Customer Wishes</a:t>
                      </a:r>
                      <a:endParaRPr lang="en-US" sz="2800" b="1" dirty="0"/>
                    </a:p>
                  </a:txBody>
                  <a:tcPr/>
                </a:tc>
              </a:tr>
              <a:tr h="17440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interesting task requiring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dedication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great way to learn a popular game engine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 logic will be tedious but not difficult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Make</a:t>
                      </a:r>
                      <a:r>
                        <a:rPr lang="en-US" sz="2400" baseline="0" dirty="0" smtClean="0"/>
                        <a:t> a challenging and thought provoking game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Take his board game and turn it into a fully playable digital 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/>
                        <a:t>Implement game customization and A.I.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WHAT</a:t>
            </a:r>
            <a:r>
              <a:rPr lang="en-US" sz="8800" dirty="0" smtClean="0">
                <a:solidFill>
                  <a:srgbClr val="FF0000"/>
                </a:solidFill>
                <a:latin typeface="GrotesqueNo9T" pitchFamily="2" charset="0"/>
              </a:rPr>
              <a:t> </a:t>
            </a:r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WE KNOW NOW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Requiring Dedication was a DRASTIC UNDERSTATEMENT</a:t>
            </a:r>
          </a:p>
          <a:p>
            <a:r>
              <a:rPr lang="en-US" dirty="0" smtClean="0"/>
              <a:t>Game logic was rather complex</a:t>
            </a:r>
          </a:p>
          <a:p>
            <a:pPr lvl="1"/>
            <a:r>
              <a:rPr lang="en-US" dirty="0" smtClean="0"/>
              <a:t>Lots of moving pieces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0609" y="4412974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a bunch of pieces on the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GrotesqueNo9T" pitchFamily="2" charset="0"/>
              </a:rPr>
              <a:t>EVOLUTION OF SAFEHOUSE</a:t>
            </a:r>
            <a:endParaRPr lang="en-US" sz="8000" dirty="0">
              <a:solidFill>
                <a:srgbClr val="FF0000"/>
              </a:solidFill>
              <a:latin typeface="GrotesqueNo9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intuitive solutions to meet the customers expectations</a:t>
            </a:r>
          </a:p>
          <a:p>
            <a:r>
              <a:rPr lang="en-US" dirty="0" smtClean="0"/>
              <a:t>A game engine was not feasible</a:t>
            </a:r>
          </a:p>
          <a:p>
            <a:r>
              <a:rPr lang="en-US" dirty="0" smtClean="0"/>
              <a:t>Implementation of pass and play through a state machine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270456" y="1531232"/>
            <a:ext cx="1290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92"/>
            <a:ext cx="1237397" cy="1251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6261" y="4518991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highlighting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GrotesqueNo9T</vt:lpstr>
      <vt:lpstr>Office Theme</vt:lpstr>
      <vt:lpstr>PowerPoint Presentation</vt:lpstr>
      <vt:lpstr>PowerPoint Presentation</vt:lpstr>
      <vt:lpstr>CUSTOMER</vt:lpstr>
      <vt:lpstr>ABOUT SAFEHOUSE</vt:lpstr>
      <vt:lpstr>ABOUT SAFEHOUSE</vt:lpstr>
      <vt:lpstr>PROBLEMS      SOLUTIONS</vt:lpstr>
      <vt:lpstr>INITIAL DESIRES</vt:lpstr>
      <vt:lpstr>WHAT WE KNOW NOW</vt:lpstr>
      <vt:lpstr>EVOLUTION OF SAFEHOUSE</vt:lpstr>
      <vt:lpstr>STATE MACHINE</vt:lpstr>
      <vt:lpstr>EVOLUTION OF SPECS</vt:lpstr>
      <vt:lpstr>FUTURE ENHANCEMENTS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Kalen Plummmer</dc:creator>
  <cp:lastModifiedBy>Kalen Plummmer</cp:lastModifiedBy>
  <cp:revision>29</cp:revision>
  <dcterms:created xsi:type="dcterms:W3CDTF">2016-04-20T00:39:46Z</dcterms:created>
  <dcterms:modified xsi:type="dcterms:W3CDTF">2016-04-27T00:41:40Z</dcterms:modified>
</cp:coreProperties>
</file>