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716"/>
  </p:normalViewPr>
  <p:slideViewPr>
    <p:cSldViewPr snapToGrid="0" snapToObjects="1">
      <p:cViewPr varScale="1">
        <p:scale>
          <a:sx n="82" d="100"/>
          <a:sy n="82" d="100"/>
        </p:scale>
        <p:origin x="3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5016-BB75-AC47-B862-57EB2E44825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C718-CC82-EE4F-B6E1-AC62412A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3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5016-BB75-AC47-B862-57EB2E44825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C718-CC82-EE4F-B6E1-AC62412A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2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5016-BB75-AC47-B862-57EB2E44825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C718-CC82-EE4F-B6E1-AC62412A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5016-BB75-AC47-B862-57EB2E44825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C718-CC82-EE4F-B6E1-AC62412A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2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5016-BB75-AC47-B862-57EB2E44825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C718-CC82-EE4F-B6E1-AC62412A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1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5016-BB75-AC47-B862-57EB2E44825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C718-CC82-EE4F-B6E1-AC62412A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5016-BB75-AC47-B862-57EB2E44825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C718-CC82-EE4F-B6E1-AC62412A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3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5016-BB75-AC47-B862-57EB2E44825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C718-CC82-EE4F-B6E1-AC62412A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1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5016-BB75-AC47-B862-57EB2E44825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C718-CC82-EE4F-B6E1-AC62412A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5016-BB75-AC47-B862-57EB2E44825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C718-CC82-EE4F-B6E1-AC62412A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5016-BB75-AC47-B862-57EB2E44825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C718-CC82-EE4F-B6E1-AC62412A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5016-BB75-AC47-B862-57EB2E44825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C718-CC82-EE4F-B6E1-AC62412A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7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80448" y="426203"/>
            <a:ext cx="10845519" cy="5486400"/>
            <a:chOff x="0" y="-1371600"/>
            <a:chExt cx="10845519" cy="8229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14800"/>
              <a:ext cx="3595456" cy="2743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456" y="4114800"/>
              <a:ext cx="3572334" cy="27432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0912" y="4114800"/>
              <a:ext cx="3595456" cy="2743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71600"/>
              <a:ext cx="3648722" cy="2743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722" y="1371600"/>
              <a:ext cx="3595456" cy="2743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0912" y="1371600"/>
              <a:ext cx="3636952" cy="27432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1" y="-1371600"/>
              <a:ext cx="3595456" cy="27432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2089" y="-1371600"/>
              <a:ext cx="3648722" cy="2743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797" y="-1371600"/>
              <a:ext cx="3648722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925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Nieddu</dc:creator>
  <cp:lastModifiedBy>Garrett Nieddu</cp:lastModifiedBy>
  <cp:revision>1</cp:revision>
  <dcterms:created xsi:type="dcterms:W3CDTF">2020-12-17T15:00:12Z</dcterms:created>
  <dcterms:modified xsi:type="dcterms:W3CDTF">2020-12-17T15:05:43Z</dcterms:modified>
</cp:coreProperties>
</file>