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759A-DE4B-4462-8AD2-1EDF8BF1D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16F15-F35A-49EE-90F2-BB42C2B0E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FD046-480E-4445-9FAF-B2DB2BA4B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69B4-77B1-40DE-A4DF-0996B62500E1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6FBE8-3FEF-45DD-B305-5B1D4D1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80C4-C516-433E-9329-8A41DD5B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6309-A933-4F0B-A490-5BEC514D80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08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F3DF-0BEC-42D3-BF05-D716B56D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F40AB-4219-4664-B83D-FF6DAFDD2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44B2C-F585-4D59-97A6-0E4746C9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69B4-77B1-40DE-A4DF-0996B62500E1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D17D9-1A1B-43F2-B203-F29CFA96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CB3BF-B157-44CB-84E6-67A4105E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6309-A933-4F0B-A490-5BEC514D80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53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CE1AC-0B89-4E06-83E9-A552DED90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532D6-9AD1-4B0C-9F2E-323A9F265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83F88-0A4F-4F56-A387-981F45AD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69B4-77B1-40DE-A4DF-0996B62500E1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0AF14-72B3-44F8-9FD3-4900D878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401C-78DA-453A-9E4A-600862E8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6309-A933-4F0B-A490-5BEC514D80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80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26E7-2187-4666-B172-6BDD0DED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9B20D-E15C-4371-AA9F-D791D9F2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0687A-46E2-48E2-8CBA-5C24562A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69B4-77B1-40DE-A4DF-0996B62500E1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6F74C-85FA-4E54-96A5-FDAED239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55D22-195D-42E8-84B5-58F13C93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6309-A933-4F0B-A490-5BEC514D80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08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72EB-A4B5-4408-9056-63B3636C0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9CDB1-2C76-48CB-80E3-19971455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C8F70-C9B9-4D01-B1AB-4EAADCB4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69B4-77B1-40DE-A4DF-0996B62500E1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EB8BA-CDE4-44BB-ACAE-E093DB08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4963D-08C8-412D-9205-5C0BC1EC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6309-A933-4F0B-A490-5BEC514D80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2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7F83-98BF-44C7-8162-04EE9311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D9EC-F2F2-4203-89C8-04B3CB69E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B6E17-C3D9-41BA-B95D-EDF894AE8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6F8EC-3DE7-4673-B4F3-D8613EBA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69B4-77B1-40DE-A4DF-0996B62500E1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2213A-C602-4A2F-B37E-DBEB20A4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20496-9A67-4E30-9701-D8FD5762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6309-A933-4F0B-A490-5BEC514D80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82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7F53-586F-476C-BF21-E2473BF2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1E36F-DD5B-4BF8-BF44-5CB6A58DB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BBE04-7674-49AC-8302-7EAE56DFD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3AA3E-51A2-4EFC-8D0B-98FF827AF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4DEC1-763F-4776-9A81-40FBBD5FB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CF45A-D2DD-493C-8DA6-67515B80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69B4-77B1-40DE-A4DF-0996B62500E1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0A67F-0D29-4EFD-92FD-44A66A31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015B5F-4983-4A5C-BDE1-A90B4814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6309-A933-4F0B-A490-5BEC514D80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54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2C37-0013-461E-ABFC-B310547D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5E37A-B183-49CA-9674-C55730A4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69B4-77B1-40DE-A4DF-0996B62500E1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730F1-784B-4234-9334-6CB1D1B6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A682F-CFFA-4D83-9FCC-996EEB77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6309-A933-4F0B-A490-5BEC514D80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75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81214-D440-4B24-BD5F-5696C539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69B4-77B1-40DE-A4DF-0996B62500E1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20976-D709-45A3-9FD0-7BCEC11B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46A6D-C9B8-475C-B770-F620753C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6309-A933-4F0B-A490-5BEC514D80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609A-BA6E-4B55-AF73-9D65CBD0C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BEE9C-C013-470E-9F1B-BE75A14E8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35A46-5B4B-459C-9B32-E0BC59346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1008D-B977-46D9-A085-9F8512AB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69B4-77B1-40DE-A4DF-0996B62500E1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03C71-4AC1-4642-B07D-7374BBFC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A0201-2703-49B0-9055-9EEAB572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6309-A933-4F0B-A490-5BEC514D80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53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3778-4AED-4284-9AAB-D985831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D35C1-E837-429C-B456-3BB366161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ED00B-89C7-4CAC-9F09-57B9BD29F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7EC1A-AF4A-41E0-86C0-F29D120F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69B4-77B1-40DE-A4DF-0996B62500E1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133FA-92A8-4582-AE73-E303C345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9C666-2023-4569-9D14-DF6B4BD3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6309-A933-4F0B-A490-5BEC514D80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57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47A3C-3397-481A-85B5-B6856D5A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681FE-53CA-4370-BCF4-0D5970689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AFD85-89BD-4E9B-A6E7-48181282E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569B4-77B1-40DE-A4DF-0996B62500E1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3FF51-6B85-40F9-AC7F-30553214A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BD389-9DB1-4C22-93AC-F3585099E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56309-A933-4F0B-A490-5BEC514D80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2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DDC8FA-75F5-4352-A12C-2763A059C8B8}"/>
              </a:ext>
            </a:extLst>
          </p:cNvPr>
          <p:cNvSpPr txBox="1"/>
          <p:nvPr/>
        </p:nvSpPr>
        <p:spPr>
          <a:xfrm>
            <a:off x="3057519" y="390508"/>
            <a:ext cx="5486400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Portfolio website – G Nolan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7F3EF-4B0F-47F7-8148-FE6CA3F21130}"/>
              </a:ext>
            </a:extLst>
          </p:cNvPr>
          <p:cNvSpPr txBox="1"/>
          <p:nvPr/>
        </p:nvSpPr>
        <p:spPr>
          <a:xfrm>
            <a:off x="813731" y="1459684"/>
            <a:ext cx="4487575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hlinkClick r:id="rId2" action="ppaction://hlinksldjump"/>
              </a:rPr>
              <a:t>Aims and priorities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hlinkClick r:id="rId3" action="ppaction://hlinksldjump"/>
              </a:rPr>
              <a:t>Site outline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hlinkClick r:id="rId4" action="ppaction://hlinksldjump"/>
              </a:rPr>
              <a:t>Wireframes &amp; basic description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hlinkClick r:id="rId5" action="ppaction://hlinksldjump"/>
              </a:rPr>
              <a:t>“Mood board” – images, colours, fonts, 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71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9171-45BF-4C3B-957F-924B39B4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&amp; Priorities</a:t>
            </a:r>
          </a:p>
        </p:txBody>
      </p:sp>
    </p:spTree>
    <p:extLst>
      <p:ext uri="{BB962C8B-B14F-4D97-AF65-F5344CB8AC3E}">
        <p14:creationId xmlns:p14="http://schemas.microsoft.com/office/powerpoint/2010/main" val="360632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9171-45BF-4C3B-957F-924B39B4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Site Outline</a:t>
            </a:r>
          </a:p>
        </p:txBody>
      </p:sp>
    </p:spTree>
    <p:extLst>
      <p:ext uri="{BB962C8B-B14F-4D97-AF65-F5344CB8AC3E}">
        <p14:creationId xmlns:p14="http://schemas.microsoft.com/office/powerpoint/2010/main" val="145686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9171-45BF-4C3B-957F-924B39B4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Wireframes &amp; basic description</a:t>
            </a:r>
          </a:p>
        </p:txBody>
      </p:sp>
    </p:spTree>
    <p:extLst>
      <p:ext uri="{BB962C8B-B14F-4D97-AF65-F5344CB8AC3E}">
        <p14:creationId xmlns:p14="http://schemas.microsoft.com/office/powerpoint/2010/main" val="7019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9171-45BF-4C3B-957F-924B39B4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“</a:t>
            </a:r>
            <a:r>
              <a:rPr lang="fr-FR" dirty="0" err="1"/>
              <a:t>Mood</a:t>
            </a:r>
            <a:r>
              <a:rPr lang="fr-FR" dirty="0"/>
              <a:t> </a:t>
            </a:r>
            <a:r>
              <a:rPr lang="fr-FR" dirty="0" err="1"/>
              <a:t>board</a:t>
            </a:r>
            <a:r>
              <a:rPr lang="fr-FR" dirty="0"/>
              <a:t>” – images, </a:t>
            </a:r>
            <a:r>
              <a:rPr lang="fr-FR" dirty="0" err="1"/>
              <a:t>colours</a:t>
            </a:r>
            <a:r>
              <a:rPr lang="fr-FR" dirty="0"/>
              <a:t>, fonts, </a:t>
            </a:r>
            <a:r>
              <a:rPr lang="fr-FR" dirty="0" err="1"/>
              <a:t>etc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DB85A-5161-4379-AB97-6263D2F730A1}"/>
              </a:ext>
            </a:extLst>
          </p:cNvPr>
          <p:cNvSpPr txBox="1"/>
          <p:nvPr/>
        </p:nvSpPr>
        <p:spPr>
          <a:xfrm>
            <a:off x="327171" y="2627040"/>
            <a:ext cx="16936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Union flag:</a:t>
            </a:r>
          </a:p>
          <a:p>
            <a:r>
              <a:rPr lang="en-GB" sz="1200" dirty="0"/>
              <a:t>3:5 ratio</a:t>
            </a:r>
          </a:p>
          <a:p>
            <a:r>
              <a:rPr lang="en-GB" sz="1200" dirty="0"/>
              <a:t>Diagonals 6x(3w/2r/1w)</a:t>
            </a:r>
          </a:p>
          <a:p>
            <a:r>
              <a:rPr lang="en-GB" sz="1200" dirty="0"/>
              <a:t>Red cross 6x</a:t>
            </a:r>
          </a:p>
          <a:p>
            <a:r>
              <a:rPr lang="en-GB" sz="1200" dirty="0"/>
              <a:t>White fimbriation 2x</a:t>
            </a:r>
          </a:p>
          <a:p>
            <a:r>
              <a:rPr lang="en-GB" sz="1200" dirty="0"/>
              <a:t>Blue – </a:t>
            </a:r>
            <a:r>
              <a:rPr lang="en-GB" sz="1200" dirty="0" err="1"/>
              <a:t>rgb</a:t>
            </a:r>
            <a:r>
              <a:rPr lang="en-GB" sz="1200" dirty="0"/>
              <a:t>(0, 36, 125)</a:t>
            </a:r>
          </a:p>
          <a:p>
            <a:r>
              <a:rPr lang="en-GB" sz="1200" dirty="0"/>
              <a:t>Red – </a:t>
            </a:r>
            <a:r>
              <a:rPr lang="en-GB" sz="1200" dirty="0" err="1"/>
              <a:t>rgb</a:t>
            </a:r>
            <a:r>
              <a:rPr lang="en-GB" sz="1200" dirty="0"/>
              <a:t>(207, 20, 43)</a:t>
            </a:r>
          </a:p>
        </p:txBody>
      </p:sp>
      <p:pic>
        <p:nvPicPr>
          <p:cNvPr id="1026" name="Picture 2" descr="3x5 Union Flag Diagram">
            <a:extLst>
              <a:ext uri="{FF2B5EF4-FFF2-40B4-BE49-F238E27FC236}">
                <a16:creationId xmlns:a16="http://schemas.microsoft.com/office/drawing/2014/main" id="{79F840F4-FCE5-410D-B03E-D8857F65F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7" y="4012035"/>
            <a:ext cx="3270068" cy="267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55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Aims &amp; Priorities</vt:lpstr>
      <vt:lpstr>Site Outline</vt:lpstr>
      <vt:lpstr>Wireframes &amp; basic description</vt:lpstr>
      <vt:lpstr>“Mood board” – images, colours, fonts, etc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Gaz _</dc:creator>
  <cp:lastModifiedBy>Gaz _</cp:lastModifiedBy>
  <cp:revision>5</cp:revision>
  <dcterms:created xsi:type="dcterms:W3CDTF">2021-07-06T15:51:33Z</dcterms:created>
  <dcterms:modified xsi:type="dcterms:W3CDTF">2021-07-06T16:51:33Z</dcterms:modified>
</cp:coreProperties>
</file>