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7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JSONObject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Default Value</c:v>
                </c:pt>
                <c:pt idx="1">
                  <c:v>Empty Value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221</c:v>
                </c:pt>
                <c:pt idx="1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52-46D8-A6F2-9F5830B394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Piko</c:v>
                </c:pt>
              </c:strCache>
            </c:strRef>
          </c:tx>
          <c:spPr>
            <a:solidFill>
              <a:srgbClr val="CF2B5D"/>
            </a:solidFill>
            <a:ln>
              <a:noFill/>
            </a:ln>
            <a:effectLst/>
          </c:spPr>
          <c:invertIfNegative val="0"/>
          <c:dLbls>
            <c:dLbl>
              <c:idx val="1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A52-46D8-A6F2-9F5830B394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Default Value</c:v>
                </c:pt>
                <c:pt idx="1">
                  <c:v>Empty Value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52-46D8-A6F2-9F5830B39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407571888"/>
        <c:axId val="407573528"/>
      </c:barChart>
      <c:catAx>
        <c:axId val="40757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573528"/>
        <c:crosses val="autoZero"/>
        <c:auto val="1"/>
        <c:lblAlgn val="ctr"/>
        <c:lblOffset val="100"/>
        <c:noMultiLvlLbl val="0"/>
      </c:catAx>
      <c:valAx>
        <c:axId val="407573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5718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>
                <a:solidFill>
                  <a:schemeClr val="tx1"/>
                </a:solidFill>
              </a:rPr>
              <a:t>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JSONObject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974134246454251E-2"/>
                  <c:y val="-2.33491399656841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F14-4638-B621-6C15C8482D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Default Value</c:v>
                </c:pt>
                <c:pt idx="1">
                  <c:v>Empty Value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4-4638-B621-6C15C8482D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Piko</c:v>
                </c:pt>
              </c:strCache>
            </c:strRef>
          </c:tx>
          <c:spPr>
            <a:solidFill>
              <a:srgbClr val="CF2B5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93964657505981E-2"/>
                  <c:y val="3.5023709948526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14-4638-B621-6C15C8482D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Default Value</c:v>
                </c:pt>
                <c:pt idx="1">
                  <c:v>Empty Value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70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14-4638-B621-6C15C8482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8970592"/>
        <c:axId val="398973544"/>
      </c:barChart>
      <c:catAx>
        <c:axId val="3989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73544"/>
        <c:crosses val="autoZero"/>
        <c:auto val="1"/>
        <c:lblAlgn val="ctr"/>
        <c:lblOffset val="100"/>
        <c:noMultiLvlLbl val="0"/>
      </c:catAx>
      <c:valAx>
        <c:axId val="39897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705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tx1"/>
                </a:solidFill>
              </a:rPr>
              <a:t>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JSONObject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956890410757007E-3"/>
                  <c:y val="-2.0430497469973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BF-4507-9F2A-D5F6857DC5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Default Value</c:v>
                </c:pt>
                <c:pt idx="1">
                  <c:v>Empty Value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125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F-4507-9F2A-D5F6857DC5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Piko</c:v>
                </c:pt>
              </c:strCache>
            </c:strRef>
          </c:tx>
          <c:spPr>
            <a:solidFill>
              <a:srgbClr val="CF2B5D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F2B5D"/>
              </a:solidFill>
              <a:ln w="222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BBF-4507-9F2A-D5F6857DC5A7}"/>
              </c:ext>
            </c:extLst>
          </c:dPt>
          <c:dLbls>
            <c:dLbl>
              <c:idx val="0"/>
              <c:layout>
                <c:manualLayout>
                  <c:x val="-4.5753770534926312E-17"/>
                  <c:y val="-2.62677824613946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BF-4507-9F2A-D5F6857DC5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Default Value</c:v>
                </c:pt>
                <c:pt idx="1">
                  <c:v>Empty Value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80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F-4507-9F2A-D5F6857DC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8970592"/>
        <c:axId val="398973544"/>
      </c:barChart>
      <c:catAx>
        <c:axId val="3989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73544"/>
        <c:crosses val="autoZero"/>
        <c:auto val="1"/>
        <c:lblAlgn val="ctr"/>
        <c:lblOffset val="100"/>
        <c:noMultiLvlLbl val="0"/>
      </c:catAx>
      <c:valAx>
        <c:axId val="39897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705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7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9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6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B85F-3E46-4F87-9C12-6FA498783EA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13D5-E149-4A26-A6D8-FCACE362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56309"/>
            <a:ext cx="12191999" cy="12191999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-76203" y="6719305"/>
            <a:ext cx="2736273" cy="23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image source: www.jungjawa.com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31613" y="166471"/>
            <a:ext cx="3726873" cy="1461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Mbak</a:t>
            </a:r>
            <a:r>
              <a:rPr lang="en-US" sz="8000" b="1" dirty="0" err="1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</a:t>
            </a:r>
            <a:endParaRPr lang="en-US" sz="8000" b="1" dirty="0">
              <a:solidFill>
                <a:srgbClr val="CF2B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YukPergi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8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Piko</a:t>
            </a:r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86879"/>
              </p:ext>
            </p:extLst>
          </p:nvPr>
        </p:nvGraphicFramePr>
        <p:xfrm>
          <a:off x="838200" y="2445158"/>
          <a:ext cx="9145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154">
                  <a:extLst>
                    <a:ext uri="{9D8B030D-6E8A-4147-A177-3AD203B41FA5}">
                      <a16:colId xmlns:a16="http://schemas.microsoft.com/office/drawing/2014/main" val="1599441686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1287255908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3052595787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2745880258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2865700587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1547230018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1951410716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3180437646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4045501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807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12378"/>
              </p:ext>
            </p:extLst>
          </p:nvPr>
        </p:nvGraphicFramePr>
        <p:xfrm>
          <a:off x="838200" y="39861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610028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80063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11722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96714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96158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7397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585360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414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2B5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2B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9325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>
            <a:cxnSpLocks/>
          </p:cNvCxnSpPr>
          <p:nvPr/>
        </p:nvCxnSpPr>
        <p:spPr>
          <a:xfrm>
            <a:off x="854826" y="2807685"/>
            <a:ext cx="0" cy="1140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863437" y="2807685"/>
            <a:ext cx="7102763" cy="1140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</a:p>
        </p:txBody>
      </p:sp>
    </p:spTree>
    <p:extLst>
      <p:ext uri="{BB962C8B-B14F-4D97-AF65-F5344CB8AC3E}">
        <p14:creationId xmlns:p14="http://schemas.microsoft.com/office/powerpoint/2010/main" val="34186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Geofencing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Heat maps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Reminder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Reminder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location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600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 data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049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https://github.com/Michinggun/MoveSense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2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https://github.com/archansel/TimeSense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1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Piko</a:t>
            </a:r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Dove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https://github.com/zavyra/PikoDove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2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423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ubtitle 4"/>
          <p:cNvSpPr txBox="1">
            <a:spLocks/>
          </p:cNvSpPr>
          <p:nvPr/>
        </p:nvSpPr>
        <p:spPr>
          <a:xfrm>
            <a:off x="8236520" y="2125749"/>
            <a:ext cx="2736273" cy="7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data in bytes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Less is better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666114"/>
              </p:ext>
            </p:extLst>
          </p:nvPr>
        </p:nvGraphicFramePr>
        <p:xfrm>
          <a:off x="838200" y="1825625"/>
          <a:ext cx="5088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898219"/>
              </p:ext>
            </p:extLst>
          </p:nvPr>
        </p:nvGraphicFramePr>
        <p:xfrm>
          <a:off x="6265025" y="1825625"/>
          <a:ext cx="5088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ubtitle 4"/>
          <p:cNvSpPr txBox="1">
            <a:spLocks/>
          </p:cNvSpPr>
          <p:nvPr/>
        </p:nvSpPr>
        <p:spPr>
          <a:xfrm>
            <a:off x="8452651" y="2454117"/>
            <a:ext cx="2736273" cy="7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data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Less is better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3010586" y="2454116"/>
            <a:ext cx="2736273" cy="7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data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Less is better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solidFill>
                  <a:srgbClr val="CF2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5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Personal Assistant</vt:lpstr>
      <vt:lpstr>PowerPoint Presentation</vt:lpstr>
      <vt:lpstr>Move Sense https://github.com/Michinggun/MoveSense</vt:lpstr>
      <vt:lpstr>Time Sense https://github.com/archansel/TimeSense</vt:lpstr>
      <vt:lpstr>Piko Dove https://github.com/zavyra/PikoDove</vt:lpstr>
      <vt:lpstr>Data Length</vt:lpstr>
      <vt:lpstr>Parse Duration</vt:lpstr>
      <vt:lpstr>Question?</vt:lpstr>
      <vt:lpstr>Piko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Anselmus K A Kurniawan</dc:creator>
  <cp:lastModifiedBy>Anselmus K A Kurniawan</cp:lastModifiedBy>
  <cp:revision>14</cp:revision>
  <dcterms:created xsi:type="dcterms:W3CDTF">2017-03-26T02:18:39Z</dcterms:created>
  <dcterms:modified xsi:type="dcterms:W3CDTF">2017-03-26T03:49:09Z</dcterms:modified>
</cp:coreProperties>
</file>