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1" r:id="rId2"/>
    <p:sldId id="257" r:id="rId3"/>
    <p:sldId id="271" r:id="rId4"/>
    <p:sldId id="279" r:id="rId5"/>
    <p:sldId id="282" r:id="rId6"/>
    <p:sldId id="283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1"/>
          </p14:sldIdLst>
        </p14:section>
        <p14:section name="Design, Annotate, Work Together, Tell Me" id="{B9B51309-D148-4332-87C2-07BE32FBCA3B}">
          <p14:sldIdLst>
            <p14:sldId id="257"/>
            <p14:sldId id="271"/>
            <p14:sldId id="279"/>
            <p14:sldId id="282"/>
            <p14:sldId id="283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40" d="100"/>
          <a:sy n="40" d="100"/>
        </p:scale>
        <p:origin x="72" y="6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click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go.microsoft.com/fwlink/?LinkId=617172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Greetink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59" y="2127267"/>
            <a:ext cx="6483737" cy="270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 descr="Small circle with number 1 inside indicating step 1"/>
          <p:cNvGrpSpPr/>
          <p:nvPr/>
        </p:nvGrpSpPr>
        <p:grpSpPr>
          <a:xfrm>
            <a:off x="1189789" y="1955857"/>
            <a:ext cx="558179" cy="409838"/>
            <a:chOff x="6953426" y="711274"/>
            <a:chExt cx="558179" cy="409838"/>
          </a:xfrm>
        </p:grpSpPr>
        <p:sp>
          <p:nvSpPr>
            <p:cNvPr id="34" name="Oval 3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small circle with numeral 1 inside 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6" name="Group 35" descr="Small circle with number 2 inside indicating step 2"/>
          <p:cNvGrpSpPr/>
          <p:nvPr/>
        </p:nvGrpSpPr>
        <p:grpSpPr>
          <a:xfrm>
            <a:off x="1189789" y="3067254"/>
            <a:ext cx="558179" cy="409838"/>
            <a:chOff x="6953426" y="711274"/>
            <a:chExt cx="558179" cy="409838"/>
          </a:xfrm>
        </p:grpSpPr>
        <p:sp>
          <p:nvSpPr>
            <p:cNvPr id="37" name="Oval 3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 descr="small circle with number 2 inside 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9" name="Group 38" descr="Small circle with number 3 inside  indicating step 3"/>
          <p:cNvGrpSpPr/>
          <p:nvPr/>
        </p:nvGrpSpPr>
        <p:grpSpPr>
          <a:xfrm>
            <a:off x="1198358" y="4618868"/>
            <a:ext cx="558179" cy="409838"/>
            <a:chOff x="6953426" y="711274"/>
            <a:chExt cx="558179" cy="409838"/>
          </a:xfrm>
        </p:grpSpPr>
        <p:sp>
          <p:nvSpPr>
            <p:cNvPr id="40" name="Oval 3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697104" y="1996049"/>
            <a:ext cx="6711485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Banyaknya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mahasiswa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kesulitan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menemui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dosen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bersangkutan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5378921" y="1996049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1697105" y="4659060"/>
            <a:ext cx="6788182" cy="697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Turunnya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minat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mahasiswa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bimbingan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dosen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mahasiswa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lulus lama.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Permasalahan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ontent Placeholder 17"/>
          <p:cNvSpPr txBox="1">
            <a:spLocks/>
          </p:cNvSpPr>
          <p:nvPr/>
        </p:nvSpPr>
        <p:spPr>
          <a:xfrm>
            <a:off x="1742912" y="3107446"/>
            <a:ext cx="6742375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Dosen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terkadang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malas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memberitahukan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bahwa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sedang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tersedia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lokasi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kampus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Pemecahan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Permasalahan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Group 5" descr="Small circle with number 1 inside indicating step 1"/>
          <p:cNvGrpSpPr/>
          <p:nvPr/>
        </p:nvGrpSpPr>
        <p:grpSpPr>
          <a:xfrm>
            <a:off x="1189789" y="1955857"/>
            <a:ext cx="558179" cy="409838"/>
            <a:chOff x="6953426" y="711274"/>
            <a:chExt cx="558179" cy="409838"/>
          </a:xfrm>
        </p:grpSpPr>
        <p:sp>
          <p:nvSpPr>
            <p:cNvPr id="7" name="Oval 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 descr="small circle with numeral 1 inside 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10" name="Group 9" descr="Small circle with number 2 inside indicating step 2"/>
          <p:cNvGrpSpPr/>
          <p:nvPr/>
        </p:nvGrpSpPr>
        <p:grpSpPr>
          <a:xfrm>
            <a:off x="1189789" y="4023096"/>
            <a:ext cx="558179" cy="409838"/>
            <a:chOff x="6953426" y="711274"/>
            <a:chExt cx="558179" cy="409838"/>
          </a:xfrm>
        </p:grpSpPr>
        <p:sp>
          <p:nvSpPr>
            <p:cNvPr id="11" name="Oval 10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 descr="small circle with number 2 inside 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697105" y="1996049"/>
            <a:ext cx="9179442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GooDosen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dosen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perlu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repot-repot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tahukan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mahasiswa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bersangkutan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memberitahukan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lokasinya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Karena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GooDosen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otomatis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mendeteksi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lokasi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Dosen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5378921" y="1996049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ontent Placeholder 17"/>
          <p:cNvSpPr txBox="1">
            <a:spLocks/>
          </p:cNvSpPr>
          <p:nvPr/>
        </p:nvSpPr>
        <p:spPr>
          <a:xfrm>
            <a:off x="1742913" y="3896543"/>
            <a:ext cx="9133635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Mahasiswa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melihat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realtime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lokasi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dosen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ingin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lihat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jika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dosen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berada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area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sekitar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kampus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12540" cy="640080"/>
          </a:xfrm>
        </p:spPr>
        <p:txBody>
          <a:bodyPr>
            <a:norm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Follow </a:t>
            </a:r>
            <a:r>
              <a:rPr lang="en-US" dirty="0" err="1"/>
              <a:t>menFollow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5" y="2045368"/>
            <a:ext cx="5586080" cy="4427621"/>
          </a:xfrm>
          <a:prstGeom prst="rect">
            <a:avLst/>
          </a:prstGeom>
        </p:spPr>
      </p:pic>
      <p:sp>
        <p:nvSpPr>
          <p:cNvPr id="8" name="Content Placeholder 17"/>
          <p:cNvSpPr txBox="1">
            <a:spLocks/>
          </p:cNvSpPr>
          <p:nvPr/>
        </p:nvSpPr>
        <p:spPr>
          <a:xfrm>
            <a:off x="6555505" y="1549077"/>
            <a:ext cx="1746246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Mahasiswa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/>
          <p:cNvSpPr txBox="1">
            <a:spLocks/>
          </p:cNvSpPr>
          <p:nvPr/>
        </p:nvSpPr>
        <p:spPr>
          <a:xfrm>
            <a:off x="3579876" y="1549076"/>
            <a:ext cx="1746246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Dosen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16287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Dari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 Nama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Dari </a:t>
            </a:r>
            <a:r>
              <a:rPr lang="en-US" dirty="0" err="1"/>
              <a:t>Universitas</a:t>
            </a:r>
            <a:r>
              <a:rPr lang="en-US" dirty="0"/>
              <a:t> Mana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042611" y="1386205"/>
            <a:ext cx="2962511" cy="49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9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16287" cy="640080"/>
          </a:xfrm>
        </p:spPr>
        <p:txBody>
          <a:bodyPr>
            <a:norm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Di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Akan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dideteksi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533" y="2047674"/>
            <a:ext cx="2451555" cy="4040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50" y="2047674"/>
            <a:ext cx="2450288" cy="4040305"/>
          </a:xfrm>
          <a:prstGeom prst="rect">
            <a:avLst/>
          </a:prstGeom>
        </p:spPr>
      </p:pic>
      <p:sp>
        <p:nvSpPr>
          <p:cNvPr id="7" name="Content Placeholder 17"/>
          <p:cNvSpPr txBox="1">
            <a:spLocks/>
          </p:cNvSpPr>
          <p:nvPr/>
        </p:nvSpPr>
        <p:spPr>
          <a:xfrm>
            <a:off x="2256299" y="1551383"/>
            <a:ext cx="3157912" cy="496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Berada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Diarea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Kampus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8" name="Content Placeholder 17"/>
          <p:cNvSpPr txBox="1">
            <a:spLocks/>
          </p:cNvSpPr>
          <p:nvPr/>
        </p:nvSpPr>
        <p:spPr>
          <a:xfrm>
            <a:off x="6358511" y="1551382"/>
            <a:ext cx="4084899" cy="496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Berada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luar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area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Kampus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595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Terima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Kasih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761" y="1536192"/>
            <a:ext cx="1269672" cy="1189747"/>
          </a:xfrm>
          <a:prstGeom prst="rect">
            <a:avLst/>
          </a:prstGeom>
        </p:spPr>
      </p:pic>
      <p:pic>
        <p:nvPicPr>
          <p:cNvPr id="7" name="Picture 6" descr="Arrow inside a circle">
            <a:hlinkClick r:id="rId4" tooltip="Click here to go to free PowerPoint training.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04" y="5993319"/>
            <a:ext cx="661940" cy="661940"/>
          </a:xfrm>
          <a:prstGeom prst="rect">
            <a:avLst/>
          </a:prstGeom>
        </p:spPr>
      </p:pic>
      <p:pic>
        <p:nvPicPr>
          <p:cNvPr id="8" name="Picture 7" descr="Arrow inside a circle">
            <a:hlinkClick r:id="rId6" tooltip="Click here to visit the PowerPoint team blog.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0238" y="5994081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238</TotalTime>
  <Words>145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Segoe UI Semibold</vt:lpstr>
      <vt:lpstr>WelcomeDoc</vt:lpstr>
      <vt:lpstr>Greetink</vt:lpstr>
      <vt:lpstr>Permasalahan</vt:lpstr>
      <vt:lpstr>Pemecahan Permasalahan</vt:lpstr>
      <vt:lpstr>Tampilan Profil yang dapat Follow menFollow satu sama lain</vt:lpstr>
      <vt:lpstr>Dari Pencarian Didapatkan  Nama Seseorang dan Dari Universitas Mana</vt:lpstr>
      <vt:lpstr>Setelah Di Klik Maka Akan langsung dideteksi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Pengangkat Beban ()</dc:title>
  <dc:creator>Ranu Wijaya Putra</dc:creator>
  <cp:keywords/>
  <cp:lastModifiedBy>Ranu Wijaya Putra</cp:lastModifiedBy>
  <cp:revision>26</cp:revision>
  <dcterms:created xsi:type="dcterms:W3CDTF">2016-09-23T03:41:26Z</dcterms:created>
  <dcterms:modified xsi:type="dcterms:W3CDTF">2017-03-26T03:02:54Z</dcterms:modified>
  <cp:version/>
</cp:coreProperties>
</file>