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11760" y="1264680"/>
            <a:ext cx="3999600" cy="31910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11760" y="1264680"/>
            <a:ext cx="3999600" cy="3191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311760" y="1264680"/>
            <a:ext cx="3999600" cy="319104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311760" y="1264680"/>
            <a:ext cx="3999600" cy="3191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ED7CB54D-D106-43B3-A9DD-A48D52C4387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667B929F-834B-41AF-86B8-8570601E80A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2436120" y="211680"/>
            <a:ext cx="4271760" cy="1158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Go-Search</a:t>
            </a: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Predictive Supply Demand  Heatmap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370440" y="4654440"/>
            <a:ext cx="8520120" cy="364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Kaktusio’s</a:t>
            </a: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members</a:t>
            </a: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Budhi S. Wibowo | Eling Meyatmaja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Shape 56" descr=""/>
          <p:cNvPicPr/>
          <p:nvPr/>
        </p:nvPicPr>
        <p:blipFill>
          <a:blip r:embed="rId1"/>
          <a:srcRect l="53586" t="0" r="0" b="0"/>
          <a:stretch/>
        </p:blipFill>
        <p:spPr>
          <a:xfrm>
            <a:off x="2606760" y="1493640"/>
            <a:ext cx="3930480" cy="303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Waiting at the wrong place?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Shape 62" descr=""/>
          <p:cNvPicPr/>
          <p:nvPr/>
        </p:nvPicPr>
        <p:blipFill>
          <a:blip r:embed="rId1"/>
          <a:srcRect l="0" t="0" r="5873" b="0"/>
          <a:stretch/>
        </p:blipFill>
        <p:spPr>
          <a:xfrm>
            <a:off x="311760" y="1210680"/>
            <a:ext cx="4098240" cy="3486600"/>
          </a:xfrm>
          <a:prstGeom prst="rect">
            <a:avLst/>
          </a:prstGeom>
          <a:ln>
            <a:noFill/>
          </a:ln>
        </p:spPr>
      </p:pic>
      <p:pic>
        <p:nvPicPr>
          <p:cNvPr id="80" name="Shape 63" descr=""/>
          <p:cNvPicPr/>
          <p:nvPr/>
        </p:nvPicPr>
        <p:blipFill>
          <a:blip r:embed="rId2"/>
          <a:srcRect l="21784" t="0" r="0" b="0"/>
          <a:stretch/>
        </p:blipFill>
        <p:spPr>
          <a:xfrm>
            <a:off x="4733640" y="1210680"/>
            <a:ext cx="4098240" cy="348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Unbalanced Supply &amp; Demand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Shape 69" descr=""/>
          <p:cNvPicPr/>
          <p:nvPr/>
        </p:nvPicPr>
        <p:blipFill>
          <a:blip r:embed="rId1"/>
          <a:srcRect l="53586" t="0" r="0" b="0"/>
          <a:stretch/>
        </p:blipFill>
        <p:spPr>
          <a:xfrm>
            <a:off x="342360" y="1410480"/>
            <a:ext cx="3775680" cy="2917440"/>
          </a:xfrm>
          <a:prstGeom prst="rect">
            <a:avLst/>
          </a:prstGeom>
          <a:ln w="9360">
            <a:solidFill>
              <a:srgbClr val="ffffff"/>
            </a:solidFill>
            <a:round/>
          </a:ln>
        </p:spPr>
      </p:pic>
      <p:sp>
        <p:nvSpPr>
          <p:cNvPr id="83" name="CustomShape 2"/>
          <p:cNvSpPr/>
          <p:nvPr/>
        </p:nvSpPr>
        <p:spPr>
          <a:xfrm>
            <a:off x="4844880" y="1846080"/>
            <a:ext cx="3612960" cy="291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 flipH="1">
            <a:off x="5054040" y="1698480"/>
            <a:ext cx="3241080" cy="296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>
            <a:off x="8208720" y="1753920"/>
            <a:ext cx="5432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4553280" y="1898280"/>
            <a:ext cx="698040" cy="5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5463000" y="1401120"/>
            <a:ext cx="3282840" cy="266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7"/>
          <p:cNvSpPr/>
          <p:nvPr/>
        </p:nvSpPr>
        <p:spPr>
          <a:xfrm flipH="1" rot="10800000">
            <a:off x="6207120" y="2191680"/>
            <a:ext cx="698040" cy="2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8"/>
          <p:cNvSpPr/>
          <p:nvPr/>
        </p:nvSpPr>
        <p:spPr>
          <a:xfrm>
            <a:off x="6400080" y="3382560"/>
            <a:ext cx="40716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5614560" y="1108440"/>
            <a:ext cx="698040" cy="5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D2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>
            <a:off x="6900840" y="2191680"/>
            <a:ext cx="40716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P2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Price Increase?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832280" y="1152360"/>
            <a:ext cx="3999600" cy="96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1c23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if</a:t>
            </a:r>
            <a:r>
              <a:rPr b="0" lang="en-US" sz="36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Shape 85" descr=""/>
          <p:cNvPicPr/>
          <p:nvPr/>
        </p:nvPicPr>
        <p:blipFill>
          <a:blip r:embed="rId1"/>
          <a:stretch/>
        </p:blipFill>
        <p:spPr>
          <a:xfrm>
            <a:off x="311760" y="1288800"/>
            <a:ext cx="4275720" cy="256536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4832280" y="1895400"/>
            <a:ext cx="3757320" cy="26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ffe5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can</a:t>
            </a:r>
            <a:r>
              <a:rPr b="0" lang="en-US" sz="3600" spc="-1" strike="noStrike">
                <a:solidFill>
                  <a:srgbClr val="ffe5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en-US" sz="3600" spc="-1" strike="noStrike">
                <a:solidFill>
                  <a:srgbClr val="ffe5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reposition</a:t>
            </a:r>
            <a:r>
              <a:rPr b="0" lang="en-US" sz="3600" spc="-1" strike="noStrike">
                <a:solidFill>
                  <a:srgbClr val="ffe5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en-US" sz="3600" spc="-1" strike="noStrike">
                <a:solidFill>
                  <a:srgbClr val="ffe5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drivers</a:t>
            </a:r>
            <a:r>
              <a:rPr b="0" lang="en-US" sz="3600" spc="-1" strike="noStrike">
                <a:solidFill>
                  <a:srgbClr val="ffe5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ffe5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before</a:t>
            </a:r>
            <a:r>
              <a:rPr b="0" lang="en-US" sz="3600" spc="-1" strike="noStrike">
                <a:solidFill>
                  <a:srgbClr val="ffe5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demand arise?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Predictive Heatmap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Shape 92" descr=""/>
          <p:cNvPicPr/>
          <p:nvPr/>
        </p:nvPicPr>
        <p:blipFill>
          <a:blip r:embed="rId1"/>
          <a:srcRect l="53586" t="0" r="0" b="0"/>
          <a:stretch/>
        </p:blipFill>
        <p:spPr>
          <a:xfrm>
            <a:off x="5009400" y="1680480"/>
            <a:ext cx="3437280" cy="2655720"/>
          </a:xfrm>
          <a:prstGeom prst="rect">
            <a:avLst/>
          </a:prstGeom>
          <a:ln w="9360">
            <a:solidFill>
              <a:srgbClr val="ffffff"/>
            </a:solidFill>
            <a:round/>
          </a:ln>
        </p:spPr>
      </p:pic>
      <p:sp>
        <p:nvSpPr>
          <p:cNvPr id="98" name="CustomShape 2"/>
          <p:cNvSpPr/>
          <p:nvPr/>
        </p:nvSpPr>
        <p:spPr>
          <a:xfrm>
            <a:off x="454320" y="1473120"/>
            <a:ext cx="1485000" cy="1086120"/>
          </a:xfrm>
          <a:prstGeom prst="flowChartMultidocument">
            <a:avLst/>
          </a:prstGeom>
          <a:solidFill>
            <a:srgbClr val="ffe5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Demand in loc i for time 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454320" y="3188520"/>
            <a:ext cx="1485000" cy="1086120"/>
          </a:xfrm>
          <a:prstGeom prst="flowChartMultidocument">
            <a:avLst/>
          </a:prstGeom>
          <a:solidFill>
            <a:srgbClr val="ffe5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Supply in loc i for time 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2604960" y="2127240"/>
            <a:ext cx="1440720" cy="1407600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Machine Learning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1094040" y="2518200"/>
            <a:ext cx="1510920" cy="48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6"/>
          <p:cNvSpPr/>
          <p:nvPr/>
        </p:nvSpPr>
        <p:spPr>
          <a:xfrm flipH="1" rot="10800000">
            <a:off x="2604960" y="3188520"/>
            <a:ext cx="1305360" cy="18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7"/>
          <p:cNvSpPr/>
          <p:nvPr/>
        </p:nvSpPr>
        <p:spPr>
          <a:xfrm>
            <a:off x="3693960" y="3007080"/>
            <a:ext cx="13150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8"/>
          <p:cNvSpPr/>
          <p:nvPr/>
        </p:nvSpPr>
        <p:spPr>
          <a:xfrm>
            <a:off x="4987800" y="1144440"/>
            <a:ext cx="34804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Predict 30 min in advance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9"/>
          <p:cNvSpPr/>
          <p:nvPr/>
        </p:nvSpPr>
        <p:spPr>
          <a:xfrm>
            <a:off x="4987800" y="4477320"/>
            <a:ext cx="34804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Updated every 10 minutes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10"/>
          <p:cNvSpPr/>
          <p:nvPr/>
        </p:nvSpPr>
        <p:spPr>
          <a:xfrm>
            <a:off x="2676600" y="1539720"/>
            <a:ext cx="1839960" cy="52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RSME &lt; 0.8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143000" y="0"/>
            <a:ext cx="6857640" cy="5143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Benefits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Shape 112" descr=""/>
          <p:cNvPicPr/>
          <p:nvPr/>
        </p:nvPicPr>
        <p:blipFill>
          <a:blip r:embed="rId1"/>
          <a:stretch/>
        </p:blipFill>
        <p:spPr>
          <a:xfrm>
            <a:off x="1294200" y="1713240"/>
            <a:ext cx="2523600" cy="1809360"/>
          </a:xfrm>
          <a:prstGeom prst="rect">
            <a:avLst/>
          </a:prstGeom>
          <a:ln>
            <a:noFill/>
          </a:ln>
        </p:spPr>
      </p:pic>
      <p:pic>
        <p:nvPicPr>
          <p:cNvPr id="110" name="Shape 113" descr=""/>
          <p:cNvPicPr/>
          <p:nvPr/>
        </p:nvPicPr>
        <p:blipFill>
          <a:blip r:embed="rId2"/>
          <a:srcRect l="0" t="0" r="13389" b="0"/>
          <a:stretch/>
        </p:blipFill>
        <p:spPr>
          <a:xfrm>
            <a:off x="5346720" y="1743120"/>
            <a:ext cx="2734920" cy="174996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1935360" y="1140480"/>
            <a:ext cx="124092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drivers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5819760" y="1140480"/>
            <a:ext cx="167328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customers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123560" y="3698640"/>
            <a:ext cx="2988720" cy="8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Maximize revenue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Less idle time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5291280" y="3698640"/>
            <a:ext cx="2988720" cy="8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 price increase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Less waiting time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11760" y="3452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Driver Senang, Pelanggan pun Riang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4680" y="1219320"/>
            <a:ext cx="4500360" cy="31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Shape 131" descr=""/>
          <p:cNvPicPr/>
          <p:nvPr/>
        </p:nvPicPr>
        <p:blipFill>
          <a:blip r:embed="rId1"/>
          <a:stretch/>
        </p:blipFill>
        <p:spPr>
          <a:xfrm>
            <a:off x="1477800" y="1097280"/>
            <a:ext cx="6188040" cy="372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Future Work?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4680" y="1219320"/>
            <a:ext cx="4500360" cy="31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410040" y="1258200"/>
            <a:ext cx="5121000" cy="30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Improve model accuracy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Kernel Method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Convolution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Prescriptive Analytics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Recommend driver where to go to optimize global supply demand.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2017-03-26T09:52:22Z</dcterms:modified>
  <cp:revision>2</cp:revision>
  <dc:subject/>
  <dc:title/>
</cp:coreProperties>
</file>