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os:sync:Roche:Analysis_RCV_2_patter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os:sync:Roche:Analysis_RCV_2_pattern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os:sync:Roche:Analysis_RCV_2_patterns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Sheet7!$F$1</c:f>
              <c:strCache>
                <c:ptCount val="1"/>
                <c:pt idx="0">
                  <c:v>Number RCV terms</c:v>
                </c:pt>
              </c:strCache>
            </c:strRef>
          </c:tx>
          <c:invertIfNegative val="0"/>
          <c:cat>
            <c:strRef>
              <c:f>Sheet7!$E$2:$E$5</c:f>
              <c:strCache>
                <c:ptCount val="4"/>
                <c:pt idx="0">
                  <c:v>0</c:v>
                </c:pt>
                <c:pt idx="1">
                  <c:v>1-10</c:v>
                </c:pt>
                <c:pt idx="2">
                  <c:v>11-100</c:v>
                </c:pt>
                <c:pt idx="3">
                  <c:v>101-1000</c:v>
                </c:pt>
              </c:strCache>
            </c:strRef>
          </c:cat>
          <c:val>
            <c:numRef>
              <c:f>Sheet7!$F$2:$F$5</c:f>
              <c:numCache>
                <c:formatCode>General</c:formatCode>
                <c:ptCount val="4"/>
                <c:pt idx="0">
                  <c:v>104.0</c:v>
                </c:pt>
                <c:pt idx="1">
                  <c:v>148.0</c:v>
                </c:pt>
                <c:pt idx="2">
                  <c:v>46.0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3601560"/>
        <c:axId val="2124304520"/>
      </c:barChart>
      <c:catAx>
        <c:axId val="2123601560"/>
        <c:scaling>
          <c:orientation val="minMax"/>
        </c:scaling>
        <c:delete val="0"/>
        <c:axPos val="b"/>
        <c:majorTickMark val="out"/>
        <c:minorTickMark val="none"/>
        <c:tickLblPos val="nextTo"/>
        <c:crossAx val="2124304520"/>
        <c:crosses val="autoZero"/>
        <c:auto val="1"/>
        <c:lblAlgn val="ctr"/>
        <c:lblOffset val="100"/>
        <c:noMultiLvlLbl val="0"/>
      </c:catAx>
      <c:valAx>
        <c:axId val="2124304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36015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13706911636045"/>
          <c:y val="0.36091899970837"/>
          <c:w val="0.269626421697288"/>
          <c:h val="0.092976450860309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Number RCV terms</c:v>
                </c:pt>
              </c:strCache>
            </c:strRef>
          </c:tx>
          <c:marker>
            <c:symbol val="none"/>
          </c:marker>
          <c:xVal>
            <c:numRef>
              <c:f>Sheet7!$A$2:$A$12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Sheet7!$B$2:$B$12</c:f>
              <c:numCache>
                <c:formatCode>General</c:formatCode>
                <c:ptCount val="11"/>
                <c:pt idx="0">
                  <c:v>104.0</c:v>
                </c:pt>
                <c:pt idx="1">
                  <c:v>41.0</c:v>
                </c:pt>
                <c:pt idx="2">
                  <c:v>23.0</c:v>
                </c:pt>
                <c:pt idx="3">
                  <c:v>18.0</c:v>
                </c:pt>
                <c:pt idx="4">
                  <c:v>23.0</c:v>
                </c:pt>
                <c:pt idx="5">
                  <c:v>9.0</c:v>
                </c:pt>
                <c:pt idx="6">
                  <c:v>7.0</c:v>
                </c:pt>
                <c:pt idx="7">
                  <c:v>11.0</c:v>
                </c:pt>
                <c:pt idx="8">
                  <c:v>8.0</c:v>
                </c:pt>
                <c:pt idx="9">
                  <c:v>5.0</c:v>
                </c:pt>
                <c:pt idx="10">
                  <c:v>3.0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7364504"/>
        <c:axId val="2127367144"/>
      </c:scatterChart>
      <c:valAx>
        <c:axId val="2127364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7367144"/>
        <c:crosses val="autoZero"/>
        <c:crossBetween val="midCat"/>
      </c:valAx>
      <c:valAx>
        <c:axId val="2127367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736450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74774934383202"/>
          <c:y val="0.35628937007874"/>
          <c:w val="0.305780621172353"/>
          <c:h val="0.092976450860309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Number RCV terms</c:v>
                </c:pt>
              </c:strCache>
            </c:strRef>
          </c:tx>
          <c:invertIfNegative val="0"/>
          <c:cat>
            <c:strRef>
              <c:f>Sheet5!$F$2:$F$5</c:f>
              <c:strCache>
                <c:ptCount val="4"/>
                <c:pt idx="0">
                  <c:v>0-10</c:v>
                </c:pt>
                <c:pt idx="1">
                  <c:v>11-100</c:v>
                </c:pt>
                <c:pt idx="2">
                  <c:v>101-1000</c:v>
                </c:pt>
                <c:pt idx="3">
                  <c:v>1001-10000</c:v>
                </c:pt>
              </c:strCache>
            </c:strRef>
          </c:cat>
          <c:val>
            <c:numRef>
              <c:f>Sheet5!$G$2:$G$5</c:f>
              <c:numCache>
                <c:formatCode>General</c:formatCode>
                <c:ptCount val="4"/>
                <c:pt idx="0">
                  <c:v>34.0</c:v>
                </c:pt>
                <c:pt idx="1">
                  <c:v>130.0</c:v>
                </c:pt>
                <c:pt idx="2">
                  <c:v>76.0</c:v>
                </c:pt>
                <c:pt idx="3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7755624"/>
        <c:axId val="-2119014936"/>
      </c:barChart>
      <c:catAx>
        <c:axId val="-212775562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9014936"/>
        <c:crosses val="autoZero"/>
        <c:auto val="1"/>
        <c:lblAlgn val="ctr"/>
        <c:lblOffset val="100"/>
        <c:noMultiLvlLbl val="0"/>
      </c:catAx>
      <c:valAx>
        <c:axId val="-2119014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7755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19262467191601"/>
          <c:y val="0.305826407115777"/>
          <c:w val="0.269626421697288"/>
          <c:h val="0.0929764508603091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0.07299</cdr:x>
      <cdr:y>1</cdr:y>
    </cdr:from>
    <cdr:to>
      <cdr:x>0.21236</cdr:x>
      <cdr:y>1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333725" y="2743200"/>
          <a:ext cx="6371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FEC3-7FD7-CB42-AA17-E827F22BF82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36CF-B939-6644-BD34-A24389DE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8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FEC3-7FD7-CB42-AA17-E827F22BF82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36CF-B939-6644-BD34-A24389DE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0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FEC3-7FD7-CB42-AA17-E827F22BF82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36CF-B939-6644-BD34-A24389DE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5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FEC3-7FD7-CB42-AA17-E827F22BF82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36CF-B939-6644-BD34-A24389DE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7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FEC3-7FD7-CB42-AA17-E827F22BF82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36CF-B939-6644-BD34-A24389DE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9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FEC3-7FD7-CB42-AA17-E827F22BF82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36CF-B939-6644-BD34-A24389DE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1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FEC3-7FD7-CB42-AA17-E827F22BF82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36CF-B939-6644-BD34-A24389DE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5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FEC3-7FD7-CB42-AA17-E827F22BF82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36CF-B939-6644-BD34-A24389DE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FEC3-7FD7-CB42-AA17-E827F22BF82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36CF-B939-6644-BD34-A24389DE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FEC3-7FD7-CB42-AA17-E827F22BF82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36CF-B939-6644-BD34-A24389DE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3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FEC3-7FD7-CB42-AA17-E827F22BF82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36CF-B939-6644-BD34-A24389DE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6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FEC3-7FD7-CB42-AA17-E827F22BF82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36CF-B939-6644-BD34-A24389DE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6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759857"/>
              </p:ext>
            </p:extLst>
          </p:nvPr>
        </p:nvGraphicFramePr>
        <p:xfrm>
          <a:off x="2555413" y="31576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669288"/>
              </p:ext>
            </p:extLst>
          </p:nvPr>
        </p:nvGraphicFramePr>
        <p:xfrm>
          <a:off x="2555413" y="470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890828" y="5939379"/>
            <a:ext cx="6371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8023" y="5785604"/>
            <a:ext cx="2159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 manual-only mappings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206619" y="470776"/>
            <a:ext cx="3720463" cy="5737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24491" y="551584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10114" y="3128476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610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967673"/>
              </p:ext>
            </p:extLst>
          </p:nvPr>
        </p:nvGraphicFramePr>
        <p:xfrm>
          <a:off x="2337317" y="8527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2144880" y="740200"/>
            <a:ext cx="4051615" cy="31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08237" y="3473899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Number auto-only mappings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974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74" y="136239"/>
            <a:ext cx="6487651" cy="679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8" y="816216"/>
            <a:ext cx="6397717" cy="591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0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dosumis</dc:creator>
  <cp:lastModifiedBy>dosumis</cp:lastModifiedBy>
  <cp:revision>4</cp:revision>
  <dcterms:created xsi:type="dcterms:W3CDTF">2015-08-13T12:47:24Z</dcterms:created>
  <dcterms:modified xsi:type="dcterms:W3CDTF">2015-08-13T16:06:10Z</dcterms:modified>
</cp:coreProperties>
</file>