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684C-FCB7-4A1B-B96B-A0E940A29DF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NEP 10km model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ROMS runs:</a:t>
            </a:r>
          </a:p>
          <a:p>
            <a:pPr lvl="1"/>
            <a:r>
              <a:rPr lang="en-US" dirty="0"/>
              <a:t>Hindcast (2000-2020)</a:t>
            </a:r>
          </a:p>
          <a:p>
            <a:pPr lvl="1"/>
            <a:r>
              <a:rPr lang="en-US" dirty="0"/>
              <a:t>“Historical" run (1980-2014)</a:t>
            </a:r>
          </a:p>
          <a:p>
            <a:pPr lvl="1"/>
            <a:r>
              <a:rPr lang="en-US" dirty="0"/>
              <a:t>GFDL ssp126 projection (2015-2099)</a:t>
            </a:r>
          </a:p>
          <a:p>
            <a:pPr lvl="1"/>
            <a:r>
              <a:rPr lang="en-US" dirty="0"/>
              <a:t>GFDL ssp585 projection (2015-2099)</a:t>
            </a:r>
          </a:p>
          <a:p>
            <a:pPr lvl="1"/>
            <a:endParaRPr lang="en-US" dirty="0"/>
          </a:p>
          <a:p>
            <a:r>
              <a:rPr lang="en-US" b="1" dirty="0"/>
              <a:t>Depth ranges:</a:t>
            </a:r>
          </a:p>
          <a:p>
            <a:pPr lvl="1"/>
            <a:r>
              <a:rPr lang="en-US" dirty="0"/>
              <a:t>Surface (from 0 to 10 m)</a:t>
            </a:r>
          </a:p>
          <a:p>
            <a:pPr lvl="1"/>
            <a:r>
              <a:rPr lang="en-US" dirty="0"/>
              <a:t>Bottom (bottom to 10 m from bottom)</a:t>
            </a:r>
          </a:p>
          <a:p>
            <a:pPr lvl="1"/>
            <a:r>
              <a:rPr lang="en-US" dirty="0"/>
              <a:t>Midwater (10 m to 10 m from bottom)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222" r="14983" b="24304"/>
          <a:stretch/>
        </p:blipFill>
        <p:spPr>
          <a:xfrm>
            <a:off x="4629150" y="2602921"/>
            <a:ext cx="4518696" cy="2779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24450" y="1825625"/>
            <a:ext cx="2738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Each management area to:</a:t>
            </a:r>
          </a:p>
          <a:p>
            <a:pPr lvl="0"/>
            <a:r>
              <a:rPr lang="en-US" b="1" dirty="0"/>
              <a:t>	1,000 m isobath</a:t>
            </a:r>
          </a:p>
          <a:p>
            <a:pPr lvl="0"/>
            <a:r>
              <a:rPr lang="en-US" b="1" dirty="0"/>
              <a:t>	 300 m isobath</a:t>
            </a:r>
          </a:p>
        </p:txBody>
      </p:sp>
    </p:spTree>
    <p:extLst>
      <p:ext uri="{BB962C8B-B14F-4D97-AF65-F5344CB8AC3E}">
        <p14:creationId xmlns:p14="http://schemas.microsoft.com/office/powerpoint/2010/main" val="32235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 Indices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Vertically interpolating variables at each rho point (1 m intervals)</a:t>
            </a:r>
          </a:p>
          <a:p>
            <a:r>
              <a:rPr lang="en-US" dirty="0"/>
              <a:t>Summarizing (1) vertically and (2) horizontally</a:t>
            </a:r>
          </a:p>
          <a:p>
            <a:pPr lvl="1"/>
            <a:r>
              <a:rPr lang="en-US" dirty="0"/>
              <a:t>Averaged across depth and area</a:t>
            </a:r>
          </a:p>
          <a:p>
            <a:pPr lvl="1"/>
            <a:r>
              <a:rPr lang="en-US" dirty="0"/>
              <a:t>Summed across depth then averaged across area (to get standing stock biomass estimates)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387011"/>
              </p:ext>
            </p:extLst>
          </p:nvPr>
        </p:nvGraphicFramePr>
        <p:xfrm>
          <a:off x="4754654" y="1332560"/>
          <a:ext cx="4219016" cy="508546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78476">
                  <a:extLst>
                    <a:ext uri="{9D8B030D-6E8A-4147-A177-3AD203B41FA5}">
                      <a16:colId xmlns:a16="http://schemas.microsoft.com/office/drawing/2014/main" val="1102067235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1640016573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NEP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62430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Ammonium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NH4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45692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detritus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7299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312875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12312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76861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414819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088435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426811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829641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29642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35312092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large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690243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020364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Salinity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762121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233589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7669394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967032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101151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3854531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71403497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small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827982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temp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54531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h𝑖𝑛𝑑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h𝑖𝑛𝑑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variable, y = year, T = reference period (2000-2014)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= bias corrected projection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the average value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historical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</m:sup>
                    </m:sSubSup>
                  </m:oMath>
                </a14:m>
                <a:r>
                  <a:rPr lang="en-US" dirty="0"/>
                  <a:t> = projection time-series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average value of the historical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correction (log?)</a:t>
            </a:r>
          </a:p>
        </p:txBody>
      </p:sp>
    </p:spTree>
    <p:extLst>
      <p:ext uri="{BB962C8B-B14F-4D97-AF65-F5344CB8AC3E}">
        <p14:creationId xmlns:p14="http://schemas.microsoft.com/office/powerpoint/2010/main" val="200325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568BA-99C1-2854-A35D-959DB2E6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6909"/>
          <a:stretch/>
        </p:blipFill>
        <p:spPr bwMode="auto">
          <a:xfrm>
            <a:off x="628650" y="1372206"/>
            <a:ext cx="7471719" cy="54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83817-6DAA-56D6-D6D7-C48BF56E2519}"/>
              </a:ext>
            </a:extLst>
          </p:cNvPr>
          <p:cNvSpPr txBox="1"/>
          <p:nvPr/>
        </p:nvSpPr>
        <p:spPr>
          <a:xfrm>
            <a:off x="3807288" y="1558884"/>
            <a:ext cx="360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NMFS areas are the common spatial unit for most GOA-CLIM biological models</a:t>
            </a:r>
          </a:p>
        </p:txBody>
      </p:sp>
    </p:spTree>
    <p:extLst>
      <p:ext uri="{BB962C8B-B14F-4D97-AF65-F5344CB8AC3E}">
        <p14:creationId xmlns:p14="http://schemas.microsoft.com/office/powerpoint/2010/main" val="28102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415F5-EC0C-A30B-8AAD-A96AD1F0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20D9A-C884-5713-92A7-1909C75F4DCB}"/>
              </a:ext>
            </a:extLst>
          </p:cNvPr>
          <p:cNvSpPr txBox="1"/>
          <p:nvPr/>
        </p:nvSpPr>
        <p:spPr>
          <a:xfrm>
            <a:off x="271849" y="1803678"/>
            <a:ext cx="385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Cropping to depths &lt; 1000 m (ROMS h)</a:t>
            </a:r>
          </a:p>
        </p:txBody>
      </p:sp>
    </p:spTree>
    <p:extLst>
      <p:ext uri="{BB962C8B-B14F-4D97-AF65-F5344CB8AC3E}">
        <p14:creationId xmlns:p14="http://schemas.microsoft.com/office/powerpoint/2010/main" val="143982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9349-30EF-9194-1EC6-56BDC9C8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 from ESM output (</a:t>
            </a:r>
            <a:r>
              <a:rPr lang="en-US" b="1" dirty="0" err="1"/>
              <a:t>Pcod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0471-464B-F9C8-DE09-49762793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549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Surface and bottom pH from GFDL</a:t>
            </a:r>
          </a:p>
          <a:p>
            <a:pPr lvl="1"/>
            <a:r>
              <a:rPr lang="en-US" sz="2000" dirty="0"/>
              <a:t>historical</a:t>
            </a:r>
          </a:p>
          <a:p>
            <a:pPr lvl="1"/>
            <a:r>
              <a:rPr lang="en-US" sz="2000" dirty="0"/>
              <a:t>SSP-126</a:t>
            </a:r>
          </a:p>
          <a:p>
            <a:pPr lvl="1"/>
            <a:r>
              <a:rPr lang="en-US" sz="2000" dirty="0"/>
              <a:t>SSP-585</a:t>
            </a:r>
          </a:p>
          <a:p>
            <a:pPr marL="0" indent="0">
              <a:buNone/>
            </a:pPr>
            <a:r>
              <a:rPr lang="en-US" sz="2400" dirty="0"/>
              <a:t>Surface and bottom: shallowest and deepest slice of ESM, respectively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 descr="GFDL grid">
            <a:extLst>
              <a:ext uri="{FF2B5EF4-FFF2-40B4-BE49-F238E27FC236}">
                <a16:creationId xmlns:a16="http://schemas.microsoft.com/office/drawing/2014/main" id="{0D508EDB-36B8-C628-30D9-A35099FD2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4" b="24140"/>
          <a:stretch/>
        </p:blipFill>
        <p:spPr bwMode="auto">
          <a:xfrm>
            <a:off x="743980" y="3748216"/>
            <a:ext cx="8112491" cy="31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60D5B-CA7E-A5CD-0140-C8669199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3" y="997678"/>
            <a:ext cx="8850527" cy="53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D088-2364-5DE5-252A-E90B00A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7" y="102331"/>
            <a:ext cx="7886700" cy="1325563"/>
          </a:xfrm>
        </p:spPr>
        <p:txBody>
          <a:bodyPr/>
          <a:lstStyle/>
          <a:p>
            <a:r>
              <a:rPr lang="en-US" dirty="0"/>
              <a:t>Some issues / caveats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E8E16C-E79F-2101-09DE-8DAFC8176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9"/>
          <a:stretch/>
        </p:blipFill>
        <p:spPr bwMode="auto">
          <a:xfrm>
            <a:off x="31667" y="2427698"/>
            <a:ext cx="6872240" cy="22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431732-6B49-6A4E-4D48-42A84E595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3"/>
          <a:stretch/>
        </p:blipFill>
        <p:spPr bwMode="auto">
          <a:xfrm>
            <a:off x="0" y="4593969"/>
            <a:ext cx="6903907" cy="22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87DC-C846-BE09-56C8-B76837C7E3C0}"/>
              </a:ext>
            </a:extLst>
          </p:cNvPr>
          <p:cNvSpPr txBox="1"/>
          <p:nvPr/>
        </p:nvSpPr>
        <p:spPr>
          <a:xfrm>
            <a:off x="6250311" y="5299674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Prod_PhS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6F64F-F94A-F103-0D6F-F35464E3A190}"/>
              </a:ext>
            </a:extLst>
          </p:cNvPr>
          <p:cNvSpPr txBox="1"/>
          <p:nvPr/>
        </p:nvSpPr>
        <p:spPr>
          <a:xfrm>
            <a:off x="6495313" y="32443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MZS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B4C02-BD70-1F53-8F06-DC090B06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7" y="11165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ROMS:</a:t>
            </a:r>
          </a:p>
          <a:p>
            <a:r>
              <a:rPr lang="en-US" sz="2400" dirty="0"/>
              <a:t>Hindcast: around 2014 something changes for some vars</a:t>
            </a:r>
          </a:p>
          <a:p>
            <a:r>
              <a:rPr lang="en-US" sz="2400" dirty="0"/>
              <a:t>Not visible in historical runs or projections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9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B14F-ADDA-476A-4C1F-4382A796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7" y="134466"/>
            <a:ext cx="7886700" cy="714031"/>
          </a:xfrm>
        </p:spPr>
        <p:txBody>
          <a:bodyPr/>
          <a:lstStyle/>
          <a:p>
            <a:r>
              <a:rPr lang="en-US" dirty="0"/>
              <a:t>Some issues / caveats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A38736-EFF6-C469-0DBB-825B11AB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7" y="737617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ESM:</a:t>
            </a:r>
          </a:p>
          <a:p>
            <a:r>
              <a:rPr lang="en-US" sz="1800" dirty="0"/>
              <a:t>Bottom pH very different between ESMs</a:t>
            </a:r>
          </a:p>
          <a:p>
            <a:r>
              <a:rPr lang="en-US" sz="1800" dirty="0"/>
              <a:t>Possibly due to different vertical structure (or I am grabbing the wrong data…)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6D3972-2076-7949-C1EF-9CD7151B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49" y="1949014"/>
            <a:ext cx="6334254" cy="47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4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407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NEP 10km model (monthly)</vt:lpstr>
      <vt:lpstr>GOA Indices</vt:lpstr>
      <vt:lpstr>Delta correction (log?)</vt:lpstr>
      <vt:lpstr>Mapping ROMS to GOA</vt:lpstr>
      <vt:lpstr>Mapping ROMS to GOA</vt:lpstr>
      <vt:lpstr>pH from ESM output (Pcod)</vt:lpstr>
      <vt:lpstr>PowerPoint Presentation</vt:lpstr>
      <vt:lpstr>Some issues / caveats</vt:lpstr>
      <vt:lpstr>Some issues / 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Indices</dc:title>
  <dc:creator>Grant Adams</dc:creator>
  <cp:lastModifiedBy>Alberto Rovellini</cp:lastModifiedBy>
  <cp:revision>12</cp:revision>
  <dcterms:created xsi:type="dcterms:W3CDTF">2023-01-11T18:36:37Z</dcterms:created>
  <dcterms:modified xsi:type="dcterms:W3CDTF">2023-02-01T21:58:14Z</dcterms:modified>
</cp:coreProperties>
</file>