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10" r:id="rId3"/>
    <p:sldId id="258" r:id="rId4"/>
    <p:sldId id="260" r:id="rId5"/>
    <p:sldId id="319" r:id="rId6"/>
    <p:sldId id="308" r:id="rId7"/>
    <p:sldId id="317" r:id="rId8"/>
    <p:sldId id="318" r:id="rId9"/>
    <p:sldId id="314" r:id="rId10"/>
    <p:sldId id="315" r:id="rId11"/>
    <p:sldId id="268" r:id="rId12"/>
    <p:sldId id="273" r:id="rId13"/>
    <p:sldId id="275" r:id="rId14"/>
    <p:sldId id="312" r:id="rId15"/>
    <p:sldId id="313" r:id="rId16"/>
    <p:sldId id="316" r:id="rId17"/>
  </p:sldIdLst>
  <p:sldSz cx="12192000" cy="6858000"/>
  <p:notesSz cx="6858000" cy="9144000"/>
  <p:defaultTextStyle>
    <a:defPPr>
      <a:defRPr lang="id-ID"/>
    </a:defPPr>
    <a:lvl1pPr algn="l" rtl="0" eaLnBrk="0" fontAlgn="base" hangingPunct="0">
      <a:spcBef>
        <a:spcPct val="0"/>
      </a:spcBef>
      <a:spcAft>
        <a:spcPct val="0"/>
      </a:spcAft>
      <a:defRPr kern="1200">
        <a:solidFill>
          <a:schemeClr val="tx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1" hangingPunct="1">
      <a:defRPr kern="1200">
        <a:solidFill>
          <a:schemeClr val="tx1"/>
        </a:solidFill>
        <a:latin typeface="Calibri" pitchFamily="34" charset="0"/>
        <a:ea typeface="+mn-ea"/>
        <a:cs typeface="+mn-cs"/>
      </a:defRPr>
    </a:lvl6pPr>
    <a:lvl7pPr marL="2743200" algn="l" defTabSz="914400" rtl="0" eaLnBrk="1" latinLnBrk="1" hangingPunct="1">
      <a:defRPr kern="1200">
        <a:solidFill>
          <a:schemeClr val="tx1"/>
        </a:solidFill>
        <a:latin typeface="Calibri" pitchFamily="34" charset="0"/>
        <a:ea typeface="+mn-ea"/>
        <a:cs typeface="+mn-cs"/>
      </a:defRPr>
    </a:lvl7pPr>
    <a:lvl8pPr marL="3200400" algn="l" defTabSz="914400" rtl="0" eaLnBrk="1" latinLnBrk="1" hangingPunct="1">
      <a:defRPr kern="1200">
        <a:solidFill>
          <a:schemeClr val="tx1"/>
        </a:solidFill>
        <a:latin typeface="Calibri" pitchFamily="34" charset="0"/>
        <a:ea typeface="+mn-ea"/>
        <a:cs typeface="+mn-cs"/>
      </a:defRPr>
    </a:lvl8pPr>
    <a:lvl9pPr marL="3657600" algn="l" defTabSz="914400" rtl="0" eaLnBrk="1" latinLnBrk="1" hangingPunct="1">
      <a:defRPr kern="1200">
        <a:solidFill>
          <a:schemeClr val="tx1"/>
        </a:solidFill>
        <a:latin typeface="Calibri"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48" autoAdjust="0"/>
    <p:restoredTop sz="94660"/>
  </p:normalViewPr>
  <p:slideViewPr>
    <p:cSldViewPr snapToGrid="0">
      <p:cViewPr varScale="1">
        <p:scale>
          <a:sx n="48" d="100"/>
          <a:sy n="48" d="100"/>
        </p:scale>
        <p:origin x="-120" y="-51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id-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lvl1pPr>
              <a:defRPr/>
            </a:lvl1pPr>
          </a:lstStyle>
          <a:p>
            <a:pPr>
              <a:defRPr/>
            </a:pPr>
            <a:fld id="{7A72B38E-1EF5-40BD-9CCC-8FD666935915}" type="datetimeFigureOut">
              <a:rPr lang="id-ID" altLang="ko-KR"/>
              <a:pPr>
                <a:defRPr/>
              </a:pPr>
              <a:t>07/12/2015</a:t>
            </a:fld>
            <a:endParaRPr lang="id-ID" altLang="ko-KR"/>
          </a:p>
        </p:txBody>
      </p:sp>
      <p:sp>
        <p:nvSpPr>
          <p:cNvPr id="5" name="Footer Placeholder 4"/>
          <p:cNvSpPr>
            <a:spLocks noGrp="1"/>
          </p:cNvSpPr>
          <p:nvPr>
            <p:ph type="ftr" sz="quarter" idx="11"/>
          </p:nvPr>
        </p:nvSpPr>
        <p:spPr/>
        <p:txBody>
          <a:bodyPr/>
          <a:lstStyle>
            <a:lvl1pPr>
              <a:defRPr/>
            </a:lvl1pPr>
          </a:lstStyle>
          <a:p>
            <a:pPr>
              <a:defRPr/>
            </a:pPr>
            <a:endParaRPr lang="ko-KR" altLang="ko-KR"/>
          </a:p>
        </p:txBody>
      </p:sp>
      <p:sp>
        <p:nvSpPr>
          <p:cNvPr id="6" name="Slide Number Placeholder 5"/>
          <p:cNvSpPr>
            <a:spLocks noGrp="1"/>
          </p:cNvSpPr>
          <p:nvPr>
            <p:ph type="sldNum" sz="quarter" idx="12"/>
          </p:nvPr>
        </p:nvSpPr>
        <p:spPr/>
        <p:txBody>
          <a:bodyPr/>
          <a:lstStyle>
            <a:lvl1pPr>
              <a:defRPr/>
            </a:lvl1pPr>
          </a:lstStyle>
          <a:p>
            <a:pPr>
              <a:defRPr/>
            </a:pPr>
            <a:fld id="{D43E08D2-7D96-457A-9DAD-F43F9978C535}" type="slidenum">
              <a:rPr lang="id-ID" altLang="ko-KR"/>
              <a:pPr>
                <a:defRPr/>
              </a:pPr>
              <a:t>‹#›</a:t>
            </a:fld>
            <a:endParaRPr lang="id-ID" altLang="ko-K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vl1pPr>
          </a:lstStyle>
          <a:p>
            <a:pPr>
              <a:defRPr/>
            </a:pPr>
            <a:fld id="{0666337F-F758-4221-B8AE-95D7C10E38DD}" type="datetimeFigureOut">
              <a:rPr lang="id-ID" altLang="ko-KR"/>
              <a:pPr>
                <a:defRPr/>
              </a:pPr>
              <a:t>07/12/2015</a:t>
            </a:fld>
            <a:endParaRPr lang="id-ID" altLang="ko-KR"/>
          </a:p>
        </p:txBody>
      </p:sp>
      <p:sp>
        <p:nvSpPr>
          <p:cNvPr id="5" name="Footer Placeholder 4"/>
          <p:cNvSpPr>
            <a:spLocks noGrp="1"/>
          </p:cNvSpPr>
          <p:nvPr>
            <p:ph type="ftr" sz="quarter" idx="11"/>
          </p:nvPr>
        </p:nvSpPr>
        <p:spPr/>
        <p:txBody>
          <a:bodyPr/>
          <a:lstStyle>
            <a:lvl1pPr>
              <a:defRPr/>
            </a:lvl1pPr>
          </a:lstStyle>
          <a:p>
            <a:pPr>
              <a:defRPr/>
            </a:pPr>
            <a:endParaRPr lang="ko-KR" altLang="ko-KR"/>
          </a:p>
        </p:txBody>
      </p:sp>
      <p:sp>
        <p:nvSpPr>
          <p:cNvPr id="6" name="Slide Number Placeholder 5"/>
          <p:cNvSpPr>
            <a:spLocks noGrp="1"/>
          </p:cNvSpPr>
          <p:nvPr>
            <p:ph type="sldNum" sz="quarter" idx="12"/>
          </p:nvPr>
        </p:nvSpPr>
        <p:spPr/>
        <p:txBody>
          <a:bodyPr/>
          <a:lstStyle>
            <a:lvl1pPr>
              <a:defRPr/>
            </a:lvl1pPr>
          </a:lstStyle>
          <a:p>
            <a:pPr>
              <a:defRPr/>
            </a:pPr>
            <a:fld id="{6DA5AAD6-FC78-44C7-8240-5F2EE53E6C41}" type="slidenum">
              <a:rPr lang="id-ID" altLang="ko-KR"/>
              <a:pPr>
                <a:defRPr/>
              </a:pPr>
              <a:t>‹#›</a:t>
            </a:fld>
            <a:endParaRPr lang="id-ID" altLang="ko-K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vl1pPr>
          </a:lstStyle>
          <a:p>
            <a:pPr>
              <a:defRPr/>
            </a:pPr>
            <a:fld id="{D6377AD9-6D13-4D17-B1F2-5EEB90278A76}" type="datetimeFigureOut">
              <a:rPr lang="id-ID" altLang="ko-KR"/>
              <a:pPr>
                <a:defRPr/>
              </a:pPr>
              <a:t>07/12/2015</a:t>
            </a:fld>
            <a:endParaRPr lang="id-ID" altLang="ko-KR"/>
          </a:p>
        </p:txBody>
      </p:sp>
      <p:sp>
        <p:nvSpPr>
          <p:cNvPr id="5" name="Footer Placeholder 4"/>
          <p:cNvSpPr>
            <a:spLocks noGrp="1"/>
          </p:cNvSpPr>
          <p:nvPr>
            <p:ph type="ftr" sz="quarter" idx="11"/>
          </p:nvPr>
        </p:nvSpPr>
        <p:spPr/>
        <p:txBody>
          <a:bodyPr/>
          <a:lstStyle>
            <a:lvl1pPr>
              <a:defRPr/>
            </a:lvl1pPr>
          </a:lstStyle>
          <a:p>
            <a:pPr>
              <a:defRPr/>
            </a:pPr>
            <a:endParaRPr lang="ko-KR" altLang="ko-KR"/>
          </a:p>
        </p:txBody>
      </p:sp>
      <p:sp>
        <p:nvSpPr>
          <p:cNvPr id="6" name="Slide Number Placeholder 5"/>
          <p:cNvSpPr>
            <a:spLocks noGrp="1"/>
          </p:cNvSpPr>
          <p:nvPr>
            <p:ph type="sldNum" sz="quarter" idx="12"/>
          </p:nvPr>
        </p:nvSpPr>
        <p:spPr/>
        <p:txBody>
          <a:bodyPr/>
          <a:lstStyle>
            <a:lvl1pPr>
              <a:defRPr/>
            </a:lvl1pPr>
          </a:lstStyle>
          <a:p>
            <a:pPr>
              <a:defRPr/>
            </a:pPr>
            <a:fld id="{082A3A55-3A58-425B-B903-260EAD57372E}" type="slidenum">
              <a:rPr lang="id-ID" altLang="ko-KR"/>
              <a:pPr>
                <a:defRPr/>
              </a:pPr>
              <a:t>‹#›</a:t>
            </a:fld>
            <a:endParaRPr lang="id-ID" altLang="ko-K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vl1pPr>
          </a:lstStyle>
          <a:p>
            <a:pPr>
              <a:defRPr/>
            </a:pPr>
            <a:fld id="{AAC6BF2E-798A-4653-9D7F-856F44264832}" type="datetimeFigureOut">
              <a:rPr lang="id-ID" altLang="ko-KR"/>
              <a:pPr>
                <a:defRPr/>
              </a:pPr>
              <a:t>07/12/2015</a:t>
            </a:fld>
            <a:endParaRPr lang="id-ID" altLang="ko-KR"/>
          </a:p>
        </p:txBody>
      </p:sp>
      <p:sp>
        <p:nvSpPr>
          <p:cNvPr id="5" name="Footer Placeholder 4"/>
          <p:cNvSpPr>
            <a:spLocks noGrp="1"/>
          </p:cNvSpPr>
          <p:nvPr>
            <p:ph type="ftr" sz="quarter" idx="11"/>
          </p:nvPr>
        </p:nvSpPr>
        <p:spPr/>
        <p:txBody>
          <a:bodyPr/>
          <a:lstStyle>
            <a:lvl1pPr>
              <a:defRPr/>
            </a:lvl1pPr>
          </a:lstStyle>
          <a:p>
            <a:pPr>
              <a:defRPr/>
            </a:pPr>
            <a:endParaRPr lang="ko-KR" altLang="ko-KR"/>
          </a:p>
        </p:txBody>
      </p:sp>
      <p:sp>
        <p:nvSpPr>
          <p:cNvPr id="6" name="Slide Number Placeholder 5"/>
          <p:cNvSpPr>
            <a:spLocks noGrp="1"/>
          </p:cNvSpPr>
          <p:nvPr>
            <p:ph type="sldNum" sz="quarter" idx="12"/>
          </p:nvPr>
        </p:nvSpPr>
        <p:spPr/>
        <p:txBody>
          <a:bodyPr/>
          <a:lstStyle>
            <a:lvl1pPr>
              <a:defRPr/>
            </a:lvl1pPr>
          </a:lstStyle>
          <a:p>
            <a:pPr>
              <a:defRPr/>
            </a:pPr>
            <a:fld id="{F595D7D3-3F33-4AE6-8AFA-B1BDCF0FADBE}" type="slidenum">
              <a:rPr lang="id-ID" altLang="ko-KR"/>
              <a:pPr>
                <a:defRPr/>
              </a:pPr>
              <a:t>‹#›</a:t>
            </a:fld>
            <a:endParaRPr lang="id-ID" altLang="ko-K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id-ID"/>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67B4587-8085-4F9E-900C-3A1990CE3A96}" type="datetimeFigureOut">
              <a:rPr lang="id-ID" altLang="ko-KR"/>
              <a:pPr>
                <a:defRPr/>
              </a:pPr>
              <a:t>07/12/2015</a:t>
            </a:fld>
            <a:endParaRPr lang="id-ID" altLang="ko-KR"/>
          </a:p>
        </p:txBody>
      </p:sp>
      <p:sp>
        <p:nvSpPr>
          <p:cNvPr id="5" name="Footer Placeholder 4"/>
          <p:cNvSpPr>
            <a:spLocks noGrp="1"/>
          </p:cNvSpPr>
          <p:nvPr>
            <p:ph type="ftr" sz="quarter" idx="11"/>
          </p:nvPr>
        </p:nvSpPr>
        <p:spPr/>
        <p:txBody>
          <a:bodyPr/>
          <a:lstStyle>
            <a:lvl1pPr>
              <a:defRPr/>
            </a:lvl1pPr>
          </a:lstStyle>
          <a:p>
            <a:pPr>
              <a:defRPr/>
            </a:pPr>
            <a:endParaRPr lang="ko-KR" altLang="ko-KR"/>
          </a:p>
        </p:txBody>
      </p:sp>
      <p:sp>
        <p:nvSpPr>
          <p:cNvPr id="6" name="Slide Number Placeholder 5"/>
          <p:cNvSpPr>
            <a:spLocks noGrp="1"/>
          </p:cNvSpPr>
          <p:nvPr>
            <p:ph type="sldNum" sz="quarter" idx="12"/>
          </p:nvPr>
        </p:nvSpPr>
        <p:spPr/>
        <p:txBody>
          <a:bodyPr/>
          <a:lstStyle>
            <a:lvl1pPr>
              <a:defRPr/>
            </a:lvl1pPr>
          </a:lstStyle>
          <a:p>
            <a:pPr>
              <a:defRPr/>
            </a:pPr>
            <a:fld id="{FB4AA5B3-7271-49A9-9141-4FD05C4A0635}" type="slidenum">
              <a:rPr lang="id-ID" altLang="ko-KR"/>
              <a:pPr>
                <a:defRPr/>
              </a:pPr>
              <a:t>‹#›</a:t>
            </a:fld>
            <a:endParaRPr lang="id-ID" altLang="ko-K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3"/>
          <p:cNvSpPr>
            <a:spLocks noGrp="1"/>
          </p:cNvSpPr>
          <p:nvPr>
            <p:ph type="dt" sz="half" idx="10"/>
          </p:nvPr>
        </p:nvSpPr>
        <p:spPr/>
        <p:txBody>
          <a:bodyPr/>
          <a:lstStyle>
            <a:lvl1pPr>
              <a:defRPr/>
            </a:lvl1pPr>
          </a:lstStyle>
          <a:p>
            <a:pPr>
              <a:defRPr/>
            </a:pPr>
            <a:fld id="{2A882D8F-3C28-47E1-AC31-9CC616630BA0}" type="datetimeFigureOut">
              <a:rPr lang="id-ID" altLang="ko-KR"/>
              <a:pPr>
                <a:defRPr/>
              </a:pPr>
              <a:t>07/12/2015</a:t>
            </a:fld>
            <a:endParaRPr lang="id-ID" altLang="ko-KR"/>
          </a:p>
        </p:txBody>
      </p:sp>
      <p:sp>
        <p:nvSpPr>
          <p:cNvPr id="6" name="Footer Placeholder 4"/>
          <p:cNvSpPr>
            <a:spLocks noGrp="1"/>
          </p:cNvSpPr>
          <p:nvPr>
            <p:ph type="ftr" sz="quarter" idx="11"/>
          </p:nvPr>
        </p:nvSpPr>
        <p:spPr/>
        <p:txBody>
          <a:bodyPr/>
          <a:lstStyle>
            <a:lvl1pPr>
              <a:defRPr/>
            </a:lvl1pPr>
          </a:lstStyle>
          <a:p>
            <a:pPr>
              <a:defRPr/>
            </a:pPr>
            <a:endParaRPr lang="ko-KR" altLang="ko-KR"/>
          </a:p>
        </p:txBody>
      </p:sp>
      <p:sp>
        <p:nvSpPr>
          <p:cNvPr id="7" name="Slide Number Placeholder 5"/>
          <p:cNvSpPr>
            <a:spLocks noGrp="1"/>
          </p:cNvSpPr>
          <p:nvPr>
            <p:ph type="sldNum" sz="quarter" idx="12"/>
          </p:nvPr>
        </p:nvSpPr>
        <p:spPr/>
        <p:txBody>
          <a:bodyPr/>
          <a:lstStyle>
            <a:lvl1pPr>
              <a:defRPr/>
            </a:lvl1pPr>
          </a:lstStyle>
          <a:p>
            <a:pPr>
              <a:defRPr/>
            </a:pPr>
            <a:fld id="{D6F7D982-A2C3-4B28-BC4B-3CEFDD1B43A1}" type="slidenum">
              <a:rPr lang="id-ID" altLang="ko-KR"/>
              <a:pPr>
                <a:defRPr/>
              </a:pPr>
              <a:t>‹#›</a:t>
            </a:fld>
            <a:endParaRPr lang="id-ID" altLang="ko-K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id-ID"/>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3"/>
          <p:cNvSpPr>
            <a:spLocks noGrp="1"/>
          </p:cNvSpPr>
          <p:nvPr>
            <p:ph type="dt" sz="half" idx="10"/>
          </p:nvPr>
        </p:nvSpPr>
        <p:spPr/>
        <p:txBody>
          <a:bodyPr/>
          <a:lstStyle>
            <a:lvl1pPr>
              <a:defRPr/>
            </a:lvl1pPr>
          </a:lstStyle>
          <a:p>
            <a:pPr>
              <a:defRPr/>
            </a:pPr>
            <a:fld id="{28792046-ABE3-4AB4-95C9-825C64DA01F9}" type="datetimeFigureOut">
              <a:rPr lang="id-ID" altLang="ko-KR"/>
              <a:pPr>
                <a:defRPr/>
              </a:pPr>
              <a:t>07/12/2015</a:t>
            </a:fld>
            <a:endParaRPr lang="id-ID" altLang="ko-KR"/>
          </a:p>
        </p:txBody>
      </p:sp>
      <p:sp>
        <p:nvSpPr>
          <p:cNvPr id="8" name="Footer Placeholder 4"/>
          <p:cNvSpPr>
            <a:spLocks noGrp="1"/>
          </p:cNvSpPr>
          <p:nvPr>
            <p:ph type="ftr" sz="quarter" idx="11"/>
          </p:nvPr>
        </p:nvSpPr>
        <p:spPr/>
        <p:txBody>
          <a:bodyPr/>
          <a:lstStyle>
            <a:lvl1pPr>
              <a:defRPr/>
            </a:lvl1pPr>
          </a:lstStyle>
          <a:p>
            <a:pPr>
              <a:defRPr/>
            </a:pPr>
            <a:endParaRPr lang="ko-KR" altLang="ko-KR"/>
          </a:p>
        </p:txBody>
      </p:sp>
      <p:sp>
        <p:nvSpPr>
          <p:cNvPr id="9" name="Slide Number Placeholder 5"/>
          <p:cNvSpPr>
            <a:spLocks noGrp="1"/>
          </p:cNvSpPr>
          <p:nvPr>
            <p:ph type="sldNum" sz="quarter" idx="12"/>
          </p:nvPr>
        </p:nvSpPr>
        <p:spPr/>
        <p:txBody>
          <a:bodyPr/>
          <a:lstStyle>
            <a:lvl1pPr>
              <a:defRPr/>
            </a:lvl1pPr>
          </a:lstStyle>
          <a:p>
            <a:pPr>
              <a:defRPr/>
            </a:pPr>
            <a:fld id="{C0D47A5D-CECB-4046-AAEB-7B9E83495349}" type="slidenum">
              <a:rPr lang="id-ID" altLang="ko-KR"/>
              <a:pPr>
                <a:defRPr/>
              </a:pPr>
              <a:t>‹#›</a:t>
            </a:fld>
            <a:endParaRPr lang="id-ID" altLang="ko-K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3"/>
          <p:cNvSpPr>
            <a:spLocks noGrp="1"/>
          </p:cNvSpPr>
          <p:nvPr>
            <p:ph type="dt" sz="half" idx="10"/>
          </p:nvPr>
        </p:nvSpPr>
        <p:spPr/>
        <p:txBody>
          <a:bodyPr/>
          <a:lstStyle>
            <a:lvl1pPr>
              <a:defRPr/>
            </a:lvl1pPr>
          </a:lstStyle>
          <a:p>
            <a:pPr>
              <a:defRPr/>
            </a:pPr>
            <a:fld id="{E4D4C480-4FD2-4274-AAEB-987F6BEC1E71}" type="datetimeFigureOut">
              <a:rPr lang="id-ID" altLang="ko-KR"/>
              <a:pPr>
                <a:defRPr/>
              </a:pPr>
              <a:t>07/12/2015</a:t>
            </a:fld>
            <a:endParaRPr lang="id-ID" altLang="ko-KR"/>
          </a:p>
        </p:txBody>
      </p:sp>
      <p:sp>
        <p:nvSpPr>
          <p:cNvPr id="4" name="Footer Placeholder 4"/>
          <p:cNvSpPr>
            <a:spLocks noGrp="1"/>
          </p:cNvSpPr>
          <p:nvPr>
            <p:ph type="ftr" sz="quarter" idx="11"/>
          </p:nvPr>
        </p:nvSpPr>
        <p:spPr/>
        <p:txBody>
          <a:bodyPr/>
          <a:lstStyle>
            <a:lvl1pPr>
              <a:defRPr/>
            </a:lvl1pPr>
          </a:lstStyle>
          <a:p>
            <a:pPr>
              <a:defRPr/>
            </a:pPr>
            <a:endParaRPr lang="ko-KR" altLang="ko-KR"/>
          </a:p>
        </p:txBody>
      </p:sp>
      <p:sp>
        <p:nvSpPr>
          <p:cNvPr id="5" name="Slide Number Placeholder 5"/>
          <p:cNvSpPr>
            <a:spLocks noGrp="1"/>
          </p:cNvSpPr>
          <p:nvPr>
            <p:ph type="sldNum" sz="quarter" idx="12"/>
          </p:nvPr>
        </p:nvSpPr>
        <p:spPr/>
        <p:txBody>
          <a:bodyPr/>
          <a:lstStyle>
            <a:lvl1pPr>
              <a:defRPr/>
            </a:lvl1pPr>
          </a:lstStyle>
          <a:p>
            <a:pPr>
              <a:defRPr/>
            </a:pPr>
            <a:fld id="{7F9223C0-D2AE-4DB5-83E3-BF66A70F5A59}" type="slidenum">
              <a:rPr lang="id-ID" altLang="ko-KR"/>
              <a:pPr>
                <a:defRPr/>
              </a:pPr>
              <a:t>‹#›</a:t>
            </a:fld>
            <a:endParaRPr lang="id-ID" altLang="ko-K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71612CD-6F85-43D3-AB66-849C37CA6E60}" type="datetimeFigureOut">
              <a:rPr lang="id-ID" altLang="ko-KR"/>
              <a:pPr>
                <a:defRPr/>
              </a:pPr>
              <a:t>07/12/2015</a:t>
            </a:fld>
            <a:endParaRPr lang="id-ID" altLang="ko-KR"/>
          </a:p>
        </p:txBody>
      </p:sp>
      <p:sp>
        <p:nvSpPr>
          <p:cNvPr id="3" name="Footer Placeholder 4"/>
          <p:cNvSpPr>
            <a:spLocks noGrp="1"/>
          </p:cNvSpPr>
          <p:nvPr>
            <p:ph type="ftr" sz="quarter" idx="11"/>
          </p:nvPr>
        </p:nvSpPr>
        <p:spPr/>
        <p:txBody>
          <a:bodyPr/>
          <a:lstStyle>
            <a:lvl1pPr>
              <a:defRPr/>
            </a:lvl1pPr>
          </a:lstStyle>
          <a:p>
            <a:pPr>
              <a:defRPr/>
            </a:pPr>
            <a:endParaRPr lang="ko-KR" altLang="ko-KR"/>
          </a:p>
        </p:txBody>
      </p:sp>
      <p:sp>
        <p:nvSpPr>
          <p:cNvPr id="4" name="Slide Number Placeholder 5"/>
          <p:cNvSpPr>
            <a:spLocks noGrp="1"/>
          </p:cNvSpPr>
          <p:nvPr>
            <p:ph type="sldNum" sz="quarter" idx="12"/>
          </p:nvPr>
        </p:nvSpPr>
        <p:spPr/>
        <p:txBody>
          <a:bodyPr/>
          <a:lstStyle>
            <a:lvl1pPr>
              <a:defRPr/>
            </a:lvl1pPr>
          </a:lstStyle>
          <a:p>
            <a:pPr>
              <a:defRPr/>
            </a:pPr>
            <a:fld id="{193CEF23-3E68-4009-A875-0A06EEDBC5E1}" type="slidenum">
              <a:rPr lang="id-ID" altLang="ko-KR"/>
              <a:pPr>
                <a:defRPr/>
              </a:pPr>
              <a:t>‹#›</a:t>
            </a:fld>
            <a:endParaRPr lang="id-ID" altLang="ko-K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d-ID"/>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5F21490-C2CD-4B2B-B122-C19D73A53CD1}" type="datetimeFigureOut">
              <a:rPr lang="id-ID" altLang="ko-KR"/>
              <a:pPr>
                <a:defRPr/>
              </a:pPr>
              <a:t>07/12/2015</a:t>
            </a:fld>
            <a:endParaRPr lang="id-ID" altLang="ko-KR"/>
          </a:p>
        </p:txBody>
      </p:sp>
      <p:sp>
        <p:nvSpPr>
          <p:cNvPr id="6" name="Footer Placeholder 4"/>
          <p:cNvSpPr>
            <a:spLocks noGrp="1"/>
          </p:cNvSpPr>
          <p:nvPr>
            <p:ph type="ftr" sz="quarter" idx="11"/>
          </p:nvPr>
        </p:nvSpPr>
        <p:spPr/>
        <p:txBody>
          <a:bodyPr/>
          <a:lstStyle>
            <a:lvl1pPr>
              <a:defRPr/>
            </a:lvl1pPr>
          </a:lstStyle>
          <a:p>
            <a:pPr>
              <a:defRPr/>
            </a:pPr>
            <a:endParaRPr lang="ko-KR" altLang="ko-KR"/>
          </a:p>
        </p:txBody>
      </p:sp>
      <p:sp>
        <p:nvSpPr>
          <p:cNvPr id="7" name="Slide Number Placeholder 5"/>
          <p:cNvSpPr>
            <a:spLocks noGrp="1"/>
          </p:cNvSpPr>
          <p:nvPr>
            <p:ph type="sldNum" sz="quarter" idx="12"/>
          </p:nvPr>
        </p:nvSpPr>
        <p:spPr/>
        <p:txBody>
          <a:bodyPr/>
          <a:lstStyle>
            <a:lvl1pPr>
              <a:defRPr/>
            </a:lvl1pPr>
          </a:lstStyle>
          <a:p>
            <a:pPr>
              <a:defRPr/>
            </a:pPr>
            <a:fld id="{060E26DD-F8C5-44FD-B492-456C4A8A230E}" type="slidenum">
              <a:rPr lang="id-ID" altLang="ko-KR"/>
              <a:pPr>
                <a:defRPr/>
              </a:pPr>
              <a:t>‹#›</a:t>
            </a:fld>
            <a:endParaRPr lang="id-ID" altLang="ko-K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d-ID"/>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d-ID"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4BBA5B1-8320-4C99-BEB8-08A24E585825}" type="datetimeFigureOut">
              <a:rPr lang="id-ID" altLang="ko-KR"/>
              <a:pPr>
                <a:defRPr/>
              </a:pPr>
              <a:t>07/12/2015</a:t>
            </a:fld>
            <a:endParaRPr lang="id-ID" altLang="ko-KR"/>
          </a:p>
        </p:txBody>
      </p:sp>
      <p:sp>
        <p:nvSpPr>
          <p:cNvPr id="6" name="Footer Placeholder 4"/>
          <p:cNvSpPr>
            <a:spLocks noGrp="1"/>
          </p:cNvSpPr>
          <p:nvPr>
            <p:ph type="ftr" sz="quarter" idx="11"/>
          </p:nvPr>
        </p:nvSpPr>
        <p:spPr/>
        <p:txBody>
          <a:bodyPr/>
          <a:lstStyle>
            <a:lvl1pPr>
              <a:defRPr/>
            </a:lvl1pPr>
          </a:lstStyle>
          <a:p>
            <a:pPr>
              <a:defRPr/>
            </a:pPr>
            <a:endParaRPr lang="ko-KR" altLang="ko-KR"/>
          </a:p>
        </p:txBody>
      </p:sp>
      <p:sp>
        <p:nvSpPr>
          <p:cNvPr id="7" name="Slide Number Placeholder 5"/>
          <p:cNvSpPr>
            <a:spLocks noGrp="1"/>
          </p:cNvSpPr>
          <p:nvPr>
            <p:ph type="sldNum" sz="quarter" idx="12"/>
          </p:nvPr>
        </p:nvSpPr>
        <p:spPr/>
        <p:txBody>
          <a:bodyPr/>
          <a:lstStyle>
            <a:lvl1pPr>
              <a:defRPr/>
            </a:lvl1pPr>
          </a:lstStyle>
          <a:p>
            <a:pPr>
              <a:defRPr/>
            </a:pPr>
            <a:fld id="{9D9C0996-7B66-43FA-A686-39048959EE71}" type="slidenum">
              <a:rPr lang="id-ID" altLang="ko-KR"/>
              <a:pPr>
                <a:defRPr/>
              </a:pPr>
              <a:t>‹#›</a:t>
            </a:fld>
            <a:endParaRPr lang="id-ID" altLang="ko-K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ko-KR" smtClean="0"/>
              <a:t>Click to edit Master title style</a:t>
            </a:r>
            <a:endParaRPr lang="id-ID" altLang="ko-KR" smtClean="0"/>
          </a:p>
        </p:txBody>
      </p:sp>
      <p:sp>
        <p:nvSpPr>
          <p:cNvPr id="1027" name="Text Placeholder 2"/>
          <p:cNvSpPr>
            <a:spLocks noGrp="1"/>
          </p:cNvSpPr>
          <p:nvPr>
            <p:ph type="body" idx="1"/>
          </p:nvPr>
        </p:nvSpPr>
        <p:spPr bwMode="auto">
          <a:xfrm>
            <a:off x="838200" y="1825625"/>
            <a:ext cx="105156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id-ID" altLang="ko-KR" smtClean="0"/>
          </a:p>
        </p:txBody>
      </p:sp>
      <p:sp>
        <p:nvSpPr>
          <p:cNvPr id="4" name="Date Placeholder 3"/>
          <p:cNvSpPr>
            <a:spLocks noGrp="1"/>
          </p:cNvSpPr>
          <p:nvPr>
            <p:ph type="dt" sz="half" idx="2"/>
          </p:nvPr>
        </p:nvSpPr>
        <p:spPr>
          <a:xfrm>
            <a:off x="838200" y="6356350"/>
            <a:ext cx="27432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defRPr>
            </a:lvl1pPr>
          </a:lstStyle>
          <a:p>
            <a:pPr>
              <a:defRPr/>
            </a:pPr>
            <a:fld id="{10E2F4FE-09D5-4C6F-B172-E3FCE90F3DB3}" type="datetimeFigureOut">
              <a:rPr lang="id-ID" altLang="ko-KR"/>
              <a:pPr>
                <a:defRPr/>
              </a:pPr>
              <a:t>07/12/2015</a:t>
            </a:fld>
            <a:endParaRPr lang="id-ID" altLang="ko-KR"/>
          </a:p>
        </p:txBody>
      </p:sp>
      <p:sp>
        <p:nvSpPr>
          <p:cNvPr id="5" name="Footer Placeholder 4"/>
          <p:cNvSpPr>
            <a:spLocks noGrp="1"/>
          </p:cNvSpPr>
          <p:nvPr>
            <p:ph type="ftr" sz="quarter" idx="3"/>
          </p:nvPr>
        </p:nvSpPr>
        <p:spPr>
          <a:xfrm>
            <a:off x="4038600" y="6356350"/>
            <a:ext cx="41148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defRPr>
            </a:lvl1pPr>
          </a:lstStyle>
          <a:p>
            <a:pPr>
              <a:defRPr/>
            </a:pPr>
            <a:endParaRPr lang="ko-KR" altLang="ko-K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BB9EB550-529B-4C39-9F91-A10B10ADCC9C}" type="slidenum">
              <a:rPr lang="id-ID" altLang="ko-KR"/>
              <a:pPr>
                <a:defRPr/>
              </a:pPr>
              <a:t>‹#›</a:t>
            </a:fld>
            <a:endParaRPr lang="id-ID" altLang="ko-K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defRPr>
      </a:lvl2pPr>
      <a:lvl3pPr algn="l" rtl="0" eaLnBrk="0" fontAlgn="base" hangingPunct="0">
        <a:lnSpc>
          <a:spcPct val="90000"/>
        </a:lnSpc>
        <a:spcBef>
          <a:spcPct val="0"/>
        </a:spcBef>
        <a:spcAft>
          <a:spcPct val="0"/>
        </a:spcAft>
        <a:defRPr sz="4400">
          <a:solidFill>
            <a:schemeClr val="tx1"/>
          </a:solidFill>
          <a:latin typeface="Calibri Light" pitchFamily="34" charset="0"/>
        </a:defRPr>
      </a:lvl3pPr>
      <a:lvl4pPr algn="l" rtl="0" eaLnBrk="0" fontAlgn="base" hangingPunct="0">
        <a:lnSpc>
          <a:spcPct val="90000"/>
        </a:lnSpc>
        <a:spcBef>
          <a:spcPct val="0"/>
        </a:spcBef>
        <a:spcAft>
          <a:spcPct val="0"/>
        </a:spcAft>
        <a:defRPr sz="4400">
          <a:solidFill>
            <a:schemeClr val="tx1"/>
          </a:solidFill>
          <a:latin typeface="Calibri Light" pitchFamily="34" charset="0"/>
        </a:defRPr>
      </a:lvl4pPr>
      <a:lvl5pPr algn="l" rtl="0" eaLnBrk="0" fontAlgn="base" hangingPunct="0">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p:titleStyle>
    <p:body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4729163" y="5026025"/>
            <a:ext cx="6545262" cy="1385888"/>
          </a:xfrm>
          <a:prstGeom prst="rect">
            <a:avLst/>
          </a:prstGeom>
          <a:noFill/>
          <a:ln w="9525">
            <a:noFill/>
            <a:miter lim="800000"/>
            <a:headEnd/>
            <a:tailEnd/>
          </a:ln>
        </p:spPr>
        <p:txBody>
          <a:bodyPr>
            <a:spAutoFit/>
          </a:bodyPr>
          <a:lstStyle/>
          <a:p>
            <a:pPr algn="r" eaLnBrk="1" hangingPunct="1"/>
            <a:r>
              <a:rPr lang="ko-KR" altLang="en-US" sz="2800">
                <a:solidFill>
                  <a:schemeClr val="accent1"/>
                </a:solidFill>
              </a:rPr>
              <a:t>좋조</a:t>
            </a:r>
            <a:endParaRPr lang="en-US" altLang="ko-KR" sz="2800">
              <a:solidFill>
                <a:schemeClr val="accent1"/>
              </a:solidFill>
            </a:endParaRPr>
          </a:p>
          <a:p>
            <a:pPr algn="r" eaLnBrk="1" hangingPunct="1"/>
            <a:r>
              <a:rPr lang="en-US" altLang="ko-KR" sz="2800">
                <a:solidFill>
                  <a:schemeClr val="accent1"/>
                </a:solidFill>
              </a:rPr>
              <a:t>2014270232</a:t>
            </a:r>
            <a:r>
              <a:rPr lang="ko-KR" altLang="en-US" sz="2800">
                <a:solidFill>
                  <a:schemeClr val="accent1"/>
                </a:solidFill>
              </a:rPr>
              <a:t>조성현 </a:t>
            </a:r>
            <a:endParaRPr lang="en-US" altLang="ko-KR" sz="2800">
              <a:solidFill>
                <a:schemeClr val="accent1"/>
              </a:solidFill>
            </a:endParaRPr>
          </a:p>
          <a:p>
            <a:pPr algn="r" eaLnBrk="1" hangingPunct="1"/>
            <a:r>
              <a:rPr lang="en-US" altLang="ko-KR" sz="2800">
                <a:solidFill>
                  <a:schemeClr val="accent1"/>
                </a:solidFill>
              </a:rPr>
              <a:t>2014270220 </a:t>
            </a:r>
            <a:r>
              <a:rPr lang="ko-KR" altLang="en-US" sz="2800">
                <a:solidFill>
                  <a:schemeClr val="accent1"/>
                </a:solidFill>
              </a:rPr>
              <a:t>조수연</a:t>
            </a:r>
            <a:endParaRPr lang="en-US" altLang="ko-KR" sz="2800">
              <a:solidFill>
                <a:schemeClr val="accent1"/>
              </a:solidFill>
            </a:endParaRPr>
          </a:p>
        </p:txBody>
      </p:sp>
      <p:sp>
        <p:nvSpPr>
          <p:cNvPr id="11" name="Rectangle 10"/>
          <p:cNvSpPr>
            <a:spLocks noChangeArrowheads="1"/>
          </p:cNvSpPr>
          <p:nvPr/>
        </p:nvSpPr>
        <p:spPr bwMode="auto">
          <a:xfrm>
            <a:off x="5183188" y="3470275"/>
            <a:ext cx="5818187" cy="1016000"/>
          </a:xfrm>
          <a:prstGeom prst="rect">
            <a:avLst/>
          </a:prstGeom>
          <a:noFill/>
          <a:ln w="9525">
            <a:noFill/>
            <a:miter lim="800000"/>
            <a:headEnd/>
            <a:tailEnd/>
          </a:ln>
        </p:spPr>
        <p:txBody>
          <a:bodyPr>
            <a:spAutoFit/>
          </a:bodyPr>
          <a:lstStyle/>
          <a:p>
            <a:pPr algn="ctr" eaLnBrk="1" hangingPunct="1"/>
            <a:r>
              <a:rPr lang="ko-KR" altLang="en-US" sz="6000">
                <a:solidFill>
                  <a:schemeClr val="tx2"/>
                </a:solidFill>
              </a:rPr>
              <a:t>창의성 설계</a:t>
            </a:r>
            <a:endParaRPr lang="en-US" altLang="ko-KR" sz="6000">
              <a:solidFill>
                <a:schemeClr val="tx2"/>
              </a:solidFill>
            </a:endParaRPr>
          </a:p>
        </p:txBody>
      </p:sp>
      <p:grpSp>
        <p:nvGrpSpPr>
          <p:cNvPr id="4" name="Group 3"/>
          <p:cNvGrpSpPr>
            <a:grpSpLocks/>
          </p:cNvGrpSpPr>
          <p:nvPr/>
        </p:nvGrpSpPr>
        <p:grpSpPr bwMode="auto">
          <a:xfrm>
            <a:off x="4495800" y="4808538"/>
            <a:ext cx="7013575" cy="69850"/>
            <a:chOff x="2055030" y="1463669"/>
            <a:chExt cx="2304256" cy="544908"/>
          </a:xfrm>
        </p:grpSpPr>
        <p:sp>
          <p:nvSpPr>
            <p:cNvPr id="5" name="Rectangle 4"/>
            <p:cNvSpPr/>
            <p:nvPr/>
          </p:nvSpPr>
          <p:spPr>
            <a:xfrm>
              <a:off x="2055030" y="1463669"/>
              <a:ext cx="576325" cy="5449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defRPr/>
              </a:pPr>
              <a:endParaRPr lang="en-US" altLang="ko-KR" smtClean="0">
                <a:solidFill>
                  <a:srgbClr val="FFFFFF"/>
                </a:solidFill>
              </a:endParaRPr>
            </a:p>
          </p:txBody>
        </p:sp>
        <p:sp>
          <p:nvSpPr>
            <p:cNvPr id="6" name="Rectangle 5"/>
            <p:cNvSpPr/>
            <p:nvPr/>
          </p:nvSpPr>
          <p:spPr>
            <a:xfrm>
              <a:off x="2631355" y="1463669"/>
              <a:ext cx="575803" cy="544908"/>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defRPr/>
              </a:pPr>
              <a:endParaRPr lang="en-US" altLang="ko-KR" smtClean="0">
                <a:solidFill>
                  <a:srgbClr val="FFFFFF"/>
                </a:solidFill>
              </a:endParaRPr>
            </a:p>
          </p:txBody>
        </p:sp>
        <p:sp>
          <p:nvSpPr>
            <p:cNvPr id="7" name="Rectangle 6"/>
            <p:cNvSpPr/>
            <p:nvPr/>
          </p:nvSpPr>
          <p:spPr>
            <a:xfrm>
              <a:off x="3207158" y="1463669"/>
              <a:ext cx="576325" cy="544908"/>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defRPr/>
              </a:pPr>
              <a:endParaRPr lang="en-US" altLang="ko-KR" smtClean="0">
                <a:solidFill>
                  <a:srgbClr val="FFFFFF"/>
                </a:solidFill>
              </a:endParaRPr>
            </a:p>
          </p:txBody>
        </p:sp>
        <p:sp>
          <p:nvSpPr>
            <p:cNvPr id="8" name="Rectangle 7"/>
            <p:cNvSpPr/>
            <p:nvPr/>
          </p:nvSpPr>
          <p:spPr>
            <a:xfrm>
              <a:off x="3783483" y="1463669"/>
              <a:ext cx="575803" cy="544908"/>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defRPr/>
              </a:pPr>
              <a:endParaRPr lang="en-US" altLang="ko-KR" smtClean="0">
                <a:solidFill>
                  <a:srgbClr val="FFFFFF"/>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par>
                          <p:cTn id="8" fill="hold" nodeType="afterGroup">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arn(inVertical)">
                                      <p:cBhvr>
                                        <p:cTn id="11" dur="500"/>
                                        <p:tgtEl>
                                          <p:spTgt spid="10"/>
                                        </p:tgtEl>
                                      </p:cBhvr>
                                    </p:animEffect>
                                  </p:childTnLst>
                                </p:cTn>
                              </p:par>
                            </p:childTnLst>
                          </p:cTn>
                        </p:par>
                        <p:par>
                          <p:cTn id="12" fill="hold" nodeType="afterGroup">
                            <p:stCondLst>
                              <p:cond delay="1000"/>
                            </p:stCondLst>
                            <p:childTnLst>
                              <p:par>
                                <p:cTn id="13" presetID="16" presetClass="entr" presetSubtype="21"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arn(inVertical)">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519356" y="714721"/>
            <a:ext cx="3761169" cy="1366576"/>
            <a:chOff x="1979525" y="3587055"/>
            <a:chExt cx="3761169" cy="1366576"/>
          </a:xfrm>
          <a:solidFill>
            <a:schemeClr val="accent3"/>
          </a:solidFill>
        </p:grpSpPr>
        <p:sp>
          <p:nvSpPr>
            <p:cNvPr id="4" name="Rectangle 3"/>
            <p:cNvSpPr/>
            <p:nvPr/>
          </p:nvSpPr>
          <p:spPr>
            <a:xfrm>
              <a:off x="1979525" y="3587055"/>
              <a:ext cx="3589293" cy="136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p>
          </p:txBody>
        </p:sp>
        <p:sp>
          <p:nvSpPr>
            <p:cNvPr id="5" name="Isosceles Triangle 4"/>
            <p:cNvSpPr/>
            <p:nvPr/>
          </p:nvSpPr>
          <p:spPr>
            <a:xfrm rot="5400000">
              <a:off x="5518366" y="4183668"/>
              <a:ext cx="271305" cy="17335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p>
          </p:txBody>
        </p:sp>
      </p:grpSp>
      <p:cxnSp>
        <p:nvCxnSpPr>
          <p:cNvPr id="6" name="Straight Connector 5"/>
          <p:cNvCxnSpPr/>
          <p:nvPr/>
        </p:nvCxnSpPr>
        <p:spPr>
          <a:xfrm>
            <a:off x="6110288" y="0"/>
            <a:ext cx="0" cy="2849563"/>
          </a:xfrm>
          <a:prstGeom prst="line">
            <a:avLst/>
          </a:prstGeom>
          <a:ln w="12700">
            <a:solidFill>
              <a:schemeClr val="bg1">
                <a:lumMod val="65000"/>
              </a:schemeClr>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10" name="TextBox 9"/>
          <p:cNvSpPr txBox="1">
            <a:spLocks noChangeArrowheads="1"/>
          </p:cNvSpPr>
          <p:nvPr/>
        </p:nvSpPr>
        <p:spPr bwMode="auto">
          <a:xfrm>
            <a:off x="1872552" y="1043265"/>
            <a:ext cx="2882900" cy="589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lnSpc>
                <a:spcPct val="150000"/>
              </a:lnSpc>
            </a:pPr>
            <a:r>
              <a:rPr lang="en-US" altLang="ko-KR" sz="2400" b="1" dirty="0" smtClean="0">
                <a:solidFill>
                  <a:schemeClr val="bg1"/>
                </a:solidFill>
                <a:ea typeface="Raavi" pitchFamily="34" charset="0"/>
                <a:cs typeface="Raavi" pitchFamily="34" charset="0"/>
              </a:rPr>
              <a:t>Provides Memo</a:t>
            </a:r>
            <a:endParaRPr lang="id-ID" altLang="ko-KR" sz="2400" b="1" dirty="0">
              <a:solidFill>
                <a:schemeClr val="bg1"/>
              </a:solidFill>
              <a:ea typeface="Raavi" pitchFamily="34" charset="0"/>
              <a:cs typeface="Raavi" pitchFamily="34" charset="0"/>
            </a:endParaRPr>
          </a:p>
        </p:txBody>
      </p:sp>
      <p:sp>
        <p:nvSpPr>
          <p:cNvPr id="12" name="TextBox 11"/>
          <p:cNvSpPr txBox="1"/>
          <p:nvPr/>
        </p:nvSpPr>
        <p:spPr>
          <a:xfrm>
            <a:off x="3359060" y="2167459"/>
            <a:ext cx="1833562" cy="257175"/>
          </a:xfrm>
          <a:prstGeom prst="rect">
            <a:avLst/>
          </a:prstGeom>
          <a:noFill/>
        </p:spPr>
        <p:txBody>
          <a:bodyPr wrap="none">
            <a:spAutoFit/>
          </a:bodyPr>
          <a:lstStyle/>
          <a:p>
            <a:pPr algn="r" eaLnBrk="1" fontAlgn="auto" hangingPunct="1">
              <a:spcBef>
                <a:spcPts val="0"/>
              </a:spcBef>
              <a:spcAft>
                <a:spcPts val="0"/>
              </a:spcAft>
              <a:defRPr/>
            </a:pPr>
            <a:r>
              <a:rPr lang="id-ID" sz="1067" dirty="0">
                <a:solidFill>
                  <a:schemeClr val="tx1">
                    <a:lumMod val="50000"/>
                    <a:lumOff val="50000"/>
                  </a:schemeClr>
                </a:solidFill>
                <a:latin typeface="+mn-lt"/>
              </a:rPr>
              <a:t>General Manager – </a:t>
            </a:r>
            <a:r>
              <a:rPr lang="id-ID" sz="1067" dirty="0">
                <a:solidFill>
                  <a:schemeClr val="accent3"/>
                </a:solidFill>
                <a:latin typeface="+mn-lt"/>
              </a:rPr>
              <a:t>PT Brocco</a:t>
            </a:r>
          </a:p>
        </p:txBody>
      </p:sp>
      <p:sp>
        <p:nvSpPr>
          <p:cNvPr id="15" name="TextBox 14"/>
          <p:cNvSpPr txBox="1"/>
          <p:nvPr/>
        </p:nvSpPr>
        <p:spPr>
          <a:xfrm>
            <a:off x="3194137" y="341050"/>
            <a:ext cx="2172431" cy="543867"/>
          </a:xfrm>
          <a:prstGeom prst="rect">
            <a:avLst/>
          </a:prstGeom>
          <a:noFill/>
        </p:spPr>
        <p:txBody>
          <a:bodyPr wrap="square">
            <a:spAutoFit/>
          </a:bodyPr>
          <a:lstStyle/>
          <a:p>
            <a:pPr eaLnBrk="1" fontAlgn="auto" hangingPunct="1">
              <a:spcBef>
                <a:spcPts val="0"/>
              </a:spcBef>
              <a:spcAft>
                <a:spcPts val="0"/>
              </a:spcAft>
              <a:defRPr/>
            </a:pPr>
            <a:r>
              <a:rPr lang="en-US" altLang="ko-KR" sz="1467" b="1" dirty="0" smtClean="0">
                <a:solidFill>
                  <a:schemeClr val="bg1">
                    <a:lumMod val="50000"/>
                  </a:schemeClr>
                </a:solidFill>
                <a:latin typeface="+mj-lt"/>
              </a:rPr>
              <a:t>Preparing &amp; Schedule</a:t>
            </a:r>
            <a:endParaRPr lang="id-ID" altLang="ko-KR" sz="1467" b="1" dirty="0">
              <a:solidFill>
                <a:schemeClr val="bg1">
                  <a:lumMod val="50000"/>
                </a:schemeClr>
              </a:solidFill>
            </a:endParaRPr>
          </a:p>
          <a:p>
            <a:pPr eaLnBrk="1" fontAlgn="auto" hangingPunct="1">
              <a:spcBef>
                <a:spcPts val="0"/>
              </a:spcBef>
              <a:spcAft>
                <a:spcPts val="0"/>
              </a:spcAft>
              <a:defRPr/>
            </a:pPr>
            <a:endParaRPr lang="id-ID" sz="1467" b="1" dirty="0">
              <a:solidFill>
                <a:schemeClr val="bg1">
                  <a:lumMod val="50000"/>
                </a:schemeClr>
              </a:solidFill>
              <a:latin typeface="+mj-lt"/>
            </a:endParaRPr>
          </a:p>
        </p:txBody>
      </p:sp>
      <p:cxnSp>
        <p:nvCxnSpPr>
          <p:cNvPr id="18" name="Straight Connector 17"/>
          <p:cNvCxnSpPr/>
          <p:nvPr/>
        </p:nvCxnSpPr>
        <p:spPr>
          <a:xfrm>
            <a:off x="6110288" y="2879725"/>
            <a:ext cx="0" cy="1306513"/>
          </a:xfrm>
          <a:prstGeom prst="line">
            <a:avLst/>
          </a:prstGeom>
          <a:ln w="12700">
            <a:solidFill>
              <a:schemeClr val="bg1">
                <a:lumMod val="65000"/>
              </a:schemeClr>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110288" y="4251325"/>
            <a:ext cx="0" cy="1306513"/>
          </a:xfrm>
          <a:prstGeom prst="line">
            <a:avLst/>
          </a:prstGeom>
          <a:ln w="12700">
            <a:solidFill>
              <a:schemeClr val="bg1">
                <a:lumMod val="65000"/>
              </a:schemeClr>
            </a:solidFill>
            <a:prstDash val="dash"/>
            <a:tailEnd type="oval"/>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1521034" y="4097538"/>
            <a:ext cx="3867126" cy="1754326"/>
            <a:chOff x="1979525" y="3587055"/>
            <a:chExt cx="3761169" cy="1366576"/>
          </a:xfrm>
          <a:solidFill>
            <a:schemeClr val="accent5"/>
          </a:solidFill>
        </p:grpSpPr>
        <p:sp>
          <p:nvSpPr>
            <p:cNvPr id="22" name="Rectangle 21"/>
            <p:cNvSpPr/>
            <p:nvPr/>
          </p:nvSpPr>
          <p:spPr>
            <a:xfrm>
              <a:off x="1979525" y="3587055"/>
              <a:ext cx="3589293" cy="136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p>
          </p:txBody>
        </p:sp>
        <p:sp>
          <p:nvSpPr>
            <p:cNvPr id="23" name="Isosceles Triangle 22"/>
            <p:cNvSpPr/>
            <p:nvPr/>
          </p:nvSpPr>
          <p:spPr>
            <a:xfrm rot="5400000">
              <a:off x="5518366" y="4183668"/>
              <a:ext cx="271305" cy="17335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p>
          </p:txBody>
        </p:sp>
      </p:grpSp>
      <p:grpSp>
        <p:nvGrpSpPr>
          <p:cNvPr id="24" name="Group 23"/>
          <p:cNvGrpSpPr/>
          <p:nvPr/>
        </p:nvGrpSpPr>
        <p:grpSpPr>
          <a:xfrm flipH="1">
            <a:off x="7024608" y="2296635"/>
            <a:ext cx="3852498" cy="1709538"/>
            <a:chOff x="1979525" y="3587055"/>
            <a:chExt cx="3761169" cy="1366576"/>
          </a:xfrm>
          <a:solidFill>
            <a:schemeClr val="accent6"/>
          </a:solidFill>
        </p:grpSpPr>
        <p:sp>
          <p:nvSpPr>
            <p:cNvPr id="25" name="Rectangle 24"/>
            <p:cNvSpPr/>
            <p:nvPr/>
          </p:nvSpPr>
          <p:spPr>
            <a:xfrm>
              <a:off x="1979525" y="3587055"/>
              <a:ext cx="3589293" cy="136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p>
          </p:txBody>
        </p:sp>
        <p:sp>
          <p:nvSpPr>
            <p:cNvPr id="26" name="Isosceles Triangle 25"/>
            <p:cNvSpPr/>
            <p:nvPr/>
          </p:nvSpPr>
          <p:spPr>
            <a:xfrm rot="5400000">
              <a:off x="5518366" y="4183668"/>
              <a:ext cx="271305" cy="17335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p>
          </p:txBody>
        </p:sp>
      </p:grpSp>
      <p:sp>
        <p:nvSpPr>
          <p:cNvPr id="27" name="TextBox 26"/>
          <p:cNvSpPr txBox="1">
            <a:spLocks noChangeArrowheads="1"/>
          </p:cNvSpPr>
          <p:nvPr/>
        </p:nvSpPr>
        <p:spPr bwMode="auto">
          <a:xfrm>
            <a:off x="1519356" y="4097538"/>
            <a:ext cx="3530027"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lnSpc>
                <a:spcPct val="150000"/>
              </a:lnSpc>
            </a:pPr>
            <a:r>
              <a:rPr lang="en-US" altLang="ko-KR" sz="2400" b="1" dirty="0" smtClean="0">
                <a:solidFill>
                  <a:schemeClr val="bg1"/>
                </a:solidFill>
                <a:ea typeface="Raavi" pitchFamily="34" charset="0"/>
                <a:cs typeface="Raavi" pitchFamily="34" charset="0"/>
              </a:rPr>
              <a:t>Users can write Postscripts for Communication</a:t>
            </a:r>
            <a:endParaRPr lang="id-ID" altLang="ko-KR" sz="2400" b="1" dirty="0">
              <a:solidFill>
                <a:schemeClr val="bg1"/>
              </a:solidFill>
              <a:ea typeface="Raavi" pitchFamily="34" charset="0"/>
              <a:cs typeface="Raavi" pitchFamily="34" charset="0"/>
            </a:endParaRPr>
          </a:p>
        </p:txBody>
      </p:sp>
      <p:sp>
        <p:nvSpPr>
          <p:cNvPr id="28" name="TextBox 27"/>
          <p:cNvSpPr txBox="1"/>
          <p:nvPr/>
        </p:nvSpPr>
        <p:spPr>
          <a:xfrm>
            <a:off x="2374292" y="3745513"/>
            <a:ext cx="2823209" cy="318100"/>
          </a:xfrm>
          <a:prstGeom prst="rect">
            <a:avLst/>
          </a:prstGeom>
          <a:noFill/>
        </p:spPr>
        <p:txBody>
          <a:bodyPr wrap="none">
            <a:spAutoFit/>
          </a:bodyPr>
          <a:lstStyle/>
          <a:p>
            <a:pPr algn="r" eaLnBrk="1" fontAlgn="auto" hangingPunct="1">
              <a:spcBef>
                <a:spcPts val="0"/>
              </a:spcBef>
              <a:spcAft>
                <a:spcPts val="0"/>
              </a:spcAft>
              <a:defRPr/>
            </a:pPr>
            <a:r>
              <a:rPr lang="en-US" sz="1467" b="1" dirty="0" smtClean="0">
                <a:solidFill>
                  <a:schemeClr val="bg1">
                    <a:lumMod val="50000"/>
                  </a:schemeClr>
                </a:solidFill>
                <a:latin typeface="+mj-lt"/>
              </a:rPr>
              <a:t>Looking for Friends &amp; Photos</a:t>
            </a:r>
            <a:endParaRPr lang="id-ID" sz="1467" b="1" dirty="0">
              <a:solidFill>
                <a:schemeClr val="bg1">
                  <a:lumMod val="50000"/>
                </a:schemeClr>
              </a:solidFill>
              <a:latin typeface="+mj-lt"/>
            </a:endParaRPr>
          </a:p>
        </p:txBody>
      </p:sp>
      <p:sp>
        <p:nvSpPr>
          <p:cNvPr id="31" name="TextBox 30"/>
          <p:cNvSpPr txBox="1">
            <a:spLocks noChangeArrowheads="1"/>
          </p:cNvSpPr>
          <p:nvPr/>
        </p:nvSpPr>
        <p:spPr bwMode="auto">
          <a:xfrm>
            <a:off x="7277226" y="2559681"/>
            <a:ext cx="350296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lnSpc>
                <a:spcPct val="150000"/>
              </a:lnSpc>
            </a:pPr>
            <a:r>
              <a:rPr lang="en-US" altLang="ko-KR" sz="2400" b="1" dirty="0" smtClean="0">
                <a:solidFill>
                  <a:schemeClr val="bg1"/>
                </a:solidFill>
                <a:ea typeface="Raavi" pitchFamily="34" charset="0"/>
                <a:cs typeface="Raavi" pitchFamily="34" charset="0"/>
              </a:rPr>
              <a:t>Provides Benefits given to </a:t>
            </a:r>
            <a:r>
              <a:rPr lang="en-US" altLang="ko-KR" sz="2400" b="1" dirty="0" err="1" smtClean="0">
                <a:solidFill>
                  <a:schemeClr val="bg1"/>
                </a:solidFill>
                <a:ea typeface="Raavi" pitchFamily="34" charset="0"/>
                <a:cs typeface="Raavi" pitchFamily="34" charset="0"/>
              </a:rPr>
              <a:t>Railro</a:t>
            </a:r>
            <a:r>
              <a:rPr lang="en-US" altLang="ko-KR" sz="2400" b="1" dirty="0" smtClean="0">
                <a:solidFill>
                  <a:schemeClr val="bg1"/>
                </a:solidFill>
                <a:ea typeface="Raavi" pitchFamily="34" charset="0"/>
                <a:cs typeface="Raavi" pitchFamily="34" charset="0"/>
              </a:rPr>
              <a:t> Users</a:t>
            </a:r>
            <a:endParaRPr lang="id-ID" altLang="ko-KR" sz="2400" b="1" dirty="0">
              <a:solidFill>
                <a:schemeClr val="bg1"/>
              </a:solidFill>
              <a:ea typeface="Raavi" pitchFamily="34" charset="0"/>
              <a:cs typeface="Raavi" pitchFamily="34" charset="0"/>
            </a:endParaRPr>
          </a:p>
        </p:txBody>
      </p:sp>
      <p:sp>
        <p:nvSpPr>
          <p:cNvPr id="32" name="TextBox 31"/>
          <p:cNvSpPr txBox="1"/>
          <p:nvPr/>
        </p:nvSpPr>
        <p:spPr>
          <a:xfrm>
            <a:off x="7111363" y="1933336"/>
            <a:ext cx="1656223" cy="318100"/>
          </a:xfrm>
          <a:prstGeom prst="rect">
            <a:avLst/>
          </a:prstGeom>
          <a:noFill/>
        </p:spPr>
        <p:txBody>
          <a:bodyPr wrap="none">
            <a:spAutoFit/>
          </a:bodyPr>
          <a:lstStyle/>
          <a:p>
            <a:pPr eaLnBrk="1" fontAlgn="auto" hangingPunct="1">
              <a:spcBef>
                <a:spcPts val="0"/>
              </a:spcBef>
              <a:spcAft>
                <a:spcPts val="0"/>
              </a:spcAft>
              <a:defRPr/>
            </a:pPr>
            <a:r>
              <a:rPr lang="en-US" altLang="ko-KR" sz="1467" b="1" dirty="0" smtClean="0">
                <a:solidFill>
                  <a:schemeClr val="bg1">
                    <a:lumMod val="50000"/>
                  </a:schemeClr>
                </a:solidFill>
                <a:latin typeface="+mj-lt"/>
              </a:rPr>
              <a:t>Various Benefits</a:t>
            </a:r>
            <a:endParaRPr lang="id-ID" sz="1467" b="1" dirty="0">
              <a:solidFill>
                <a:schemeClr val="bg1">
                  <a:lumMod val="50000"/>
                </a:schemeClr>
              </a:solidFill>
              <a:latin typeface="+mj-lt"/>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3947" y="1216854"/>
            <a:ext cx="879844" cy="8947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2138" y="2519124"/>
            <a:ext cx="876300" cy="87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2256" y="4562922"/>
            <a:ext cx="836126" cy="8224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42763" y="4092373"/>
            <a:ext cx="879844" cy="8656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88160" y="685703"/>
            <a:ext cx="879844" cy="8798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3385915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par>
                          <p:cTn id="11" fill="hold" nodeType="afterGroup">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childTnLst>
                          </p:cTn>
                        </p:par>
                        <p:par>
                          <p:cTn id="15" fill="hold" nodeType="afterGroup">
                            <p:stCondLst>
                              <p:cond delay="1000"/>
                            </p:stCondLst>
                            <p:childTnLst>
                              <p:par>
                                <p:cTn id="16" presetID="22" presetClass="entr" presetSubtype="1"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500"/>
                                        <p:tgtEl>
                                          <p:spTgt spid="6"/>
                                        </p:tgtEl>
                                      </p:cBhvr>
                                    </p:animEffect>
                                  </p:childTnLst>
                                </p:cTn>
                              </p:par>
                            </p:childTnLst>
                          </p:cTn>
                        </p:par>
                        <p:par>
                          <p:cTn id="19" fill="hold" nodeType="afterGroup">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par>
                          <p:cTn id="23" fill="hold" nodeType="afterGroup">
                            <p:stCondLst>
                              <p:cond delay="2000"/>
                            </p:stCondLst>
                            <p:childTnLst>
                              <p:par>
                                <p:cTn id="24" presetID="22" presetClass="entr" presetSubtype="1" fill="hold" nodeType="after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up)">
                                      <p:cBhvr>
                                        <p:cTn id="26" dur="500"/>
                                        <p:tgtEl>
                                          <p:spTgt spid="18"/>
                                        </p:tgtEl>
                                      </p:cBhvr>
                                    </p:animEffect>
                                  </p:childTnLst>
                                </p:cTn>
                              </p:par>
                              <p:par>
                                <p:cTn id="27" presetID="22" presetClass="entr" presetSubtype="8"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left)">
                                      <p:cBhvr>
                                        <p:cTn id="29" dur="500"/>
                                        <p:tgtEl>
                                          <p:spTgt spid="21"/>
                                        </p:tgtEl>
                                      </p:cBhvr>
                                    </p:animEffect>
                                  </p:childTnLst>
                                </p:cTn>
                              </p:par>
                            </p:childTnLst>
                          </p:cTn>
                        </p:par>
                        <p:par>
                          <p:cTn id="30" fill="hold" nodeType="afterGroup">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fade">
                                      <p:cBhvr>
                                        <p:cTn id="33" dur="500"/>
                                        <p:tgtEl>
                                          <p:spTgt spid="2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childTnLst>
                          </p:cTn>
                        </p:par>
                        <p:par>
                          <p:cTn id="37" fill="hold" nodeType="afterGroup">
                            <p:stCondLst>
                              <p:cond delay="3000"/>
                            </p:stCondLst>
                            <p:childTnLst>
                              <p:par>
                                <p:cTn id="38" presetID="22" presetClass="entr" presetSubtype="1" fill="hold" nodeType="after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wipe(up)">
                                      <p:cBhvr>
                                        <p:cTn id="40" dur="500"/>
                                        <p:tgtEl>
                                          <p:spTgt spid="19"/>
                                        </p:tgtEl>
                                      </p:cBhvr>
                                    </p:animEffect>
                                  </p:childTnLst>
                                </p:cTn>
                              </p:par>
                              <p:par>
                                <p:cTn id="41" presetID="22" presetClass="entr" presetSubtype="2"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wipe(right)">
                                      <p:cBhvr>
                                        <p:cTn id="43" dur="500"/>
                                        <p:tgtEl>
                                          <p:spTgt spid="24"/>
                                        </p:tgtEl>
                                      </p:cBhvr>
                                    </p:animEffect>
                                  </p:childTnLst>
                                </p:cTn>
                              </p:par>
                            </p:childTnLst>
                          </p:cTn>
                        </p:par>
                        <p:par>
                          <p:cTn id="44" fill="hold" nodeType="afterGroup">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500"/>
                                        <p:tgtEl>
                                          <p:spTgt spid="3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fade">
                                      <p:cBhvr>
                                        <p:cTn id="50"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5" grpId="0"/>
      <p:bldP spid="27" grpId="0"/>
      <p:bldP spid="28" grpId="0"/>
      <p:bldP spid="31" grpId="0"/>
      <p:bldP spid="3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984807"/>
        </a:solidFill>
        <a:effectLst/>
      </p:bgPr>
    </p:bg>
    <p:spTree>
      <p:nvGrpSpPr>
        <p:cNvPr id="1" name=""/>
        <p:cNvGrpSpPr/>
        <p:nvPr/>
      </p:nvGrpSpPr>
      <p:grpSpPr>
        <a:xfrm>
          <a:off x="0" y="0"/>
          <a:ext cx="0" cy="0"/>
          <a:chOff x="0" y="0"/>
          <a:chExt cx="0" cy="0"/>
        </a:xfrm>
      </p:grpSpPr>
      <p:sp>
        <p:nvSpPr>
          <p:cNvPr id="2" name="Rectangle 1"/>
          <p:cNvSpPr/>
          <p:nvPr/>
        </p:nvSpPr>
        <p:spPr>
          <a:xfrm>
            <a:off x="-4763" y="0"/>
            <a:ext cx="12192001" cy="6858000"/>
          </a:xfrm>
          <a:prstGeom prst="rect">
            <a:avLst/>
          </a:prstGeom>
          <a:solidFill>
            <a:schemeClr val="tx2">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defRPr/>
            </a:pPr>
            <a:endParaRPr lang="ko-KR" altLang="ko-KR" smtClean="0">
              <a:solidFill>
                <a:srgbClr val="FFFFFF"/>
              </a:solidFill>
            </a:endParaRPr>
          </a:p>
        </p:txBody>
      </p:sp>
      <p:sp>
        <p:nvSpPr>
          <p:cNvPr id="28" name="Title 1"/>
          <p:cNvSpPr txBox="1">
            <a:spLocks/>
          </p:cNvSpPr>
          <p:nvPr/>
        </p:nvSpPr>
        <p:spPr>
          <a:xfrm>
            <a:off x="1717675" y="931863"/>
            <a:ext cx="8229600" cy="363537"/>
          </a:xfrm>
          <a:prstGeom prst="rect">
            <a:avLst/>
          </a:prstGeom>
        </p:spPr>
        <p:txBody>
          <a:bodyPr anchor="ct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fontAlgn="auto">
              <a:spcAft>
                <a:spcPts val="0"/>
              </a:spcAft>
              <a:defRPr/>
            </a:pPr>
            <a:r>
              <a:rPr lang="ko-KR" altLang="en-US" sz="1800" b="1" dirty="0" smtClean="0">
                <a:solidFill>
                  <a:schemeClr val="bg1"/>
                </a:solidFill>
                <a:latin typeface="+mn-lt"/>
              </a:rPr>
              <a:t>내일로 모레로</a:t>
            </a:r>
            <a:endParaRPr lang="en-US" sz="1800" b="1" dirty="0">
              <a:solidFill>
                <a:schemeClr val="bg1"/>
              </a:solidFill>
              <a:latin typeface="+mn-lt"/>
            </a:endParaRPr>
          </a:p>
        </p:txBody>
      </p:sp>
      <p:sp>
        <p:nvSpPr>
          <p:cNvPr id="29" name="Title 13"/>
          <p:cNvSpPr txBox="1">
            <a:spLocks/>
          </p:cNvSpPr>
          <p:nvPr/>
        </p:nvSpPr>
        <p:spPr bwMode="auto">
          <a:xfrm>
            <a:off x="1693863" y="425450"/>
            <a:ext cx="8229600" cy="533400"/>
          </a:xfrm>
          <a:prstGeom prst="rect">
            <a:avLst/>
          </a:prstGeom>
          <a:noFill/>
          <a:ln w="9525">
            <a:noFill/>
            <a:miter lim="800000"/>
            <a:headEnd/>
            <a:tailEnd/>
          </a:ln>
        </p:spPr>
        <p:txBody>
          <a:bodyPr anchor="b"/>
          <a:lstStyle/>
          <a:p>
            <a:pPr algn="ctr" eaLnBrk="1" hangingPunct="1">
              <a:lnSpc>
                <a:spcPct val="90000"/>
              </a:lnSpc>
            </a:pPr>
            <a:r>
              <a:rPr lang="en-US" altLang="ko-KR" sz="4200" dirty="0" smtClean="0">
                <a:solidFill>
                  <a:schemeClr val="bg1"/>
                </a:solidFill>
                <a:latin typeface="Calibri Light" pitchFamily="34" charset="0"/>
              </a:rPr>
              <a:t>Scope of Implementation</a:t>
            </a:r>
            <a:endParaRPr lang="en-US" altLang="ko-KR" sz="4200" dirty="0">
              <a:solidFill>
                <a:schemeClr val="bg1"/>
              </a:solidFill>
              <a:latin typeface="Calibri Light" pitchFamily="34" charset="0"/>
            </a:endParaRPr>
          </a:p>
        </p:txBody>
      </p:sp>
      <p:grpSp>
        <p:nvGrpSpPr>
          <p:cNvPr id="30" name="Group 29"/>
          <p:cNvGrpSpPr>
            <a:grpSpLocks/>
          </p:cNvGrpSpPr>
          <p:nvPr/>
        </p:nvGrpSpPr>
        <p:grpSpPr bwMode="auto">
          <a:xfrm>
            <a:off x="1550988" y="1622425"/>
            <a:ext cx="996950" cy="1144588"/>
            <a:chOff x="6740410" y="578561"/>
            <a:chExt cx="826181" cy="826181"/>
          </a:xfrm>
        </p:grpSpPr>
        <p:sp>
          <p:nvSpPr>
            <p:cNvPr id="31" name="Oval 30"/>
            <p:cNvSpPr/>
            <p:nvPr/>
          </p:nvSpPr>
          <p:spPr>
            <a:xfrm>
              <a:off x="6740410" y="578561"/>
              <a:ext cx="826181" cy="82618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defRPr/>
              </a:pPr>
              <a:endParaRPr lang="en-US" altLang="ko-KR" smtClean="0">
                <a:solidFill>
                  <a:srgbClr val="FFFFFF"/>
                </a:solidFill>
              </a:endParaRPr>
            </a:p>
          </p:txBody>
        </p:sp>
        <p:sp>
          <p:nvSpPr>
            <p:cNvPr id="9232" name="Freeform 6"/>
            <p:cNvSpPr>
              <a:spLocks noEditPoints="1"/>
            </p:cNvSpPr>
            <p:nvPr/>
          </p:nvSpPr>
          <p:spPr bwMode="auto">
            <a:xfrm>
              <a:off x="6895800" y="727929"/>
              <a:ext cx="515401" cy="527448"/>
            </a:xfrm>
            <a:custGeom>
              <a:avLst/>
              <a:gdLst>
                <a:gd name="T0" fmla="*/ 2147483647 w 417"/>
                <a:gd name="T1" fmla="*/ 2147483647 h 426"/>
                <a:gd name="T2" fmla="*/ 2147483647 w 417"/>
                <a:gd name="T3" fmla="*/ 2147483647 h 426"/>
                <a:gd name="T4" fmla="*/ 2147483647 w 417"/>
                <a:gd name="T5" fmla="*/ 2147483647 h 426"/>
                <a:gd name="T6" fmla="*/ 2147483647 w 417"/>
                <a:gd name="T7" fmla="*/ 2147483647 h 426"/>
                <a:gd name="T8" fmla="*/ 2147483647 w 417"/>
                <a:gd name="T9" fmla="*/ 2147483647 h 426"/>
                <a:gd name="T10" fmla="*/ 2147483647 w 417"/>
                <a:gd name="T11" fmla="*/ 2147483647 h 426"/>
                <a:gd name="T12" fmla="*/ 2147483647 w 417"/>
                <a:gd name="T13" fmla="*/ 2147483647 h 426"/>
                <a:gd name="T14" fmla="*/ 2147483647 w 417"/>
                <a:gd name="T15" fmla="*/ 2147483647 h 426"/>
                <a:gd name="T16" fmla="*/ 2147483647 w 417"/>
                <a:gd name="T17" fmla="*/ 2147483647 h 426"/>
                <a:gd name="T18" fmla="*/ 2147483647 w 417"/>
                <a:gd name="T19" fmla="*/ 2147483647 h 426"/>
                <a:gd name="T20" fmla="*/ 2147483647 w 417"/>
                <a:gd name="T21" fmla="*/ 2147483647 h 426"/>
                <a:gd name="T22" fmla="*/ 2147483647 w 417"/>
                <a:gd name="T23" fmla="*/ 2147483647 h 426"/>
                <a:gd name="T24" fmla="*/ 2147483647 w 417"/>
                <a:gd name="T25" fmla="*/ 2147483647 h 426"/>
                <a:gd name="T26" fmla="*/ 2147483647 w 417"/>
                <a:gd name="T27" fmla="*/ 2147483647 h 426"/>
                <a:gd name="T28" fmla="*/ 2147483647 w 417"/>
                <a:gd name="T29" fmla="*/ 2147483647 h 426"/>
                <a:gd name="T30" fmla="*/ 2147483647 w 417"/>
                <a:gd name="T31" fmla="*/ 2147483647 h 426"/>
                <a:gd name="T32" fmla="*/ 2147483647 w 417"/>
                <a:gd name="T33" fmla="*/ 2147483647 h 426"/>
                <a:gd name="T34" fmla="*/ 2147483647 w 417"/>
                <a:gd name="T35" fmla="*/ 2147483647 h 426"/>
                <a:gd name="T36" fmla="*/ 2147483647 w 417"/>
                <a:gd name="T37" fmla="*/ 2147483647 h 426"/>
                <a:gd name="T38" fmla="*/ 2147483647 w 417"/>
                <a:gd name="T39" fmla="*/ 2147483647 h 426"/>
                <a:gd name="T40" fmla="*/ 2147483647 w 417"/>
                <a:gd name="T41" fmla="*/ 2147483647 h 426"/>
                <a:gd name="T42" fmla="*/ 2147483647 w 417"/>
                <a:gd name="T43" fmla="*/ 2147483647 h 426"/>
                <a:gd name="T44" fmla="*/ 2147483647 w 417"/>
                <a:gd name="T45" fmla="*/ 2147483647 h 426"/>
                <a:gd name="T46" fmla="*/ 2147483647 w 417"/>
                <a:gd name="T47" fmla="*/ 2147483647 h 426"/>
                <a:gd name="T48" fmla="*/ 2147483647 w 417"/>
                <a:gd name="T49" fmla="*/ 2147483647 h 426"/>
                <a:gd name="T50" fmla="*/ 2147483647 w 417"/>
                <a:gd name="T51" fmla="*/ 2147483647 h 426"/>
                <a:gd name="T52" fmla="*/ 2147483647 w 417"/>
                <a:gd name="T53" fmla="*/ 2147483647 h 426"/>
                <a:gd name="T54" fmla="*/ 2147483647 w 417"/>
                <a:gd name="T55" fmla="*/ 2147483647 h 426"/>
                <a:gd name="T56" fmla="*/ 2147483647 w 417"/>
                <a:gd name="T57" fmla="*/ 2147483647 h 426"/>
                <a:gd name="T58" fmla="*/ 2147483647 w 417"/>
                <a:gd name="T59" fmla="*/ 2147483647 h 426"/>
                <a:gd name="T60" fmla="*/ 2147483647 w 417"/>
                <a:gd name="T61" fmla="*/ 2147483647 h 426"/>
                <a:gd name="T62" fmla="*/ 2147483647 w 417"/>
                <a:gd name="T63" fmla="*/ 2147483647 h 426"/>
                <a:gd name="T64" fmla="*/ 2147483647 w 417"/>
                <a:gd name="T65" fmla="*/ 2147483647 h 426"/>
                <a:gd name="T66" fmla="*/ 2147483647 w 417"/>
                <a:gd name="T67" fmla="*/ 2147483647 h 42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17" h="426">
                  <a:moveTo>
                    <a:pt x="121" y="94"/>
                  </a:moveTo>
                  <a:cubicBezTo>
                    <a:pt x="98" y="116"/>
                    <a:pt x="0" y="256"/>
                    <a:pt x="85" y="341"/>
                  </a:cubicBezTo>
                  <a:cubicBezTo>
                    <a:pt x="170" y="426"/>
                    <a:pt x="309" y="328"/>
                    <a:pt x="332" y="305"/>
                  </a:cubicBezTo>
                  <a:cubicBezTo>
                    <a:pt x="354" y="283"/>
                    <a:pt x="325" y="217"/>
                    <a:pt x="267" y="159"/>
                  </a:cubicBezTo>
                  <a:cubicBezTo>
                    <a:pt x="209" y="101"/>
                    <a:pt x="143" y="72"/>
                    <a:pt x="121" y="94"/>
                  </a:cubicBezTo>
                  <a:close/>
                  <a:moveTo>
                    <a:pt x="306" y="286"/>
                  </a:moveTo>
                  <a:cubicBezTo>
                    <a:pt x="299" y="292"/>
                    <a:pt x="248" y="277"/>
                    <a:pt x="199" y="227"/>
                  </a:cubicBezTo>
                  <a:cubicBezTo>
                    <a:pt x="149" y="178"/>
                    <a:pt x="134" y="127"/>
                    <a:pt x="140" y="120"/>
                  </a:cubicBezTo>
                  <a:cubicBezTo>
                    <a:pt x="147" y="113"/>
                    <a:pt x="198" y="129"/>
                    <a:pt x="247" y="179"/>
                  </a:cubicBezTo>
                  <a:cubicBezTo>
                    <a:pt x="297" y="228"/>
                    <a:pt x="313" y="279"/>
                    <a:pt x="306" y="286"/>
                  </a:cubicBezTo>
                  <a:close/>
                  <a:moveTo>
                    <a:pt x="309" y="128"/>
                  </a:moveTo>
                  <a:cubicBezTo>
                    <a:pt x="314" y="128"/>
                    <a:pt x="319" y="126"/>
                    <a:pt x="323" y="122"/>
                  </a:cubicBezTo>
                  <a:cubicBezTo>
                    <a:pt x="361" y="84"/>
                    <a:pt x="361" y="84"/>
                    <a:pt x="361" y="84"/>
                  </a:cubicBezTo>
                  <a:cubicBezTo>
                    <a:pt x="369" y="76"/>
                    <a:pt x="369" y="64"/>
                    <a:pt x="361" y="56"/>
                  </a:cubicBezTo>
                  <a:cubicBezTo>
                    <a:pt x="353" y="48"/>
                    <a:pt x="341" y="48"/>
                    <a:pt x="333" y="56"/>
                  </a:cubicBezTo>
                  <a:cubicBezTo>
                    <a:pt x="295" y="94"/>
                    <a:pt x="295" y="94"/>
                    <a:pt x="295" y="94"/>
                  </a:cubicBezTo>
                  <a:cubicBezTo>
                    <a:pt x="287" y="102"/>
                    <a:pt x="287" y="115"/>
                    <a:pt x="295" y="122"/>
                  </a:cubicBezTo>
                  <a:cubicBezTo>
                    <a:pt x="299" y="126"/>
                    <a:pt x="304" y="128"/>
                    <a:pt x="309" y="128"/>
                  </a:cubicBezTo>
                  <a:close/>
                  <a:moveTo>
                    <a:pt x="237" y="79"/>
                  </a:moveTo>
                  <a:cubicBezTo>
                    <a:pt x="240" y="81"/>
                    <a:pt x="243" y="81"/>
                    <a:pt x="247" y="81"/>
                  </a:cubicBezTo>
                  <a:cubicBezTo>
                    <a:pt x="254" y="81"/>
                    <a:pt x="260" y="78"/>
                    <a:pt x="264" y="71"/>
                  </a:cubicBezTo>
                  <a:cubicBezTo>
                    <a:pt x="286" y="33"/>
                    <a:pt x="286" y="33"/>
                    <a:pt x="286" y="33"/>
                  </a:cubicBezTo>
                  <a:cubicBezTo>
                    <a:pt x="291" y="23"/>
                    <a:pt x="288" y="11"/>
                    <a:pt x="278" y="5"/>
                  </a:cubicBezTo>
                  <a:cubicBezTo>
                    <a:pt x="268" y="0"/>
                    <a:pt x="256" y="3"/>
                    <a:pt x="251" y="13"/>
                  </a:cubicBezTo>
                  <a:cubicBezTo>
                    <a:pt x="229" y="52"/>
                    <a:pt x="229" y="52"/>
                    <a:pt x="229" y="52"/>
                  </a:cubicBezTo>
                  <a:cubicBezTo>
                    <a:pt x="224" y="61"/>
                    <a:pt x="227" y="73"/>
                    <a:pt x="237" y="79"/>
                  </a:cubicBezTo>
                  <a:close/>
                  <a:moveTo>
                    <a:pt x="412" y="139"/>
                  </a:moveTo>
                  <a:cubicBezTo>
                    <a:pt x="406" y="129"/>
                    <a:pt x="394" y="126"/>
                    <a:pt x="385" y="131"/>
                  </a:cubicBezTo>
                  <a:cubicBezTo>
                    <a:pt x="346" y="153"/>
                    <a:pt x="346" y="153"/>
                    <a:pt x="346" y="153"/>
                  </a:cubicBezTo>
                  <a:cubicBezTo>
                    <a:pt x="336" y="158"/>
                    <a:pt x="333" y="171"/>
                    <a:pt x="338" y="180"/>
                  </a:cubicBezTo>
                  <a:cubicBezTo>
                    <a:pt x="342" y="187"/>
                    <a:pt x="349" y="190"/>
                    <a:pt x="356" y="190"/>
                  </a:cubicBezTo>
                  <a:cubicBezTo>
                    <a:pt x="359" y="190"/>
                    <a:pt x="363" y="190"/>
                    <a:pt x="366" y="188"/>
                  </a:cubicBezTo>
                  <a:cubicBezTo>
                    <a:pt x="404" y="166"/>
                    <a:pt x="404" y="166"/>
                    <a:pt x="404" y="166"/>
                  </a:cubicBezTo>
                  <a:cubicBezTo>
                    <a:pt x="414" y="161"/>
                    <a:pt x="417" y="149"/>
                    <a:pt x="412" y="139"/>
                  </a:cubicBezTo>
                  <a:close/>
                </a:path>
              </a:pathLst>
            </a:custGeom>
            <a:solidFill>
              <a:schemeClr val="bg1"/>
            </a:solidFill>
            <a:ln w="9525">
              <a:noFill/>
              <a:round/>
              <a:headEnd/>
              <a:tailEnd/>
            </a:ln>
          </p:spPr>
          <p:txBody>
            <a:bodyPr/>
            <a:lstStyle/>
            <a:p>
              <a:endParaRPr lang="ko-KR" altLang="en-US"/>
            </a:p>
          </p:txBody>
        </p:sp>
      </p:grpSp>
      <p:sp>
        <p:nvSpPr>
          <p:cNvPr id="33" name="Content Placeholder 2"/>
          <p:cNvSpPr txBox="1">
            <a:spLocks/>
          </p:cNvSpPr>
          <p:nvPr/>
        </p:nvSpPr>
        <p:spPr bwMode="auto">
          <a:xfrm>
            <a:off x="2724150" y="1844675"/>
            <a:ext cx="7242175" cy="700088"/>
          </a:xfrm>
          <a:prstGeom prst="rect">
            <a:avLst/>
          </a:prstGeom>
          <a:noFill/>
          <a:ln w="9525">
            <a:noFill/>
            <a:miter lim="800000"/>
            <a:headEnd/>
            <a:tailEnd/>
          </a:ln>
        </p:spPr>
        <p:txBody>
          <a:bodyPr/>
          <a:lstStyle/>
          <a:p>
            <a:pPr eaLnBrk="1" hangingPunct="1">
              <a:spcBef>
                <a:spcPct val="20000"/>
              </a:spcBef>
              <a:buFont typeface="Arial" pitchFamily="34" charset="0"/>
              <a:buNone/>
            </a:pPr>
            <a:r>
              <a:rPr lang="en-US" altLang="ko-KR" sz="3200" dirty="0" smtClean="0">
                <a:solidFill>
                  <a:schemeClr val="bg1"/>
                </a:solidFill>
              </a:rPr>
              <a:t>Basically Provides Information of </a:t>
            </a:r>
          </a:p>
          <a:p>
            <a:pPr eaLnBrk="1" hangingPunct="1">
              <a:spcBef>
                <a:spcPct val="20000"/>
              </a:spcBef>
              <a:buFont typeface="Arial" pitchFamily="34" charset="0"/>
              <a:buNone/>
            </a:pPr>
            <a:r>
              <a:rPr lang="en-US" altLang="ko-KR" sz="3200" dirty="0" smtClean="0">
                <a:solidFill>
                  <a:schemeClr val="bg1"/>
                </a:solidFill>
              </a:rPr>
              <a:t>Major Stations</a:t>
            </a:r>
            <a:endParaRPr lang="en-US" altLang="ko-KR" sz="3200" dirty="0">
              <a:solidFill>
                <a:schemeClr val="bg1"/>
              </a:solidFill>
            </a:endParaRPr>
          </a:p>
        </p:txBody>
      </p:sp>
      <p:grpSp>
        <p:nvGrpSpPr>
          <p:cNvPr id="34" name="Group 33"/>
          <p:cNvGrpSpPr>
            <a:grpSpLocks/>
          </p:cNvGrpSpPr>
          <p:nvPr/>
        </p:nvGrpSpPr>
        <p:grpSpPr bwMode="auto">
          <a:xfrm>
            <a:off x="3317875" y="3349625"/>
            <a:ext cx="995363" cy="996950"/>
            <a:chOff x="7440114" y="1776264"/>
            <a:chExt cx="826181" cy="826181"/>
          </a:xfrm>
        </p:grpSpPr>
        <p:sp>
          <p:nvSpPr>
            <p:cNvPr id="35" name="Oval 34"/>
            <p:cNvSpPr/>
            <p:nvPr/>
          </p:nvSpPr>
          <p:spPr>
            <a:xfrm>
              <a:off x="7440114" y="1776264"/>
              <a:ext cx="826181" cy="82618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defRPr/>
              </a:pPr>
              <a:endParaRPr lang="en-US" altLang="ko-KR" smtClean="0">
                <a:solidFill>
                  <a:srgbClr val="FFFFFF"/>
                </a:solidFill>
              </a:endParaRPr>
            </a:p>
          </p:txBody>
        </p:sp>
        <p:sp>
          <p:nvSpPr>
            <p:cNvPr id="9230" name="Freeform 27"/>
            <p:cNvSpPr>
              <a:spLocks noEditPoints="1"/>
            </p:cNvSpPr>
            <p:nvPr/>
          </p:nvSpPr>
          <p:spPr bwMode="auto">
            <a:xfrm>
              <a:off x="7625358" y="2033360"/>
              <a:ext cx="455693" cy="325635"/>
            </a:xfrm>
            <a:custGeom>
              <a:avLst/>
              <a:gdLst>
                <a:gd name="T0" fmla="*/ 2147483647 w 392"/>
                <a:gd name="T1" fmla="*/ 2147483647 h 280"/>
                <a:gd name="T2" fmla="*/ 2147483647 w 392"/>
                <a:gd name="T3" fmla="*/ 2147483647 h 280"/>
                <a:gd name="T4" fmla="*/ 2147483647 w 392"/>
                <a:gd name="T5" fmla="*/ 0 h 280"/>
                <a:gd name="T6" fmla="*/ 2147483647 w 392"/>
                <a:gd name="T7" fmla="*/ 0 h 280"/>
                <a:gd name="T8" fmla="*/ 0 w 392"/>
                <a:gd name="T9" fmla="*/ 2147483647 h 280"/>
                <a:gd name="T10" fmla="*/ 0 w 392"/>
                <a:gd name="T11" fmla="*/ 2147483647 h 280"/>
                <a:gd name="T12" fmla="*/ 2147483647 w 392"/>
                <a:gd name="T13" fmla="*/ 2147483647 h 280"/>
                <a:gd name="T14" fmla="*/ 2147483647 w 392"/>
                <a:gd name="T15" fmla="*/ 2147483647 h 280"/>
                <a:gd name="T16" fmla="*/ 0 w 392"/>
                <a:gd name="T17" fmla="*/ 2147483647 h 280"/>
                <a:gd name="T18" fmla="*/ 0 w 392"/>
                <a:gd name="T19" fmla="*/ 2147483647 h 280"/>
                <a:gd name="T20" fmla="*/ 2147483647 w 392"/>
                <a:gd name="T21" fmla="*/ 2147483647 h 280"/>
                <a:gd name="T22" fmla="*/ 2147483647 w 392"/>
                <a:gd name="T23" fmla="*/ 2147483647 h 280"/>
                <a:gd name="T24" fmla="*/ 0 w 392"/>
                <a:gd name="T25" fmla="*/ 2147483647 h 280"/>
                <a:gd name="T26" fmla="*/ 0 w 392"/>
                <a:gd name="T27" fmla="*/ 2147483647 h 280"/>
                <a:gd name="T28" fmla="*/ 2147483647 w 392"/>
                <a:gd name="T29" fmla="*/ 2147483647 h 280"/>
                <a:gd name="T30" fmla="*/ 2147483647 w 392"/>
                <a:gd name="T31" fmla="*/ 2147483647 h 280"/>
                <a:gd name="T32" fmla="*/ 0 w 392"/>
                <a:gd name="T33" fmla="*/ 2147483647 h 280"/>
                <a:gd name="T34" fmla="*/ 0 w 392"/>
                <a:gd name="T35" fmla="*/ 2147483647 h 280"/>
                <a:gd name="T36" fmla="*/ 2147483647 w 392"/>
                <a:gd name="T37" fmla="*/ 2147483647 h 280"/>
                <a:gd name="T38" fmla="*/ 2147483647 w 392"/>
                <a:gd name="T39" fmla="*/ 2147483647 h 280"/>
                <a:gd name="T40" fmla="*/ 2147483647 w 392"/>
                <a:gd name="T41" fmla="*/ 2147483647 h 280"/>
                <a:gd name="T42" fmla="*/ 2147483647 w 392"/>
                <a:gd name="T43" fmla="*/ 2147483647 h 280"/>
                <a:gd name="T44" fmla="*/ 2147483647 w 392"/>
                <a:gd name="T45" fmla="*/ 2147483647 h 280"/>
                <a:gd name="T46" fmla="*/ 2147483647 w 392"/>
                <a:gd name="T47" fmla="*/ 2147483647 h 280"/>
                <a:gd name="T48" fmla="*/ 2147483647 w 392"/>
                <a:gd name="T49" fmla="*/ 2147483647 h 280"/>
                <a:gd name="T50" fmla="*/ 2147483647 w 392"/>
                <a:gd name="T51" fmla="*/ 2147483647 h 280"/>
                <a:gd name="T52" fmla="*/ 2147483647 w 392"/>
                <a:gd name="T53" fmla="*/ 2147483647 h 280"/>
                <a:gd name="T54" fmla="*/ 2147483647 w 392"/>
                <a:gd name="T55" fmla="*/ 2147483647 h 280"/>
                <a:gd name="T56" fmla="*/ 2147483647 w 392"/>
                <a:gd name="T57" fmla="*/ 2147483647 h 280"/>
                <a:gd name="T58" fmla="*/ 2147483647 w 392"/>
                <a:gd name="T59" fmla="*/ 2147483647 h 280"/>
                <a:gd name="T60" fmla="*/ 2147483647 w 392"/>
                <a:gd name="T61" fmla="*/ 2147483647 h 280"/>
                <a:gd name="T62" fmla="*/ 2147483647 w 392"/>
                <a:gd name="T63" fmla="*/ 2147483647 h 280"/>
                <a:gd name="T64" fmla="*/ 2147483647 w 392"/>
                <a:gd name="T65" fmla="*/ 2147483647 h 280"/>
                <a:gd name="T66" fmla="*/ 2147483647 w 392"/>
                <a:gd name="T67" fmla="*/ 2147483647 h 280"/>
                <a:gd name="T68" fmla="*/ 2147483647 w 392"/>
                <a:gd name="T69" fmla="*/ 2147483647 h 280"/>
                <a:gd name="T70" fmla="*/ 2147483647 w 392"/>
                <a:gd name="T71" fmla="*/ 2147483647 h 280"/>
                <a:gd name="T72" fmla="*/ 2147483647 w 392"/>
                <a:gd name="T73" fmla="*/ 2147483647 h 28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92" h="280">
                  <a:moveTo>
                    <a:pt x="392" y="40"/>
                  </a:moveTo>
                  <a:cubicBezTo>
                    <a:pt x="392" y="16"/>
                    <a:pt x="392" y="16"/>
                    <a:pt x="392" y="16"/>
                  </a:cubicBezTo>
                  <a:cubicBezTo>
                    <a:pt x="392" y="7"/>
                    <a:pt x="385" y="0"/>
                    <a:pt x="376" y="0"/>
                  </a:cubicBezTo>
                  <a:cubicBezTo>
                    <a:pt x="16" y="0"/>
                    <a:pt x="16" y="0"/>
                    <a:pt x="16" y="0"/>
                  </a:cubicBezTo>
                  <a:cubicBezTo>
                    <a:pt x="7" y="0"/>
                    <a:pt x="0" y="7"/>
                    <a:pt x="0" y="16"/>
                  </a:cubicBezTo>
                  <a:cubicBezTo>
                    <a:pt x="0" y="40"/>
                    <a:pt x="0" y="40"/>
                    <a:pt x="0" y="40"/>
                  </a:cubicBezTo>
                  <a:cubicBezTo>
                    <a:pt x="40" y="40"/>
                    <a:pt x="40" y="40"/>
                    <a:pt x="40" y="40"/>
                  </a:cubicBezTo>
                  <a:cubicBezTo>
                    <a:pt x="40" y="80"/>
                    <a:pt x="40" y="80"/>
                    <a:pt x="40" y="80"/>
                  </a:cubicBezTo>
                  <a:cubicBezTo>
                    <a:pt x="0" y="80"/>
                    <a:pt x="0" y="80"/>
                    <a:pt x="0" y="80"/>
                  </a:cubicBezTo>
                  <a:cubicBezTo>
                    <a:pt x="0" y="120"/>
                    <a:pt x="0" y="120"/>
                    <a:pt x="0" y="120"/>
                  </a:cubicBezTo>
                  <a:cubicBezTo>
                    <a:pt x="40" y="120"/>
                    <a:pt x="40" y="120"/>
                    <a:pt x="40" y="120"/>
                  </a:cubicBezTo>
                  <a:cubicBezTo>
                    <a:pt x="40" y="160"/>
                    <a:pt x="40" y="160"/>
                    <a:pt x="40" y="160"/>
                  </a:cubicBezTo>
                  <a:cubicBezTo>
                    <a:pt x="0" y="160"/>
                    <a:pt x="0" y="160"/>
                    <a:pt x="0" y="160"/>
                  </a:cubicBezTo>
                  <a:cubicBezTo>
                    <a:pt x="0" y="200"/>
                    <a:pt x="0" y="200"/>
                    <a:pt x="0" y="200"/>
                  </a:cubicBezTo>
                  <a:cubicBezTo>
                    <a:pt x="40" y="200"/>
                    <a:pt x="40" y="200"/>
                    <a:pt x="40" y="200"/>
                  </a:cubicBezTo>
                  <a:cubicBezTo>
                    <a:pt x="40" y="240"/>
                    <a:pt x="40" y="240"/>
                    <a:pt x="40" y="240"/>
                  </a:cubicBezTo>
                  <a:cubicBezTo>
                    <a:pt x="0" y="240"/>
                    <a:pt x="0" y="240"/>
                    <a:pt x="0" y="240"/>
                  </a:cubicBezTo>
                  <a:cubicBezTo>
                    <a:pt x="0" y="264"/>
                    <a:pt x="0" y="264"/>
                    <a:pt x="0" y="264"/>
                  </a:cubicBezTo>
                  <a:cubicBezTo>
                    <a:pt x="0" y="273"/>
                    <a:pt x="7" y="280"/>
                    <a:pt x="16" y="280"/>
                  </a:cubicBezTo>
                  <a:cubicBezTo>
                    <a:pt x="376" y="280"/>
                    <a:pt x="376" y="280"/>
                    <a:pt x="376" y="280"/>
                  </a:cubicBezTo>
                  <a:cubicBezTo>
                    <a:pt x="385" y="280"/>
                    <a:pt x="392" y="273"/>
                    <a:pt x="392" y="264"/>
                  </a:cubicBezTo>
                  <a:cubicBezTo>
                    <a:pt x="392" y="240"/>
                    <a:pt x="392" y="240"/>
                    <a:pt x="392" y="240"/>
                  </a:cubicBezTo>
                  <a:cubicBezTo>
                    <a:pt x="352" y="240"/>
                    <a:pt x="352" y="240"/>
                    <a:pt x="352" y="240"/>
                  </a:cubicBezTo>
                  <a:cubicBezTo>
                    <a:pt x="352" y="200"/>
                    <a:pt x="352" y="200"/>
                    <a:pt x="352" y="200"/>
                  </a:cubicBezTo>
                  <a:cubicBezTo>
                    <a:pt x="392" y="200"/>
                    <a:pt x="392" y="200"/>
                    <a:pt x="392" y="200"/>
                  </a:cubicBezTo>
                  <a:cubicBezTo>
                    <a:pt x="392" y="160"/>
                    <a:pt x="392" y="160"/>
                    <a:pt x="392" y="160"/>
                  </a:cubicBezTo>
                  <a:cubicBezTo>
                    <a:pt x="352" y="160"/>
                    <a:pt x="352" y="160"/>
                    <a:pt x="352" y="160"/>
                  </a:cubicBezTo>
                  <a:cubicBezTo>
                    <a:pt x="352" y="120"/>
                    <a:pt x="352" y="120"/>
                    <a:pt x="352" y="120"/>
                  </a:cubicBezTo>
                  <a:cubicBezTo>
                    <a:pt x="392" y="120"/>
                    <a:pt x="392" y="120"/>
                    <a:pt x="392" y="120"/>
                  </a:cubicBezTo>
                  <a:cubicBezTo>
                    <a:pt x="392" y="80"/>
                    <a:pt x="392" y="80"/>
                    <a:pt x="392" y="80"/>
                  </a:cubicBezTo>
                  <a:cubicBezTo>
                    <a:pt x="352" y="80"/>
                    <a:pt x="352" y="80"/>
                    <a:pt x="352" y="80"/>
                  </a:cubicBezTo>
                  <a:cubicBezTo>
                    <a:pt x="352" y="40"/>
                    <a:pt x="352" y="40"/>
                    <a:pt x="352" y="40"/>
                  </a:cubicBezTo>
                  <a:lnTo>
                    <a:pt x="392" y="40"/>
                  </a:lnTo>
                  <a:close/>
                  <a:moveTo>
                    <a:pt x="152" y="200"/>
                  </a:moveTo>
                  <a:cubicBezTo>
                    <a:pt x="152" y="80"/>
                    <a:pt x="152" y="80"/>
                    <a:pt x="152" y="80"/>
                  </a:cubicBezTo>
                  <a:cubicBezTo>
                    <a:pt x="252" y="140"/>
                    <a:pt x="252" y="140"/>
                    <a:pt x="252" y="140"/>
                  </a:cubicBezTo>
                  <a:lnTo>
                    <a:pt x="152" y="200"/>
                  </a:lnTo>
                  <a:close/>
                </a:path>
              </a:pathLst>
            </a:custGeom>
            <a:solidFill>
              <a:schemeClr val="bg1"/>
            </a:solidFill>
            <a:ln w="9525">
              <a:noFill/>
              <a:round/>
              <a:headEnd/>
              <a:tailEnd/>
            </a:ln>
          </p:spPr>
          <p:txBody>
            <a:bodyPr/>
            <a:lstStyle/>
            <a:p>
              <a:endParaRPr lang="ko-KR" altLang="en-US"/>
            </a:p>
          </p:txBody>
        </p:sp>
      </p:grpSp>
      <p:sp>
        <p:nvSpPr>
          <p:cNvPr id="37" name="Content Placeholder 2"/>
          <p:cNvSpPr txBox="1">
            <a:spLocks/>
          </p:cNvSpPr>
          <p:nvPr/>
        </p:nvSpPr>
        <p:spPr bwMode="auto">
          <a:xfrm>
            <a:off x="4537075" y="3503613"/>
            <a:ext cx="7439025" cy="706437"/>
          </a:xfrm>
          <a:prstGeom prst="rect">
            <a:avLst/>
          </a:prstGeom>
          <a:noFill/>
          <a:ln w="9525">
            <a:noFill/>
            <a:miter lim="800000"/>
            <a:headEnd/>
            <a:tailEnd/>
          </a:ln>
        </p:spPr>
        <p:txBody>
          <a:bodyPr/>
          <a:lstStyle/>
          <a:p>
            <a:pPr eaLnBrk="1" hangingPunct="1">
              <a:spcBef>
                <a:spcPct val="20000"/>
              </a:spcBef>
              <a:buFont typeface="Arial" pitchFamily="34" charset="0"/>
              <a:buNone/>
            </a:pPr>
            <a:r>
              <a:rPr lang="en-US" altLang="ko-KR" sz="3200" dirty="0" smtClean="0">
                <a:solidFill>
                  <a:schemeClr val="bg1"/>
                </a:solidFill>
              </a:rPr>
              <a:t>Provides Various Restaurants, Attractions, Accommodations</a:t>
            </a:r>
            <a:endParaRPr lang="en-US" altLang="ko-KR" sz="3200" dirty="0">
              <a:solidFill>
                <a:schemeClr val="bg1"/>
              </a:solidFill>
            </a:endParaRPr>
          </a:p>
        </p:txBody>
      </p:sp>
      <p:grpSp>
        <p:nvGrpSpPr>
          <p:cNvPr id="46" name="Group 45"/>
          <p:cNvGrpSpPr>
            <a:grpSpLocks/>
          </p:cNvGrpSpPr>
          <p:nvPr/>
        </p:nvGrpSpPr>
        <p:grpSpPr bwMode="auto">
          <a:xfrm>
            <a:off x="4670425" y="5245100"/>
            <a:ext cx="1082675" cy="987425"/>
            <a:chOff x="817364" y="1776265"/>
            <a:chExt cx="826181" cy="826181"/>
          </a:xfrm>
        </p:grpSpPr>
        <p:sp>
          <p:nvSpPr>
            <p:cNvPr id="47" name="Oval 46"/>
            <p:cNvSpPr/>
            <p:nvPr/>
          </p:nvSpPr>
          <p:spPr>
            <a:xfrm>
              <a:off x="817364" y="1776265"/>
              <a:ext cx="826181" cy="82618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defRPr/>
              </a:pPr>
              <a:endParaRPr lang="en-US" altLang="ko-KR" smtClean="0">
                <a:solidFill>
                  <a:srgbClr val="FFFFFF"/>
                </a:solidFill>
              </a:endParaRPr>
            </a:p>
          </p:txBody>
        </p:sp>
        <p:sp>
          <p:nvSpPr>
            <p:cNvPr id="9228" name="Freeform 7"/>
            <p:cNvSpPr>
              <a:spLocks noEditPoints="1"/>
            </p:cNvSpPr>
            <p:nvPr/>
          </p:nvSpPr>
          <p:spPr bwMode="auto">
            <a:xfrm>
              <a:off x="1014427" y="1973328"/>
              <a:ext cx="432054" cy="432054"/>
            </a:xfrm>
            <a:custGeom>
              <a:avLst/>
              <a:gdLst>
                <a:gd name="T0" fmla="*/ 2147483647 w 376"/>
                <a:gd name="T1" fmla="*/ 2147483647 h 376"/>
                <a:gd name="T2" fmla="*/ 2147483647 w 376"/>
                <a:gd name="T3" fmla="*/ 2147483647 h 376"/>
                <a:gd name="T4" fmla="*/ 2147483647 w 376"/>
                <a:gd name="T5" fmla="*/ 2147483647 h 376"/>
                <a:gd name="T6" fmla="*/ 2147483647 w 376"/>
                <a:gd name="T7" fmla="*/ 2147483647 h 376"/>
                <a:gd name="T8" fmla="*/ 2147483647 w 376"/>
                <a:gd name="T9" fmla="*/ 2147483647 h 376"/>
                <a:gd name="T10" fmla="*/ 2147483647 w 376"/>
                <a:gd name="T11" fmla="*/ 2147483647 h 376"/>
                <a:gd name="T12" fmla="*/ 2147483647 w 376"/>
                <a:gd name="T13" fmla="*/ 2147483647 h 376"/>
                <a:gd name="T14" fmla="*/ 2147483647 w 376"/>
                <a:gd name="T15" fmla="*/ 0 h 376"/>
                <a:gd name="T16" fmla="*/ 2147483647 w 376"/>
                <a:gd name="T17" fmla="*/ 2147483647 h 376"/>
                <a:gd name="T18" fmla="*/ 2147483647 w 376"/>
                <a:gd name="T19" fmla="*/ 2147483647 h 376"/>
                <a:gd name="T20" fmla="*/ 2147483647 w 376"/>
                <a:gd name="T21" fmla="*/ 2147483647 h 376"/>
                <a:gd name="T22" fmla="*/ 2147483647 w 376"/>
                <a:gd name="T23" fmla="*/ 2147483647 h 376"/>
                <a:gd name="T24" fmla="*/ 2147483647 w 376"/>
                <a:gd name="T25" fmla="*/ 2147483647 h 376"/>
                <a:gd name="T26" fmla="*/ 2147483647 w 376"/>
                <a:gd name="T27" fmla="*/ 2147483647 h 376"/>
                <a:gd name="T28" fmla="*/ 2147483647 w 376"/>
                <a:gd name="T29" fmla="*/ 2147483647 h 376"/>
                <a:gd name="T30" fmla="*/ 0 w 376"/>
                <a:gd name="T31" fmla="*/ 2147483647 h 376"/>
                <a:gd name="T32" fmla="*/ 2147483647 w 376"/>
                <a:gd name="T33" fmla="*/ 2147483647 h 376"/>
                <a:gd name="T34" fmla="*/ 2147483647 w 376"/>
                <a:gd name="T35" fmla="*/ 2147483647 h 376"/>
                <a:gd name="T36" fmla="*/ 2147483647 w 376"/>
                <a:gd name="T37" fmla="*/ 2147483647 h 376"/>
                <a:gd name="T38" fmla="*/ 2147483647 w 376"/>
                <a:gd name="T39" fmla="*/ 2147483647 h 376"/>
                <a:gd name="T40" fmla="*/ 2147483647 w 376"/>
                <a:gd name="T41" fmla="*/ 2147483647 h 376"/>
                <a:gd name="T42" fmla="*/ 2147483647 w 376"/>
                <a:gd name="T43" fmla="*/ 2147483647 h 376"/>
                <a:gd name="T44" fmla="*/ 2147483647 w 376"/>
                <a:gd name="T45" fmla="*/ 2147483647 h 376"/>
                <a:gd name="T46" fmla="*/ 2147483647 w 376"/>
                <a:gd name="T47" fmla="*/ 2147483647 h 376"/>
                <a:gd name="T48" fmla="*/ 2147483647 w 376"/>
                <a:gd name="T49" fmla="*/ 2147483647 h 376"/>
                <a:gd name="T50" fmla="*/ 2147483647 w 376"/>
                <a:gd name="T51" fmla="*/ 2147483647 h 376"/>
                <a:gd name="T52" fmla="*/ 2147483647 w 376"/>
                <a:gd name="T53" fmla="*/ 2147483647 h 376"/>
                <a:gd name="T54" fmla="*/ 2147483647 w 376"/>
                <a:gd name="T55" fmla="*/ 2147483647 h 376"/>
                <a:gd name="T56" fmla="*/ 2147483647 w 376"/>
                <a:gd name="T57" fmla="*/ 2147483647 h 376"/>
                <a:gd name="T58" fmla="*/ 2147483647 w 376"/>
                <a:gd name="T59" fmla="*/ 2147483647 h 376"/>
                <a:gd name="T60" fmla="*/ 2147483647 w 376"/>
                <a:gd name="T61" fmla="*/ 2147483647 h 376"/>
                <a:gd name="T62" fmla="*/ 2147483647 w 376"/>
                <a:gd name="T63" fmla="*/ 2147483647 h 376"/>
                <a:gd name="T64" fmla="*/ 2147483647 w 376"/>
                <a:gd name="T65" fmla="*/ 2147483647 h 376"/>
                <a:gd name="T66" fmla="*/ 2147483647 w 376"/>
                <a:gd name="T67" fmla="*/ 2147483647 h 376"/>
                <a:gd name="T68" fmla="*/ 2147483647 w 376"/>
                <a:gd name="T69" fmla="*/ 2147483647 h 376"/>
                <a:gd name="T70" fmla="*/ 2147483647 w 376"/>
                <a:gd name="T71" fmla="*/ 2147483647 h 376"/>
                <a:gd name="T72" fmla="*/ 2147483647 w 376"/>
                <a:gd name="T73" fmla="*/ 2147483647 h 376"/>
                <a:gd name="T74" fmla="*/ 2147483647 w 376"/>
                <a:gd name="T75" fmla="*/ 2147483647 h 376"/>
                <a:gd name="T76" fmla="*/ 2147483647 w 376"/>
                <a:gd name="T77" fmla="*/ 2147483647 h 376"/>
                <a:gd name="T78" fmla="*/ 2147483647 w 376"/>
                <a:gd name="T79" fmla="*/ 2147483647 h 376"/>
                <a:gd name="T80" fmla="*/ 2147483647 w 376"/>
                <a:gd name="T81" fmla="*/ 2147483647 h 376"/>
                <a:gd name="T82" fmla="*/ 2147483647 w 376"/>
                <a:gd name="T83" fmla="*/ 2147483647 h 376"/>
                <a:gd name="T84" fmla="*/ 2147483647 w 376"/>
                <a:gd name="T85" fmla="*/ 2147483647 h 376"/>
                <a:gd name="T86" fmla="*/ 2147483647 w 376"/>
                <a:gd name="T87" fmla="*/ 2147483647 h 376"/>
                <a:gd name="T88" fmla="*/ 2147483647 w 376"/>
                <a:gd name="T89" fmla="*/ 2147483647 h 376"/>
                <a:gd name="T90" fmla="*/ 2147483647 w 376"/>
                <a:gd name="T91" fmla="*/ 2147483647 h 376"/>
                <a:gd name="T92" fmla="*/ 2147483647 w 376"/>
                <a:gd name="T93" fmla="*/ 2147483647 h 376"/>
                <a:gd name="T94" fmla="*/ 2147483647 w 376"/>
                <a:gd name="T95" fmla="*/ 2147483647 h 376"/>
                <a:gd name="T96" fmla="*/ 2147483647 w 376"/>
                <a:gd name="T97" fmla="*/ 2147483647 h 376"/>
                <a:gd name="T98" fmla="*/ 2147483647 w 376"/>
                <a:gd name="T99" fmla="*/ 2147483647 h 376"/>
                <a:gd name="T100" fmla="*/ 2147483647 w 376"/>
                <a:gd name="T101" fmla="*/ 2147483647 h 376"/>
                <a:gd name="T102" fmla="*/ 2147483647 w 376"/>
                <a:gd name="T103" fmla="*/ 2147483647 h 376"/>
                <a:gd name="T104" fmla="*/ 2147483647 w 376"/>
                <a:gd name="T105" fmla="*/ 2147483647 h 376"/>
                <a:gd name="T106" fmla="*/ 2147483647 w 376"/>
                <a:gd name="T107" fmla="*/ 2147483647 h 376"/>
                <a:gd name="T108" fmla="*/ 2147483647 w 376"/>
                <a:gd name="T109" fmla="*/ 2147483647 h 376"/>
                <a:gd name="T110" fmla="*/ 2147483647 w 376"/>
                <a:gd name="T111" fmla="*/ 2147483647 h 376"/>
                <a:gd name="T112" fmla="*/ 2147483647 w 376"/>
                <a:gd name="T113" fmla="*/ 2147483647 h 37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76" h="376">
                  <a:moveTo>
                    <a:pt x="347" y="284"/>
                  </a:moveTo>
                  <a:cubicBezTo>
                    <a:pt x="347" y="238"/>
                    <a:pt x="347" y="238"/>
                    <a:pt x="347" y="238"/>
                  </a:cubicBezTo>
                  <a:cubicBezTo>
                    <a:pt x="347" y="210"/>
                    <a:pt x="328" y="169"/>
                    <a:pt x="278" y="169"/>
                  </a:cubicBezTo>
                  <a:cubicBezTo>
                    <a:pt x="238" y="169"/>
                    <a:pt x="238" y="169"/>
                    <a:pt x="238" y="169"/>
                  </a:cubicBezTo>
                  <a:cubicBezTo>
                    <a:pt x="210" y="169"/>
                    <a:pt x="207" y="155"/>
                    <a:pt x="207" y="148"/>
                  </a:cubicBezTo>
                  <a:cubicBezTo>
                    <a:pt x="207" y="92"/>
                    <a:pt x="207" y="92"/>
                    <a:pt x="207" y="92"/>
                  </a:cubicBezTo>
                  <a:cubicBezTo>
                    <a:pt x="224" y="85"/>
                    <a:pt x="236" y="68"/>
                    <a:pt x="236" y="48"/>
                  </a:cubicBezTo>
                  <a:cubicBezTo>
                    <a:pt x="236" y="21"/>
                    <a:pt x="214" y="0"/>
                    <a:pt x="188" y="0"/>
                  </a:cubicBezTo>
                  <a:cubicBezTo>
                    <a:pt x="161" y="0"/>
                    <a:pt x="140" y="21"/>
                    <a:pt x="140" y="48"/>
                  </a:cubicBezTo>
                  <a:cubicBezTo>
                    <a:pt x="140" y="68"/>
                    <a:pt x="152" y="85"/>
                    <a:pt x="169" y="92"/>
                  </a:cubicBezTo>
                  <a:cubicBezTo>
                    <a:pt x="169" y="148"/>
                    <a:pt x="169" y="148"/>
                    <a:pt x="169" y="148"/>
                  </a:cubicBezTo>
                  <a:cubicBezTo>
                    <a:pt x="169" y="153"/>
                    <a:pt x="167" y="169"/>
                    <a:pt x="138" y="169"/>
                  </a:cubicBezTo>
                  <a:cubicBezTo>
                    <a:pt x="98" y="169"/>
                    <a:pt x="98" y="169"/>
                    <a:pt x="98" y="169"/>
                  </a:cubicBezTo>
                  <a:cubicBezTo>
                    <a:pt x="47" y="169"/>
                    <a:pt x="29" y="210"/>
                    <a:pt x="29" y="238"/>
                  </a:cubicBezTo>
                  <a:cubicBezTo>
                    <a:pt x="29" y="284"/>
                    <a:pt x="29" y="284"/>
                    <a:pt x="29" y="284"/>
                  </a:cubicBezTo>
                  <a:cubicBezTo>
                    <a:pt x="12" y="291"/>
                    <a:pt x="0" y="308"/>
                    <a:pt x="0" y="328"/>
                  </a:cubicBezTo>
                  <a:cubicBezTo>
                    <a:pt x="0" y="354"/>
                    <a:pt x="21" y="376"/>
                    <a:pt x="48" y="376"/>
                  </a:cubicBezTo>
                  <a:cubicBezTo>
                    <a:pt x="74" y="376"/>
                    <a:pt x="96" y="354"/>
                    <a:pt x="96" y="328"/>
                  </a:cubicBezTo>
                  <a:cubicBezTo>
                    <a:pt x="96" y="308"/>
                    <a:pt x="84" y="291"/>
                    <a:pt x="67" y="284"/>
                  </a:cubicBezTo>
                  <a:cubicBezTo>
                    <a:pt x="67" y="238"/>
                    <a:pt x="67" y="238"/>
                    <a:pt x="67" y="238"/>
                  </a:cubicBezTo>
                  <a:cubicBezTo>
                    <a:pt x="67" y="233"/>
                    <a:pt x="68" y="207"/>
                    <a:pt x="98" y="207"/>
                  </a:cubicBezTo>
                  <a:cubicBezTo>
                    <a:pt x="138" y="207"/>
                    <a:pt x="138" y="207"/>
                    <a:pt x="138" y="207"/>
                  </a:cubicBezTo>
                  <a:cubicBezTo>
                    <a:pt x="150" y="207"/>
                    <a:pt x="160" y="205"/>
                    <a:pt x="169" y="202"/>
                  </a:cubicBezTo>
                  <a:cubicBezTo>
                    <a:pt x="169" y="284"/>
                    <a:pt x="169" y="284"/>
                    <a:pt x="169" y="284"/>
                  </a:cubicBezTo>
                  <a:cubicBezTo>
                    <a:pt x="152" y="291"/>
                    <a:pt x="140" y="308"/>
                    <a:pt x="140" y="328"/>
                  </a:cubicBezTo>
                  <a:cubicBezTo>
                    <a:pt x="140" y="354"/>
                    <a:pt x="161" y="376"/>
                    <a:pt x="188" y="376"/>
                  </a:cubicBezTo>
                  <a:cubicBezTo>
                    <a:pt x="214" y="376"/>
                    <a:pt x="236" y="354"/>
                    <a:pt x="236" y="328"/>
                  </a:cubicBezTo>
                  <a:cubicBezTo>
                    <a:pt x="236" y="308"/>
                    <a:pt x="224" y="291"/>
                    <a:pt x="207" y="284"/>
                  </a:cubicBezTo>
                  <a:cubicBezTo>
                    <a:pt x="207" y="202"/>
                    <a:pt x="207" y="202"/>
                    <a:pt x="207" y="202"/>
                  </a:cubicBezTo>
                  <a:cubicBezTo>
                    <a:pt x="215" y="205"/>
                    <a:pt x="226" y="207"/>
                    <a:pt x="238" y="207"/>
                  </a:cubicBezTo>
                  <a:cubicBezTo>
                    <a:pt x="278" y="207"/>
                    <a:pt x="278" y="207"/>
                    <a:pt x="278" y="207"/>
                  </a:cubicBezTo>
                  <a:cubicBezTo>
                    <a:pt x="306" y="207"/>
                    <a:pt x="309" y="231"/>
                    <a:pt x="309" y="238"/>
                  </a:cubicBezTo>
                  <a:cubicBezTo>
                    <a:pt x="309" y="284"/>
                    <a:pt x="309" y="284"/>
                    <a:pt x="309" y="284"/>
                  </a:cubicBezTo>
                  <a:cubicBezTo>
                    <a:pt x="292" y="291"/>
                    <a:pt x="280" y="308"/>
                    <a:pt x="280" y="328"/>
                  </a:cubicBezTo>
                  <a:cubicBezTo>
                    <a:pt x="280" y="354"/>
                    <a:pt x="301" y="376"/>
                    <a:pt x="328" y="376"/>
                  </a:cubicBezTo>
                  <a:cubicBezTo>
                    <a:pt x="354" y="376"/>
                    <a:pt x="376" y="354"/>
                    <a:pt x="376" y="328"/>
                  </a:cubicBezTo>
                  <a:cubicBezTo>
                    <a:pt x="376" y="308"/>
                    <a:pt x="364" y="291"/>
                    <a:pt x="347" y="284"/>
                  </a:cubicBezTo>
                  <a:close/>
                  <a:moveTo>
                    <a:pt x="75" y="328"/>
                  </a:moveTo>
                  <a:cubicBezTo>
                    <a:pt x="75" y="343"/>
                    <a:pt x="63" y="356"/>
                    <a:pt x="48" y="356"/>
                  </a:cubicBezTo>
                  <a:cubicBezTo>
                    <a:pt x="32" y="356"/>
                    <a:pt x="20" y="343"/>
                    <a:pt x="20" y="328"/>
                  </a:cubicBezTo>
                  <a:cubicBezTo>
                    <a:pt x="20" y="313"/>
                    <a:pt x="32" y="300"/>
                    <a:pt x="48" y="300"/>
                  </a:cubicBezTo>
                  <a:cubicBezTo>
                    <a:pt x="63" y="300"/>
                    <a:pt x="75" y="313"/>
                    <a:pt x="75" y="328"/>
                  </a:cubicBezTo>
                  <a:close/>
                  <a:moveTo>
                    <a:pt x="160" y="48"/>
                  </a:moveTo>
                  <a:cubicBezTo>
                    <a:pt x="160" y="33"/>
                    <a:pt x="172" y="20"/>
                    <a:pt x="188" y="20"/>
                  </a:cubicBezTo>
                  <a:cubicBezTo>
                    <a:pt x="203" y="20"/>
                    <a:pt x="215" y="33"/>
                    <a:pt x="215" y="48"/>
                  </a:cubicBezTo>
                  <a:cubicBezTo>
                    <a:pt x="215" y="63"/>
                    <a:pt x="203" y="76"/>
                    <a:pt x="188" y="76"/>
                  </a:cubicBezTo>
                  <a:cubicBezTo>
                    <a:pt x="172" y="76"/>
                    <a:pt x="160" y="63"/>
                    <a:pt x="160" y="48"/>
                  </a:cubicBezTo>
                  <a:close/>
                  <a:moveTo>
                    <a:pt x="215" y="328"/>
                  </a:moveTo>
                  <a:cubicBezTo>
                    <a:pt x="215" y="343"/>
                    <a:pt x="203" y="356"/>
                    <a:pt x="188" y="356"/>
                  </a:cubicBezTo>
                  <a:cubicBezTo>
                    <a:pt x="172" y="356"/>
                    <a:pt x="160" y="343"/>
                    <a:pt x="160" y="328"/>
                  </a:cubicBezTo>
                  <a:cubicBezTo>
                    <a:pt x="160" y="313"/>
                    <a:pt x="172" y="300"/>
                    <a:pt x="188" y="300"/>
                  </a:cubicBezTo>
                  <a:cubicBezTo>
                    <a:pt x="203" y="300"/>
                    <a:pt x="215" y="313"/>
                    <a:pt x="215" y="328"/>
                  </a:cubicBezTo>
                  <a:close/>
                  <a:moveTo>
                    <a:pt x="328" y="356"/>
                  </a:moveTo>
                  <a:cubicBezTo>
                    <a:pt x="312" y="356"/>
                    <a:pt x="300" y="343"/>
                    <a:pt x="300" y="328"/>
                  </a:cubicBezTo>
                  <a:cubicBezTo>
                    <a:pt x="300" y="313"/>
                    <a:pt x="312" y="300"/>
                    <a:pt x="328" y="300"/>
                  </a:cubicBezTo>
                  <a:cubicBezTo>
                    <a:pt x="343" y="300"/>
                    <a:pt x="355" y="313"/>
                    <a:pt x="355" y="328"/>
                  </a:cubicBezTo>
                  <a:cubicBezTo>
                    <a:pt x="355" y="343"/>
                    <a:pt x="343" y="356"/>
                    <a:pt x="328" y="356"/>
                  </a:cubicBezTo>
                  <a:close/>
                </a:path>
              </a:pathLst>
            </a:custGeom>
            <a:solidFill>
              <a:schemeClr val="bg1"/>
            </a:solidFill>
            <a:ln w="9525">
              <a:noFill/>
              <a:round/>
              <a:headEnd/>
              <a:tailEnd/>
            </a:ln>
          </p:spPr>
          <p:txBody>
            <a:bodyPr/>
            <a:lstStyle/>
            <a:p>
              <a:endParaRPr lang="ko-KR" altLang="en-US"/>
            </a:p>
          </p:txBody>
        </p:sp>
      </p:grpSp>
      <p:sp>
        <p:nvSpPr>
          <p:cNvPr id="52" name="Content Placeholder 2"/>
          <p:cNvSpPr txBox="1">
            <a:spLocks/>
          </p:cNvSpPr>
          <p:nvPr/>
        </p:nvSpPr>
        <p:spPr bwMode="auto">
          <a:xfrm>
            <a:off x="5808663" y="5389563"/>
            <a:ext cx="7824787" cy="700087"/>
          </a:xfrm>
          <a:prstGeom prst="rect">
            <a:avLst/>
          </a:prstGeom>
          <a:noFill/>
          <a:ln w="9525">
            <a:noFill/>
            <a:miter lim="800000"/>
            <a:headEnd/>
            <a:tailEnd/>
          </a:ln>
        </p:spPr>
        <p:txBody>
          <a:bodyPr/>
          <a:lstStyle/>
          <a:p>
            <a:pPr eaLnBrk="1" hangingPunct="1">
              <a:spcBef>
                <a:spcPct val="20000"/>
              </a:spcBef>
              <a:buFont typeface="Arial" pitchFamily="34" charset="0"/>
              <a:buNone/>
            </a:pPr>
            <a:r>
              <a:rPr lang="en-US" altLang="ko-KR" sz="3200" dirty="0" smtClean="0">
                <a:solidFill>
                  <a:schemeClr val="bg1"/>
                </a:solidFill>
              </a:rPr>
              <a:t>Scheduler</a:t>
            </a:r>
            <a:endParaRPr lang="en-US" altLang="ko-KR" sz="3200" dirty="0">
              <a:solidFill>
                <a:schemeClr val="bg1"/>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inVertical)">
                                      <p:cBhvr>
                                        <p:cTn id="7" dur="500"/>
                                        <p:tgtEl>
                                          <p:spTgt spid="29"/>
                                        </p:tgtEl>
                                      </p:cBhvr>
                                    </p:animEffect>
                                  </p:childTnLst>
                                </p:cTn>
                              </p:par>
                            </p:childTnLst>
                          </p:cTn>
                        </p:par>
                        <p:par>
                          <p:cTn id="8" fill="hold" nodeType="afterGroup">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barn(inVertical)">
                                      <p:cBhvr>
                                        <p:cTn id="11" dur="500"/>
                                        <p:tgtEl>
                                          <p:spTgt spid="28"/>
                                        </p:tgtEl>
                                      </p:cBhvr>
                                    </p:animEffect>
                                  </p:childTnLst>
                                </p:cTn>
                              </p:par>
                            </p:childTnLst>
                          </p:cTn>
                        </p:par>
                        <p:par>
                          <p:cTn id="12" fill="hold" nodeType="afterGroup">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p:cTn id="15" dur="500" fill="hold"/>
                                        <p:tgtEl>
                                          <p:spTgt spid="30"/>
                                        </p:tgtEl>
                                        <p:attrNameLst>
                                          <p:attrName>ppt_w</p:attrName>
                                        </p:attrNameLst>
                                      </p:cBhvr>
                                      <p:tavLst>
                                        <p:tav tm="0">
                                          <p:val>
                                            <p:fltVal val="0"/>
                                          </p:val>
                                        </p:tav>
                                        <p:tav tm="100000">
                                          <p:val>
                                            <p:strVal val="#ppt_w"/>
                                          </p:val>
                                        </p:tav>
                                      </p:tavLst>
                                    </p:anim>
                                    <p:anim calcmode="lin" valueType="num">
                                      <p:cBhvr>
                                        <p:cTn id="16" dur="500" fill="hold"/>
                                        <p:tgtEl>
                                          <p:spTgt spid="30"/>
                                        </p:tgtEl>
                                        <p:attrNameLst>
                                          <p:attrName>ppt_h</p:attrName>
                                        </p:attrNameLst>
                                      </p:cBhvr>
                                      <p:tavLst>
                                        <p:tav tm="0">
                                          <p:val>
                                            <p:fltVal val="0"/>
                                          </p:val>
                                        </p:tav>
                                        <p:tav tm="100000">
                                          <p:val>
                                            <p:strVal val="#ppt_h"/>
                                          </p:val>
                                        </p:tav>
                                      </p:tavLst>
                                    </p:anim>
                                    <p:animEffect transition="in" filter="fade">
                                      <p:cBhvr>
                                        <p:cTn id="17" dur="500"/>
                                        <p:tgtEl>
                                          <p:spTgt spid="30"/>
                                        </p:tgtEl>
                                      </p:cBhvr>
                                    </p:animEffect>
                                  </p:childTnLst>
                                </p:cTn>
                              </p:par>
                            </p:childTnLst>
                          </p:cTn>
                        </p:par>
                        <p:par>
                          <p:cTn id="18" fill="hold" nodeType="afterGroup">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childTnLst>
                          </p:cTn>
                        </p:par>
                        <p:par>
                          <p:cTn id="22" fill="hold" nodeType="afterGroup">
                            <p:stCondLst>
                              <p:cond delay="2000"/>
                            </p:stCondLst>
                            <p:childTnLst>
                              <p:par>
                                <p:cTn id="23" presetID="53" presetClass="entr" presetSubtype="16" fill="hold" nodeType="after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p:cTn id="25" dur="500" fill="hold"/>
                                        <p:tgtEl>
                                          <p:spTgt spid="34"/>
                                        </p:tgtEl>
                                        <p:attrNameLst>
                                          <p:attrName>ppt_w</p:attrName>
                                        </p:attrNameLst>
                                      </p:cBhvr>
                                      <p:tavLst>
                                        <p:tav tm="0">
                                          <p:val>
                                            <p:fltVal val="0"/>
                                          </p:val>
                                        </p:tav>
                                        <p:tav tm="100000">
                                          <p:val>
                                            <p:strVal val="#ppt_w"/>
                                          </p:val>
                                        </p:tav>
                                      </p:tavLst>
                                    </p:anim>
                                    <p:anim calcmode="lin" valueType="num">
                                      <p:cBhvr>
                                        <p:cTn id="26" dur="500" fill="hold"/>
                                        <p:tgtEl>
                                          <p:spTgt spid="34"/>
                                        </p:tgtEl>
                                        <p:attrNameLst>
                                          <p:attrName>ppt_h</p:attrName>
                                        </p:attrNameLst>
                                      </p:cBhvr>
                                      <p:tavLst>
                                        <p:tav tm="0">
                                          <p:val>
                                            <p:fltVal val="0"/>
                                          </p:val>
                                        </p:tav>
                                        <p:tav tm="100000">
                                          <p:val>
                                            <p:strVal val="#ppt_h"/>
                                          </p:val>
                                        </p:tav>
                                      </p:tavLst>
                                    </p:anim>
                                    <p:animEffect transition="in" filter="fade">
                                      <p:cBhvr>
                                        <p:cTn id="27" dur="500"/>
                                        <p:tgtEl>
                                          <p:spTgt spid="34"/>
                                        </p:tgtEl>
                                      </p:cBhvr>
                                    </p:animEffect>
                                  </p:childTnLst>
                                </p:cTn>
                              </p:par>
                            </p:childTnLst>
                          </p:cTn>
                        </p:par>
                        <p:par>
                          <p:cTn id="28" fill="hold" nodeType="afterGroup">
                            <p:stCondLst>
                              <p:cond delay="2500"/>
                            </p:stCondLst>
                            <p:childTnLst>
                              <p:par>
                                <p:cTn id="29" presetID="10" presetClass="entr" presetSubtype="0" fill="hold" grpId="0"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fade">
                                      <p:cBhvr>
                                        <p:cTn id="31" dur="500"/>
                                        <p:tgtEl>
                                          <p:spTgt spid="37"/>
                                        </p:tgtEl>
                                      </p:cBhvr>
                                    </p:animEffect>
                                  </p:childTnLst>
                                </p:cTn>
                              </p:par>
                            </p:childTnLst>
                          </p:cTn>
                        </p:par>
                        <p:par>
                          <p:cTn id="32" fill="hold" nodeType="afterGroup">
                            <p:stCondLst>
                              <p:cond delay="3000"/>
                            </p:stCondLst>
                            <p:childTnLst>
                              <p:par>
                                <p:cTn id="33" presetID="53" presetClass="entr" presetSubtype="16" fill="hold" nodeType="afterEffect">
                                  <p:stCondLst>
                                    <p:cond delay="0"/>
                                  </p:stCondLst>
                                  <p:childTnLst>
                                    <p:set>
                                      <p:cBhvr>
                                        <p:cTn id="34" dur="1" fill="hold">
                                          <p:stCondLst>
                                            <p:cond delay="0"/>
                                          </p:stCondLst>
                                        </p:cTn>
                                        <p:tgtEl>
                                          <p:spTgt spid="46"/>
                                        </p:tgtEl>
                                        <p:attrNameLst>
                                          <p:attrName>style.visibility</p:attrName>
                                        </p:attrNameLst>
                                      </p:cBhvr>
                                      <p:to>
                                        <p:strVal val="visible"/>
                                      </p:to>
                                    </p:set>
                                    <p:anim calcmode="lin" valueType="num">
                                      <p:cBhvr>
                                        <p:cTn id="35" dur="500" fill="hold"/>
                                        <p:tgtEl>
                                          <p:spTgt spid="46"/>
                                        </p:tgtEl>
                                        <p:attrNameLst>
                                          <p:attrName>ppt_w</p:attrName>
                                        </p:attrNameLst>
                                      </p:cBhvr>
                                      <p:tavLst>
                                        <p:tav tm="0">
                                          <p:val>
                                            <p:fltVal val="0"/>
                                          </p:val>
                                        </p:tav>
                                        <p:tav tm="100000">
                                          <p:val>
                                            <p:strVal val="#ppt_w"/>
                                          </p:val>
                                        </p:tav>
                                      </p:tavLst>
                                    </p:anim>
                                    <p:anim calcmode="lin" valueType="num">
                                      <p:cBhvr>
                                        <p:cTn id="36" dur="500" fill="hold"/>
                                        <p:tgtEl>
                                          <p:spTgt spid="46"/>
                                        </p:tgtEl>
                                        <p:attrNameLst>
                                          <p:attrName>ppt_h</p:attrName>
                                        </p:attrNameLst>
                                      </p:cBhvr>
                                      <p:tavLst>
                                        <p:tav tm="0">
                                          <p:val>
                                            <p:fltVal val="0"/>
                                          </p:val>
                                        </p:tav>
                                        <p:tav tm="100000">
                                          <p:val>
                                            <p:strVal val="#ppt_h"/>
                                          </p:val>
                                        </p:tav>
                                      </p:tavLst>
                                    </p:anim>
                                    <p:animEffect transition="in" filter="fade">
                                      <p:cBhvr>
                                        <p:cTn id="37" dur="500"/>
                                        <p:tgtEl>
                                          <p:spTgt spid="46"/>
                                        </p:tgtEl>
                                      </p:cBhvr>
                                    </p:animEffect>
                                  </p:childTnLst>
                                </p:cTn>
                              </p:par>
                            </p:childTnLst>
                          </p:cTn>
                        </p:par>
                        <p:par>
                          <p:cTn id="38" fill="hold" nodeType="afterGroup">
                            <p:stCondLst>
                              <p:cond delay="3500"/>
                            </p:stCondLst>
                            <p:childTnLst>
                              <p:par>
                                <p:cTn id="39" presetID="10" presetClass="entr" presetSubtype="0" fill="hold" grpId="0" nodeType="afterEffect">
                                  <p:stCondLst>
                                    <p:cond delay="0"/>
                                  </p:stCondLst>
                                  <p:childTnLst>
                                    <p:set>
                                      <p:cBhvr>
                                        <p:cTn id="40" dur="1" fill="hold">
                                          <p:stCondLst>
                                            <p:cond delay="0"/>
                                          </p:stCondLst>
                                        </p:cTn>
                                        <p:tgtEl>
                                          <p:spTgt spid="52"/>
                                        </p:tgtEl>
                                        <p:attrNameLst>
                                          <p:attrName>style.visibility</p:attrName>
                                        </p:attrNameLst>
                                      </p:cBhvr>
                                      <p:to>
                                        <p:strVal val="visible"/>
                                      </p:to>
                                    </p:set>
                                    <p:animEffect transition="in" filter="fade">
                                      <p:cBhvr>
                                        <p:cTn id="41"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3" grpId="0"/>
      <p:bldP spid="37" grpId="0"/>
      <p:bldP spid="5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3"/>
          <p:cNvSpPr txBox="1">
            <a:spLocks/>
          </p:cNvSpPr>
          <p:nvPr/>
        </p:nvSpPr>
        <p:spPr>
          <a:xfrm>
            <a:off x="1603375" y="296863"/>
            <a:ext cx="8229600" cy="857250"/>
          </a:xfrm>
          <a:prstGeom prst="rect">
            <a:avLst/>
          </a:prstGeom>
        </p:spPr>
        <p:txBody>
          <a:bodyPr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fontAlgn="auto">
              <a:spcAft>
                <a:spcPts val="0"/>
              </a:spcAft>
              <a:defRPr/>
            </a:pPr>
            <a:r>
              <a:rPr lang="en-US" altLang="ko-KR" sz="4200" dirty="0" smtClean="0">
                <a:solidFill>
                  <a:schemeClr val="bg1">
                    <a:lumMod val="50000"/>
                  </a:schemeClr>
                </a:solidFill>
              </a:rPr>
              <a:t>Problem Definition and Suggestions</a:t>
            </a:r>
            <a:endParaRPr lang="en-US" sz="4200" dirty="0">
              <a:solidFill>
                <a:schemeClr val="bg1">
                  <a:lumMod val="50000"/>
                </a:schemeClr>
              </a:solidFill>
            </a:endParaRPr>
          </a:p>
        </p:txBody>
      </p:sp>
      <p:sp>
        <p:nvSpPr>
          <p:cNvPr id="3" name="Title 1"/>
          <p:cNvSpPr txBox="1">
            <a:spLocks/>
          </p:cNvSpPr>
          <p:nvPr/>
        </p:nvSpPr>
        <p:spPr>
          <a:xfrm>
            <a:off x="1603375" y="1063625"/>
            <a:ext cx="8229600" cy="363538"/>
          </a:xfrm>
          <a:prstGeom prst="rect">
            <a:avLst/>
          </a:prstGeom>
        </p:spPr>
        <p:txBody>
          <a:bodyPr anchor="ct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fontAlgn="auto">
              <a:spcAft>
                <a:spcPts val="0"/>
              </a:spcAft>
              <a:defRPr/>
            </a:pPr>
            <a:r>
              <a:rPr lang="ko-KR" altLang="en-US" sz="1800" b="1" dirty="0" smtClean="0">
                <a:solidFill>
                  <a:schemeClr val="bg1">
                    <a:lumMod val="65000"/>
                  </a:schemeClr>
                </a:solidFill>
                <a:latin typeface="+mn-lt"/>
              </a:rPr>
              <a:t>내일로 모레로</a:t>
            </a:r>
            <a:endParaRPr lang="en-US" sz="1800" b="1" dirty="0">
              <a:solidFill>
                <a:schemeClr val="bg1">
                  <a:lumMod val="65000"/>
                </a:schemeClr>
              </a:solidFill>
              <a:latin typeface="+mn-lt"/>
            </a:endParaRPr>
          </a:p>
        </p:txBody>
      </p:sp>
      <p:grpSp>
        <p:nvGrpSpPr>
          <p:cNvPr id="5" name="Group 4"/>
          <p:cNvGrpSpPr/>
          <p:nvPr/>
        </p:nvGrpSpPr>
        <p:grpSpPr>
          <a:xfrm>
            <a:off x="2536463" y="2813863"/>
            <a:ext cx="617837" cy="618015"/>
            <a:chOff x="0" y="4763"/>
            <a:chExt cx="5500688" cy="5502275"/>
          </a:xfrm>
          <a:solidFill>
            <a:schemeClr val="bg1"/>
          </a:solidFill>
        </p:grpSpPr>
        <p:sp>
          <p:nvSpPr>
            <p:cNvPr id="6" name="Freeform 5"/>
            <p:cNvSpPr>
              <a:spLocks noEditPoints="1"/>
            </p:cNvSpPr>
            <p:nvPr/>
          </p:nvSpPr>
          <p:spPr bwMode="auto">
            <a:xfrm>
              <a:off x="0" y="4763"/>
              <a:ext cx="5500688" cy="5502275"/>
            </a:xfrm>
            <a:custGeom>
              <a:avLst/>
              <a:gdLst>
                <a:gd name="T0" fmla="*/ 1007 w 1464"/>
                <a:gd name="T1" fmla="*/ 0 h 1464"/>
                <a:gd name="T2" fmla="*/ 549 w 1464"/>
                <a:gd name="T3" fmla="*/ 458 h 1464"/>
                <a:gd name="T4" fmla="*/ 582 w 1464"/>
                <a:gd name="T5" fmla="*/ 624 h 1464"/>
                <a:gd name="T6" fmla="*/ 26 w 1464"/>
                <a:gd name="T7" fmla="*/ 1179 h 1464"/>
                <a:gd name="T8" fmla="*/ 0 w 1464"/>
                <a:gd name="T9" fmla="*/ 1235 h 1464"/>
                <a:gd name="T10" fmla="*/ 0 w 1464"/>
                <a:gd name="T11" fmla="*/ 1373 h 1464"/>
                <a:gd name="T12" fmla="*/ 91 w 1464"/>
                <a:gd name="T13" fmla="*/ 1464 h 1464"/>
                <a:gd name="T14" fmla="*/ 229 w 1464"/>
                <a:gd name="T15" fmla="*/ 1464 h 1464"/>
                <a:gd name="T16" fmla="*/ 285 w 1464"/>
                <a:gd name="T17" fmla="*/ 1438 h 1464"/>
                <a:gd name="T18" fmla="*/ 350 w 1464"/>
                <a:gd name="T19" fmla="*/ 1373 h 1464"/>
                <a:gd name="T20" fmla="*/ 458 w 1464"/>
                <a:gd name="T21" fmla="*/ 1373 h 1464"/>
                <a:gd name="T22" fmla="*/ 549 w 1464"/>
                <a:gd name="T23" fmla="*/ 1281 h 1464"/>
                <a:gd name="T24" fmla="*/ 549 w 1464"/>
                <a:gd name="T25" fmla="*/ 1190 h 1464"/>
                <a:gd name="T26" fmla="*/ 641 w 1464"/>
                <a:gd name="T27" fmla="*/ 1190 h 1464"/>
                <a:gd name="T28" fmla="*/ 732 w 1464"/>
                <a:gd name="T29" fmla="*/ 1098 h 1464"/>
                <a:gd name="T30" fmla="*/ 732 w 1464"/>
                <a:gd name="T31" fmla="*/ 991 h 1464"/>
                <a:gd name="T32" fmla="*/ 841 w 1464"/>
                <a:gd name="T33" fmla="*/ 882 h 1464"/>
                <a:gd name="T34" fmla="*/ 1007 w 1464"/>
                <a:gd name="T35" fmla="*/ 915 h 1464"/>
                <a:gd name="T36" fmla="*/ 1464 w 1464"/>
                <a:gd name="T37" fmla="*/ 458 h 1464"/>
                <a:gd name="T38" fmla="*/ 1007 w 1464"/>
                <a:gd name="T39" fmla="*/ 0 h 1464"/>
                <a:gd name="T40" fmla="*/ 1007 w 1464"/>
                <a:gd name="T41" fmla="*/ 824 h 1464"/>
                <a:gd name="T42" fmla="*/ 822 w 1464"/>
                <a:gd name="T43" fmla="*/ 772 h 1464"/>
                <a:gd name="T44" fmla="*/ 806 w 1464"/>
                <a:gd name="T45" fmla="*/ 787 h 1464"/>
                <a:gd name="T46" fmla="*/ 755 w 1464"/>
                <a:gd name="T47" fmla="*/ 839 h 1464"/>
                <a:gd name="T48" fmla="*/ 667 w 1464"/>
                <a:gd name="T49" fmla="*/ 926 h 1464"/>
                <a:gd name="T50" fmla="*/ 641 w 1464"/>
                <a:gd name="T51" fmla="*/ 991 h 1464"/>
                <a:gd name="T52" fmla="*/ 641 w 1464"/>
                <a:gd name="T53" fmla="*/ 1098 h 1464"/>
                <a:gd name="T54" fmla="*/ 549 w 1464"/>
                <a:gd name="T55" fmla="*/ 1098 h 1464"/>
                <a:gd name="T56" fmla="*/ 458 w 1464"/>
                <a:gd name="T57" fmla="*/ 1190 h 1464"/>
                <a:gd name="T58" fmla="*/ 458 w 1464"/>
                <a:gd name="T59" fmla="*/ 1281 h 1464"/>
                <a:gd name="T60" fmla="*/ 350 w 1464"/>
                <a:gd name="T61" fmla="*/ 1281 h 1464"/>
                <a:gd name="T62" fmla="*/ 286 w 1464"/>
                <a:gd name="T63" fmla="*/ 1308 h 1464"/>
                <a:gd name="T64" fmla="*/ 221 w 1464"/>
                <a:gd name="T65" fmla="*/ 1373 h 1464"/>
                <a:gd name="T66" fmla="*/ 92 w 1464"/>
                <a:gd name="T67" fmla="*/ 1373 h 1464"/>
                <a:gd name="T68" fmla="*/ 92 w 1464"/>
                <a:gd name="T69" fmla="*/ 1242 h 1464"/>
                <a:gd name="T70" fmla="*/ 625 w 1464"/>
                <a:gd name="T71" fmla="*/ 709 h 1464"/>
                <a:gd name="T72" fmla="*/ 625 w 1464"/>
                <a:gd name="T73" fmla="*/ 710 h 1464"/>
                <a:gd name="T74" fmla="*/ 692 w 1464"/>
                <a:gd name="T75" fmla="*/ 642 h 1464"/>
                <a:gd name="T76" fmla="*/ 641 w 1464"/>
                <a:gd name="T77" fmla="*/ 458 h 1464"/>
                <a:gd name="T78" fmla="*/ 1007 w 1464"/>
                <a:gd name="T79" fmla="*/ 92 h 1464"/>
                <a:gd name="T80" fmla="*/ 1373 w 1464"/>
                <a:gd name="T81" fmla="*/ 458 h 1464"/>
                <a:gd name="T82" fmla="*/ 1007 w 1464"/>
                <a:gd name="T83" fmla="*/ 824 h 1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64" h="1464">
                  <a:moveTo>
                    <a:pt x="1007" y="0"/>
                  </a:moveTo>
                  <a:cubicBezTo>
                    <a:pt x="754" y="0"/>
                    <a:pt x="549" y="205"/>
                    <a:pt x="549" y="458"/>
                  </a:cubicBezTo>
                  <a:cubicBezTo>
                    <a:pt x="549" y="516"/>
                    <a:pt x="561" y="572"/>
                    <a:pt x="582" y="624"/>
                  </a:cubicBezTo>
                  <a:cubicBezTo>
                    <a:pt x="26" y="1179"/>
                    <a:pt x="26" y="1179"/>
                    <a:pt x="26" y="1179"/>
                  </a:cubicBezTo>
                  <a:cubicBezTo>
                    <a:pt x="10" y="1195"/>
                    <a:pt x="0" y="1211"/>
                    <a:pt x="0" y="1235"/>
                  </a:cubicBezTo>
                  <a:cubicBezTo>
                    <a:pt x="0" y="1373"/>
                    <a:pt x="0" y="1373"/>
                    <a:pt x="0" y="1373"/>
                  </a:cubicBezTo>
                  <a:cubicBezTo>
                    <a:pt x="0" y="1422"/>
                    <a:pt x="42" y="1464"/>
                    <a:pt x="91" y="1464"/>
                  </a:cubicBezTo>
                  <a:cubicBezTo>
                    <a:pt x="229" y="1464"/>
                    <a:pt x="229" y="1464"/>
                    <a:pt x="229" y="1464"/>
                  </a:cubicBezTo>
                  <a:cubicBezTo>
                    <a:pt x="253" y="1464"/>
                    <a:pt x="269" y="1454"/>
                    <a:pt x="285" y="1438"/>
                  </a:cubicBezTo>
                  <a:cubicBezTo>
                    <a:pt x="350" y="1373"/>
                    <a:pt x="350" y="1373"/>
                    <a:pt x="350" y="1373"/>
                  </a:cubicBezTo>
                  <a:cubicBezTo>
                    <a:pt x="458" y="1373"/>
                    <a:pt x="458" y="1373"/>
                    <a:pt x="458" y="1373"/>
                  </a:cubicBezTo>
                  <a:cubicBezTo>
                    <a:pt x="508" y="1373"/>
                    <a:pt x="549" y="1332"/>
                    <a:pt x="549" y="1281"/>
                  </a:cubicBezTo>
                  <a:cubicBezTo>
                    <a:pt x="549" y="1190"/>
                    <a:pt x="549" y="1190"/>
                    <a:pt x="549" y="1190"/>
                  </a:cubicBezTo>
                  <a:cubicBezTo>
                    <a:pt x="641" y="1190"/>
                    <a:pt x="641" y="1190"/>
                    <a:pt x="641" y="1190"/>
                  </a:cubicBezTo>
                  <a:cubicBezTo>
                    <a:pt x="691" y="1190"/>
                    <a:pt x="732" y="1149"/>
                    <a:pt x="732" y="1098"/>
                  </a:cubicBezTo>
                  <a:cubicBezTo>
                    <a:pt x="732" y="991"/>
                    <a:pt x="732" y="991"/>
                    <a:pt x="732" y="991"/>
                  </a:cubicBezTo>
                  <a:cubicBezTo>
                    <a:pt x="841" y="882"/>
                    <a:pt x="841" y="882"/>
                    <a:pt x="841" y="882"/>
                  </a:cubicBezTo>
                  <a:cubicBezTo>
                    <a:pt x="892" y="903"/>
                    <a:pt x="948" y="915"/>
                    <a:pt x="1007" y="915"/>
                  </a:cubicBezTo>
                  <a:cubicBezTo>
                    <a:pt x="1259" y="915"/>
                    <a:pt x="1464" y="710"/>
                    <a:pt x="1464" y="458"/>
                  </a:cubicBezTo>
                  <a:cubicBezTo>
                    <a:pt x="1464" y="205"/>
                    <a:pt x="1259" y="0"/>
                    <a:pt x="1007" y="0"/>
                  </a:cubicBezTo>
                  <a:close/>
                  <a:moveTo>
                    <a:pt x="1007" y="824"/>
                  </a:moveTo>
                  <a:cubicBezTo>
                    <a:pt x="939" y="824"/>
                    <a:pt x="876" y="804"/>
                    <a:pt x="822" y="772"/>
                  </a:cubicBezTo>
                  <a:cubicBezTo>
                    <a:pt x="806" y="787"/>
                    <a:pt x="806" y="787"/>
                    <a:pt x="806" y="787"/>
                  </a:cubicBezTo>
                  <a:cubicBezTo>
                    <a:pt x="755" y="839"/>
                    <a:pt x="755" y="839"/>
                    <a:pt x="755" y="839"/>
                  </a:cubicBezTo>
                  <a:cubicBezTo>
                    <a:pt x="667" y="926"/>
                    <a:pt x="667" y="926"/>
                    <a:pt x="667" y="926"/>
                  </a:cubicBezTo>
                  <a:cubicBezTo>
                    <a:pt x="650" y="943"/>
                    <a:pt x="641" y="967"/>
                    <a:pt x="641" y="991"/>
                  </a:cubicBezTo>
                  <a:cubicBezTo>
                    <a:pt x="641" y="1098"/>
                    <a:pt x="641" y="1098"/>
                    <a:pt x="641" y="1098"/>
                  </a:cubicBezTo>
                  <a:cubicBezTo>
                    <a:pt x="549" y="1098"/>
                    <a:pt x="549" y="1098"/>
                    <a:pt x="549" y="1098"/>
                  </a:cubicBezTo>
                  <a:cubicBezTo>
                    <a:pt x="499" y="1098"/>
                    <a:pt x="458" y="1139"/>
                    <a:pt x="458" y="1190"/>
                  </a:cubicBezTo>
                  <a:cubicBezTo>
                    <a:pt x="458" y="1281"/>
                    <a:pt x="458" y="1281"/>
                    <a:pt x="458" y="1281"/>
                  </a:cubicBezTo>
                  <a:cubicBezTo>
                    <a:pt x="350" y="1281"/>
                    <a:pt x="350" y="1281"/>
                    <a:pt x="350" y="1281"/>
                  </a:cubicBezTo>
                  <a:cubicBezTo>
                    <a:pt x="326" y="1281"/>
                    <a:pt x="303" y="1291"/>
                    <a:pt x="286" y="1308"/>
                  </a:cubicBezTo>
                  <a:cubicBezTo>
                    <a:pt x="221" y="1373"/>
                    <a:pt x="221" y="1373"/>
                    <a:pt x="221" y="1373"/>
                  </a:cubicBezTo>
                  <a:cubicBezTo>
                    <a:pt x="92" y="1373"/>
                    <a:pt x="92" y="1373"/>
                    <a:pt x="92" y="1373"/>
                  </a:cubicBezTo>
                  <a:cubicBezTo>
                    <a:pt x="92" y="1242"/>
                    <a:pt x="92" y="1242"/>
                    <a:pt x="92" y="1242"/>
                  </a:cubicBezTo>
                  <a:cubicBezTo>
                    <a:pt x="625" y="709"/>
                    <a:pt x="625" y="709"/>
                    <a:pt x="625" y="709"/>
                  </a:cubicBezTo>
                  <a:cubicBezTo>
                    <a:pt x="625" y="709"/>
                    <a:pt x="625" y="709"/>
                    <a:pt x="625" y="710"/>
                  </a:cubicBezTo>
                  <a:cubicBezTo>
                    <a:pt x="692" y="642"/>
                    <a:pt x="692" y="642"/>
                    <a:pt x="692" y="642"/>
                  </a:cubicBezTo>
                  <a:cubicBezTo>
                    <a:pt x="660" y="588"/>
                    <a:pt x="641" y="525"/>
                    <a:pt x="641" y="458"/>
                  </a:cubicBezTo>
                  <a:cubicBezTo>
                    <a:pt x="641" y="255"/>
                    <a:pt x="805" y="92"/>
                    <a:pt x="1007" y="92"/>
                  </a:cubicBezTo>
                  <a:cubicBezTo>
                    <a:pt x="1209" y="92"/>
                    <a:pt x="1373" y="255"/>
                    <a:pt x="1373" y="458"/>
                  </a:cubicBezTo>
                  <a:cubicBezTo>
                    <a:pt x="1373" y="660"/>
                    <a:pt x="1209" y="824"/>
                    <a:pt x="1007" y="824"/>
                  </a:cubicBezTo>
                  <a:close/>
                </a:path>
              </a:pathLst>
            </a:custGeom>
            <a:grpFill/>
            <a:ln>
              <a:noFill/>
            </a:ln>
            <a:extLst/>
          </p:spPr>
          <p:txBody>
            <a:bodyPr/>
            <a:lstStyle/>
            <a:p>
              <a:pPr eaLnBrk="1" fontAlgn="auto" hangingPunct="1">
                <a:spcBef>
                  <a:spcPts val="0"/>
                </a:spcBef>
                <a:spcAft>
                  <a:spcPts val="0"/>
                </a:spcAft>
                <a:defRPr/>
              </a:pPr>
              <a:endParaRPr lang="id-ID">
                <a:latin typeface="+mn-lt"/>
              </a:endParaRPr>
            </a:p>
          </p:txBody>
        </p:sp>
        <p:sp>
          <p:nvSpPr>
            <p:cNvPr id="7" name="Freeform 6"/>
            <p:cNvSpPr>
              <a:spLocks noEditPoints="1"/>
            </p:cNvSpPr>
            <p:nvPr/>
          </p:nvSpPr>
          <p:spPr bwMode="auto">
            <a:xfrm>
              <a:off x="3436938" y="685801"/>
              <a:ext cx="1374775" cy="1390650"/>
            </a:xfrm>
            <a:custGeom>
              <a:avLst/>
              <a:gdLst>
                <a:gd name="T0" fmla="*/ 358 w 366"/>
                <a:gd name="T1" fmla="*/ 196 h 370"/>
                <a:gd name="T2" fmla="*/ 172 w 366"/>
                <a:gd name="T3" fmla="*/ 10 h 370"/>
                <a:gd name="T4" fmla="*/ 132 w 366"/>
                <a:gd name="T5" fmla="*/ 5 h 370"/>
                <a:gd name="T6" fmla="*/ 3 w 366"/>
                <a:gd name="T7" fmla="*/ 134 h 370"/>
                <a:gd name="T8" fmla="*/ 0 w 366"/>
                <a:gd name="T9" fmla="*/ 149 h 370"/>
                <a:gd name="T10" fmla="*/ 8 w 366"/>
                <a:gd name="T11" fmla="*/ 174 h 370"/>
                <a:gd name="T12" fmla="*/ 194 w 366"/>
                <a:gd name="T13" fmla="*/ 360 h 370"/>
                <a:gd name="T14" fmla="*/ 234 w 366"/>
                <a:gd name="T15" fmla="*/ 366 h 370"/>
                <a:gd name="T16" fmla="*/ 364 w 366"/>
                <a:gd name="T17" fmla="*/ 236 h 370"/>
                <a:gd name="T18" fmla="*/ 366 w 366"/>
                <a:gd name="T19" fmla="*/ 222 h 370"/>
                <a:gd name="T20" fmla="*/ 358 w 366"/>
                <a:gd name="T21" fmla="*/ 196 h 370"/>
                <a:gd name="T22" fmla="*/ 221 w 366"/>
                <a:gd name="T23" fmla="*/ 323 h 370"/>
                <a:gd name="T24" fmla="*/ 46 w 366"/>
                <a:gd name="T25" fmla="*/ 149 h 370"/>
                <a:gd name="T26" fmla="*/ 146 w 366"/>
                <a:gd name="T27" fmla="*/ 48 h 370"/>
                <a:gd name="T28" fmla="*/ 320 w 366"/>
                <a:gd name="T29" fmla="*/ 222 h 370"/>
                <a:gd name="T30" fmla="*/ 221 w 366"/>
                <a:gd name="T31" fmla="*/ 323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6" h="370">
                  <a:moveTo>
                    <a:pt x="358" y="196"/>
                  </a:moveTo>
                  <a:cubicBezTo>
                    <a:pt x="306" y="125"/>
                    <a:pt x="244" y="62"/>
                    <a:pt x="172" y="10"/>
                  </a:cubicBezTo>
                  <a:cubicBezTo>
                    <a:pt x="161" y="2"/>
                    <a:pt x="146" y="0"/>
                    <a:pt x="132" y="5"/>
                  </a:cubicBezTo>
                  <a:cubicBezTo>
                    <a:pt x="68" y="27"/>
                    <a:pt x="25" y="71"/>
                    <a:pt x="3" y="134"/>
                  </a:cubicBezTo>
                  <a:cubicBezTo>
                    <a:pt x="1" y="139"/>
                    <a:pt x="0" y="144"/>
                    <a:pt x="0" y="149"/>
                  </a:cubicBezTo>
                  <a:cubicBezTo>
                    <a:pt x="0" y="158"/>
                    <a:pt x="3" y="167"/>
                    <a:pt x="8" y="174"/>
                  </a:cubicBezTo>
                  <a:cubicBezTo>
                    <a:pt x="60" y="246"/>
                    <a:pt x="122" y="308"/>
                    <a:pt x="194" y="360"/>
                  </a:cubicBezTo>
                  <a:cubicBezTo>
                    <a:pt x="206" y="368"/>
                    <a:pt x="221" y="370"/>
                    <a:pt x="234" y="366"/>
                  </a:cubicBezTo>
                  <a:cubicBezTo>
                    <a:pt x="298" y="343"/>
                    <a:pt x="341" y="300"/>
                    <a:pt x="364" y="236"/>
                  </a:cubicBezTo>
                  <a:cubicBezTo>
                    <a:pt x="365" y="232"/>
                    <a:pt x="366" y="227"/>
                    <a:pt x="366" y="222"/>
                  </a:cubicBezTo>
                  <a:cubicBezTo>
                    <a:pt x="366" y="213"/>
                    <a:pt x="363" y="204"/>
                    <a:pt x="358" y="196"/>
                  </a:cubicBezTo>
                  <a:close/>
                  <a:moveTo>
                    <a:pt x="221" y="323"/>
                  </a:moveTo>
                  <a:cubicBezTo>
                    <a:pt x="153" y="274"/>
                    <a:pt x="94" y="215"/>
                    <a:pt x="46" y="149"/>
                  </a:cubicBezTo>
                  <a:cubicBezTo>
                    <a:pt x="63" y="99"/>
                    <a:pt x="97" y="66"/>
                    <a:pt x="146" y="48"/>
                  </a:cubicBezTo>
                  <a:cubicBezTo>
                    <a:pt x="213" y="96"/>
                    <a:pt x="272" y="155"/>
                    <a:pt x="320" y="222"/>
                  </a:cubicBezTo>
                  <a:cubicBezTo>
                    <a:pt x="302" y="272"/>
                    <a:pt x="269" y="305"/>
                    <a:pt x="221" y="323"/>
                  </a:cubicBezTo>
                  <a:close/>
                </a:path>
              </a:pathLst>
            </a:custGeom>
            <a:grpFill/>
            <a:ln>
              <a:noFill/>
            </a:ln>
            <a:extLst/>
          </p:spPr>
          <p:txBody>
            <a:bodyPr/>
            <a:lstStyle/>
            <a:p>
              <a:pPr eaLnBrk="1" fontAlgn="auto" hangingPunct="1">
                <a:spcBef>
                  <a:spcPts val="0"/>
                </a:spcBef>
                <a:spcAft>
                  <a:spcPts val="0"/>
                </a:spcAft>
                <a:defRPr/>
              </a:pPr>
              <a:endParaRPr lang="id-ID">
                <a:latin typeface="+mn-lt"/>
              </a:endParaRPr>
            </a:p>
          </p:txBody>
        </p:sp>
      </p:grpSp>
      <p:sp>
        <p:nvSpPr>
          <p:cNvPr id="13" name="Content Placeholder 2"/>
          <p:cNvSpPr txBox="1">
            <a:spLocks/>
          </p:cNvSpPr>
          <p:nvPr/>
        </p:nvSpPr>
        <p:spPr>
          <a:xfrm>
            <a:off x="1468438" y="1568081"/>
            <a:ext cx="10699750" cy="3889375"/>
          </a:xfrm>
          <a:prstGeom prst="rect">
            <a:avLst/>
          </a:prstGeom>
          <a:noFill/>
        </p:spPr>
        <p:txBody>
          <a:bodyPr/>
          <a:lstStyle>
            <a:lvl1pPr>
              <a:lnSpc>
                <a:spcPct val="90000"/>
              </a:lnSpc>
              <a:spcBef>
                <a:spcPts val="1000"/>
              </a:spcBef>
              <a:buFont typeface="Arial" pitchFamily="34" charset="0"/>
              <a:buChar char="•"/>
              <a:defRPr sz="2800">
                <a:solidFill>
                  <a:schemeClr val="tx1"/>
                </a:solidFill>
                <a:latin typeface="Calibri" pitchFamily="34" charset="0"/>
              </a:defRPr>
            </a:lvl1pPr>
            <a:lvl2pPr>
              <a:lnSpc>
                <a:spcPct val="90000"/>
              </a:lnSpc>
              <a:spcBef>
                <a:spcPts val="500"/>
              </a:spcBef>
              <a:buFont typeface="Arial" pitchFamily="34" charset="0"/>
              <a:buChar char="•"/>
              <a:defRPr sz="2400">
                <a:solidFill>
                  <a:schemeClr val="tx1"/>
                </a:solidFill>
                <a:latin typeface="Calibri" pitchFamily="34" charset="0"/>
              </a:defRPr>
            </a:lvl2pPr>
            <a:lvl3pPr>
              <a:lnSpc>
                <a:spcPct val="90000"/>
              </a:lnSpc>
              <a:spcBef>
                <a:spcPts val="500"/>
              </a:spcBef>
              <a:buFont typeface="Arial" pitchFamily="34" charset="0"/>
              <a:buChar char="•"/>
              <a:defRPr sz="2000">
                <a:solidFill>
                  <a:schemeClr val="tx1"/>
                </a:solidFill>
                <a:latin typeface="Calibri" pitchFamily="34" charset="0"/>
              </a:defRPr>
            </a:lvl3pPr>
            <a:lvl4pPr>
              <a:lnSpc>
                <a:spcPct val="90000"/>
              </a:lnSpc>
              <a:spcBef>
                <a:spcPts val="500"/>
              </a:spcBef>
              <a:buFont typeface="Arial" pitchFamily="34" charset="0"/>
              <a:buChar char="•"/>
              <a:defRPr>
                <a:solidFill>
                  <a:schemeClr val="tx1"/>
                </a:solidFill>
                <a:latin typeface="Calibri" pitchFamily="34" charset="0"/>
              </a:defRPr>
            </a:lvl4pPr>
            <a:lvl5pPr>
              <a:lnSpc>
                <a:spcPct val="90000"/>
              </a:lnSpc>
              <a:spcBef>
                <a:spcPts val="500"/>
              </a:spcBef>
              <a:buFont typeface="Arial" pitchFamily="34" charset="0"/>
              <a:buChar char="•"/>
              <a:defRPr>
                <a:solidFill>
                  <a:schemeClr val="tx1"/>
                </a:solidFill>
                <a:latin typeface="Calibri" pitchFamily="34" charset="0"/>
              </a:defRPr>
            </a:lvl5pPr>
            <a:lvl6pPr fontAlgn="base">
              <a:lnSpc>
                <a:spcPct val="90000"/>
              </a:lnSpc>
              <a:spcBef>
                <a:spcPts val="500"/>
              </a:spcBef>
              <a:spcAft>
                <a:spcPct val="0"/>
              </a:spcAft>
              <a:buFont typeface="Arial" pitchFamily="34" charset="0"/>
              <a:buChar char="•"/>
              <a:defRPr>
                <a:solidFill>
                  <a:schemeClr val="tx1"/>
                </a:solidFill>
                <a:latin typeface="Calibri" pitchFamily="34" charset="0"/>
              </a:defRPr>
            </a:lvl6pPr>
            <a:lvl7pPr fontAlgn="base">
              <a:lnSpc>
                <a:spcPct val="90000"/>
              </a:lnSpc>
              <a:spcBef>
                <a:spcPts val="500"/>
              </a:spcBef>
              <a:spcAft>
                <a:spcPct val="0"/>
              </a:spcAft>
              <a:buFont typeface="Arial" pitchFamily="34" charset="0"/>
              <a:buChar char="•"/>
              <a:defRPr>
                <a:solidFill>
                  <a:schemeClr val="tx1"/>
                </a:solidFill>
                <a:latin typeface="Calibri" pitchFamily="34" charset="0"/>
              </a:defRPr>
            </a:lvl7pPr>
            <a:lvl8pPr fontAlgn="base">
              <a:lnSpc>
                <a:spcPct val="90000"/>
              </a:lnSpc>
              <a:spcBef>
                <a:spcPts val="500"/>
              </a:spcBef>
              <a:spcAft>
                <a:spcPct val="0"/>
              </a:spcAft>
              <a:buFont typeface="Arial" pitchFamily="34" charset="0"/>
              <a:buChar char="•"/>
              <a:defRPr>
                <a:solidFill>
                  <a:schemeClr val="tx1"/>
                </a:solidFill>
                <a:latin typeface="Calibri" pitchFamily="34" charset="0"/>
              </a:defRPr>
            </a:lvl8pPr>
            <a:lvl9pPr fontAlgn="base">
              <a:lnSpc>
                <a:spcPct val="90000"/>
              </a:lnSpc>
              <a:spcBef>
                <a:spcPts val="500"/>
              </a:spcBef>
              <a:spcAft>
                <a:spcPct val="0"/>
              </a:spcAft>
              <a:buFont typeface="Arial" pitchFamily="34" charset="0"/>
              <a:buChar char="•"/>
              <a:defRPr>
                <a:solidFill>
                  <a:schemeClr val="tx1"/>
                </a:solidFill>
                <a:latin typeface="Calibri" pitchFamily="34" charset="0"/>
              </a:defRPr>
            </a:lvl9pPr>
          </a:lstStyle>
          <a:p>
            <a:pPr eaLnBrk="1" hangingPunct="1">
              <a:buFont typeface="Arial" pitchFamily="34" charset="0"/>
              <a:buNone/>
              <a:defRPr/>
            </a:pPr>
            <a:r>
              <a:rPr lang="en-US" altLang="ko-KR" sz="2400" dirty="0" smtClean="0">
                <a:solidFill>
                  <a:schemeClr val="tx1">
                    <a:lumMod val="75000"/>
                    <a:lumOff val="25000"/>
                  </a:schemeClr>
                </a:solidFill>
              </a:rPr>
              <a:t>Problem Definition</a:t>
            </a:r>
          </a:p>
          <a:p>
            <a:pPr eaLnBrk="1" hangingPunct="1">
              <a:buNone/>
              <a:defRPr/>
            </a:pPr>
            <a:r>
              <a:rPr lang="en-US" altLang="ko-KR" sz="2400" dirty="0" smtClean="0">
                <a:solidFill>
                  <a:schemeClr val="tx1">
                    <a:lumMod val="50000"/>
                    <a:lumOff val="50000"/>
                  </a:schemeClr>
                </a:solidFill>
              </a:rPr>
              <a:t>Existing apps do not provide information which we will provide in one app, so </a:t>
            </a:r>
            <a:r>
              <a:rPr lang="en-US" altLang="ko-KR" sz="2400" dirty="0" err="1" smtClean="0">
                <a:solidFill>
                  <a:schemeClr val="tx1">
                    <a:lumMod val="50000"/>
                    <a:lumOff val="50000"/>
                  </a:schemeClr>
                </a:solidFill>
              </a:rPr>
              <a:t>Railro</a:t>
            </a:r>
            <a:r>
              <a:rPr lang="en-US" altLang="ko-KR" sz="2400" dirty="0" smtClean="0">
                <a:solidFill>
                  <a:schemeClr val="tx1">
                    <a:lumMod val="50000"/>
                    <a:lumOff val="50000"/>
                  </a:schemeClr>
                </a:solidFill>
              </a:rPr>
              <a:t> users had to use various kinds of apps. Therefore, users need to install many apps. As a result, due to opening background apps, considerable battery usage is critical  weakness.</a:t>
            </a:r>
          </a:p>
          <a:p>
            <a:pPr eaLnBrk="1" hangingPunct="1">
              <a:buFont typeface="Arial" pitchFamily="34" charset="0"/>
              <a:buNone/>
              <a:defRPr/>
            </a:pPr>
            <a:r>
              <a:rPr lang="en-US" altLang="ko-KR" sz="2400" dirty="0" smtClean="0">
                <a:solidFill>
                  <a:schemeClr val="tx1">
                    <a:lumMod val="75000"/>
                    <a:lumOff val="25000"/>
                  </a:schemeClr>
                </a:solidFill>
              </a:rPr>
              <a:t>Suggesting Ideas</a:t>
            </a:r>
          </a:p>
          <a:p>
            <a:pPr eaLnBrk="1" hangingPunct="1">
              <a:buFont typeface="Arial" pitchFamily="34" charset="0"/>
              <a:buNone/>
              <a:defRPr/>
            </a:pPr>
            <a:r>
              <a:rPr lang="en-US" altLang="ko-KR" sz="2400" dirty="0" smtClean="0">
                <a:solidFill>
                  <a:srgbClr val="A6A6A6"/>
                </a:solidFill>
              </a:rPr>
              <a:t>This project combines restaurants, attractions, and accommodations in one app and makes users can look for information and can add those information to their scheduler so that they can assure what their schedule was.</a:t>
            </a:r>
          </a:p>
        </p:txBody>
      </p:sp>
      <p:sp>
        <p:nvSpPr>
          <p:cNvPr id="15" name="Freeform 7"/>
          <p:cNvSpPr>
            <a:spLocks noEditPoints="1"/>
          </p:cNvSpPr>
          <p:nvPr/>
        </p:nvSpPr>
        <p:spPr bwMode="auto">
          <a:xfrm>
            <a:off x="230188" y="2243138"/>
            <a:ext cx="1098550" cy="1597025"/>
          </a:xfrm>
          <a:custGeom>
            <a:avLst/>
            <a:gdLst>
              <a:gd name="T0" fmla="*/ 311 w 321"/>
              <a:gd name="T1" fmla="*/ 99 h 402"/>
              <a:gd name="T2" fmla="*/ 189 w 321"/>
              <a:gd name="T3" fmla="*/ 11 h 402"/>
              <a:gd name="T4" fmla="*/ 94 w 321"/>
              <a:gd name="T5" fmla="*/ 126 h 402"/>
              <a:gd name="T6" fmla="*/ 109 w 321"/>
              <a:gd name="T7" fmla="*/ 174 h 402"/>
              <a:gd name="T8" fmla="*/ 6 w 321"/>
              <a:gd name="T9" fmla="*/ 328 h 402"/>
              <a:gd name="T10" fmla="*/ 1 w 321"/>
              <a:gd name="T11" fmla="*/ 351 h 402"/>
              <a:gd name="T12" fmla="*/ 8 w 321"/>
              <a:gd name="T13" fmla="*/ 390 h 402"/>
              <a:gd name="T14" fmla="*/ 22 w 321"/>
              <a:gd name="T15" fmla="*/ 401 h 402"/>
              <a:gd name="T16" fmla="*/ 52 w 321"/>
              <a:gd name="T17" fmla="*/ 395 h 402"/>
              <a:gd name="T18" fmla="*/ 71 w 321"/>
              <a:gd name="T19" fmla="*/ 382 h 402"/>
              <a:gd name="T20" fmla="*/ 111 w 321"/>
              <a:gd name="T21" fmla="*/ 316 h 402"/>
              <a:gd name="T22" fmla="*/ 112 w 321"/>
              <a:gd name="T23" fmla="*/ 316 h 402"/>
              <a:gd name="T24" fmla="*/ 140 w 321"/>
              <a:gd name="T25" fmla="*/ 311 h 402"/>
              <a:gd name="T26" fmla="*/ 187 w 321"/>
              <a:gd name="T27" fmla="*/ 233 h 402"/>
              <a:gd name="T28" fmla="*/ 239 w 321"/>
              <a:gd name="T29" fmla="*/ 232 h 402"/>
              <a:gd name="T30" fmla="*/ 311 w 321"/>
              <a:gd name="T31" fmla="*/ 99 h 402"/>
              <a:gd name="T32" fmla="*/ 260 w 321"/>
              <a:gd name="T33" fmla="*/ 130 h 402"/>
              <a:gd name="T34" fmla="*/ 206 w 321"/>
              <a:gd name="T35" fmla="*/ 120 h 402"/>
              <a:gd name="T36" fmla="*/ 179 w 321"/>
              <a:gd name="T37" fmla="*/ 71 h 402"/>
              <a:gd name="T38" fmla="*/ 248 w 321"/>
              <a:gd name="T39" fmla="*/ 58 h 402"/>
              <a:gd name="T40" fmla="*/ 260 w 321"/>
              <a:gd name="T41" fmla="*/ 13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1" h="402">
                <a:moveTo>
                  <a:pt x="311" y="99"/>
                </a:moveTo>
                <a:cubicBezTo>
                  <a:pt x="301" y="40"/>
                  <a:pt x="246" y="0"/>
                  <a:pt x="189" y="11"/>
                </a:cubicBezTo>
                <a:cubicBezTo>
                  <a:pt x="132" y="21"/>
                  <a:pt x="84" y="67"/>
                  <a:pt x="94" y="126"/>
                </a:cubicBezTo>
                <a:cubicBezTo>
                  <a:pt x="96" y="139"/>
                  <a:pt x="102" y="159"/>
                  <a:pt x="109" y="174"/>
                </a:cubicBezTo>
                <a:cubicBezTo>
                  <a:pt x="6" y="328"/>
                  <a:pt x="6" y="328"/>
                  <a:pt x="6" y="328"/>
                </a:cubicBezTo>
                <a:cubicBezTo>
                  <a:pt x="2" y="334"/>
                  <a:pt x="0" y="344"/>
                  <a:pt x="1" y="351"/>
                </a:cubicBezTo>
                <a:cubicBezTo>
                  <a:pt x="8" y="390"/>
                  <a:pt x="8" y="390"/>
                  <a:pt x="8" y="390"/>
                </a:cubicBezTo>
                <a:cubicBezTo>
                  <a:pt x="9" y="397"/>
                  <a:pt x="15" y="402"/>
                  <a:pt x="22" y="401"/>
                </a:cubicBezTo>
                <a:cubicBezTo>
                  <a:pt x="52" y="395"/>
                  <a:pt x="52" y="395"/>
                  <a:pt x="52" y="395"/>
                </a:cubicBezTo>
                <a:cubicBezTo>
                  <a:pt x="59" y="394"/>
                  <a:pt x="67" y="388"/>
                  <a:pt x="71" y="382"/>
                </a:cubicBezTo>
                <a:cubicBezTo>
                  <a:pt x="111" y="316"/>
                  <a:pt x="111" y="316"/>
                  <a:pt x="111" y="316"/>
                </a:cubicBezTo>
                <a:cubicBezTo>
                  <a:pt x="112" y="316"/>
                  <a:pt x="112" y="316"/>
                  <a:pt x="112" y="316"/>
                </a:cubicBezTo>
                <a:cubicBezTo>
                  <a:pt x="140" y="311"/>
                  <a:pt x="140" y="311"/>
                  <a:pt x="140" y="311"/>
                </a:cubicBezTo>
                <a:cubicBezTo>
                  <a:pt x="187" y="233"/>
                  <a:pt x="187" y="233"/>
                  <a:pt x="187" y="233"/>
                </a:cubicBezTo>
                <a:cubicBezTo>
                  <a:pt x="203" y="236"/>
                  <a:pt x="226" y="235"/>
                  <a:pt x="239" y="232"/>
                </a:cubicBezTo>
                <a:cubicBezTo>
                  <a:pt x="296" y="222"/>
                  <a:pt x="321" y="159"/>
                  <a:pt x="311" y="99"/>
                </a:cubicBezTo>
                <a:close/>
                <a:moveTo>
                  <a:pt x="260" y="130"/>
                </a:moveTo>
                <a:cubicBezTo>
                  <a:pt x="244" y="153"/>
                  <a:pt x="228" y="137"/>
                  <a:pt x="206" y="120"/>
                </a:cubicBezTo>
                <a:cubicBezTo>
                  <a:pt x="184" y="104"/>
                  <a:pt x="163" y="94"/>
                  <a:pt x="179" y="71"/>
                </a:cubicBezTo>
                <a:cubicBezTo>
                  <a:pt x="195" y="47"/>
                  <a:pt x="226" y="42"/>
                  <a:pt x="248" y="58"/>
                </a:cubicBezTo>
                <a:cubicBezTo>
                  <a:pt x="270" y="74"/>
                  <a:pt x="276" y="107"/>
                  <a:pt x="260" y="130"/>
                </a:cubicBezTo>
                <a:close/>
              </a:path>
            </a:pathLst>
          </a:custGeom>
          <a:solidFill>
            <a:schemeClr val="accent5"/>
          </a:solidFill>
          <a:ln>
            <a:noFill/>
          </a:ln>
        </p:spPr>
        <p:txBody>
          <a:bodyPr/>
          <a:lstStyle/>
          <a:p>
            <a:pPr eaLnBrk="1" fontAlgn="auto" hangingPunct="1">
              <a:spcBef>
                <a:spcPts val="0"/>
              </a:spcBef>
              <a:spcAft>
                <a:spcPts val="0"/>
              </a:spcAft>
              <a:defRPr/>
            </a:pPr>
            <a:endParaRPr lang="en-US" dirty="0">
              <a:latin typeface="+mn-lt"/>
            </a:endParaRPr>
          </a:p>
        </p:txBody>
      </p:sp>
      <p:sp>
        <p:nvSpPr>
          <p:cNvPr id="11" name="Rectangle 10"/>
          <p:cNvSpPr/>
          <p:nvPr/>
        </p:nvSpPr>
        <p:spPr>
          <a:xfrm rot="16200000">
            <a:off x="498476" y="4954587"/>
            <a:ext cx="1312862" cy="23034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defRPr/>
            </a:pPr>
            <a:endParaRPr lang="ko-KR" altLang="ko-KR" smtClean="0">
              <a:solidFill>
                <a:srgbClr val="FFFFFF"/>
              </a:solidFill>
            </a:endParaRPr>
          </a:p>
        </p:txBody>
      </p:sp>
      <p:sp>
        <p:nvSpPr>
          <p:cNvPr id="12" name="Content Placeholder 2"/>
          <p:cNvSpPr txBox="1">
            <a:spLocks/>
          </p:cNvSpPr>
          <p:nvPr/>
        </p:nvSpPr>
        <p:spPr bwMode="auto">
          <a:xfrm>
            <a:off x="128588" y="5870943"/>
            <a:ext cx="1987550" cy="677862"/>
          </a:xfrm>
          <a:prstGeom prst="rect">
            <a:avLst/>
          </a:prstGeom>
          <a:noFill/>
          <a:ln w="9525">
            <a:noFill/>
            <a:miter lim="800000"/>
            <a:headEnd/>
            <a:tailEnd/>
          </a:ln>
        </p:spPr>
        <p:txBody>
          <a:bodyPr/>
          <a:lstStyle/>
          <a:p>
            <a:pPr algn="ctr" eaLnBrk="1" hangingPunct="1">
              <a:spcBef>
                <a:spcPct val="20000"/>
              </a:spcBef>
              <a:buFont typeface="Arial" pitchFamily="34" charset="0"/>
              <a:buNone/>
            </a:pPr>
            <a:r>
              <a:rPr lang="ko-KR" altLang="en-US" sz="1200" dirty="0">
                <a:solidFill>
                  <a:schemeClr val="bg1"/>
                </a:solidFill>
              </a:rPr>
              <a:t>전주</a:t>
            </a:r>
            <a:endParaRPr lang="en-US" altLang="ko-KR" sz="1200" dirty="0">
              <a:solidFill>
                <a:schemeClr val="bg1"/>
              </a:solidFill>
            </a:endParaRPr>
          </a:p>
          <a:p>
            <a:pPr algn="ctr" eaLnBrk="1" hangingPunct="1">
              <a:spcBef>
                <a:spcPct val="20000"/>
              </a:spcBef>
              <a:buFont typeface="Arial" pitchFamily="34" charset="0"/>
              <a:buNone/>
            </a:pPr>
            <a:r>
              <a:rPr lang="en-US" altLang="ko-KR" sz="1200" dirty="0" smtClean="0">
                <a:solidFill>
                  <a:schemeClr val="bg1"/>
                </a:solidFill>
              </a:rPr>
              <a:t>Restaurant 000</a:t>
            </a:r>
          </a:p>
          <a:p>
            <a:pPr algn="ctr" eaLnBrk="1" hangingPunct="1">
              <a:spcBef>
                <a:spcPct val="20000"/>
              </a:spcBef>
              <a:buFont typeface="Arial" pitchFamily="34" charset="0"/>
              <a:buNone/>
            </a:pPr>
            <a:r>
              <a:rPr lang="en-US" altLang="ko-KR" sz="1200" dirty="0" smtClean="0">
                <a:solidFill>
                  <a:schemeClr val="bg1"/>
                </a:solidFill>
              </a:rPr>
              <a:t>Attraction 000</a:t>
            </a:r>
            <a:endParaRPr lang="en-US" altLang="ko-KR" sz="1200" dirty="0">
              <a:solidFill>
                <a:schemeClr val="bg1"/>
              </a:solidFill>
            </a:endParaRPr>
          </a:p>
          <a:p>
            <a:pPr algn="ctr" eaLnBrk="1" hangingPunct="1">
              <a:spcBef>
                <a:spcPct val="20000"/>
              </a:spcBef>
              <a:buFont typeface="Arial" pitchFamily="34" charset="0"/>
              <a:buNone/>
            </a:pPr>
            <a:r>
              <a:rPr lang="en-US" altLang="ko-KR" sz="1200" dirty="0" smtClean="0">
                <a:solidFill>
                  <a:schemeClr val="bg1"/>
                </a:solidFill>
              </a:rPr>
              <a:t>Accommodation</a:t>
            </a:r>
            <a:r>
              <a:rPr lang="ko-KR" altLang="en-US" sz="1200" dirty="0" smtClean="0">
                <a:solidFill>
                  <a:schemeClr val="bg1"/>
                </a:solidFill>
              </a:rPr>
              <a:t> </a:t>
            </a:r>
            <a:r>
              <a:rPr lang="en-US" altLang="ko-KR" sz="1200" dirty="0">
                <a:solidFill>
                  <a:schemeClr val="bg1"/>
                </a:solidFill>
              </a:rPr>
              <a:t>000</a:t>
            </a:r>
          </a:p>
        </p:txBody>
      </p:sp>
      <p:sp>
        <p:nvSpPr>
          <p:cNvPr id="16" name="Content Placeholder 2"/>
          <p:cNvSpPr txBox="1">
            <a:spLocks/>
          </p:cNvSpPr>
          <p:nvPr/>
        </p:nvSpPr>
        <p:spPr bwMode="auto">
          <a:xfrm>
            <a:off x="581024" y="5451843"/>
            <a:ext cx="1188000" cy="458787"/>
          </a:xfrm>
          <a:prstGeom prst="rect">
            <a:avLst/>
          </a:prstGeom>
          <a:noFill/>
          <a:ln w="9525">
            <a:noFill/>
            <a:miter lim="800000"/>
            <a:headEnd/>
            <a:tailEnd/>
          </a:ln>
        </p:spPr>
        <p:txBody>
          <a:bodyPr/>
          <a:lstStyle/>
          <a:p>
            <a:pPr algn="ctr" eaLnBrk="1" hangingPunct="1">
              <a:spcBef>
                <a:spcPct val="20000"/>
              </a:spcBef>
              <a:buFont typeface="Arial" pitchFamily="34" charset="0"/>
              <a:buNone/>
            </a:pPr>
            <a:r>
              <a:rPr lang="en-US" altLang="ko-KR" sz="2800" dirty="0" smtClean="0">
                <a:solidFill>
                  <a:schemeClr val="bg1"/>
                </a:solidFill>
                <a:latin typeface="Source Sans Pro Light"/>
              </a:rPr>
              <a:t>Day 1</a:t>
            </a:r>
            <a:endParaRPr lang="en-US" altLang="ko-KR" sz="2800" dirty="0">
              <a:solidFill>
                <a:schemeClr val="bg1"/>
              </a:solidFill>
              <a:latin typeface="Source Sans Pro Light"/>
            </a:endParaRPr>
          </a:p>
        </p:txBody>
      </p:sp>
      <p:sp>
        <p:nvSpPr>
          <p:cNvPr id="17" name="Rectangle 16"/>
          <p:cNvSpPr/>
          <p:nvPr/>
        </p:nvSpPr>
        <p:spPr>
          <a:xfrm rot="16200000">
            <a:off x="2970212" y="4959351"/>
            <a:ext cx="1312863" cy="2303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defRPr/>
            </a:pPr>
            <a:endParaRPr lang="ko-KR" altLang="ko-KR" smtClean="0">
              <a:solidFill>
                <a:srgbClr val="FFFFFF"/>
              </a:solidFill>
            </a:endParaRPr>
          </a:p>
        </p:txBody>
      </p:sp>
      <p:sp>
        <p:nvSpPr>
          <p:cNvPr id="21" name="Content Placeholder 2"/>
          <p:cNvSpPr txBox="1">
            <a:spLocks/>
          </p:cNvSpPr>
          <p:nvPr/>
        </p:nvSpPr>
        <p:spPr bwMode="auto">
          <a:xfrm>
            <a:off x="2411413" y="5882666"/>
            <a:ext cx="2301875" cy="684212"/>
          </a:xfrm>
          <a:prstGeom prst="rect">
            <a:avLst/>
          </a:prstGeom>
          <a:noFill/>
          <a:ln w="9525">
            <a:noFill/>
            <a:miter lim="800000"/>
            <a:headEnd/>
            <a:tailEnd/>
          </a:ln>
        </p:spPr>
        <p:txBody>
          <a:bodyPr/>
          <a:lstStyle/>
          <a:p>
            <a:pPr algn="ctr" eaLnBrk="1" hangingPunct="1">
              <a:spcBef>
                <a:spcPct val="20000"/>
              </a:spcBef>
              <a:buFont typeface="Arial" pitchFamily="34" charset="0"/>
              <a:buNone/>
            </a:pPr>
            <a:r>
              <a:rPr lang="ko-KR" altLang="en-US" sz="1200" dirty="0">
                <a:solidFill>
                  <a:schemeClr val="bg1"/>
                </a:solidFill>
              </a:rPr>
              <a:t>대구</a:t>
            </a:r>
            <a:endParaRPr lang="en-US" altLang="ko-KR" sz="1200" dirty="0">
              <a:solidFill>
                <a:schemeClr val="bg1"/>
              </a:solidFill>
            </a:endParaRPr>
          </a:p>
          <a:p>
            <a:pPr algn="ctr" eaLnBrk="1" hangingPunct="1">
              <a:spcBef>
                <a:spcPct val="20000"/>
              </a:spcBef>
              <a:buFont typeface="Arial" pitchFamily="34" charset="0"/>
              <a:buNone/>
            </a:pPr>
            <a:r>
              <a:rPr lang="en-US" altLang="ko-KR" sz="1200" dirty="0" smtClean="0">
                <a:solidFill>
                  <a:schemeClr val="bg1"/>
                </a:solidFill>
              </a:rPr>
              <a:t>Restaurant 000</a:t>
            </a:r>
          </a:p>
          <a:p>
            <a:pPr algn="ctr" eaLnBrk="1" hangingPunct="1">
              <a:spcBef>
                <a:spcPct val="20000"/>
              </a:spcBef>
              <a:buFont typeface="Arial" pitchFamily="34" charset="0"/>
              <a:buNone/>
            </a:pPr>
            <a:r>
              <a:rPr lang="en-US" altLang="ko-KR" sz="1200" dirty="0" smtClean="0">
                <a:solidFill>
                  <a:schemeClr val="bg1"/>
                </a:solidFill>
              </a:rPr>
              <a:t>Attraction 000</a:t>
            </a:r>
          </a:p>
          <a:p>
            <a:pPr algn="ctr" eaLnBrk="1" hangingPunct="1">
              <a:spcBef>
                <a:spcPct val="20000"/>
              </a:spcBef>
              <a:buFont typeface="Arial" pitchFamily="34" charset="0"/>
              <a:buNone/>
            </a:pPr>
            <a:r>
              <a:rPr lang="en-US" altLang="ko-KR" sz="1200" dirty="0" smtClean="0">
                <a:solidFill>
                  <a:schemeClr val="bg1"/>
                </a:solidFill>
              </a:rPr>
              <a:t>Accommodation</a:t>
            </a:r>
            <a:r>
              <a:rPr lang="ko-KR" altLang="en-US" sz="1200" dirty="0" smtClean="0">
                <a:solidFill>
                  <a:schemeClr val="bg1"/>
                </a:solidFill>
              </a:rPr>
              <a:t> </a:t>
            </a:r>
            <a:r>
              <a:rPr lang="en-US" altLang="ko-KR" sz="1200" dirty="0" smtClean="0">
                <a:solidFill>
                  <a:schemeClr val="bg1"/>
                </a:solidFill>
              </a:rPr>
              <a:t>000</a:t>
            </a:r>
            <a:endParaRPr lang="en-US" altLang="ko-KR" sz="1200" dirty="0">
              <a:solidFill>
                <a:schemeClr val="bg1"/>
              </a:solidFill>
            </a:endParaRPr>
          </a:p>
        </p:txBody>
      </p:sp>
      <p:sp>
        <p:nvSpPr>
          <p:cNvPr id="22" name="Content Placeholder 2"/>
          <p:cNvSpPr txBox="1">
            <a:spLocks/>
          </p:cNvSpPr>
          <p:nvPr/>
        </p:nvSpPr>
        <p:spPr bwMode="auto">
          <a:xfrm>
            <a:off x="3025775" y="5453674"/>
            <a:ext cx="1201738" cy="458788"/>
          </a:xfrm>
          <a:prstGeom prst="rect">
            <a:avLst/>
          </a:prstGeom>
          <a:noFill/>
          <a:ln w="9525">
            <a:noFill/>
            <a:miter lim="800000"/>
            <a:headEnd/>
            <a:tailEnd/>
          </a:ln>
        </p:spPr>
        <p:txBody>
          <a:bodyPr/>
          <a:lstStyle/>
          <a:p>
            <a:pPr algn="ctr" eaLnBrk="1" hangingPunct="1">
              <a:spcBef>
                <a:spcPct val="20000"/>
              </a:spcBef>
              <a:buFont typeface="Arial" pitchFamily="34" charset="0"/>
              <a:buNone/>
            </a:pPr>
            <a:r>
              <a:rPr lang="en-US" altLang="ko-KR" sz="2800" dirty="0" smtClean="0">
                <a:solidFill>
                  <a:schemeClr val="bg1"/>
                </a:solidFill>
                <a:latin typeface="Source Sans Pro Light"/>
              </a:rPr>
              <a:t>Day 2</a:t>
            </a:r>
            <a:endParaRPr lang="en-US" altLang="ko-KR" sz="2800" dirty="0">
              <a:solidFill>
                <a:schemeClr val="bg1"/>
              </a:solidFill>
              <a:latin typeface="Source Sans Pro Light"/>
            </a:endParaRPr>
          </a:p>
        </p:txBody>
      </p:sp>
      <p:sp>
        <p:nvSpPr>
          <p:cNvPr id="29" name="Rectangle 28"/>
          <p:cNvSpPr/>
          <p:nvPr/>
        </p:nvSpPr>
        <p:spPr>
          <a:xfrm rot="16200000">
            <a:off x="5460207" y="4983956"/>
            <a:ext cx="1314450" cy="23034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defRPr/>
            </a:pPr>
            <a:endParaRPr lang="ko-KR" altLang="ko-KR" smtClean="0">
              <a:solidFill>
                <a:srgbClr val="FFFFFF"/>
              </a:solidFill>
            </a:endParaRPr>
          </a:p>
        </p:txBody>
      </p:sp>
      <p:sp>
        <p:nvSpPr>
          <p:cNvPr id="30" name="Content Placeholder 2"/>
          <p:cNvSpPr txBox="1">
            <a:spLocks/>
          </p:cNvSpPr>
          <p:nvPr/>
        </p:nvSpPr>
        <p:spPr bwMode="auto">
          <a:xfrm>
            <a:off x="5062538" y="5926627"/>
            <a:ext cx="1970087" cy="588962"/>
          </a:xfrm>
          <a:prstGeom prst="rect">
            <a:avLst/>
          </a:prstGeom>
          <a:noFill/>
          <a:ln w="9525">
            <a:noFill/>
            <a:miter lim="800000"/>
            <a:headEnd/>
            <a:tailEnd/>
          </a:ln>
        </p:spPr>
        <p:txBody>
          <a:bodyPr/>
          <a:lstStyle/>
          <a:p>
            <a:pPr algn="ctr" eaLnBrk="1" hangingPunct="1">
              <a:spcBef>
                <a:spcPct val="20000"/>
              </a:spcBef>
              <a:buFont typeface="Arial" pitchFamily="34" charset="0"/>
              <a:buNone/>
            </a:pPr>
            <a:r>
              <a:rPr lang="ko-KR" altLang="en-US" sz="1200" dirty="0">
                <a:solidFill>
                  <a:schemeClr val="bg1"/>
                </a:solidFill>
              </a:rPr>
              <a:t>부산</a:t>
            </a:r>
            <a:endParaRPr lang="en-US" altLang="ko-KR" sz="1200" dirty="0">
              <a:solidFill>
                <a:schemeClr val="bg1"/>
              </a:solidFill>
            </a:endParaRPr>
          </a:p>
          <a:p>
            <a:pPr algn="ctr" eaLnBrk="1" hangingPunct="1">
              <a:spcBef>
                <a:spcPct val="20000"/>
              </a:spcBef>
              <a:buFont typeface="Arial" pitchFamily="34" charset="0"/>
              <a:buNone/>
            </a:pPr>
            <a:r>
              <a:rPr lang="en-US" altLang="ko-KR" sz="1200" dirty="0" smtClean="0">
                <a:solidFill>
                  <a:schemeClr val="bg1"/>
                </a:solidFill>
              </a:rPr>
              <a:t>Restaurant 000</a:t>
            </a:r>
          </a:p>
          <a:p>
            <a:pPr algn="ctr" eaLnBrk="1" hangingPunct="1">
              <a:spcBef>
                <a:spcPct val="20000"/>
              </a:spcBef>
              <a:buFont typeface="Arial" pitchFamily="34" charset="0"/>
              <a:buNone/>
            </a:pPr>
            <a:r>
              <a:rPr lang="en-US" altLang="ko-KR" sz="1200" dirty="0" smtClean="0">
                <a:solidFill>
                  <a:schemeClr val="bg1"/>
                </a:solidFill>
              </a:rPr>
              <a:t>Attraction 000</a:t>
            </a:r>
          </a:p>
          <a:p>
            <a:pPr algn="ctr" eaLnBrk="1" hangingPunct="1">
              <a:spcBef>
                <a:spcPct val="20000"/>
              </a:spcBef>
              <a:buFont typeface="Arial" pitchFamily="34" charset="0"/>
              <a:buNone/>
            </a:pPr>
            <a:r>
              <a:rPr lang="en-US" altLang="ko-KR" sz="1200" dirty="0" smtClean="0">
                <a:solidFill>
                  <a:schemeClr val="bg1"/>
                </a:solidFill>
              </a:rPr>
              <a:t>Accommodation</a:t>
            </a:r>
            <a:r>
              <a:rPr lang="ko-KR" altLang="en-US" sz="1200" dirty="0" smtClean="0">
                <a:solidFill>
                  <a:schemeClr val="bg1"/>
                </a:solidFill>
              </a:rPr>
              <a:t> </a:t>
            </a:r>
            <a:r>
              <a:rPr lang="en-US" altLang="ko-KR" sz="1200" dirty="0" smtClean="0">
                <a:solidFill>
                  <a:schemeClr val="bg1"/>
                </a:solidFill>
              </a:rPr>
              <a:t>000</a:t>
            </a:r>
            <a:endParaRPr lang="en-US" altLang="ko-KR" sz="1200" dirty="0">
              <a:solidFill>
                <a:schemeClr val="bg1"/>
              </a:solidFill>
            </a:endParaRPr>
          </a:p>
        </p:txBody>
      </p:sp>
      <p:sp>
        <p:nvSpPr>
          <p:cNvPr id="31" name="Content Placeholder 2"/>
          <p:cNvSpPr txBox="1">
            <a:spLocks/>
          </p:cNvSpPr>
          <p:nvPr/>
        </p:nvSpPr>
        <p:spPr bwMode="auto">
          <a:xfrm>
            <a:off x="5527675" y="5485058"/>
            <a:ext cx="1179513" cy="450850"/>
          </a:xfrm>
          <a:prstGeom prst="rect">
            <a:avLst/>
          </a:prstGeom>
          <a:noFill/>
          <a:ln w="9525">
            <a:noFill/>
            <a:miter lim="800000"/>
            <a:headEnd/>
            <a:tailEnd/>
          </a:ln>
        </p:spPr>
        <p:txBody>
          <a:bodyPr/>
          <a:lstStyle/>
          <a:p>
            <a:pPr eaLnBrk="1" hangingPunct="1">
              <a:spcBef>
                <a:spcPct val="20000"/>
              </a:spcBef>
              <a:buFont typeface="Arial" pitchFamily="34" charset="0"/>
              <a:buNone/>
            </a:pPr>
            <a:r>
              <a:rPr lang="en-US" altLang="ko-KR" sz="2800" dirty="0" smtClean="0">
                <a:solidFill>
                  <a:schemeClr val="bg1"/>
                </a:solidFill>
                <a:latin typeface="Source Sans Pro Light"/>
              </a:rPr>
              <a:t>Day 3</a:t>
            </a:r>
            <a:endParaRPr lang="en-US" altLang="ko-KR" sz="2800" dirty="0">
              <a:solidFill>
                <a:schemeClr val="bg1"/>
              </a:solidFill>
              <a:latin typeface="Source Sans Pro Light"/>
            </a:endParaRPr>
          </a:p>
        </p:txBody>
      </p:sp>
      <p:sp>
        <p:nvSpPr>
          <p:cNvPr id="32" name="Rectangle 31"/>
          <p:cNvSpPr/>
          <p:nvPr/>
        </p:nvSpPr>
        <p:spPr>
          <a:xfrm rot="16200000">
            <a:off x="7909719" y="4983957"/>
            <a:ext cx="1314450" cy="230346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defRPr/>
            </a:pPr>
            <a:endParaRPr lang="ko-KR" altLang="ko-KR" smtClean="0">
              <a:solidFill>
                <a:srgbClr val="FFFFFF"/>
              </a:solidFill>
            </a:endParaRPr>
          </a:p>
        </p:txBody>
      </p:sp>
      <p:sp>
        <p:nvSpPr>
          <p:cNvPr id="33" name="Content Placeholder 2"/>
          <p:cNvSpPr txBox="1">
            <a:spLocks/>
          </p:cNvSpPr>
          <p:nvPr/>
        </p:nvSpPr>
        <p:spPr bwMode="auto">
          <a:xfrm>
            <a:off x="7529513" y="5917835"/>
            <a:ext cx="2139950" cy="598487"/>
          </a:xfrm>
          <a:prstGeom prst="rect">
            <a:avLst/>
          </a:prstGeom>
          <a:noFill/>
          <a:ln w="9525">
            <a:noFill/>
            <a:miter lim="800000"/>
            <a:headEnd/>
            <a:tailEnd/>
          </a:ln>
        </p:spPr>
        <p:txBody>
          <a:bodyPr/>
          <a:lstStyle/>
          <a:p>
            <a:pPr algn="ctr" eaLnBrk="1" hangingPunct="1">
              <a:spcBef>
                <a:spcPct val="20000"/>
              </a:spcBef>
              <a:buFont typeface="Arial" pitchFamily="34" charset="0"/>
              <a:buNone/>
            </a:pPr>
            <a:r>
              <a:rPr lang="ko-KR" altLang="en-US" sz="1200" dirty="0">
                <a:solidFill>
                  <a:schemeClr val="bg1"/>
                </a:solidFill>
              </a:rPr>
              <a:t>여수</a:t>
            </a:r>
            <a:endParaRPr lang="en-US" altLang="ko-KR" sz="1200" dirty="0">
              <a:solidFill>
                <a:schemeClr val="bg1"/>
              </a:solidFill>
            </a:endParaRPr>
          </a:p>
          <a:p>
            <a:pPr algn="ctr" eaLnBrk="1" hangingPunct="1">
              <a:spcBef>
                <a:spcPct val="20000"/>
              </a:spcBef>
              <a:buFont typeface="Arial" pitchFamily="34" charset="0"/>
              <a:buNone/>
            </a:pPr>
            <a:r>
              <a:rPr lang="en-US" altLang="ko-KR" sz="1200" dirty="0" smtClean="0">
                <a:solidFill>
                  <a:schemeClr val="bg1"/>
                </a:solidFill>
              </a:rPr>
              <a:t>Restaurant 000</a:t>
            </a:r>
          </a:p>
          <a:p>
            <a:pPr algn="ctr" eaLnBrk="1" hangingPunct="1">
              <a:spcBef>
                <a:spcPct val="20000"/>
              </a:spcBef>
              <a:buFont typeface="Arial" pitchFamily="34" charset="0"/>
              <a:buNone/>
            </a:pPr>
            <a:r>
              <a:rPr lang="en-US" altLang="ko-KR" sz="1200" dirty="0" smtClean="0">
                <a:solidFill>
                  <a:schemeClr val="bg1"/>
                </a:solidFill>
              </a:rPr>
              <a:t>Attraction 000</a:t>
            </a:r>
          </a:p>
          <a:p>
            <a:pPr algn="ctr" eaLnBrk="1" hangingPunct="1">
              <a:spcBef>
                <a:spcPct val="20000"/>
              </a:spcBef>
              <a:buFont typeface="Arial" pitchFamily="34" charset="0"/>
              <a:buNone/>
            </a:pPr>
            <a:r>
              <a:rPr lang="en-US" altLang="ko-KR" sz="1200" dirty="0" smtClean="0">
                <a:solidFill>
                  <a:schemeClr val="bg1"/>
                </a:solidFill>
              </a:rPr>
              <a:t>Accommodation</a:t>
            </a:r>
            <a:r>
              <a:rPr lang="ko-KR" altLang="en-US" sz="1200" dirty="0" smtClean="0">
                <a:solidFill>
                  <a:schemeClr val="bg1"/>
                </a:solidFill>
              </a:rPr>
              <a:t> </a:t>
            </a:r>
            <a:r>
              <a:rPr lang="en-US" altLang="ko-KR" sz="1200" dirty="0" smtClean="0">
                <a:solidFill>
                  <a:schemeClr val="bg1"/>
                </a:solidFill>
              </a:rPr>
              <a:t>000</a:t>
            </a:r>
            <a:endParaRPr lang="en-US" altLang="ko-KR" sz="1200" dirty="0">
              <a:solidFill>
                <a:schemeClr val="bg1"/>
              </a:solidFill>
            </a:endParaRPr>
          </a:p>
        </p:txBody>
      </p:sp>
      <p:sp>
        <p:nvSpPr>
          <p:cNvPr id="34" name="Content Placeholder 2"/>
          <p:cNvSpPr txBox="1">
            <a:spLocks/>
          </p:cNvSpPr>
          <p:nvPr/>
        </p:nvSpPr>
        <p:spPr bwMode="auto">
          <a:xfrm>
            <a:off x="7961313" y="5477120"/>
            <a:ext cx="1276350" cy="458788"/>
          </a:xfrm>
          <a:prstGeom prst="rect">
            <a:avLst/>
          </a:prstGeom>
          <a:noFill/>
          <a:ln w="9525">
            <a:noFill/>
            <a:miter lim="800000"/>
            <a:headEnd/>
            <a:tailEnd/>
          </a:ln>
        </p:spPr>
        <p:txBody>
          <a:bodyPr/>
          <a:lstStyle/>
          <a:p>
            <a:pPr eaLnBrk="1" hangingPunct="1">
              <a:spcBef>
                <a:spcPct val="20000"/>
              </a:spcBef>
              <a:buFont typeface="Arial" pitchFamily="34" charset="0"/>
              <a:buNone/>
            </a:pPr>
            <a:r>
              <a:rPr lang="en-US" altLang="ko-KR" sz="2800" dirty="0" smtClean="0">
                <a:solidFill>
                  <a:schemeClr val="bg1"/>
                </a:solidFill>
                <a:latin typeface="Source Sans Pro Light"/>
              </a:rPr>
              <a:t>Day 4</a:t>
            </a:r>
            <a:endParaRPr lang="en-US" altLang="ko-KR" sz="2800" dirty="0">
              <a:solidFill>
                <a:schemeClr val="bg1"/>
              </a:solidFill>
              <a:latin typeface="Source Sans Pro Light"/>
            </a:endParaRPr>
          </a:p>
        </p:txBody>
      </p:sp>
      <p:sp>
        <p:nvSpPr>
          <p:cNvPr id="35" name="Rectangle 34"/>
          <p:cNvSpPr/>
          <p:nvPr/>
        </p:nvSpPr>
        <p:spPr>
          <a:xfrm rot="16200000">
            <a:off x="10359232" y="4983956"/>
            <a:ext cx="1314450" cy="2303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defRPr/>
            </a:pPr>
            <a:endParaRPr lang="ko-KR" altLang="ko-KR" smtClean="0">
              <a:solidFill>
                <a:srgbClr val="FFFFFF"/>
              </a:solidFill>
            </a:endParaRPr>
          </a:p>
        </p:txBody>
      </p:sp>
      <p:sp>
        <p:nvSpPr>
          <p:cNvPr id="36" name="Content Placeholder 2"/>
          <p:cNvSpPr txBox="1">
            <a:spLocks/>
          </p:cNvSpPr>
          <p:nvPr/>
        </p:nvSpPr>
        <p:spPr bwMode="auto">
          <a:xfrm>
            <a:off x="9882188" y="5918812"/>
            <a:ext cx="2259012" cy="573087"/>
          </a:xfrm>
          <a:prstGeom prst="rect">
            <a:avLst/>
          </a:prstGeom>
          <a:noFill/>
          <a:ln w="9525">
            <a:noFill/>
            <a:miter lim="800000"/>
            <a:headEnd/>
            <a:tailEnd/>
          </a:ln>
        </p:spPr>
        <p:txBody>
          <a:bodyPr/>
          <a:lstStyle/>
          <a:p>
            <a:pPr algn="ctr" eaLnBrk="1" hangingPunct="1">
              <a:spcBef>
                <a:spcPct val="20000"/>
              </a:spcBef>
              <a:buFont typeface="Arial" pitchFamily="34" charset="0"/>
              <a:buNone/>
            </a:pPr>
            <a:r>
              <a:rPr lang="ko-KR" altLang="en-US" sz="1200" dirty="0">
                <a:solidFill>
                  <a:schemeClr val="bg1"/>
                </a:solidFill>
              </a:rPr>
              <a:t>익산</a:t>
            </a:r>
            <a:endParaRPr lang="en-US" altLang="ko-KR" sz="1200" dirty="0">
              <a:solidFill>
                <a:schemeClr val="bg1"/>
              </a:solidFill>
            </a:endParaRPr>
          </a:p>
          <a:p>
            <a:pPr algn="ctr" eaLnBrk="1" hangingPunct="1">
              <a:spcBef>
                <a:spcPct val="20000"/>
              </a:spcBef>
              <a:buFont typeface="Arial" pitchFamily="34" charset="0"/>
              <a:buNone/>
            </a:pPr>
            <a:r>
              <a:rPr lang="en-US" altLang="ko-KR" sz="1200" dirty="0" smtClean="0">
                <a:solidFill>
                  <a:schemeClr val="bg1"/>
                </a:solidFill>
              </a:rPr>
              <a:t>Restaurant 000</a:t>
            </a:r>
          </a:p>
          <a:p>
            <a:pPr algn="ctr" eaLnBrk="1" hangingPunct="1">
              <a:spcBef>
                <a:spcPct val="20000"/>
              </a:spcBef>
              <a:buFont typeface="Arial" pitchFamily="34" charset="0"/>
              <a:buNone/>
            </a:pPr>
            <a:r>
              <a:rPr lang="en-US" altLang="ko-KR" sz="1200" dirty="0" smtClean="0">
                <a:solidFill>
                  <a:schemeClr val="bg1"/>
                </a:solidFill>
              </a:rPr>
              <a:t>Attraction 000</a:t>
            </a:r>
          </a:p>
          <a:p>
            <a:pPr algn="ctr" eaLnBrk="1" hangingPunct="1">
              <a:spcBef>
                <a:spcPct val="20000"/>
              </a:spcBef>
              <a:buFont typeface="Arial" pitchFamily="34" charset="0"/>
              <a:buNone/>
            </a:pPr>
            <a:r>
              <a:rPr lang="en-US" altLang="ko-KR" sz="1200" dirty="0" smtClean="0">
                <a:solidFill>
                  <a:schemeClr val="bg1"/>
                </a:solidFill>
              </a:rPr>
              <a:t>Accommodation</a:t>
            </a:r>
            <a:r>
              <a:rPr lang="ko-KR" altLang="en-US" sz="1200" dirty="0" smtClean="0">
                <a:solidFill>
                  <a:schemeClr val="bg1"/>
                </a:solidFill>
              </a:rPr>
              <a:t> </a:t>
            </a:r>
            <a:r>
              <a:rPr lang="en-US" altLang="ko-KR" sz="1200" dirty="0" smtClean="0">
                <a:solidFill>
                  <a:schemeClr val="bg1"/>
                </a:solidFill>
              </a:rPr>
              <a:t>000</a:t>
            </a:r>
            <a:endParaRPr lang="en-US" altLang="ko-KR" sz="1200" dirty="0">
              <a:solidFill>
                <a:schemeClr val="bg1"/>
              </a:solidFill>
            </a:endParaRPr>
          </a:p>
        </p:txBody>
      </p:sp>
      <p:sp>
        <p:nvSpPr>
          <p:cNvPr id="37" name="Content Placeholder 2"/>
          <p:cNvSpPr txBox="1">
            <a:spLocks/>
          </p:cNvSpPr>
          <p:nvPr/>
        </p:nvSpPr>
        <p:spPr bwMode="auto">
          <a:xfrm>
            <a:off x="10550525" y="5482493"/>
            <a:ext cx="1425575" cy="458788"/>
          </a:xfrm>
          <a:prstGeom prst="rect">
            <a:avLst/>
          </a:prstGeom>
          <a:noFill/>
          <a:ln w="9525">
            <a:noFill/>
            <a:miter lim="800000"/>
            <a:headEnd/>
            <a:tailEnd/>
          </a:ln>
        </p:spPr>
        <p:txBody>
          <a:bodyPr/>
          <a:lstStyle/>
          <a:p>
            <a:pPr eaLnBrk="1" hangingPunct="1">
              <a:spcBef>
                <a:spcPct val="20000"/>
              </a:spcBef>
              <a:buFont typeface="Arial" pitchFamily="34" charset="0"/>
              <a:buNone/>
            </a:pPr>
            <a:r>
              <a:rPr lang="en-US" altLang="ko-KR" sz="2800" dirty="0" smtClean="0">
                <a:solidFill>
                  <a:schemeClr val="bg1"/>
                </a:solidFill>
                <a:latin typeface="Source Sans Pro Light"/>
              </a:rPr>
              <a:t>Day 5</a:t>
            </a:r>
            <a:endParaRPr lang="en-US" altLang="ko-KR" sz="2800" dirty="0">
              <a:solidFill>
                <a:schemeClr val="bg1"/>
              </a:solidFill>
              <a:latin typeface="Source Sans Pro Light"/>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nodeType="afterGroup">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nodeType="afterGroup">
                            <p:stCondLst>
                              <p:cond delay="1000"/>
                            </p:stCondLst>
                            <p:childTnLst>
                              <p:par>
                                <p:cTn id="13" presetID="53" presetClass="entr" presetSubtype="16"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fltVal val="0"/>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animEffect transition="in" filter="fade">
                                      <p:cBhvr>
                                        <p:cTn id="17" dur="500"/>
                                        <p:tgtEl>
                                          <p:spTgt spid="5"/>
                                        </p:tgtEl>
                                      </p:cBhvr>
                                    </p:animEffect>
                                  </p:childTnLst>
                                </p:cTn>
                              </p:par>
                            </p:childTnLst>
                          </p:cTn>
                        </p:par>
                        <p:par>
                          <p:cTn id="18" fill="hold" nodeType="afterGroup">
                            <p:stCondLst>
                              <p:cond delay="1500"/>
                            </p:stCondLst>
                            <p:childTnLst>
                              <p:par>
                                <p:cTn id="19" presetID="53" presetClass="entr" presetSubtype="16" fill="hold" nodeType="after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p:cTn id="21" dur="500" fill="hold"/>
                                        <p:tgtEl>
                                          <p:spTgt spid="15"/>
                                        </p:tgtEl>
                                        <p:attrNameLst>
                                          <p:attrName>ppt_w</p:attrName>
                                        </p:attrNameLst>
                                      </p:cBhvr>
                                      <p:tavLst>
                                        <p:tav tm="0">
                                          <p:val>
                                            <p:fltVal val="0"/>
                                          </p:val>
                                        </p:tav>
                                        <p:tav tm="100000">
                                          <p:val>
                                            <p:strVal val="#ppt_w"/>
                                          </p:val>
                                        </p:tav>
                                      </p:tavLst>
                                    </p:anim>
                                    <p:anim calcmode="lin" valueType="num">
                                      <p:cBhvr>
                                        <p:cTn id="22" dur="500" fill="hold"/>
                                        <p:tgtEl>
                                          <p:spTgt spid="15"/>
                                        </p:tgtEl>
                                        <p:attrNameLst>
                                          <p:attrName>ppt_h</p:attrName>
                                        </p:attrNameLst>
                                      </p:cBhvr>
                                      <p:tavLst>
                                        <p:tav tm="0">
                                          <p:val>
                                            <p:fltVal val="0"/>
                                          </p:val>
                                        </p:tav>
                                        <p:tav tm="100000">
                                          <p:val>
                                            <p:strVal val="#ppt_h"/>
                                          </p:val>
                                        </p:tav>
                                      </p:tavLst>
                                    </p:anim>
                                    <p:animEffect transition="in" filter="fade">
                                      <p:cBhvr>
                                        <p:cTn id="23" dur="500"/>
                                        <p:tgtEl>
                                          <p:spTgt spid="15"/>
                                        </p:tgtEl>
                                      </p:cBhvr>
                                    </p:animEffect>
                                  </p:childTnLst>
                                </p:cTn>
                              </p:par>
                            </p:childTnLst>
                          </p:cTn>
                        </p:par>
                        <p:par>
                          <p:cTn id="24" fill="hold" nodeType="afterGroup">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par>
                          <p:cTn id="28" fill="hold" nodeType="afterGroup">
                            <p:stCondLst>
                              <p:cond delay="2500"/>
                            </p:stCondLst>
                            <p:childTnLst>
                              <p:par>
                                <p:cTn id="29" presetID="42" presetClass="entr" presetSubtype="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anim calcmode="lin" valueType="num">
                                      <p:cBhvr>
                                        <p:cTn id="32" dur="500" fill="hold"/>
                                        <p:tgtEl>
                                          <p:spTgt spid="11"/>
                                        </p:tgtEl>
                                        <p:attrNameLst>
                                          <p:attrName>ppt_x</p:attrName>
                                        </p:attrNameLst>
                                      </p:cBhvr>
                                      <p:tavLst>
                                        <p:tav tm="0">
                                          <p:val>
                                            <p:strVal val="#ppt_x"/>
                                          </p:val>
                                        </p:tav>
                                        <p:tav tm="100000">
                                          <p:val>
                                            <p:strVal val="#ppt_x"/>
                                          </p:val>
                                        </p:tav>
                                      </p:tavLst>
                                    </p:anim>
                                    <p:anim calcmode="lin" valueType="num">
                                      <p:cBhvr>
                                        <p:cTn id="33" dur="500" fill="hold"/>
                                        <p:tgtEl>
                                          <p:spTgt spid="11"/>
                                        </p:tgtEl>
                                        <p:attrNameLst>
                                          <p:attrName>ppt_y</p:attrName>
                                        </p:attrNameLst>
                                      </p:cBhvr>
                                      <p:tavLst>
                                        <p:tav tm="0">
                                          <p:val>
                                            <p:strVal val="#ppt_y+.1"/>
                                          </p:val>
                                        </p:tav>
                                        <p:tav tm="100000">
                                          <p:val>
                                            <p:strVal val="#ppt_y"/>
                                          </p:val>
                                        </p:tav>
                                      </p:tavLst>
                                    </p:anim>
                                  </p:childTnLst>
                                </p:cTn>
                              </p:par>
                            </p:childTnLst>
                          </p:cTn>
                        </p:par>
                        <p:par>
                          <p:cTn id="34" fill="hold" nodeType="afterGroup">
                            <p:stCondLst>
                              <p:cond delay="3000"/>
                            </p:stCondLst>
                            <p:childTnLst>
                              <p:par>
                                <p:cTn id="35" presetID="53" presetClass="entr" presetSubtype="16" fill="hold" grpId="0" nodeType="after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p:cTn id="37" dur="500" fill="hold"/>
                                        <p:tgtEl>
                                          <p:spTgt spid="16"/>
                                        </p:tgtEl>
                                        <p:attrNameLst>
                                          <p:attrName>ppt_w</p:attrName>
                                        </p:attrNameLst>
                                      </p:cBhvr>
                                      <p:tavLst>
                                        <p:tav tm="0">
                                          <p:val>
                                            <p:fltVal val="0"/>
                                          </p:val>
                                        </p:tav>
                                        <p:tav tm="100000">
                                          <p:val>
                                            <p:strVal val="#ppt_w"/>
                                          </p:val>
                                        </p:tav>
                                      </p:tavLst>
                                    </p:anim>
                                    <p:anim calcmode="lin" valueType="num">
                                      <p:cBhvr>
                                        <p:cTn id="38" dur="500" fill="hold"/>
                                        <p:tgtEl>
                                          <p:spTgt spid="16"/>
                                        </p:tgtEl>
                                        <p:attrNameLst>
                                          <p:attrName>ppt_h</p:attrName>
                                        </p:attrNameLst>
                                      </p:cBhvr>
                                      <p:tavLst>
                                        <p:tav tm="0">
                                          <p:val>
                                            <p:fltVal val="0"/>
                                          </p:val>
                                        </p:tav>
                                        <p:tav tm="100000">
                                          <p:val>
                                            <p:strVal val="#ppt_h"/>
                                          </p:val>
                                        </p:tav>
                                      </p:tavLst>
                                    </p:anim>
                                    <p:animEffect transition="in" filter="fade">
                                      <p:cBhvr>
                                        <p:cTn id="39" dur="500"/>
                                        <p:tgtEl>
                                          <p:spTgt spid="16"/>
                                        </p:tgtEl>
                                      </p:cBhvr>
                                    </p:animEffect>
                                  </p:childTnLst>
                                </p:cTn>
                              </p:par>
                            </p:childTnLst>
                          </p:cTn>
                        </p:par>
                        <p:par>
                          <p:cTn id="40" fill="hold" nodeType="afterGroup">
                            <p:stCondLst>
                              <p:cond delay="3500"/>
                            </p:stCondLst>
                            <p:childTnLst>
                              <p:par>
                                <p:cTn id="41" presetID="10" presetClass="entr" presetSubtype="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childTnLst>
                          </p:cTn>
                        </p:par>
                        <p:par>
                          <p:cTn id="44" fill="hold" nodeType="afterGroup">
                            <p:stCondLst>
                              <p:cond delay="4000"/>
                            </p:stCondLst>
                            <p:childTnLst>
                              <p:par>
                                <p:cTn id="45" presetID="42" presetClass="entr" presetSubtype="0" fill="hold" grpId="0" nodeType="after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500"/>
                                        <p:tgtEl>
                                          <p:spTgt spid="17"/>
                                        </p:tgtEl>
                                      </p:cBhvr>
                                    </p:animEffect>
                                    <p:anim calcmode="lin" valueType="num">
                                      <p:cBhvr>
                                        <p:cTn id="48" dur="500" fill="hold"/>
                                        <p:tgtEl>
                                          <p:spTgt spid="17"/>
                                        </p:tgtEl>
                                        <p:attrNameLst>
                                          <p:attrName>ppt_x</p:attrName>
                                        </p:attrNameLst>
                                      </p:cBhvr>
                                      <p:tavLst>
                                        <p:tav tm="0">
                                          <p:val>
                                            <p:strVal val="#ppt_x"/>
                                          </p:val>
                                        </p:tav>
                                        <p:tav tm="100000">
                                          <p:val>
                                            <p:strVal val="#ppt_x"/>
                                          </p:val>
                                        </p:tav>
                                      </p:tavLst>
                                    </p:anim>
                                    <p:anim calcmode="lin" valueType="num">
                                      <p:cBhvr>
                                        <p:cTn id="49" dur="500" fill="hold"/>
                                        <p:tgtEl>
                                          <p:spTgt spid="17"/>
                                        </p:tgtEl>
                                        <p:attrNameLst>
                                          <p:attrName>ppt_y</p:attrName>
                                        </p:attrNameLst>
                                      </p:cBhvr>
                                      <p:tavLst>
                                        <p:tav tm="0">
                                          <p:val>
                                            <p:strVal val="#ppt_y+.1"/>
                                          </p:val>
                                        </p:tav>
                                        <p:tav tm="100000">
                                          <p:val>
                                            <p:strVal val="#ppt_y"/>
                                          </p:val>
                                        </p:tav>
                                      </p:tavLst>
                                    </p:anim>
                                  </p:childTnLst>
                                </p:cTn>
                              </p:par>
                            </p:childTnLst>
                          </p:cTn>
                        </p:par>
                        <p:par>
                          <p:cTn id="50" fill="hold" nodeType="afterGroup">
                            <p:stCondLst>
                              <p:cond delay="4500"/>
                            </p:stCondLst>
                            <p:childTnLst>
                              <p:par>
                                <p:cTn id="51" presetID="53" presetClass="entr" presetSubtype="16"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anim calcmode="lin" valueType="num">
                                      <p:cBhvr>
                                        <p:cTn id="53" dur="500" fill="hold"/>
                                        <p:tgtEl>
                                          <p:spTgt spid="22"/>
                                        </p:tgtEl>
                                        <p:attrNameLst>
                                          <p:attrName>ppt_w</p:attrName>
                                        </p:attrNameLst>
                                      </p:cBhvr>
                                      <p:tavLst>
                                        <p:tav tm="0">
                                          <p:val>
                                            <p:fltVal val="0"/>
                                          </p:val>
                                        </p:tav>
                                        <p:tav tm="100000">
                                          <p:val>
                                            <p:strVal val="#ppt_w"/>
                                          </p:val>
                                        </p:tav>
                                      </p:tavLst>
                                    </p:anim>
                                    <p:anim calcmode="lin" valueType="num">
                                      <p:cBhvr>
                                        <p:cTn id="54" dur="500" fill="hold"/>
                                        <p:tgtEl>
                                          <p:spTgt spid="22"/>
                                        </p:tgtEl>
                                        <p:attrNameLst>
                                          <p:attrName>ppt_h</p:attrName>
                                        </p:attrNameLst>
                                      </p:cBhvr>
                                      <p:tavLst>
                                        <p:tav tm="0">
                                          <p:val>
                                            <p:fltVal val="0"/>
                                          </p:val>
                                        </p:tav>
                                        <p:tav tm="100000">
                                          <p:val>
                                            <p:strVal val="#ppt_h"/>
                                          </p:val>
                                        </p:tav>
                                      </p:tavLst>
                                    </p:anim>
                                    <p:animEffect transition="in" filter="fade">
                                      <p:cBhvr>
                                        <p:cTn id="55" dur="500"/>
                                        <p:tgtEl>
                                          <p:spTgt spid="22"/>
                                        </p:tgtEl>
                                      </p:cBhvr>
                                    </p:animEffect>
                                  </p:childTnLst>
                                </p:cTn>
                              </p:par>
                            </p:childTnLst>
                          </p:cTn>
                        </p:par>
                        <p:par>
                          <p:cTn id="56" fill="hold" nodeType="afterGroup">
                            <p:stCondLst>
                              <p:cond delay="5000"/>
                            </p:stCondLst>
                            <p:childTnLst>
                              <p:par>
                                <p:cTn id="57" presetID="10" presetClass="entr" presetSubtype="0" fill="hold" grpId="0" nodeType="after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fade">
                                      <p:cBhvr>
                                        <p:cTn id="59" dur="500"/>
                                        <p:tgtEl>
                                          <p:spTgt spid="21"/>
                                        </p:tgtEl>
                                      </p:cBhvr>
                                    </p:animEffect>
                                  </p:childTnLst>
                                </p:cTn>
                              </p:par>
                            </p:childTnLst>
                          </p:cTn>
                        </p:par>
                        <p:par>
                          <p:cTn id="60" fill="hold" nodeType="afterGroup">
                            <p:stCondLst>
                              <p:cond delay="5500"/>
                            </p:stCondLst>
                            <p:childTnLst>
                              <p:par>
                                <p:cTn id="61" presetID="42" presetClass="entr" presetSubtype="0" fill="hold" grpId="0" nodeType="after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fade">
                                      <p:cBhvr>
                                        <p:cTn id="63" dur="500"/>
                                        <p:tgtEl>
                                          <p:spTgt spid="29"/>
                                        </p:tgtEl>
                                      </p:cBhvr>
                                    </p:animEffect>
                                    <p:anim calcmode="lin" valueType="num">
                                      <p:cBhvr>
                                        <p:cTn id="64" dur="500" fill="hold"/>
                                        <p:tgtEl>
                                          <p:spTgt spid="29"/>
                                        </p:tgtEl>
                                        <p:attrNameLst>
                                          <p:attrName>ppt_x</p:attrName>
                                        </p:attrNameLst>
                                      </p:cBhvr>
                                      <p:tavLst>
                                        <p:tav tm="0">
                                          <p:val>
                                            <p:strVal val="#ppt_x"/>
                                          </p:val>
                                        </p:tav>
                                        <p:tav tm="100000">
                                          <p:val>
                                            <p:strVal val="#ppt_x"/>
                                          </p:val>
                                        </p:tav>
                                      </p:tavLst>
                                    </p:anim>
                                    <p:anim calcmode="lin" valueType="num">
                                      <p:cBhvr>
                                        <p:cTn id="65" dur="500" fill="hold"/>
                                        <p:tgtEl>
                                          <p:spTgt spid="29"/>
                                        </p:tgtEl>
                                        <p:attrNameLst>
                                          <p:attrName>ppt_y</p:attrName>
                                        </p:attrNameLst>
                                      </p:cBhvr>
                                      <p:tavLst>
                                        <p:tav tm="0">
                                          <p:val>
                                            <p:strVal val="#ppt_y+.1"/>
                                          </p:val>
                                        </p:tav>
                                        <p:tav tm="100000">
                                          <p:val>
                                            <p:strVal val="#ppt_y"/>
                                          </p:val>
                                        </p:tav>
                                      </p:tavLst>
                                    </p:anim>
                                  </p:childTnLst>
                                </p:cTn>
                              </p:par>
                            </p:childTnLst>
                          </p:cTn>
                        </p:par>
                        <p:par>
                          <p:cTn id="66" fill="hold" nodeType="afterGroup">
                            <p:stCondLst>
                              <p:cond delay="6000"/>
                            </p:stCondLst>
                            <p:childTnLst>
                              <p:par>
                                <p:cTn id="67" presetID="53" presetClass="entr" presetSubtype="16" fill="hold" grpId="0" nodeType="afterEffect">
                                  <p:stCondLst>
                                    <p:cond delay="0"/>
                                  </p:stCondLst>
                                  <p:childTnLst>
                                    <p:set>
                                      <p:cBhvr>
                                        <p:cTn id="68" dur="1" fill="hold">
                                          <p:stCondLst>
                                            <p:cond delay="0"/>
                                          </p:stCondLst>
                                        </p:cTn>
                                        <p:tgtEl>
                                          <p:spTgt spid="31"/>
                                        </p:tgtEl>
                                        <p:attrNameLst>
                                          <p:attrName>style.visibility</p:attrName>
                                        </p:attrNameLst>
                                      </p:cBhvr>
                                      <p:to>
                                        <p:strVal val="visible"/>
                                      </p:to>
                                    </p:set>
                                    <p:anim calcmode="lin" valueType="num">
                                      <p:cBhvr>
                                        <p:cTn id="69" dur="500" fill="hold"/>
                                        <p:tgtEl>
                                          <p:spTgt spid="31"/>
                                        </p:tgtEl>
                                        <p:attrNameLst>
                                          <p:attrName>ppt_w</p:attrName>
                                        </p:attrNameLst>
                                      </p:cBhvr>
                                      <p:tavLst>
                                        <p:tav tm="0">
                                          <p:val>
                                            <p:fltVal val="0"/>
                                          </p:val>
                                        </p:tav>
                                        <p:tav tm="100000">
                                          <p:val>
                                            <p:strVal val="#ppt_w"/>
                                          </p:val>
                                        </p:tav>
                                      </p:tavLst>
                                    </p:anim>
                                    <p:anim calcmode="lin" valueType="num">
                                      <p:cBhvr>
                                        <p:cTn id="70" dur="500" fill="hold"/>
                                        <p:tgtEl>
                                          <p:spTgt spid="31"/>
                                        </p:tgtEl>
                                        <p:attrNameLst>
                                          <p:attrName>ppt_h</p:attrName>
                                        </p:attrNameLst>
                                      </p:cBhvr>
                                      <p:tavLst>
                                        <p:tav tm="0">
                                          <p:val>
                                            <p:fltVal val="0"/>
                                          </p:val>
                                        </p:tav>
                                        <p:tav tm="100000">
                                          <p:val>
                                            <p:strVal val="#ppt_h"/>
                                          </p:val>
                                        </p:tav>
                                      </p:tavLst>
                                    </p:anim>
                                    <p:animEffect transition="in" filter="fade">
                                      <p:cBhvr>
                                        <p:cTn id="71" dur="500"/>
                                        <p:tgtEl>
                                          <p:spTgt spid="31"/>
                                        </p:tgtEl>
                                      </p:cBhvr>
                                    </p:animEffect>
                                  </p:childTnLst>
                                </p:cTn>
                              </p:par>
                            </p:childTnLst>
                          </p:cTn>
                        </p:par>
                        <p:par>
                          <p:cTn id="72" fill="hold" nodeType="afterGroup">
                            <p:stCondLst>
                              <p:cond delay="6500"/>
                            </p:stCondLst>
                            <p:childTnLst>
                              <p:par>
                                <p:cTn id="73" presetID="10" presetClass="entr" presetSubtype="0" fill="hold" grpId="0" nodeType="afterEffect">
                                  <p:stCondLst>
                                    <p:cond delay="0"/>
                                  </p:stCondLst>
                                  <p:childTnLst>
                                    <p:set>
                                      <p:cBhvr>
                                        <p:cTn id="74" dur="1" fill="hold">
                                          <p:stCondLst>
                                            <p:cond delay="0"/>
                                          </p:stCondLst>
                                        </p:cTn>
                                        <p:tgtEl>
                                          <p:spTgt spid="30"/>
                                        </p:tgtEl>
                                        <p:attrNameLst>
                                          <p:attrName>style.visibility</p:attrName>
                                        </p:attrNameLst>
                                      </p:cBhvr>
                                      <p:to>
                                        <p:strVal val="visible"/>
                                      </p:to>
                                    </p:set>
                                    <p:animEffect transition="in" filter="fade">
                                      <p:cBhvr>
                                        <p:cTn id="75" dur="500"/>
                                        <p:tgtEl>
                                          <p:spTgt spid="30"/>
                                        </p:tgtEl>
                                      </p:cBhvr>
                                    </p:animEffect>
                                  </p:childTnLst>
                                </p:cTn>
                              </p:par>
                            </p:childTnLst>
                          </p:cTn>
                        </p:par>
                        <p:par>
                          <p:cTn id="76" fill="hold" nodeType="afterGroup">
                            <p:stCondLst>
                              <p:cond delay="7000"/>
                            </p:stCondLst>
                            <p:childTnLst>
                              <p:par>
                                <p:cTn id="77" presetID="42" presetClass="entr" presetSubtype="0" fill="hold" grpId="0" nodeType="afterEffect">
                                  <p:stCondLst>
                                    <p:cond delay="0"/>
                                  </p:stCondLst>
                                  <p:childTnLst>
                                    <p:set>
                                      <p:cBhvr>
                                        <p:cTn id="78" dur="1" fill="hold">
                                          <p:stCondLst>
                                            <p:cond delay="0"/>
                                          </p:stCondLst>
                                        </p:cTn>
                                        <p:tgtEl>
                                          <p:spTgt spid="32"/>
                                        </p:tgtEl>
                                        <p:attrNameLst>
                                          <p:attrName>style.visibility</p:attrName>
                                        </p:attrNameLst>
                                      </p:cBhvr>
                                      <p:to>
                                        <p:strVal val="visible"/>
                                      </p:to>
                                    </p:set>
                                    <p:animEffect transition="in" filter="fade">
                                      <p:cBhvr>
                                        <p:cTn id="79" dur="500"/>
                                        <p:tgtEl>
                                          <p:spTgt spid="32"/>
                                        </p:tgtEl>
                                      </p:cBhvr>
                                    </p:animEffect>
                                    <p:anim calcmode="lin" valueType="num">
                                      <p:cBhvr>
                                        <p:cTn id="80" dur="500" fill="hold"/>
                                        <p:tgtEl>
                                          <p:spTgt spid="32"/>
                                        </p:tgtEl>
                                        <p:attrNameLst>
                                          <p:attrName>ppt_x</p:attrName>
                                        </p:attrNameLst>
                                      </p:cBhvr>
                                      <p:tavLst>
                                        <p:tav tm="0">
                                          <p:val>
                                            <p:strVal val="#ppt_x"/>
                                          </p:val>
                                        </p:tav>
                                        <p:tav tm="100000">
                                          <p:val>
                                            <p:strVal val="#ppt_x"/>
                                          </p:val>
                                        </p:tav>
                                      </p:tavLst>
                                    </p:anim>
                                    <p:anim calcmode="lin" valueType="num">
                                      <p:cBhvr>
                                        <p:cTn id="81" dur="500" fill="hold"/>
                                        <p:tgtEl>
                                          <p:spTgt spid="32"/>
                                        </p:tgtEl>
                                        <p:attrNameLst>
                                          <p:attrName>ppt_y</p:attrName>
                                        </p:attrNameLst>
                                      </p:cBhvr>
                                      <p:tavLst>
                                        <p:tav tm="0">
                                          <p:val>
                                            <p:strVal val="#ppt_y+.1"/>
                                          </p:val>
                                        </p:tav>
                                        <p:tav tm="100000">
                                          <p:val>
                                            <p:strVal val="#ppt_y"/>
                                          </p:val>
                                        </p:tav>
                                      </p:tavLst>
                                    </p:anim>
                                  </p:childTnLst>
                                </p:cTn>
                              </p:par>
                            </p:childTnLst>
                          </p:cTn>
                        </p:par>
                        <p:par>
                          <p:cTn id="82" fill="hold" nodeType="afterGroup">
                            <p:stCondLst>
                              <p:cond delay="7500"/>
                            </p:stCondLst>
                            <p:childTnLst>
                              <p:par>
                                <p:cTn id="83" presetID="53" presetClass="entr" presetSubtype="16" fill="hold" grpId="0" nodeType="afterEffect">
                                  <p:stCondLst>
                                    <p:cond delay="0"/>
                                  </p:stCondLst>
                                  <p:childTnLst>
                                    <p:set>
                                      <p:cBhvr>
                                        <p:cTn id="84" dur="1" fill="hold">
                                          <p:stCondLst>
                                            <p:cond delay="0"/>
                                          </p:stCondLst>
                                        </p:cTn>
                                        <p:tgtEl>
                                          <p:spTgt spid="34"/>
                                        </p:tgtEl>
                                        <p:attrNameLst>
                                          <p:attrName>style.visibility</p:attrName>
                                        </p:attrNameLst>
                                      </p:cBhvr>
                                      <p:to>
                                        <p:strVal val="visible"/>
                                      </p:to>
                                    </p:set>
                                    <p:anim calcmode="lin" valueType="num">
                                      <p:cBhvr>
                                        <p:cTn id="85" dur="500" fill="hold"/>
                                        <p:tgtEl>
                                          <p:spTgt spid="34"/>
                                        </p:tgtEl>
                                        <p:attrNameLst>
                                          <p:attrName>ppt_w</p:attrName>
                                        </p:attrNameLst>
                                      </p:cBhvr>
                                      <p:tavLst>
                                        <p:tav tm="0">
                                          <p:val>
                                            <p:fltVal val="0"/>
                                          </p:val>
                                        </p:tav>
                                        <p:tav tm="100000">
                                          <p:val>
                                            <p:strVal val="#ppt_w"/>
                                          </p:val>
                                        </p:tav>
                                      </p:tavLst>
                                    </p:anim>
                                    <p:anim calcmode="lin" valueType="num">
                                      <p:cBhvr>
                                        <p:cTn id="86" dur="500" fill="hold"/>
                                        <p:tgtEl>
                                          <p:spTgt spid="34"/>
                                        </p:tgtEl>
                                        <p:attrNameLst>
                                          <p:attrName>ppt_h</p:attrName>
                                        </p:attrNameLst>
                                      </p:cBhvr>
                                      <p:tavLst>
                                        <p:tav tm="0">
                                          <p:val>
                                            <p:fltVal val="0"/>
                                          </p:val>
                                        </p:tav>
                                        <p:tav tm="100000">
                                          <p:val>
                                            <p:strVal val="#ppt_h"/>
                                          </p:val>
                                        </p:tav>
                                      </p:tavLst>
                                    </p:anim>
                                    <p:animEffect transition="in" filter="fade">
                                      <p:cBhvr>
                                        <p:cTn id="87" dur="500"/>
                                        <p:tgtEl>
                                          <p:spTgt spid="34"/>
                                        </p:tgtEl>
                                      </p:cBhvr>
                                    </p:animEffect>
                                  </p:childTnLst>
                                </p:cTn>
                              </p:par>
                            </p:childTnLst>
                          </p:cTn>
                        </p:par>
                        <p:par>
                          <p:cTn id="88" fill="hold" nodeType="afterGroup">
                            <p:stCondLst>
                              <p:cond delay="8000"/>
                            </p:stCondLst>
                            <p:childTnLst>
                              <p:par>
                                <p:cTn id="89" presetID="10" presetClass="entr" presetSubtype="0" fill="hold" grpId="0" nodeType="afterEffect">
                                  <p:stCondLst>
                                    <p:cond delay="0"/>
                                  </p:stCondLst>
                                  <p:childTnLst>
                                    <p:set>
                                      <p:cBhvr>
                                        <p:cTn id="90" dur="1" fill="hold">
                                          <p:stCondLst>
                                            <p:cond delay="0"/>
                                          </p:stCondLst>
                                        </p:cTn>
                                        <p:tgtEl>
                                          <p:spTgt spid="33"/>
                                        </p:tgtEl>
                                        <p:attrNameLst>
                                          <p:attrName>style.visibility</p:attrName>
                                        </p:attrNameLst>
                                      </p:cBhvr>
                                      <p:to>
                                        <p:strVal val="visible"/>
                                      </p:to>
                                    </p:set>
                                    <p:animEffect transition="in" filter="fade">
                                      <p:cBhvr>
                                        <p:cTn id="91" dur="500"/>
                                        <p:tgtEl>
                                          <p:spTgt spid="33"/>
                                        </p:tgtEl>
                                      </p:cBhvr>
                                    </p:animEffect>
                                  </p:childTnLst>
                                </p:cTn>
                              </p:par>
                            </p:childTnLst>
                          </p:cTn>
                        </p:par>
                        <p:par>
                          <p:cTn id="92" fill="hold" nodeType="afterGroup">
                            <p:stCondLst>
                              <p:cond delay="8500"/>
                            </p:stCondLst>
                            <p:childTnLst>
                              <p:par>
                                <p:cTn id="93" presetID="42" presetClass="entr" presetSubtype="0" fill="hold" grpId="0" nodeType="afterEffect">
                                  <p:stCondLst>
                                    <p:cond delay="0"/>
                                  </p:stCondLst>
                                  <p:childTnLst>
                                    <p:set>
                                      <p:cBhvr>
                                        <p:cTn id="94" dur="1" fill="hold">
                                          <p:stCondLst>
                                            <p:cond delay="0"/>
                                          </p:stCondLst>
                                        </p:cTn>
                                        <p:tgtEl>
                                          <p:spTgt spid="35"/>
                                        </p:tgtEl>
                                        <p:attrNameLst>
                                          <p:attrName>style.visibility</p:attrName>
                                        </p:attrNameLst>
                                      </p:cBhvr>
                                      <p:to>
                                        <p:strVal val="visible"/>
                                      </p:to>
                                    </p:set>
                                    <p:animEffect transition="in" filter="fade">
                                      <p:cBhvr>
                                        <p:cTn id="95" dur="500"/>
                                        <p:tgtEl>
                                          <p:spTgt spid="35"/>
                                        </p:tgtEl>
                                      </p:cBhvr>
                                    </p:animEffect>
                                    <p:anim calcmode="lin" valueType="num">
                                      <p:cBhvr>
                                        <p:cTn id="96" dur="500" fill="hold"/>
                                        <p:tgtEl>
                                          <p:spTgt spid="35"/>
                                        </p:tgtEl>
                                        <p:attrNameLst>
                                          <p:attrName>ppt_x</p:attrName>
                                        </p:attrNameLst>
                                      </p:cBhvr>
                                      <p:tavLst>
                                        <p:tav tm="0">
                                          <p:val>
                                            <p:strVal val="#ppt_x"/>
                                          </p:val>
                                        </p:tav>
                                        <p:tav tm="100000">
                                          <p:val>
                                            <p:strVal val="#ppt_x"/>
                                          </p:val>
                                        </p:tav>
                                      </p:tavLst>
                                    </p:anim>
                                    <p:anim calcmode="lin" valueType="num">
                                      <p:cBhvr>
                                        <p:cTn id="97" dur="500" fill="hold"/>
                                        <p:tgtEl>
                                          <p:spTgt spid="35"/>
                                        </p:tgtEl>
                                        <p:attrNameLst>
                                          <p:attrName>ppt_y</p:attrName>
                                        </p:attrNameLst>
                                      </p:cBhvr>
                                      <p:tavLst>
                                        <p:tav tm="0">
                                          <p:val>
                                            <p:strVal val="#ppt_y+.1"/>
                                          </p:val>
                                        </p:tav>
                                        <p:tav tm="100000">
                                          <p:val>
                                            <p:strVal val="#ppt_y"/>
                                          </p:val>
                                        </p:tav>
                                      </p:tavLst>
                                    </p:anim>
                                  </p:childTnLst>
                                </p:cTn>
                              </p:par>
                            </p:childTnLst>
                          </p:cTn>
                        </p:par>
                        <p:par>
                          <p:cTn id="98" fill="hold" nodeType="afterGroup">
                            <p:stCondLst>
                              <p:cond delay="9000"/>
                            </p:stCondLst>
                            <p:childTnLst>
                              <p:par>
                                <p:cTn id="99" presetID="53" presetClass="entr" presetSubtype="16" fill="hold" grpId="0" nodeType="afterEffect">
                                  <p:stCondLst>
                                    <p:cond delay="0"/>
                                  </p:stCondLst>
                                  <p:childTnLst>
                                    <p:set>
                                      <p:cBhvr>
                                        <p:cTn id="100" dur="1" fill="hold">
                                          <p:stCondLst>
                                            <p:cond delay="0"/>
                                          </p:stCondLst>
                                        </p:cTn>
                                        <p:tgtEl>
                                          <p:spTgt spid="37"/>
                                        </p:tgtEl>
                                        <p:attrNameLst>
                                          <p:attrName>style.visibility</p:attrName>
                                        </p:attrNameLst>
                                      </p:cBhvr>
                                      <p:to>
                                        <p:strVal val="visible"/>
                                      </p:to>
                                    </p:set>
                                    <p:anim calcmode="lin" valueType="num">
                                      <p:cBhvr>
                                        <p:cTn id="101" dur="500" fill="hold"/>
                                        <p:tgtEl>
                                          <p:spTgt spid="37"/>
                                        </p:tgtEl>
                                        <p:attrNameLst>
                                          <p:attrName>ppt_w</p:attrName>
                                        </p:attrNameLst>
                                      </p:cBhvr>
                                      <p:tavLst>
                                        <p:tav tm="0">
                                          <p:val>
                                            <p:fltVal val="0"/>
                                          </p:val>
                                        </p:tav>
                                        <p:tav tm="100000">
                                          <p:val>
                                            <p:strVal val="#ppt_w"/>
                                          </p:val>
                                        </p:tav>
                                      </p:tavLst>
                                    </p:anim>
                                    <p:anim calcmode="lin" valueType="num">
                                      <p:cBhvr>
                                        <p:cTn id="102" dur="500" fill="hold"/>
                                        <p:tgtEl>
                                          <p:spTgt spid="37"/>
                                        </p:tgtEl>
                                        <p:attrNameLst>
                                          <p:attrName>ppt_h</p:attrName>
                                        </p:attrNameLst>
                                      </p:cBhvr>
                                      <p:tavLst>
                                        <p:tav tm="0">
                                          <p:val>
                                            <p:fltVal val="0"/>
                                          </p:val>
                                        </p:tav>
                                        <p:tav tm="100000">
                                          <p:val>
                                            <p:strVal val="#ppt_h"/>
                                          </p:val>
                                        </p:tav>
                                      </p:tavLst>
                                    </p:anim>
                                    <p:animEffect transition="in" filter="fade">
                                      <p:cBhvr>
                                        <p:cTn id="103" dur="500"/>
                                        <p:tgtEl>
                                          <p:spTgt spid="37"/>
                                        </p:tgtEl>
                                      </p:cBhvr>
                                    </p:animEffect>
                                  </p:childTnLst>
                                </p:cTn>
                              </p:par>
                            </p:childTnLst>
                          </p:cTn>
                        </p:par>
                        <p:par>
                          <p:cTn id="104" fill="hold" nodeType="afterGroup">
                            <p:stCondLst>
                              <p:cond delay="9500"/>
                            </p:stCondLst>
                            <p:childTnLst>
                              <p:par>
                                <p:cTn id="105" presetID="10" presetClass="entr" presetSubtype="0" fill="hold" grpId="0" nodeType="afterEffect">
                                  <p:stCondLst>
                                    <p:cond delay="0"/>
                                  </p:stCondLst>
                                  <p:childTnLst>
                                    <p:set>
                                      <p:cBhvr>
                                        <p:cTn id="106" dur="1" fill="hold">
                                          <p:stCondLst>
                                            <p:cond delay="0"/>
                                          </p:stCondLst>
                                        </p:cTn>
                                        <p:tgtEl>
                                          <p:spTgt spid="36"/>
                                        </p:tgtEl>
                                        <p:attrNameLst>
                                          <p:attrName>style.visibility</p:attrName>
                                        </p:attrNameLst>
                                      </p:cBhvr>
                                      <p:to>
                                        <p:strVal val="visible"/>
                                      </p:to>
                                    </p:set>
                                    <p:animEffect transition="in" filter="fade">
                                      <p:cBhvr>
                                        <p:cTn id="10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3" grpId="0"/>
      <p:bldP spid="11" grpId="0" animBg="1"/>
      <p:bldP spid="12" grpId="0"/>
      <p:bldP spid="16" grpId="0"/>
      <p:bldP spid="17" grpId="0" animBg="1"/>
      <p:bldP spid="21" grpId="0"/>
      <p:bldP spid="22" grpId="0"/>
      <p:bldP spid="29" grpId="0" animBg="1"/>
      <p:bldP spid="30" grpId="0"/>
      <p:bldP spid="31" grpId="0"/>
      <p:bldP spid="32" grpId="0" animBg="1"/>
      <p:bldP spid="33" grpId="0"/>
      <p:bldP spid="34" grpId="0"/>
      <p:bldP spid="35" grpId="0" animBg="1"/>
      <p:bldP spid="36" grpId="0"/>
      <p:bldP spid="3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3"/>
          <p:cNvSpPr txBox="1">
            <a:spLocks/>
          </p:cNvSpPr>
          <p:nvPr/>
        </p:nvSpPr>
        <p:spPr>
          <a:xfrm>
            <a:off x="1976438" y="438150"/>
            <a:ext cx="8229600" cy="857250"/>
          </a:xfrm>
          <a:prstGeom prst="rect">
            <a:avLst/>
          </a:prstGeom>
        </p:spPr>
        <p:txBody>
          <a:bodyPr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fontAlgn="auto">
              <a:spcAft>
                <a:spcPts val="0"/>
              </a:spcAft>
              <a:defRPr/>
            </a:pPr>
            <a:r>
              <a:rPr lang="en-US" altLang="ko-KR" sz="4400" dirty="0" smtClean="0">
                <a:solidFill>
                  <a:schemeClr val="bg1">
                    <a:lumMod val="50000"/>
                  </a:schemeClr>
                </a:solidFill>
              </a:rPr>
              <a:t>Schedule</a:t>
            </a:r>
            <a:endParaRPr lang="en-US" sz="4400" dirty="0">
              <a:solidFill>
                <a:schemeClr val="bg1">
                  <a:lumMod val="50000"/>
                </a:schemeClr>
              </a:solidFill>
            </a:endParaRPr>
          </a:p>
        </p:txBody>
      </p:sp>
      <p:sp>
        <p:nvSpPr>
          <p:cNvPr id="3" name="Title 1"/>
          <p:cNvSpPr txBox="1">
            <a:spLocks/>
          </p:cNvSpPr>
          <p:nvPr/>
        </p:nvSpPr>
        <p:spPr>
          <a:xfrm>
            <a:off x="1976438" y="1196975"/>
            <a:ext cx="8229600" cy="363538"/>
          </a:xfrm>
          <a:prstGeom prst="rect">
            <a:avLst/>
          </a:prstGeom>
        </p:spPr>
        <p:txBody>
          <a:bodyPr anchor="ct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fontAlgn="auto">
              <a:spcAft>
                <a:spcPts val="0"/>
              </a:spcAft>
              <a:defRPr/>
            </a:pPr>
            <a:r>
              <a:rPr lang="ko-KR" altLang="en-US" sz="1800" b="1" dirty="0" smtClean="0">
                <a:solidFill>
                  <a:schemeClr val="bg1">
                    <a:lumMod val="65000"/>
                  </a:schemeClr>
                </a:solidFill>
                <a:latin typeface="+mn-lt"/>
              </a:rPr>
              <a:t>내일로 모레로</a:t>
            </a:r>
            <a:endParaRPr lang="en-US" sz="1800" b="1" dirty="0">
              <a:solidFill>
                <a:schemeClr val="bg1">
                  <a:lumMod val="65000"/>
                </a:schemeClr>
              </a:solidFill>
              <a:latin typeface="+mn-lt"/>
            </a:endParaRPr>
          </a:p>
        </p:txBody>
      </p:sp>
      <p:sp>
        <p:nvSpPr>
          <p:cNvPr id="73" name="Content Placeholder 2"/>
          <p:cNvSpPr txBox="1">
            <a:spLocks/>
          </p:cNvSpPr>
          <p:nvPr/>
        </p:nvSpPr>
        <p:spPr bwMode="auto">
          <a:xfrm>
            <a:off x="1894501" y="2979738"/>
            <a:ext cx="3276000" cy="1992312"/>
          </a:xfrm>
          <a:prstGeom prst="rect">
            <a:avLst/>
          </a:prstGeom>
          <a:noFill/>
          <a:ln w="9525">
            <a:noFill/>
            <a:miter lim="800000"/>
            <a:headEnd/>
            <a:tailEnd/>
          </a:ln>
        </p:spPr>
        <p:txBody>
          <a:bodyPr/>
          <a:lstStyle/>
          <a:p>
            <a:pPr algn="ctr" eaLnBrk="1" hangingPunct="1">
              <a:lnSpc>
                <a:spcPct val="150000"/>
              </a:lnSpc>
              <a:spcBef>
                <a:spcPct val="20000"/>
              </a:spcBef>
              <a:buFont typeface="Arial" pitchFamily="34" charset="0"/>
              <a:buNone/>
            </a:pPr>
            <a:r>
              <a:rPr lang="en-US" altLang="ko-KR" sz="2000" dirty="0" smtClean="0">
                <a:solidFill>
                  <a:srgbClr val="A6A6A6"/>
                </a:solidFill>
              </a:rPr>
              <a:t>Idea Concept</a:t>
            </a:r>
            <a:endParaRPr lang="en-US" altLang="ko-KR" sz="2000" dirty="0">
              <a:solidFill>
                <a:srgbClr val="A6A6A6"/>
              </a:solidFill>
            </a:endParaRPr>
          </a:p>
          <a:p>
            <a:pPr algn="ctr" eaLnBrk="1" hangingPunct="1">
              <a:lnSpc>
                <a:spcPct val="150000"/>
              </a:lnSpc>
              <a:spcBef>
                <a:spcPct val="20000"/>
              </a:spcBef>
              <a:buFont typeface="Arial" pitchFamily="34" charset="0"/>
              <a:buNone/>
            </a:pPr>
            <a:r>
              <a:rPr lang="en-US" altLang="ko-KR" sz="2000" dirty="0" smtClean="0">
                <a:solidFill>
                  <a:srgbClr val="A6A6A6"/>
                </a:solidFill>
              </a:rPr>
              <a:t>UI Design</a:t>
            </a:r>
            <a:endParaRPr lang="en-US" altLang="ko-KR" sz="2000" dirty="0">
              <a:solidFill>
                <a:srgbClr val="A6A6A6"/>
              </a:solidFill>
            </a:endParaRPr>
          </a:p>
          <a:p>
            <a:pPr algn="ctr" eaLnBrk="1" hangingPunct="1">
              <a:lnSpc>
                <a:spcPct val="150000"/>
              </a:lnSpc>
              <a:spcBef>
                <a:spcPct val="20000"/>
              </a:spcBef>
              <a:buFont typeface="Arial" pitchFamily="34" charset="0"/>
              <a:buNone/>
            </a:pPr>
            <a:r>
              <a:rPr lang="en-US" altLang="ko-KR" sz="2000" dirty="0" smtClean="0">
                <a:solidFill>
                  <a:srgbClr val="A6A6A6"/>
                </a:solidFill>
              </a:rPr>
              <a:t>Development Environment</a:t>
            </a:r>
            <a:endParaRPr lang="en-US" altLang="ko-KR" sz="2000" dirty="0">
              <a:solidFill>
                <a:srgbClr val="A6A6A6"/>
              </a:solidFill>
            </a:endParaRPr>
          </a:p>
        </p:txBody>
      </p:sp>
      <p:grpSp>
        <p:nvGrpSpPr>
          <p:cNvPr id="94" name="Group 93"/>
          <p:cNvGrpSpPr>
            <a:grpSpLocks/>
          </p:cNvGrpSpPr>
          <p:nvPr/>
        </p:nvGrpSpPr>
        <p:grpSpPr bwMode="auto">
          <a:xfrm>
            <a:off x="1976438" y="1843088"/>
            <a:ext cx="3097212" cy="4121150"/>
            <a:chOff x="1811190" y="2126712"/>
            <a:chExt cx="2410480" cy="3839239"/>
          </a:xfrm>
        </p:grpSpPr>
        <p:sp>
          <p:nvSpPr>
            <p:cNvPr id="95" name="Rounded Rectangle 94"/>
            <p:cNvSpPr/>
            <p:nvPr/>
          </p:nvSpPr>
          <p:spPr>
            <a:xfrm>
              <a:off x="1811190" y="2126712"/>
              <a:ext cx="2410480" cy="3839239"/>
            </a:xfrm>
            <a:prstGeom prst="roundRect">
              <a:avLst/>
            </a:prstGeom>
            <a:noFill/>
            <a:ln w="25400">
              <a:solidFill>
                <a:schemeClr val="accent2">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defRPr/>
              </a:pPr>
              <a:endParaRPr lang="ko-KR" altLang="ko-KR" smtClean="0">
                <a:solidFill>
                  <a:srgbClr val="FFFFFF"/>
                </a:solidFill>
              </a:endParaRPr>
            </a:p>
          </p:txBody>
        </p:sp>
        <p:sp>
          <p:nvSpPr>
            <p:cNvPr id="11279" name="TextBox 95"/>
            <p:cNvSpPr txBox="1">
              <a:spLocks noChangeArrowheads="1"/>
            </p:cNvSpPr>
            <p:nvPr/>
          </p:nvSpPr>
          <p:spPr bwMode="auto">
            <a:xfrm>
              <a:off x="2111309" y="2330869"/>
              <a:ext cx="1810242" cy="430084"/>
            </a:xfrm>
            <a:prstGeom prst="rect">
              <a:avLst/>
            </a:prstGeom>
            <a:solidFill>
              <a:schemeClr val="bg1"/>
            </a:solidFill>
            <a:ln w="9525">
              <a:noFill/>
              <a:miter lim="800000"/>
              <a:headEnd/>
              <a:tailEnd/>
            </a:ln>
          </p:spPr>
          <p:txBody>
            <a:bodyPr>
              <a:spAutoFit/>
            </a:bodyPr>
            <a:lstStyle/>
            <a:p>
              <a:pPr algn="ctr" eaLnBrk="1" hangingPunct="1"/>
              <a:r>
                <a:rPr lang="en-US" altLang="ko-KR" sz="2400" b="1">
                  <a:solidFill>
                    <a:schemeClr val="accent2"/>
                  </a:solidFill>
                  <a:latin typeface="Calibri Light" pitchFamily="34" charset="0"/>
                </a:rPr>
                <a:t>OCT</a:t>
              </a:r>
            </a:p>
          </p:txBody>
        </p:sp>
        <p:cxnSp>
          <p:nvCxnSpPr>
            <p:cNvPr id="97" name="Straight Connector 96"/>
            <p:cNvCxnSpPr/>
            <p:nvPr/>
          </p:nvCxnSpPr>
          <p:spPr>
            <a:xfrm>
              <a:off x="1982926" y="2879474"/>
              <a:ext cx="2067009" cy="0"/>
            </a:xfrm>
            <a:prstGeom prst="line">
              <a:avLst/>
            </a:prstGeom>
            <a:ln w="25400">
              <a:solidFill>
                <a:schemeClr val="accent2">
                  <a:alpha val="45000"/>
                </a:schemeClr>
              </a:solidFill>
            </a:ln>
          </p:spPr>
          <p:style>
            <a:lnRef idx="1">
              <a:schemeClr val="accent1"/>
            </a:lnRef>
            <a:fillRef idx="0">
              <a:schemeClr val="accent1"/>
            </a:fillRef>
            <a:effectRef idx="0">
              <a:schemeClr val="accent1"/>
            </a:effectRef>
            <a:fontRef idx="minor">
              <a:schemeClr val="tx1"/>
            </a:fontRef>
          </p:style>
        </p:cxnSp>
        <p:sp>
          <p:nvSpPr>
            <p:cNvPr id="11281" name="TextBox 97"/>
            <p:cNvSpPr txBox="1">
              <a:spLocks noChangeArrowheads="1"/>
            </p:cNvSpPr>
            <p:nvPr/>
          </p:nvSpPr>
          <p:spPr bwMode="auto">
            <a:xfrm>
              <a:off x="1982687" y="5167389"/>
              <a:ext cx="2067487" cy="523943"/>
            </a:xfrm>
            <a:prstGeom prst="rect">
              <a:avLst/>
            </a:prstGeom>
            <a:solidFill>
              <a:schemeClr val="bg1"/>
            </a:solidFill>
            <a:ln w="9525">
              <a:noFill/>
              <a:miter lim="800000"/>
              <a:headEnd/>
              <a:tailEnd/>
            </a:ln>
          </p:spPr>
          <p:txBody>
            <a:bodyPr>
              <a:spAutoFit/>
            </a:bodyPr>
            <a:lstStyle/>
            <a:p>
              <a:pPr algn="ctr" eaLnBrk="1" hangingPunct="1"/>
              <a:r>
                <a:rPr lang="id-ID" altLang="ko-KR" sz="2400" b="1">
                  <a:solidFill>
                    <a:srgbClr val="7F7F7F"/>
                  </a:solidFill>
                  <a:latin typeface="Calibri Light" pitchFamily="34" charset="0"/>
                </a:rPr>
                <a:t>Get this Plan</a:t>
              </a:r>
              <a:endParaRPr lang="en-US" altLang="ko-KR" sz="2400" b="1">
                <a:solidFill>
                  <a:srgbClr val="7F7F7F"/>
                </a:solidFill>
                <a:latin typeface="Calibri Light" pitchFamily="34" charset="0"/>
              </a:endParaRPr>
            </a:p>
          </p:txBody>
        </p:sp>
        <p:cxnSp>
          <p:nvCxnSpPr>
            <p:cNvPr id="99" name="Straight Connector 98"/>
            <p:cNvCxnSpPr/>
            <p:nvPr/>
          </p:nvCxnSpPr>
          <p:spPr>
            <a:xfrm>
              <a:off x="1982926" y="5152553"/>
              <a:ext cx="2067009" cy="0"/>
            </a:xfrm>
            <a:prstGeom prst="line">
              <a:avLst/>
            </a:prstGeom>
            <a:ln w="25400">
              <a:solidFill>
                <a:schemeClr val="accent2">
                  <a:alpha val="45000"/>
                </a:schemeClr>
              </a:solidFill>
            </a:ln>
          </p:spPr>
          <p:style>
            <a:lnRef idx="1">
              <a:schemeClr val="accent1"/>
            </a:lnRef>
            <a:fillRef idx="0">
              <a:schemeClr val="accent1"/>
            </a:fillRef>
            <a:effectRef idx="0">
              <a:schemeClr val="accent1"/>
            </a:effectRef>
            <a:fontRef idx="minor">
              <a:schemeClr val="tx1"/>
            </a:fontRef>
          </p:style>
        </p:cxnSp>
      </p:grpSp>
      <p:sp>
        <p:nvSpPr>
          <p:cNvPr id="107" name="Content Placeholder 2"/>
          <p:cNvSpPr txBox="1">
            <a:spLocks/>
          </p:cNvSpPr>
          <p:nvPr/>
        </p:nvSpPr>
        <p:spPr bwMode="auto">
          <a:xfrm>
            <a:off x="6889875" y="2952750"/>
            <a:ext cx="3578400" cy="2019300"/>
          </a:xfrm>
          <a:prstGeom prst="rect">
            <a:avLst/>
          </a:prstGeom>
          <a:noFill/>
          <a:ln w="9525">
            <a:noFill/>
            <a:miter lim="800000"/>
            <a:headEnd/>
            <a:tailEnd/>
          </a:ln>
        </p:spPr>
        <p:txBody>
          <a:bodyPr/>
          <a:lstStyle/>
          <a:p>
            <a:pPr algn="ctr" eaLnBrk="1" hangingPunct="1">
              <a:lnSpc>
                <a:spcPct val="150000"/>
              </a:lnSpc>
              <a:spcBef>
                <a:spcPct val="20000"/>
              </a:spcBef>
              <a:buFont typeface="Arial" pitchFamily="34" charset="0"/>
              <a:buNone/>
            </a:pPr>
            <a:r>
              <a:rPr lang="en-US" altLang="ko-KR" sz="2000" dirty="0" smtClean="0">
                <a:solidFill>
                  <a:srgbClr val="A6A6A6"/>
                </a:solidFill>
              </a:rPr>
              <a:t>Interim Presentation</a:t>
            </a:r>
            <a:endParaRPr lang="en-US" altLang="ko-KR" sz="2000" dirty="0">
              <a:solidFill>
                <a:srgbClr val="A6A6A6"/>
              </a:solidFill>
            </a:endParaRPr>
          </a:p>
          <a:p>
            <a:pPr algn="ctr" eaLnBrk="1" hangingPunct="1">
              <a:lnSpc>
                <a:spcPct val="150000"/>
              </a:lnSpc>
              <a:spcBef>
                <a:spcPct val="20000"/>
              </a:spcBef>
              <a:buFont typeface="Arial" pitchFamily="34" charset="0"/>
              <a:buNone/>
            </a:pPr>
            <a:r>
              <a:rPr lang="en-US" altLang="ko-KR" sz="2000" dirty="0" smtClean="0">
                <a:solidFill>
                  <a:srgbClr val="A6A6A6"/>
                </a:solidFill>
              </a:rPr>
              <a:t>App materialization</a:t>
            </a:r>
          </a:p>
          <a:p>
            <a:pPr algn="ctr" eaLnBrk="1" hangingPunct="1">
              <a:lnSpc>
                <a:spcPct val="150000"/>
              </a:lnSpc>
              <a:spcBef>
                <a:spcPct val="20000"/>
              </a:spcBef>
              <a:buFont typeface="Arial" pitchFamily="34" charset="0"/>
              <a:buNone/>
            </a:pPr>
            <a:r>
              <a:rPr lang="en-US" altLang="ko-KR" sz="2000" dirty="0" smtClean="0">
                <a:solidFill>
                  <a:srgbClr val="A6A6A6"/>
                </a:solidFill>
              </a:rPr>
              <a:t>Supplementary Revision</a:t>
            </a:r>
            <a:endParaRPr lang="en-US" altLang="ko-KR" sz="2000" dirty="0">
              <a:solidFill>
                <a:srgbClr val="A6A6A6"/>
              </a:solidFill>
            </a:endParaRPr>
          </a:p>
        </p:txBody>
      </p:sp>
      <p:grpSp>
        <p:nvGrpSpPr>
          <p:cNvPr id="108" name="Group 107"/>
          <p:cNvGrpSpPr>
            <a:grpSpLocks/>
          </p:cNvGrpSpPr>
          <p:nvPr/>
        </p:nvGrpSpPr>
        <p:grpSpPr bwMode="auto">
          <a:xfrm>
            <a:off x="7102475" y="1801813"/>
            <a:ext cx="3103563" cy="4208462"/>
            <a:chOff x="1811190" y="2126712"/>
            <a:chExt cx="2410480" cy="3839239"/>
          </a:xfrm>
        </p:grpSpPr>
        <p:sp>
          <p:nvSpPr>
            <p:cNvPr id="109" name="Rounded Rectangle 108"/>
            <p:cNvSpPr/>
            <p:nvPr/>
          </p:nvSpPr>
          <p:spPr>
            <a:xfrm>
              <a:off x="1811190" y="2126712"/>
              <a:ext cx="2410480" cy="3839239"/>
            </a:xfrm>
            <a:prstGeom prst="roundRect">
              <a:avLst/>
            </a:prstGeom>
            <a:noFill/>
            <a:ln w="25400">
              <a:solidFill>
                <a:schemeClr val="accent4">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defRPr/>
              </a:pPr>
              <a:endParaRPr lang="ko-KR" altLang="ko-KR" smtClean="0">
                <a:solidFill>
                  <a:srgbClr val="FFFFFF"/>
                </a:solidFill>
              </a:endParaRPr>
            </a:p>
          </p:txBody>
        </p:sp>
        <p:sp>
          <p:nvSpPr>
            <p:cNvPr id="11274" name="TextBox 109"/>
            <p:cNvSpPr txBox="1">
              <a:spLocks noChangeArrowheads="1"/>
            </p:cNvSpPr>
            <p:nvPr/>
          </p:nvSpPr>
          <p:spPr bwMode="auto">
            <a:xfrm>
              <a:off x="2111111" y="2330869"/>
              <a:ext cx="1810638" cy="421149"/>
            </a:xfrm>
            <a:prstGeom prst="rect">
              <a:avLst/>
            </a:prstGeom>
            <a:solidFill>
              <a:schemeClr val="bg1"/>
            </a:solidFill>
            <a:ln w="9525">
              <a:noFill/>
              <a:miter lim="800000"/>
              <a:headEnd/>
              <a:tailEnd/>
            </a:ln>
          </p:spPr>
          <p:txBody>
            <a:bodyPr>
              <a:spAutoFit/>
            </a:bodyPr>
            <a:lstStyle/>
            <a:p>
              <a:pPr algn="ctr" eaLnBrk="1" hangingPunct="1"/>
              <a:r>
                <a:rPr lang="en-US" altLang="ko-KR" sz="2400" b="1">
                  <a:solidFill>
                    <a:srgbClr val="8064A2"/>
                  </a:solidFill>
                  <a:latin typeface="Calibri Light" pitchFamily="34" charset="0"/>
                </a:rPr>
                <a:t>NOV</a:t>
              </a:r>
            </a:p>
          </p:txBody>
        </p:sp>
        <p:cxnSp>
          <p:nvCxnSpPr>
            <p:cNvPr id="111" name="Straight Connector 110"/>
            <p:cNvCxnSpPr/>
            <p:nvPr/>
          </p:nvCxnSpPr>
          <p:spPr>
            <a:xfrm>
              <a:off x="1982575" y="2879788"/>
              <a:ext cx="2067710" cy="0"/>
            </a:xfrm>
            <a:prstGeom prst="line">
              <a:avLst/>
            </a:prstGeom>
            <a:ln w="25400">
              <a:solidFill>
                <a:schemeClr val="accent4">
                  <a:alpha val="45000"/>
                </a:schemeClr>
              </a:solidFill>
            </a:ln>
          </p:spPr>
          <p:style>
            <a:lnRef idx="1">
              <a:schemeClr val="accent1"/>
            </a:lnRef>
            <a:fillRef idx="0">
              <a:schemeClr val="accent1"/>
            </a:fillRef>
            <a:effectRef idx="0">
              <a:schemeClr val="accent1"/>
            </a:effectRef>
            <a:fontRef idx="minor">
              <a:schemeClr val="tx1"/>
            </a:fontRef>
          </p:style>
        </p:cxnSp>
        <p:sp>
          <p:nvSpPr>
            <p:cNvPr id="11276" name="TextBox 111"/>
            <p:cNvSpPr txBox="1">
              <a:spLocks noChangeArrowheads="1"/>
            </p:cNvSpPr>
            <p:nvPr/>
          </p:nvSpPr>
          <p:spPr bwMode="auto">
            <a:xfrm>
              <a:off x="1982574" y="5167389"/>
              <a:ext cx="2067713" cy="523943"/>
            </a:xfrm>
            <a:prstGeom prst="rect">
              <a:avLst/>
            </a:prstGeom>
            <a:solidFill>
              <a:schemeClr val="bg1"/>
            </a:solidFill>
            <a:ln w="9525">
              <a:noFill/>
              <a:miter lim="800000"/>
              <a:headEnd/>
              <a:tailEnd/>
            </a:ln>
          </p:spPr>
          <p:txBody>
            <a:bodyPr>
              <a:spAutoFit/>
            </a:bodyPr>
            <a:lstStyle/>
            <a:p>
              <a:pPr algn="ctr" eaLnBrk="1" hangingPunct="1"/>
              <a:r>
                <a:rPr lang="id-ID" altLang="ko-KR" sz="2400" b="1">
                  <a:solidFill>
                    <a:srgbClr val="7F7F7F"/>
                  </a:solidFill>
                  <a:latin typeface="Calibri Light" pitchFamily="34" charset="0"/>
                </a:rPr>
                <a:t>Get this Plan</a:t>
              </a:r>
              <a:endParaRPr lang="en-US" altLang="ko-KR" sz="2400" b="1">
                <a:solidFill>
                  <a:srgbClr val="7F7F7F"/>
                </a:solidFill>
                <a:latin typeface="Calibri Light" pitchFamily="34" charset="0"/>
              </a:endParaRPr>
            </a:p>
          </p:txBody>
        </p:sp>
        <p:cxnSp>
          <p:nvCxnSpPr>
            <p:cNvPr id="113" name="Straight Connector 112"/>
            <p:cNvCxnSpPr/>
            <p:nvPr/>
          </p:nvCxnSpPr>
          <p:spPr>
            <a:xfrm>
              <a:off x="1982575" y="5153498"/>
              <a:ext cx="2067710" cy="0"/>
            </a:xfrm>
            <a:prstGeom prst="line">
              <a:avLst/>
            </a:prstGeom>
            <a:ln w="25400">
              <a:solidFill>
                <a:schemeClr val="accent4">
                  <a:alpha val="45000"/>
                </a:schemeClr>
              </a:solidFill>
            </a:ln>
          </p:spPr>
          <p:style>
            <a:lnRef idx="1">
              <a:schemeClr val="accent1"/>
            </a:lnRef>
            <a:fillRef idx="0">
              <a:schemeClr val="accent1"/>
            </a:fillRef>
            <a:effectRef idx="0">
              <a:schemeClr val="accent1"/>
            </a:effectRef>
            <a:fontRef idx="minor">
              <a:schemeClr val="tx1"/>
            </a:fontRef>
          </p:style>
        </p:cxnSp>
      </p:grpSp>
      <p:sp>
        <p:nvSpPr>
          <p:cNvPr id="32" name="Freeform 8"/>
          <p:cNvSpPr/>
          <p:nvPr/>
        </p:nvSpPr>
        <p:spPr>
          <a:xfrm>
            <a:off x="5651500" y="3217863"/>
            <a:ext cx="879475" cy="1027112"/>
          </a:xfrm>
          <a:custGeom>
            <a:avLst/>
            <a:gdLst>
              <a:gd name="connsiteX0" fmla="*/ 0 w 390419"/>
              <a:gd name="connsiteY0" fmla="*/ 91343 h 456716"/>
              <a:gd name="connsiteX1" fmla="*/ 195210 w 390419"/>
              <a:gd name="connsiteY1" fmla="*/ 91343 h 456716"/>
              <a:gd name="connsiteX2" fmla="*/ 195210 w 390419"/>
              <a:gd name="connsiteY2" fmla="*/ 0 h 456716"/>
              <a:gd name="connsiteX3" fmla="*/ 390419 w 390419"/>
              <a:gd name="connsiteY3" fmla="*/ 228358 h 456716"/>
              <a:gd name="connsiteX4" fmla="*/ 195210 w 390419"/>
              <a:gd name="connsiteY4" fmla="*/ 456716 h 456716"/>
              <a:gd name="connsiteX5" fmla="*/ 195210 w 390419"/>
              <a:gd name="connsiteY5" fmla="*/ 365373 h 456716"/>
              <a:gd name="connsiteX6" fmla="*/ 0 w 390419"/>
              <a:gd name="connsiteY6" fmla="*/ 365373 h 456716"/>
              <a:gd name="connsiteX7" fmla="*/ 0 w 390419"/>
              <a:gd name="connsiteY7" fmla="*/ 91343 h 456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0419" h="456716">
                <a:moveTo>
                  <a:pt x="0" y="91343"/>
                </a:moveTo>
                <a:lnTo>
                  <a:pt x="195210" y="91343"/>
                </a:lnTo>
                <a:lnTo>
                  <a:pt x="195210" y="0"/>
                </a:lnTo>
                <a:lnTo>
                  <a:pt x="390419" y="228358"/>
                </a:lnTo>
                <a:lnTo>
                  <a:pt x="195210" y="456716"/>
                </a:lnTo>
                <a:lnTo>
                  <a:pt x="195210" y="365373"/>
                </a:lnTo>
                <a:lnTo>
                  <a:pt x="0" y="365373"/>
                </a:lnTo>
                <a:lnTo>
                  <a:pt x="0" y="9134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lIns="0" tIns="91343" rIns="117126" bIns="91343" spcCol="1270" anchor="ctr"/>
          <a:lstStyle/>
          <a:p>
            <a:pPr algn="ctr" defTabSz="844550" eaLnBrk="1" fontAlgn="auto" hangingPunct="1">
              <a:lnSpc>
                <a:spcPct val="90000"/>
              </a:lnSpc>
              <a:spcAft>
                <a:spcPct val="35000"/>
              </a:spcAft>
              <a:defRPr/>
            </a:pPr>
            <a:endParaRPr lang="id-ID" sz="190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0"/>
                                        <p:tgtEl>
                                          <p:spTgt spid="2"/>
                                        </p:tgtEl>
                                      </p:cBhvr>
                                    </p:animEffect>
                                  </p:childTnLst>
                                </p:cTn>
                              </p:par>
                            </p:childTnLst>
                          </p:cTn>
                        </p:par>
                        <p:par>
                          <p:cTn id="8" fill="hold" nodeType="afterGroup">
                            <p:stCondLst>
                              <p:cond delay="1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nodeType="afterGroup">
                            <p:stCondLst>
                              <p:cond delay="510"/>
                            </p:stCondLst>
                            <p:childTnLst>
                              <p:par>
                                <p:cTn id="13" presetID="42" presetClass="entr" presetSubtype="0" fill="hold" nodeType="afterEffect">
                                  <p:stCondLst>
                                    <p:cond delay="0"/>
                                  </p:stCondLst>
                                  <p:childTnLst>
                                    <p:set>
                                      <p:cBhvr>
                                        <p:cTn id="14" dur="1" fill="hold">
                                          <p:stCondLst>
                                            <p:cond delay="0"/>
                                          </p:stCondLst>
                                        </p:cTn>
                                        <p:tgtEl>
                                          <p:spTgt spid="94"/>
                                        </p:tgtEl>
                                        <p:attrNameLst>
                                          <p:attrName>style.visibility</p:attrName>
                                        </p:attrNameLst>
                                      </p:cBhvr>
                                      <p:to>
                                        <p:strVal val="visible"/>
                                      </p:to>
                                    </p:set>
                                    <p:animEffect transition="in" filter="fade">
                                      <p:cBhvr>
                                        <p:cTn id="15" dur="1000"/>
                                        <p:tgtEl>
                                          <p:spTgt spid="94"/>
                                        </p:tgtEl>
                                      </p:cBhvr>
                                    </p:animEffect>
                                    <p:anim calcmode="lin" valueType="num">
                                      <p:cBhvr>
                                        <p:cTn id="16" dur="1000" fill="hold"/>
                                        <p:tgtEl>
                                          <p:spTgt spid="94"/>
                                        </p:tgtEl>
                                        <p:attrNameLst>
                                          <p:attrName>ppt_x</p:attrName>
                                        </p:attrNameLst>
                                      </p:cBhvr>
                                      <p:tavLst>
                                        <p:tav tm="0">
                                          <p:val>
                                            <p:strVal val="#ppt_x"/>
                                          </p:val>
                                        </p:tav>
                                        <p:tav tm="100000">
                                          <p:val>
                                            <p:strVal val="#ppt_x"/>
                                          </p:val>
                                        </p:tav>
                                      </p:tavLst>
                                    </p:anim>
                                    <p:anim calcmode="lin" valueType="num">
                                      <p:cBhvr>
                                        <p:cTn id="17" dur="1000" fill="hold"/>
                                        <p:tgtEl>
                                          <p:spTgt spid="94"/>
                                        </p:tgtEl>
                                        <p:attrNameLst>
                                          <p:attrName>ppt_y</p:attrName>
                                        </p:attrNameLst>
                                      </p:cBhvr>
                                      <p:tavLst>
                                        <p:tav tm="0">
                                          <p:val>
                                            <p:strVal val="#ppt_y+.1"/>
                                          </p:val>
                                        </p:tav>
                                        <p:tav tm="100000">
                                          <p:val>
                                            <p:strVal val="#ppt_y"/>
                                          </p:val>
                                        </p:tav>
                                      </p:tavLst>
                                    </p:anim>
                                  </p:childTnLst>
                                </p:cTn>
                              </p:par>
                            </p:childTnLst>
                          </p:cTn>
                        </p:par>
                        <p:par>
                          <p:cTn id="18" fill="hold" nodeType="afterGroup">
                            <p:stCondLst>
                              <p:cond delay="1510"/>
                            </p:stCondLst>
                            <p:childTnLst>
                              <p:par>
                                <p:cTn id="19" presetID="42" presetClass="entr" presetSubtype="0" fill="hold" grpId="0" nodeType="afterEffect">
                                  <p:stCondLst>
                                    <p:cond delay="0"/>
                                  </p:stCondLst>
                                  <p:childTnLst>
                                    <p:set>
                                      <p:cBhvr>
                                        <p:cTn id="20" dur="1" fill="hold">
                                          <p:stCondLst>
                                            <p:cond delay="0"/>
                                          </p:stCondLst>
                                        </p:cTn>
                                        <p:tgtEl>
                                          <p:spTgt spid="73"/>
                                        </p:tgtEl>
                                        <p:attrNameLst>
                                          <p:attrName>style.visibility</p:attrName>
                                        </p:attrNameLst>
                                      </p:cBhvr>
                                      <p:to>
                                        <p:strVal val="visible"/>
                                      </p:to>
                                    </p:set>
                                    <p:animEffect transition="in" filter="fade">
                                      <p:cBhvr>
                                        <p:cTn id="21" dur="1000"/>
                                        <p:tgtEl>
                                          <p:spTgt spid="73"/>
                                        </p:tgtEl>
                                      </p:cBhvr>
                                    </p:animEffect>
                                    <p:anim calcmode="lin" valueType="num">
                                      <p:cBhvr>
                                        <p:cTn id="22" dur="1000" fill="hold"/>
                                        <p:tgtEl>
                                          <p:spTgt spid="73"/>
                                        </p:tgtEl>
                                        <p:attrNameLst>
                                          <p:attrName>ppt_x</p:attrName>
                                        </p:attrNameLst>
                                      </p:cBhvr>
                                      <p:tavLst>
                                        <p:tav tm="0">
                                          <p:val>
                                            <p:strVal val="#ppt_x"/>
                                          </p:val>
                                        </p:tav>
                                        <p:tav tm="100000">
                                          <p:val>
                                            <p:strVal val="#ppt_x"/>
                                          </p:val>
                                        </p:tav>
                                      </p:tavLst>
                                    </p:anim>
                                    <p:anim calcmode="lin" valueType="num">
                                      <p:cBhvr>
                                        <p:cTn id="23" dur="1000" fill="hold"/>
                                        <p:tgtEl>
                                          <p:spTgt spid="73"/>
                                        </p:tgtEl>
                                        <p:attrNameLst>
                                          <p:attrName>ppt_y</p:attrName>
                                        </p:attrNameLst>
                                      </p:cBhvr>
                                      <p:tavLst>
                                        <p:tav tm="0">
                                          <p:val>
                                            <p:strVal val="#ppt_y+.1"/>
                                          </p:val>
                                        </p:tav>
                                        <p:tav tm="100000">
                                          <p:val>
                                            <p:strVal val="#ppt_y"/>
                                          </p:val>
                                        </p:tav>
                                      </p:tavLst>
                                    </p:anim>
                                  </p:childTnLst>
                                </p:cTn>
                              </p:par>
                            </p:childTnLst>
                          </p:cTn>
                        </p:par>
                        <p:par>
                          <p:cTn id="24" fill="hold" nodeType="afterGroup">
                            <p:stCondLst>
                              <p:cond delay="2510"/>
                            </p:stCondLst>
                            <p:childTnLst>
                              <p:par>
                                <p:cTn id="25" presetID="42" presetClass="entr" presetSubtype="0" fill="hold" nodeType="afterEffect">
                                  <p:stCondLst>
                                    <p:cond delay="0"/>
                                  </p:stCondLst>
                                  <p:childTnLst>
                                    <p:set>
                                      <p:cBhvr>
                                        <p:cTn id="26" dur="1" fill="hold">
                                          <p:stCondLst>
                                            <p:cond delay="0"/>
                                          </p:stCondLst>
                                        </p:cTn>
                                        <p:tgtEl>
                                          <p:spTgt spid="108"/>
                                        </p:tgtEl>
                                        <p:attrNameLst>
                                          <p:attrName>style.visibility</p:attrName>
                                        </p:attrNameLst>
                                      </p:cBhvr>
                                      <p:to>
                                        <p:strVal val="visible"/>
                                      </p:to>
                                    </p:set>
                                    <p:animEffect transition="in" filter="fade">
                                      <p:cBhvr>
                                        <p:cTn id="27" dur="1000"/>
                                        <p:tgtEl>
                                          <p:spTgt spid="108"/>
                                        </p:tgtEl>
                                      </p:cBhvr>
                                    </p:animEffect>
                                    <p:anim calcmode="lin" valueType="num">
                                      <p:cBhvr>
                                        <p:cTn id="28" dur="1000" fill="hold"/>
                                        <p:tgtEl>
                                          <p:spTgt spid="108"/>
                                        </p:tgtEl>
                                        <p:attrNameLst>
                                          <p:attrName>ppt_x</p:attrName>
                                        </p:attrNameLst>
                                      </p:cBhvr>
                                      <p:tavLst>
                                        <p:tav tm="0">
                                          <p:val>
                                            <p:strVal val="#ppt_x"/>
                                          </p:val>
                                        </p:tav>
                                        <p:tav tm="100000">
                                          <p:val>
                                            <p:strVal val="#ppt_x"/>
                                          </p:val>
                                        </p:tav>
                                      </p:tavLst>
                                    </p:anim>
                                    <p:anim calcmode="lin" valueType="num">
                                      <p:cBhvr>
                                        <p:cTn id="29" dur="1000" fill="hold"/>
                                        <p:tgtEl>
                                          <p:spTgt spid="108"/>
                                        </p:tgtEl>
                                        <p:attrNameLst>
                                          <p:attrName>ppt_y</p:attrName>
                                        </p:attrNameLst>
                                      </p:cBhvr>
                                      <p:tavLst>
                                        <p:tav tm="0">
                                          <p:val>
                                            <p:strVal val="#ppt_y+.1"/>
                                          </p:val>
                                        </p:tav>
                                        <p:tav tm="100000">
                                          <p:val>
                                            <p:strVal val="#ppt_y"/>
                                          </p:val>
                                        </p:tav>
                                      </p:tavLst>
                                    </p:anim>
                                  </p:childTnLst>
                                </p:cTn>
                              </p:par>
                            </p:childTnLst>
                          </p:cTn>
                        </p:par>
                        <p:par>
                          <p:cTn id="30" fill="hold" nodeType="afterGroup">
                            <p:stCondLst>
                              <p:cond delay="3510"/>
                            </p:stCondLst>
                            <p:childTnLst>
                              <p:par>
                                <p:cTn id="31" presetID="42" presetClass="entr" presetSubtype="0" fill="hold" grpId="0" nodeType="afterEffect">
                                  <p:stCondLst>
                                    <p:cond delay="0"/>
                                  </p:stCondLst>
                                  <p:childTnLst>
                                    <p:set>
                                      <p:cBhvr>
                                        <p:cTn id="32" dur="1" fill="hold">
                                          <p:stCondLst>
                                            <p:cond delay="0"/>
                                          </p:stCondLst>
                                        </p:cTn>
                                        <p:tgtEl>
                                          <p:spTgt spid="107"/>
                                        </p:tgtEl>
                                        <p:attrNameLst>
                                          <p:attrName>style.visibility</p:attrName>
                                        </p:attrNameLst>
                                      </p:cBhvr>
                                      <p:to>
                                        <p:strVal val="visible"/>
                                      </p:to>
                                    </p:set>
                                    <p:animEffect transition="in" filter="fade">
                                      <p:cBhvr>
                                        <p:cTn id="33" dur="1000"/>
                                        <p:tgtEl>
                                          <p:spTgt spid="107"/>
                                        </p:tgtEl>
                                      </p:cBhvr>
                                    </p:animEffect>
                                    <p:anim calcmode="lin" valueType="num">
                                      <p:cBhvr>
                                        <p:cTn id="34" dur="1000" fill="hold"/>
                                        <p:tgtEl>
                                          <p:spTgt spid="107"/>
                                        </p:tgtEl>
                                        <p:attrNameLst>
                                          <p:attrName>ppt_x</p:attrName>
                                        </p:attrNameLst>
                                      </p:cBhvr>
                                      <p:tavLst>
                                        <p:tav tm="0">
                                          <p:val>
                                            <p:strVal val="#ppt_x"/>
                                          </p:val>
                                        </p:tav>
                                        <p:tav tm="100000">
                                          <p:val>
                                            <p:strVal val="#ppt_x"/>
                                          </p:val>
                                        </p:tav>
                                      </p:tavLst>
                                    </p:anim>
                                    <p:anim calcmode="lin" valueType="num">
                                      <p:cBhvr>
                                        <p:cTn id="35" dur="1000" fill="hold"/>
                                        <p:tgtEl>
                                          <p:spTgt spid="107"/>
                                        </p:tgtEl>
                                        <p:attrNameLst>
                                          <p:attrName>ppt_y</p:attrName>
                                        </p:attrNameLst>
                                      </p:cBhvr>
                                      <p:tavLst>
                                        <p:tav tm="0">
                                          <p:val>
                                            <p:strVal val="#ppt_y+.1"/>
                                          </p:val>
                                        </p:tav>
                                        <p:tav tm="100000">
                                          <p:val>
                                            <p:strVal val="#ppt_y"/>
                                          </p:val>
                                        </p:tav>
                                      </p:tavLst>
                                    </p:anim>
                                  </p:childTnLst>
                                </p:cTn>
                              </p:par>
                            </p:childTnLst>
                          </p:cTn>
                        </p:par>
                        <p:par>
                          <p:cTn id="36" fill="hold" nodeType="afterGroup">
                            <p:stCondLst>
                              <p:cond delay="4510"/>
                            </p:stCondLst>
                            <p:childTnLst>
                              <p:par>
                                <p:cTn id="37" presetID="16" presetClass="entr" presetSubtype="21" fill="hold" nodeType="after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barn(inVertical)">
                                      <p:cBhvr>
                                        <p:cTn id="39"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73" grpId="0"/>
      <p:bldP spid="10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4681170" y="203200"/>
            <a:ext cx="2444901" cy="830997"/>
          </a:xfrm>
          <a:prstGeom prst="rect">
            <a:avLst/>
          </a:prstGeom>
          <a:noFill/>
          <a:ln w="9525">
            <a:noFill/>
            <a:miter lim="800000"/>
            <a:headEnd/>
            <a:tailEnd/>
          </a:ln>
        </p:spPr>
        <p:txBody>
          <a:bodyPr wrap="none">
            <a:spAutoFit/>
          </a:bodyPr>
          <a:lstStyle/>
          <a:p>
            <a:pPr algn="ctr" eaLnBrk="1" hangingPunct="1"/>
            <a:r>
              <a:rPr lang="en-US" altLang="ko-KR" sz="4800" dirty="0" err="1" smtClean="0">
                <a:solidFill>
                  <a:srgbClr val="7F7F7F"/>
                </a:solidFill>
                <a:latin typeface="Calibri Light" pitchFamily="34" charset="0"/>
              </a:rPr>
              <a:t>Codings</a:t>
            </a:r>
            <a:endParaRPr lang="en-US" altLang="ko-KR" sz="4800" dirty="0">
              <a:solidFill>
                <a:srgbClr val="7F7F7F"/>
              </a:solidFill>
              <a:latin typeface="Calibri Light"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4" y="1288575"/>
            <a:ext cx="5503073" cy="33039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8439" y="3324346"/>
            <a:ext cx="5280515" cy="3247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738554" y="4765486"/>
            <a:ext cx="1405834" cy="369332"/>
          </a:xfrm>
          <a:prstGeom prst="rect">
            <a:avLst/>
          </a:prstGeom>
          <a:noFill/>
        </p:spPr>
        <p:txBody>
          <a:bodyPr wrap="none" rtlCol="0">
            <a:spAutoFit/>
          </a:bodyPr>
          <a:lstStyle/>
          <a:p>
            <a:r>
              <a:rPr lang="ko-KR" altLang="en-US" dirty="0" smtClean="0"/>
              <a:t>▲</a:t>
            </a:r>
            <a:r>
              <a:rPr lang="en-US" altLang="ko-KR" dirty="0" smtClean="0"/>
              <a:t>Main page</a:t>
            </a:r>
            <a:endParaRPr lang="ko-KR" altLang="en-US" dirty="0"/>
          </a:p>
        </p:txBody>
      </p:sp>
      <p:sp>
        <p:nvSpPr>
          <p:cNvPr id="4" name="TextBox 3"/>
          <p:cNvSpPr txBox="1"/>
          <p:nvPr/>
        </p:nvSpPr>
        <p:spPr>
          <a:xfrm>
            <a:off x="6440117" y="2618119"/>
            <a:ext cx="5118837" cy="369332"/>
          </a:xfrm>
          <a:prstGeom prst="rect">
            <a:avLst/>
          </a:prstGeom>
          <a:noFill/>
        </p:spPr>
        <p:txBody>
          <a:bodyPr wrap="none" rtlCol="0">
            <a:spAutoFit/>
          </a:bodyPr>
          <a:lstStyle/>
          <a:p>
            <a:r>
              <a:rPr lang="ko-KR" altLang="en-US" dirty="0" smtClean="0"/>
              <a:t>▼</a:t>
            </a:r>
            <a:r>
              <a:rPr lang="en-US" altLang="ko-KR" dirty="0" smtClean="0"/>
              <a:t>Parsing </a:t>
            </a:r>
            <a:r>
              <a:rPr lang="en-US" altLang="ko-KR" dirty="0"/>
              <a:t>restaurant, attraction and accommodation</a:t>
            </a:r>
            <a:endParaRPr lang="ko-KR" alt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693" y="493835"/>
            <a:ext cx="4876800" cy="422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8493" y="493835"/>
            <a:ext cx="4962525" cy="489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706267" y="5389684"/>
            <a:ext cx="5522409" cy="646331"/>
          </a:xfrm>
          <a:prstGeom prst="rect">
            <a:avLst/>
          </a:prstGeom>
          <a:noFill/>
        </p:spPr>
        <p:txBody>
          <a:bodyPr wrap="none" rtlCol="0">
            <a:spAutoFit/>
          </a:bodyPr>
          <a:lstStyle/>
          <a:p>
            <a:r>
              <a:rPr lang="ko-KR" altLang="en-US" dirty="0"/>
              <a:t>▲</a:t>
            </a:r>
            <a:r>
              <a:rPr lang="en-US" altLang="ko-KR" dirty="0" smtClean="0"/>
              <a:t>By </a:t>
            </a:r>
            <a:r>
              <a:rPr lang="en-US" altLang="ko-KR" dirty="0"/>
              <a:t>using </a:t>
            </a:r>
            <a:r>
              <a:rPr lang="en-US" altLang="ko-KR" dirty="0" smtClean="0"/>
              <a:t>'Shared Preference</a:t>
            </a:r>
            <a:r>
              <a:rPr lang="en-US" altLang="ko-KR" dirty="0"/>
              <a:t>', </a:t>
            </a:r>
            <a:endParaRPr lang="en-US" altLang="ko-KR" dirty="0" smtClean="0"/>
          </a:p>
          <a:p>
            <a:r>
              <a:rPr lang="en-US" altLang="ko-KR" dirty="0" smtClean="0"/>
              <a:t>the </a:t>
            </a:r>
            <a:r>
              <a:rPr lang="en-US" altLang="ko-KR" dirty="0"/>
              <a:t>added links will remain despite of turning off the app</a:t>
            </a:r>
            <a:endParaRPr lang="ko-KR" altLang="en-US" dirty="0"/>
          </a:p>
        </p:txBody>
      </p:sp>
    </p:spTree>
    <p:extLst>
      <p:ext uri="{BB962C8B-B14F-4D97-AF65-F5344CB8AC3E}">
        <p14:creationId xmlns:p14="http://schemas.microsoft.com/office/powerpoint/2010/main" val="24494965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0" y="0"/>
            <a:ext cx="12192000" cy="6858000"/>
          </a:xfrm>
          <a:prstGeom prst="rect">
            <a:avLst/>
          </a:prstGeom>
          <a:solidFill>
            <a:schemeClr val="tx2">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ko-KR" altLang="ko-KR">
              <a:solidFill>
                <a:srgbClr val="FFFFFF"/>
              </a:solidFill>
            </a:endParaRPr>
          </a:p>
        </p:txBody>
      </p:sp>
      <p:sp>
        <p:nvSpPr>
          <p:cNvPr id="37" name="Title 13"/>
          <p:cNvSpPr txBox="1">
            <a:spLocks/>
          </p:cNvSpPr>
          <p:nvPr/>
        </p:nvSpPr>
        <p:spPr bwMode="auto">
          <a:xfrm>
            <a:off x="3059113" y="2398713"/>
            <a:ext cx="561975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lnSpc>
                <a:spcPct val="90000"/>
              </a:lnSpc>
            </a:pPr>
            <a:r>
              <a:rPr lang="en-US" altLang="ko-KR" sz="5400" dirty="0" smtClean="0">
                <a:solidFill>
                  <a:schemeClr val="bg1"/>
                </a:solidFill>
                <a:latin typeface="Calibri Light" pitchFamily="34" charset="0"/>
              </a:rPr>
              <a:t>Thank you</a:t>
            </a:r>
            <a:r>
              <a:rPr lang="ko-KR" altLang="en-US" sz="5400" dirty="0" smtClean="0">
                <a:solidFill>
                  <a:schemeClr val="bg1"/>
                </a:solidFill>
                <a:latin typeface="Calibri Light" pitchFamily="34" charset="0"/>
              </a:rPr>
              <a:t>♡</a:t>
            </a:r>
            <a:endParaRPr lang="en-US" altLang="ko-KR" sz="5400" dirty="0">
              <a:solidFill>
                <a:schemeClr val="bg1"/>
              </a:solidFill>
              <a:latin typeface="Calibri Light" pitchFamily="34" charset="0"/>
            </a:endParaRPr>
          </a:p>
        </p:txBody>
      </p:sp>
    </p:spTree>
    <p:extLst>
      <p:ext uri="{BB962C8B-B14F-4D97-AF65-F5344CB8AC3E}">
        <p14:creationId xmlns:p14="http://schemas.microsoft.com/office/powerpoint/2010/main" val="39736848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par>
                          <p:cTn id="8" fill="hold" nodeType="afterGroup">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fade">
                                      <p:cBhvr>
                                        <p:cTn id="1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58763"/>
            <a:ext cx="12192000" cy="6858000"/>
          </a:xfrm>
          <a:prstGeom prst="rect">
            <a:avLst/>
          </a:prstGeom>
          <a:solidFill>
            <a:schemeClr val="tx1">
              <a:alpha val="61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defRPr/>
            </a:pPr>
            <a:endParaRPr lang="ko-KR" altLang="ko-KR" smtClean="0">
              <a:solidFill>
                <a:schemeClr val="bg1"/>
              </a:solidFill>
            </a:endParaRPr>
          </a:p>
        </p:txBody>
      </p:sp>
      <p:sp>
        <p:nvSpPr>
          <p:cNvPr id="3" name="Title 1"/>
          <p:cNvSpPr txBox="1">
            <a:spLocks/>
          </p:cNvSpPr>
          <p:nvPr/>
        </p:nvSpPr>
        <p:spPr>
          <a:xfrm>
            <a:off x="4114800" y="1041400"/>
            <a:ext cx="3589338" cy="363538"/>
          </a:xfrm>
          <a:prstGeom prst="rect">
            <a:avLst/>
          </a:prstGeom>
        </p:spPr>
        <p:txBody>
          <a:bodyPr anchor="ct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fontAlgn="auto">
              <a:spcAft>
                <a:spcPts val="0"/>
              </a:spcAft>
              <a:defRPr/>
            </a:pPr>
            <a:r>
              <a:rPr lang="ko-KR" altLang="en-US" sz="1800" b="1" dirty="0" smtClean="0">
                <a:solidFill>
                  <a:schemeClr val="bg1"/>
                </a:solidFill>
                <a:latin typeface="+mn-lt"/>
              </a:rPr>
              <a:t>내일로 모레로</a:t>
            </a:r>
            <a:endParaRPr lang="en-US" sz="1800" b="1" dirty="0">
              <a:solidFill>
                <a:schemeClr val="bg1"/>
              </a:solidFill>
              <a:latin typeface="+mn-lt"/>
            </a:endParaRPr>
          </a:p>
        </p:txBody>
      </p:sp>
      <p:cxnSp>
        <p:nvCxnSpPr>
          <p:cNvPr id="11" name="Straight Connector 10"/>
          <p:cNvCxnSpPr/>
          <p:nvPr/>
        </p:nvCxnSpPr>
        <p:spPr>
          <a:xfrm flipV="1">
            <a:off x="4538663" y="1666875"/>
            <a:ext cx="0" cy="66357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0" y="1666875"/>
            <a:ext cx="4532313" cy="127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Freeform 6"/>
          <p:cNvSpPr>
            <a:spLocks noEditPoints="1"/>
          </p:cNvSpPr>
          <p:nvPr/>
        </p:nvSpPr>
        <p:spPr bwMode="auto">
          <a:xfrm>
            <a:off x="6367463" y="2978150"/>
            <a:ext cx="612775" cy="606425"/>
          </a:xfrm>
          <a:custGeom>
            <a:avLst/>
            <a:gdLst>
              <a:gd name="T0" fmla="*/ 2147483647 w 376"/>
              <a:gd name="T1" fmla="*/ 2147483647 h 401"/>
              <a:gd name="T2" fmla="*/ 2147483647 w 376"/>
              <a:gd name="T3" fmla="*/ 2147483647 h 401"/>
              <a:gd name="T4" fmla="*/ 0 w 376"/>
              <a:gd name="T5" fmla="*/ 2147483647 h 401"/>
              <a:gd name="T6" fmla="*/ 2147483647 w 376"/>
              <a:gd name="T7" fmla="*/ 2147483647 h 401"/>
              <a:gd name="T8" fmla="*/ 2147483647 w 376"/>
              <a:gd name="T9" fmla="*/ 2147483647 h 401"/>
              <a:gd name="T10" fmla="*/ 2147483647 w 376"/>
              <a:gd name="T11" fmla="*/ 2147483647 h 401"/>
              <a:gd name="T12" fmla="*/ 2147483647 w 376"/>
              <a:gd name="T13" fmla="*/ 2147483647 h 401"/>
              <a:gd name="T14" fmla="*/ 2147483647 w 376"/>
              <a:gd name="T15" fmla="*/ 2147483647 h 401"/>
              <a:gd name="T16" fmla="*/ 2147483647 w 376"/>
              <a:gd name="T17" fmla="*/ 2147483647 h 401"/>
              <a:gd name="T18" fmla="*/ 2147483647 w 376"/>
              <a:gd name="T19" fmla="*/ 2147483647 h 401"/>
              <a:gd name="T20" fmla="*/ 2147483647 w 376"/>
              <a:gd name="T21" fmla="*/ 2147483647 h 401"/>
              <a:gd name="T22" fmla="*/ 2147483647 w 376"/>
              <a:gd name="T23" fmla="*/ 2147483647 h 401"/>
              <a:gd name="T24" fmla="*/ 2147483647 w 376"/>
              <a:gd name="T25" fmla="*/ 2147483647 h 401"/>
              <a:gd name="T26" fmla="*/ 2147483647 w 376"/>
              <a:gd name="T27" fmla="*/ 2147483647 h 401"/>
              <a:gd name="T28" fmla="*/ 2147483647 w 376"/>
              <a:gd name="T29" fmla="*/ 2147483647 h 401"/>
              <a:gd name="T30" fmla="*/ 2147483647 w 376"/>
              <a:gd name="T31" fmla="*/ 2147483647 h 401"/>
              <a:gd name="T32" fmla="*/ 2147483647 w 376"/>
              <a:gd name="T33" fmla="*/ 2147483647 h 401"/>
              <a:gd name="T34" fmla="*/ 2147483647 w 376"/>
              <a:gd name="T35" fmla="*/ 2147483647 h 40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76" h="401">
                <a:moveTo>
                  <a:pt x="67" y="3"/>
                </a:moveTo>
                <a:cubicBezTo>
                  <a:pt x="67" y="0"/>
                  <a:pt x="62" y="0"/>
                  <a:pt x="62" y="3"/>
                </a:cubicBezTo>
                <a:cubicBezTo>
                  <a:pt x="52" y="85"/>
                  <a:pt x="0" y="102"/>
                  <a:pt x="0" y="159"/>
                </a:cubicBezTo>
                <a:cubicBezTo>
                  <a:pt x="0" y="195"/>
                  <a:pt x="29" y="223"/>
                  <a:pt x="65" y="223"/>
                </a:cubicBezTo>
                <a:cubicBezTo>
                  <a:pt x="100" y="223"/>
                  <a:pt x="129" y="195"/>
                  <a:pt x="129" y="159"/>
                </a:cubicBezTo>
                <a:cubicBezTo>
                  <a:pt x="129" y="102"/>
                  <a:pt x="77" y="85"/>
                  <a:pt x="67" y="3"/>
                </a:cubicBezTo>
                <a:close/>
                <a:moveTo>
                  <a:pt x="313" y="3"/>
                </a:moveTo>
                <a:cubicBezTo>
                  <a:pt x="313" y="0"/>
                  <a:pt x="309" y="0"/>
                  <a:pt x="309" y="3"/>
                </a:cubicBezTo>
                <a:cubicBezTo>
                  <a:pt x="298" y="85"/>
                  <a:pt x="246" y="102"/>
                  <a:pt x="246" y="159"/>
                </a:cubicBezTo>
                <a:cubicBezTo>
                  <a:pt x="246" y="195"/>
                  <a:pt x="276" y="223"/>
                  <a:pt x="311" y="223"/>
                </a:cubicBezTo>
                <a:cubicBezTo>
                  <a:pt x="346" y="223"/>
                  <a:pt x="376" y="195"/>
                  <a:pt x="376" y="159"/>
                </a:cubicBezTo>
                <a:cubicBezTo>
                  <a:pt x="376" y="102"/>
                  <a:pt x="324" y="85"/>
                  <a:pt x="313" y="3"/>
                </a:cubicBezTo>
                <a:close/>
                <a:moveTo>
                  <a:pt x="185" y="180"/>
                </a:moveTo>
                <a:cubicBezTo>
                  <a:pt x="175" y="263"/>
                  <a:pt x="123" y="280"/>
                  <a:pt x="123" y="337"/>
                </a:cubicBezTo>
                <a:cubicBezTo>
                  <a:pt x="123" y="372"/>
                  <a:pt x="153" y="401"/>
                  <a:pt x="188" y="401"/>
                </a:cubicBezTo>
                <a:cubicBezTo>
                  <a:pt x="223" y="401"/>
                  <a:pt x="253" y="372"/>
                  <a:pt x="253" y="337"/>
                </a:cubicBezTo>
                <a:cubicBezTo>
                  <a:pt x="253" y="280"/>
                  <a:pt x="200" y="263"/>
                  <a:pt x="190" y="180"/>
                </a:cubicBezTo>
                <a:cubicBezTo>
                  <a:pt x="190" y="178"/>
                  <a:pt x="186" y="178"/>
                  <a:pt x="185" y="180"/>
                </a:cubicBezTo>
                <a:close/>
              </a:path>
            </a:pathLst>
          </a:custGeom>
          <a:solidFill>
            <a:schemeClr val="bg1"/>
          </a:solidFill>
          <a:ln w="9525">
            <a:noFill/>
            <a:round/>
            <a:headEnd/>
            <a:tailEnd/>
          </a:ln>
        </p:spPr>
        <p:txBody>
          <a:bodyPr/>
          <a:lstStyle/>
          <a:p>
            <a:endParaRPr lang="ko-KR" altLang="en-US"/>
          </a:p>
        </p:txBody>
      </p:sp>
      <p:sp>
        <p:nvSpPr>
          <p:cNvPr id="18" name="Freeform 11"/>
          <p:cNvSpPr>
            <a:spLocks noEditPoints="1"/>
          </p:cNvSpPr>
          <p:nvPr/>
        </p:nvSpPr>
        <p:spPr bwMode="auto">
          <a:xfrm>
            <a:off x="8197850" y="4225925"/>
            <a:ext cx="741363" cy="704850"/>
          </a:xfrm>
          <a:custGeom>
            <a:avLst/>
            <a:gdLst>
              <a:gd name="T0" fmla="*/ 2147483647 w 400"/>
              <a:gd name="T1" fmla="*/ 2147483647 h 400"/>
              <a:gd name="T2" fmla="*/ 2147483647 w 400"/>
              <a:gd name="T3" fmla="*/ 2147483647 h 400"/>
              <a:gd name="T4" fmla="*/ 2147483647 w 400"/>
              <a:gd name="T5" fmla="*/ 2147483647 h 400"/>
              <a:gd name="T6" fmla="*/ 2147483647 w 400"/>
              <a:gd name="T7" fmla="*/ 2147483647 h 400"/>
              <a:gd name="T8" fmla="*/ 2147483647 w 400"/>
              <a:gd name="T9" fmla="*/ 2147483647 h 400"/>
              <a:gd name="T10" fmla="*/ 2147483647 w 400"/>
              <a:gd name="T11" fmla="*/ 2147483647 h 400"/>
              <a:gd name="T12" fmla="*/ 2147483647 w 400"/>
              <a:gd name="T13" fmla="*/ 2147483647 h 400"/>
              <a:gd name="T14" fmla="*/ 2147483647 w 400"/>
              <a:gd name="T15" fmla="*/ 2147483647 h 400"/>
              <a:gd name="T16" fmla="*/ 2147483647 w 400"/>
              <a:gd name="T17" fmla="*/ 2147483647 h 400"/>
              <a:gd name="T18" fmla="*/ 2147483647 w 400"/>
              <a:gd name="T19" fmla="*/ 2147483647 h 400"/>
              <a:gd name="T20" fmla="*/ 2147483647 w 400"/>
              <a:gd name="T21" fmla="*/ 2147483647 h 400"/>
              <a:gd name="T22" fmla="*/ 2147483647 w 400"/>
              <a:gd name="T23" fmla="*/ 2147483647 h 400"/>
              <a:gd name="T24" fmla="*/ 2147483647 w 400"/>
              <a:gd name="T25" fmla="*/ 2147483647 h 400"/>
              <a:gd name="T26" fmla="*/ 2147483647 w 400"/>
              <a:gd name="T27" fmla="*/ 0 h 400"/>
              <a:gd name="T28" fmla="*/ 2147483647 w 400"/>
              <a:gd name="T29" fmla="*/ 2147483647 h 400"/>
              <a:gd name="T30" fmla="*/ 2147483647 w 400"/>
              <a:gd name="T31" fmla="*/ 2147483647 h 400"/>
              <a:gd name="T32" fmla="*/ 2147483647 w 400"/>
              <a:gd name="T33" fmla="*/ 2147483647 h 400"/>
              <a:gd name="T34" fmla="*/ 2147483647 w 400"/>
              <a:gd name="T35" fmla="*/ 2147483647 h 400"/>
              <a:gd name="T36" fmla="*/ 2147483647 w 400"/>
              <a:gd name="T37" fmla="*/ 2147483647 h 400"/>
              <a:gd name="T38" fmla="*/ 2147483647 w 400"/>
              <a:gd name="T39" fmla="*/ 2147483647 h 400"/>
              <a:gd name="T40" fmla="*/ 2147483647 w 400"/>
              <a:gd name="T41" fmla="*/ 2147483647 h 400"/>
              <a:gd name="T42" fmla="*/ 2147483647 w 400"/>
              <a:gd name="T43" fmla="*/ 2147483647 h 400"/>
              <a:gd name="T44" fmla="*/ 2147483647 w 400"/>
              <a:gd name="T45" fmla="*/ 2147483647 h 400"/>
              <a:gd name="T46" fmla="*/ 2147483647 w 400"/>
              <a:gd name="T47" fmla="*/ 2147483647 h 400"/>
              <a:gd name="T48" fmla="*/ 2147483647 w 400"/>
              <a:gd name="T49" fmla="*/ 2147483647 h 400"/>
              <a:gd name="T50" fmla="*/ 2147483647 w 400"/>
              <a:gd name="T51" fmla="*/ 2147483647 h 400"/>
              <a:gd name="T52" fmla="*/ 2147483647 w 400"/>
              <a:gd name="T53" fmla="*/ 2147483647 h 400"/>
              <a:gd name="T54" fmla="*/ 2147483647 w 400"/>
              <a:gd name="T55" fmla="*/ 2147483647 h 400"/>
              <a:gd name="T56" fmla="*/ 2147483647 w 400"/>
              <a:gd name="T57" fmla="*/ 2147483647 h 400"/>
              <a:gd name="T58" fmla="*/ 2147483647 w 400"/>
              <a:gd name="T59" fmla="*/ 2147483647 h 400"/>
              <a:gd name="T60" fmla="*/ 2147483647 w 400"/>
              <a:gd name="T61" fmla="*/ 2147483647 h 400"/>
              <a:gd name="T62" fmla="*/ 2147483647 w 400"/>
              <a:gd name="T63" fmla="*/ 2147483647 h 400"/>
              <a:gd name="T64" fmla="*/ 2147483647 w 400"/>
              <a:gd name="T65" fmla="*/ 2147483647 h 4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00" h="400">
                <a:moveTo>
                  <a:pt x="380" y="184"/>
                </a:moveTo>
                <a:cubicBezTo>
                  <a:pt x="376" y="184"/>
                  <a:pt x="364" y="184"/>
                  <a:pt x="360" y="184"/>
                </a:cubicBezTo>
                <a:cubicBezTo>
                  <a:pt x="349" y="184"/>
                  <a:pt x="340" y="191"/>
                  <a:pt x="340" y="200"/>
                </a:cubicBezTo>
                <a:cubicBezTo>
                  <a:pt x="340" y="209"/>
                  <a:pt x="349" y="216"/>
                  <a:pt x="360" y="216"/>
                </a:cubicBezTo>
                <a:cubicBezTo>
                  <a:pt x="364" y="216"/>
                  <a:pt x="376" y="216"/>
                  <a:pt x="380" y="216"/>
                </a:cubicBezTo>
                <a:cubicBezTo>
                  <a:pt x="391" y="216"/>
                  <a:pt x="400" y="209"/>
                  <a:pt x="400" y="200"/>
                </a:cubicBezTo>
                <a:cubicBezTo>
                  <a:pt x="400" y="191"/>
                  <a:pt x="391" y="184"/>
                  <a:pt x="380" y="184"/>
                </a:cubicBezTo>
                <a:close/>
                <a:moveTo>
                  <a:pt x="200" y="90"/>
                </a:moveTo>
                <a:cubicBezTo>
                  <a:pt x="139" y="90"/>
                  <a:pt x="90" y="139"/>
                  <a:pt x="90" y="200"/>
                </a:cubicBezTo>
                <a:cubicBezTo>
                  <a:pt x="90" y="261"/>
                  <a:pt x="139" y="310"/>
                  <a:pt x="200" y="310"/>
                </a:cubicBezTo>
                <a:cubicBezTo>
                  <a:pt x="261" y="310"/>
                  <a:pt x="310" y="261"/>
                  <a:pt x="310" y="200"/>
                </a:cubicBezTo>
                <a:cubicBezTo>
                  <a:pt x="310" y="139"/>
                  <a:pt x="261" y="90"/>
                  <a:pt x="200" y="90"/>
                </a:cubicBezTo>
                <a:close/>
                <a:moveTo>
                  <a:pt x="200" y="280"/>
                </a:moveTo>
                <a:cubicBezTo>
                  <a:pt x="156" y="280"/>
                  <a:pt x="120" y="244"/>
                  <a:pt x="120" y="200"/>
                </a:cubicBezTo>
                <a:cubicBezTo>
                  <a:pt x="120" y="156"/>
                  <a:pt x="156" y="120"/>
                  <a:pt x="200" y="120"/>
                </a:cubicBezTo>
                <a:cubicBezTo>
                  <a:pt x="244" y="120"/>
                  <a:pt x="280" y="156"/>
                  <a:pt x="280" y="200"/>
                </a:cubicBezTo>
                <a:cubicBezTo>
                  <a:pt x="280" y="244"/>
                  <a:pt x="244" y="280"/>
                  <a:pt x="200" y="280"/>
                </a:cubicBezTo>
                <a:close/>
                <a:moveTo>
                  <a:pt x="59" y="200"/>
                </a:moveTo>
                <a:cubicBezTo>
                  <a:pt x="59" y="191"/>
                  <a:pt x="51" y="184"/>
                  <a:pt x="40" y="184"/>
                </a:cubicBezTo>
                <a:cubicBezTo>
                  <a:pt x="36" y="184"/>
                  <a:pt x="23" y="184"/>
                  <a:pt x="20" y="184"/>
                </a:cubicBezTo>
                <a:cubicBezTo>
                  <a:pt x="9" y="184"/>
                  <a:pt x="0" y="191"/>
                  <a:pt x="0" y="200"/>
                </a:cubicBezTo>
                <a:cubicBezTo>
                  <a:pt x="0" y="209"/>
                  <a:pt x="9" y="216"/>
                  <a:pt x="20" y="216"/>
                </a:cubicBezTo>
                <a:cubicBezTo>
                  <a:pt x="23" y="216"/>
                  <a:pt x="36" y="216"/>
                  <a:pt x="40" y="216"/>
                </a:cubicBezTo>
                <a:cubicBezTo>
                  <a:pt x="51" y="216"/>
                  <a:pt x="59" y="209"/>
                  <a:pt x="59" y="200"/>
                </a:cubicBezTo>
                <a:close/>
                <a:moveTo>
                  <a:pt x="200" y="60"/>
                </a:moveTo>
                <a:cubicBezTo>
                  <a:pt x="209" y="60"/>
                  <a:pt x="216" y="51"/>
                  <a:pt x="216" y="40"/>
                </a:cubicBezTo>
                <a:cubicBezTo>
                  <a:pt x="216" y="36"/>
                  <a:pt x="216" y="24"/>
                  <a:pt x="216" y="20"/>
                </a:cubicBezTo>
                <a:cubicBezTo>
                  <a:pt x="216" y="9"/>
                  <a:pt x="209" y="0"/>
                  <a:pt x="200" y="0"/>
                </a:cubicBezTo>
                <a:cubicBezTo>
                  <a:pt x="191" y="0"/>
                  <a:pt x="184" y="9"/>
                  <a:pt x="184" y="20"/>
                </a:cubicBezTo>
                <a:cubicBezTo>
                  <a:pt x="184" y="24"/>
                  <a:pt x="184" y="36"/>
                  <a:pt x="184" y="40"/>
                </a:cubicBezTo>
                <a:cubicBezTo>
                  <a:pt x="184" y="51"/>
                  <a:pt x="191" y="60"/>
                  <a:pt x="200" y="60"/>
                </a:cubicBezTo>
                <a:close/>
                <a:moveTo>
                  <a:pt x="200" y="340"/>
                </a:moveTo>
                <a:cubicBezTo>
                  <a:pt x="191" y="340"/>
                  <a:pt x="184" y="349"/>
                  <a:pt x="184" y="360"/>
                </a:cubicBezTo>
                <a:cubicBezTo>
                  <a:pt x="184" y="364"/>
                  <a:pt x="184" y="376"/>
                  <a:pt x="184" y="380"/>
                </a:cubicBezTo>
                <a:cubicBezTo>
                  <a:pt x="184" y="391"/>
                  <a:pt x="191" y="400"/>
                  <a:pt x="200" y="400"/>
                </a:cubicBezTo>
                <a:cubicBezTo>
                  <a:pt x="209" y="400"/>
                  <a:pt x="216" y="391"/>
                  <a:pt x="216" y="380"/>
                </a:cubicBezTo>
                <a:cubicBezTo>
                  <a:pt x="216" y="376"/>
                  <a:pt x="216" y="364"/>
                  <a:pt x="216" y="360"/>
                </a:cubicBezTo>
                <a:cubicBezTo>
                  <a:pt x="216" y="349"/>
                  <a:pt x="209" y="340"/>
                  <a:pt x="200" y="340"/>
                </a:cubicBezTo>
                <a:close/>
                <a:moveTo>
                  <a:pt x="347" y="75"/>
                </a:moveTo>
                <a:cubicBezTo>
                  <a:pt x="355" y="67"/>
                  <a:pt x="356" y="56"/>
                  <a:pt x="350" y="50"/>
                </a:cubicBezTo>
                <a:cubicBezTo>
                  <a:pt x="344" y="44"/>
                  <a:pt x="332" y="45"/>
                  <a:pt x="324" y="53"/>
                </a:cubicBezTo>
                <a:cubicBezTo>
                  <a:pt x="322" y="55"/>
                  <a:pt x="313" y="64"/>
                  <a:pt x="310" y="67"/>
                </a:cubicBezTo>
                <a:cubicBezTo>
                  <a:pt x="303" y="74"/>
                  <a:pt x="301" y="86"/>
                  <a:pt x="308" y="92"/>
                </a:cubicBezTo>
                <a:cubicBezTo>
                  <a:pt x="314" y="98"/>
                  <a:pt x="325" y="97"/>
                  <a:pt x="333" y="89"/>
                </a:cubicBezTo>
                <a:cubicBezTo>
                  <a:pt x="335" y="87"/>
                  <a:pt x="345" y="77"/>
                  <a:pt x="347" y="75"/>
                </a:cubicBezTo>
                <a:close/>
                <a:moveTo>
                  <a:pt x="66" y="311"/>
                </a:moveTo>
                <a:cubicBezTo>
                  <a:pt x="64" y="313"/>
                  <a:pt x="55" y="322"/>
                  <a:pt x="52" y="325"/>
                </a:cubicBezTo>
                <a:cubicBezTo>
                  <a:pt x="45" y="332"/>
                  <a:pt x="43" y="344"/>
                  <a:pt x="50" y="350"/>
                </a:cubicBezTo>
                <a:cubicBezTo>
                  <a:pt x="56" y="356"/>
                  <a:pt x="67" y="355"/>
                  <a:pt x="75" y="347"/>
                </a:cubicBezTo>
                <a:cubicBezTo>
                  <a:pt x="77" y="345"/>
                  <a:pt x="87" y="335"/>
                  <a:pt x="89" y="333"/>
                </a:cubicBezTo>
                <a:cubicBezTo>
                  <a:pt x="97" y="325"/>
                  <a:pt x="98" y="314"/>
                  <a:pt x="92" y="308"/>
                </a:cubicBezTo>
                <a:cubicBezTo>
                  <a:pt x="86" y="302"/>
                  <a:pt x="74" y="303"/>
                  <a:pt x="66" y="311"/>
                </a:cubicBezTo>
                <a:close/>
                <a:moveTo>
                  <a:pt x="75" y="53"/>
                </a:moveTo>
                <a:cubicBezTo>
                  <a:pt x="67" y="45"/>
                  <a:pt x="56" y="44"/>
                  <a:pt x="50" y="50"/>
                </a:cubicBezTo>
                <a:cubicBezTo>
                  <a:pt x="43" y="56"/>
                  <a:pt x="45" y="67"/>
                  <a:pt x="52" y="75"/>
                </a:cubicBezTo>
                <a:cubicBezTo>
                  <a:pt x="55" y="77"/>
                  <a:pt x="64" y="87"/>
                  <a:pt x="66" y="89"/>
                </a:cubicBezTo>
                <a:cubicBezTo>
                  <a:pt x="74" y="97"/>
                  <a:pt x="86" y="98"/>
                  <a:pt x="92" y="92"/>
                </a:cubicBezTo>
                <a:cubicBezTo>
                  <a:pt x="98" y="86"/>
                  <a:pt x="97" y="74"/>
                  <a:pt x="89" y="67"/>
                </a:cubicBezTo>
                <a:cubicBezTo>
                  <a:pt x="87" y="64"/>
                  <a:pt x="77" y="55"/>
                  <a:pt x="75" y="53"/>
                </a:cubicBezTo>
                <a:close/>
                <a:moveTo>
                  <a:pt x="310" y="333"/>
                </a:moveTo>
                <a:cubicBezTo>
                  <a:pt x="313" y="335"/>
                  <a:pt x="322" y="345"/>
                  <a:pt x="324" y="347"/>
                </a:cubicBezTo>
                <a:cubicBezTo>
                  <a:pt x="332" y="355"/>
                  <a:pt x="344" y="356"/>
                  <a:pt x="350" y="350"/>
                </a:cubicBezTo>
                <a:cubicBezTo>
                  <a:pt x="356" y="344"/>
                  <a:pt x="355" y="332"/>
                  <a:pt x="347" y="325"/>
                </a:cubicBezTo>
                <a:cubicBezTo>
                  <a:pt x="345" y="322"/>
                  <a:pt x="335" y="313"/>
                  <a:pt x="333" y="311"/>
                </a:cubicBezTo>
                <a:cubicBezTo>
                  <a:pt x="325" y="303"/>
                  <a:pt x="314" y="302"/>
                  <a:pt x="308" y="308"/>
                </a:cubicBezTo>
                <a:cubicBezTo>
                  <a:pt x="301" y="314"/>
                  <a:pt x="303" y="325"/>
                  <a:pt x="310" y="333"/>
                </a:cubicBezTo>
                <a:close/>
              </a:path>
            </a:pathLst>
          </a:custGeom>
          <a:solidFill>
            <a:schemeClr val="bg1"/>
          </a:solidFill>
          <a:ln w="9525">
            <a:noFill/>
            <a:round/>
            <a:headEnd/>
            <a:tailEnd/>
          </a:ln>
        </p:spPr>
        <p:txBody>
          <a:bodyPr/>
          <a:lstStyle/>
          <a:p>
            <a:endParaRPr lang="ko-KR" altLang="en-US"/>
          </a:p>
        </p:txBody>
      </p:sp>
      <p:sp>
        <p:nvSpPr>
          <p:cNvPr id="22" name="Freeform 26"/>
          <p:cNvSpPr>
            <a:spLocks/>
          </p:cNvSpPr>
          <p:nvPr/>
        </p:nvSpPr>
        <p:spPr bwMode="auto">
          <a:xfrm>
            <a:off x="4678363" y="1679575"/>
            <a:ext cx="500062" cy="588963"/>
          </a:xfrm>
          <a:custGeom>
            <a:avLst/>
            <a:gdLst>
              <a:gd name="T0" fmla="*/ 2147483647 w 274"/>
              <a:gd name="T1" fmla="*/ 2147483647 h 284"/>
              <a:gd name="T2" fmla="*/ 2147483647 w 274"/>
              <a:gd name="T3" fmla="*/ 2147483647 h 284"/>
              <a:gd name="T4" fmla="*/ 2147483647 w 274"/>
              <a:gd name="T5" fmla="*/ 2147483647 h 284"/>
              <a:gd name="T6" fmla="*/ 2147483647 w 274"/>
              <a:gd name="T7" fmla="*/ 2147483647 h 284"/>
              <a:gd name="T8" fmla="*/ 2147483647 w 274"/>
              <a:gd name="T9" fmla="*/ 2147483647 h 284"/>
              <a:gd name="T10" fmla="*/ 2147483647 w 274"/>
              <a:gd name="T11" fmla="*/ 2147483647 h 284"/>
              <a:gd name="T12" fmla="*/ 2147483647 w 274"/>
              <a:gd name="T13" fmla="*/ 2147483647 h 284"/>
              <a:gd name="T14" fmla="*/ 2147483647 w 274"/>
              <a:gd name="T15" fmla="*/ 2147483647 h 284"/>
              <a:gd name="T16" fmla="*/ 2147483647 w 274"/>
              <a:gd name="T17" fmla="*/ 2147483647 h 284"/>
              <a:gd name="T18" fmla="*/ 2147483647 w 274"/>
              <a:gd name="T19" fmla="*/ 2147483647 h 284"/>
              <a:gd name="T20" fmla="*/ 2147483647 w 274"/>
              <a:gd name="T21" fmla="*/ 2147483647 h 284"/>
              <a:gd name="T22" fmla="*/ 2147483647 w 274"/>
              <a:gd name="T23" fmla="*/ 2147483647 h 28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w="9525">
            <a:noFill/>
            <a:round/>
            <a:headEnd/>
            <a:tailEnd/>
          </a:ln>
        </p:spPr>
        <p:txBody>
          <a:bodyPr/>
          <a:lstStyle/>
          <a:p>
            <a:endParaRPr lang="ko-KR" altLang="en-US"/>
          </a:p>
        </p:txBody>
      </p:sp>
      <p:sp>
        <p:nvSpPr>
          <p:cNvPr id="24" name="Content Placeholder 2"/>
          <p:cNvSpPr txBox="1">
            <a:spLocks/>
          </p:cNvSpPr>
          <p:nvPr/>
        </p:nvSpPr>
        <p:spPr bwMode="auto">
          <a:xfrm>
            <a:off x="1934307" y="1784350"/>
            <a:ext cx="2601547" cy="427038"/>
          </a:xfrm>
          <a:prstGeom prst="rect">
            <a:avLst/>
          </a:prstGeom>
          <a:noFill/>
          <a:ln w="9525">
            <a:noFill/>
            <a:miter lim="800000"/>
            <a:headEnd/>
            <a:tailEnd/>
          </a:ln>
        </p:spPr>
        <p:txBody>
          <a:bodyPr/>
          <a:lstStyle/>
          <a:p>
            <a:pPr eaLnBrk="1" hangingPunct="1">
              <a:spcBef>
                <a:spcPct val="20000"/>
              </a:spcBef>
              <a:buFont typeface="Arial" pitchFamily="34" charset="0"/>
              <a:buNone/>
            </a:pPr>
            <a:r>
              <a:rPr lang="en-US" altLang="ko-KR" sz="2800" dirty="0" smtClean="0">
                <a:solidFill>
                  <a:schemeClr val="bg1"/>
                </a:solidFill>
              </a:rPr>
              <a:t>What is </a:t>
            </a:r>
            <a:r>
              <a:rPr lang="ko-KR" altLang="en-US" sz="2800" dirty="0" smtClean="0">
                <a:solidFill>
                  <a:schemeClr val="bg1"/>
                </a:solidFill>
              </a:rPr>
              <a:t>내일로</a:t>
            </a:r>
            <a:r>
              <a:rPr lang="en-US" altLang="ko-KR" sz="2800" dirty="0" smtClean="0">
                <a:solidFill>
                  <a:schemeClr val="bg1"/>
                </a:solidFill>
              </a:rPr>
              <a:t>?</a:t>
            </a:r>
            <a:endParaRPr lang="en-US" altLang="ko-KR" sz="2800" dirty="0">
              <a:solidFill>
                <a:schemeClr val="bg1"/>
              </a:solidFill>
            </a:endParaRPr>
          </a:p>
        </p:txBody>
      </p:sp>
      <p:sp>
        <p:nvSpPr>
          <p:cNvPr id="39" name="Freeform 21"/>
          <p:cNvSpPr>
            <a:spLocks noEditPoints="1"/>
          </p:cNvSpPr>
          <p:nvPr/>
        </p:nvSpPr>
        <p:spPr bwMode="auto">
          <a:xfrm>
            <a:off x="10109200" y="5638800"/>
            <a:ext cx="619125" cy="719138"/>
          </a:xfrm>
          <a:custGeom>
            <a:avLst/>
            <a:gdLst>
              <a:gd name="T0" fmla="*/ 2147483647 w 403"/>
              <a:gd name="T1" fmla="*/ 2147483647 h 404"/>
              <a:gd name="T2" fmla="*/ 2147483647 w 403"/>
              <a:gd name="T3" fmla="*/ 2147483647 h 404"/>
              <a:gd name="T4" fmla="*/ 2147483647 w 403"/>
              <a:gd name="T5" fmla="*/ 2147483647 h 404"/>
              <a:gd name="T6" fmla="*/ 2147483647 w 403"/>
              <a:gd name="T7" fmla="*/ 2147483647 h 404"/>
              <a:gd name="T8" fmla="*/ 2147483647 w 403"/>
              <a:gd name="T9" fmla="*/ 2147483647 h 404"/>
              <a:gd name="T10" fmla="*/ 2147483647 w 403"/>
              <a:gd name="T11" fmla="*/ 2147483647 h 404"/>
              <a:gd name="T12" fmla="*/ 2147483647 w 403"/>
              <a:gd name="T13" fmla="*/ 2147483647 h 404"/>
              <a:gd name="T14" fmla="*/ 2147483647 w 403"/>
              <a:gd name="T15" fmla="*/ 2147483647 h 404"/>
              <a:gd name="T16" fmla="*/ 2147483647 w 403"/>
              <a:gd name="T17" fmla="*/ 2147483647 h 404"/>
              <a:gd name="T18" fmla="*/ 2147483647 w 403"/>
              <a:gd name="T19" fmla="*/ 2147483647 h 404"/>
              <a:gd name="T20" fmla="*/ 2147483647 w 403"/>
              <a:gd name="T21" fmla="*/ 2147483647 h 404"/>
              <a:gd name="T22" fmla="*/ 2147483647 w 403"/>
              <a:gd name="T23" fmla="*/ 2147483647 h 404"/>
              <a:gd name="T24" fmla="*/ 2147483647 w 403"/>
              <a:gd name="T25" fmla="*/ 2147483647 h 404"/>
              <a:gd name="T26" fmla="*/ 2147483647 w 403"/>
              <a:gd name="T27" fmla="*/ 2147483647 h 404"/>
              <a:gd name="T28" fmla="*/ 2147483647 w 403"/>
              <a:gd name="T29" fmla="*/ 2147483647 h 404"/>
              <a:gd name="T30" fmla="*/ 2147483647 w 403"/>
              <a:gd name="T31" fmla="*/ 2147483647 h 404"/>
              <a:gd name="T32" fmla="*/ 2147483647 w 403"/>
              <a:gd name="T33" fmla="*/ 2147483647 h 404"/>
              <a:gd name="T34" fmla="*/ 2147483647 w 403"/>
              <a:gd name="T35" fmla="*/ 2147483647 h 404"/>
              <a:gd name="T36" fmla="*/ 2147483647 w 403"/>
              <a:gd name="T37" fmla="*/ 2147483647 h 404"/>
              <a:gd name="T38" fmla="*/ 2147483647 w 403"/>
              <a:gd name="T39" fmla="*/ 2147483647 h 404"/>
              <a:gd name="T40" fmla="*/ 2147483647 w 403"/>
              <a:gd name="T41" fmla="*/ 2147483647 h 404"/>
              <a:gd name="T42" fmla="*/ 2147483647 w 403"/>
              <a:gd name="T43" fmla="*/ 2147483647 h 404"/>
              <a:gd name="T44" fmla="*/ 2147483647 w 403"/>
              <a:gd name="T45" fmla="*/ 2147483647 h 404"/>
              <a:gd name="T46" fmla="*/ 2147483647 w 403"/>
              <a:gd name="T47" fmla="*/ 2147483647 h 404"/>
              <a:gd name="T48" fmla="*/ 2147483647 w 403"/>
              <a:gd name="T49" fmla="*/ 2147483647 h 404"/>
              <a:gd name="T50" fmla="*/ 2147483647 w 403"/>
              <a:gd name="T51" fmla="*/ 2147483647 h 404"/>
              <a:gd name="T52" fmla="*/ 2147483647 w 403"/>
              <a:gd name="T53" fmla="*/ 2147483647 h 404"/>
              <a:gd name="T54" fmla="*/ 2147483647 w 403"/>
              <a:gd name="T55" fmla="*/ 2147483647 h 40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03" h="404">
                <a:moveTo>
                  <a:pt x="390" y="150"/>
                </a:moveTo>
                <a:cubicBezTo>
                  <a:pt x="241" y="110"/>
                  <a:pt x="241" y="110"/>
                  <a:pt x="241" y="110"/>
                </a:cubicBezTo>
                <a:cubicBezTo>
                  <a:pt x="215" y="13"/>
                  <a:pt x="215" y="13"/>
                  <a:pt x="215" y="13"/>
                </a:cubicBezTo>
                <a:cubicBezTo>
                  <a:pt x="213" y="5"/>
                  <a:pt x="204" y="0"/>
                  <a:pt x="195" y="2"/>
                </a:cubicBezTo>
                <a:cubicBezTo>
                  <a:pt x="14" y="51"/>
                  <a:pt x="14" y="51"/>
                  <a:pt x="14" y="51"/>
                </a:cubicBezTo>
                <a:cubicBezTo>
                  <a:pt x="5" y="53"/>
                  <a:pt x="0" y="62"/>
                  <a:pt x="2" y="70"/>
                </a:cubicBezTo>
                <a:cubicBezTo>
                  <a:pt x="67" y="311"/>
                  <a:pt x="67" y="311"/>
                  <a:pt x="67" y="311"/>
                </a:cubicBezTo>
                <a:cubicBezTo>
                  <a:pt x="69" y="319"/>
                  <a:pt x="78" y="324"/>
                  <a:pt x="86" y="322"/>
                </a:cubicBezTo>
                <a:cubicBezTo>
                  <a:pt x="159" y="302"/>
                  <a:pt x="159" y="302"/>
                  <a:pt x="159" y="302"/>
                </a:cubicBezTo>
                <a:cubicBezTo>
                  <a:pt x="149" y="339"/>
                  <a:pt x="149" y="339"/>
                  <a:pt x="149" y="339"/>
                </a:cubicBezTo>
                <a:cubicBezTo>
                  <a:pt x="147" y="347"/>
                  <a:pt x="152" y="356"/>
                  <a:pt x="160" y="358"/>
                </a:cubicBezTo>
                <a:cubicBezTo>
                  <a:pt x="322" y="401"/>
                  <a:pt x="322" y="401"/>
                  <a:pt x="322" y="401"/>
                </a:cubicBezTo>
                <a:cubicBezTo>
                  <a:pt x="331" y="404"/>
                  <a:pt x="340" y="399"/>
                  <a:pt x="342" y="391"/>
                </a:cubicBezTo>
                <a:cubicBezTo>
                  <a:pt x="401" y="169"/>
                  <a:pt x="401" y="169"/>
                  <a:pt x="401" y="169"/>
                </a:cubicBezTo>
                <a:cubicBezTo>
                  <a:pt x="403" y="161"/>
                  <a:pt x="398" y="152"/>
                  <a:pt x="390" y="150"/>
                </a:cubicBezTo>
                <a:close/>
                <a:moveTo>
                  <a:pt x="34" y="75"/>
                </a:moveTo>
                <a:cubicBezTo>
                  <a:pt x="191" y="33"/>
                  <a:pt x="191" y="33"/>
                  <a:pt x="191" y="33"/>
                </a:cubicBezTo>
                <a:cubicBezTo>
                  <a:pt x="249" y="249"/>
                  <a:pt x="249" y="249"/>
                  <a:pt x="249" y="249"/>
                </a:cubicBezTo>
                <a:cubicBezTo>
                  <a:pt x="92" y="291"/>
                  <a:pt x="92" y="291"/>
                  <a:pt x="92" y="291"/>
                </a:cubicBezTo>
                <a:lnTo>
                  <a:pt x="34" y="75"/>
                </a:lnTo>
                <a:close/>
                <a:moveTo>
                  <a:pt x="315" y="371"/>
                </a:moveTo>
                <a:cubicBezTo>
                  <a:pt x="179" y="334"/>
                  <a:pt x="179" y="334"/>
                  <a:pt x="179" y="334"/>
                </a:cubicBezTo>
                <a:cubicBezTo>
                  <a:pt x="190" y="294"/>
                  <a:pt x="190" y="294"/>
                  <a:pt x="190" y="294"/>
                </a:cubicBezTo>
                <a:cubicBezTo>
                  <a:pt x="268" y="273"/>
                  <a:pt x="268" y="273"/>
                  <a:pt x="268" y="273"/>
                </a:cubicBezTo>
                <a:cubicBezTo>
                  <a:pt x="276" y="271"/>
                  <a:pt x="282" y="262"/>
                  <a:pt x="279" y="254"/>
                </a:cubicBezTo>
                <a:cubicBezTo>
                  <a:pt x="249" y="142"/>
                  <a:pt x="249" y="142"/>
                  <a:pt x="249" y="142"/>
                </a:cubicBezTo>
                <a:cubicBezTo>
                  <a:pt x="368" y="174"/>
                  <a:pt x="368" y="174"/>
                  <a:pt x="368" y="174"/>
                </a:cubicBezTo>
                <a:lnTo>
                  <a:pt x="315" y="371"/>
                </a:lnTo>
                <a:close/>
              </a:path>
            </a:pathLst>
          </a:custGeom>
          <a:solidFill>
            <a:schemeClr val="bg1"/>
          </a:solidFill>
          <a:ln w="9525">
            <a:noFill/>
            <a:round/>
            <a:headEnd/>
            <a:tailEnd/>
          </a:ln>
        </p:spPr>
        <p:txBody>
          <a:bodyPr/>
          <a:lstStyle/>
          <a:p>
            <a:endParaRPr lang="ko-KR" altLang="en-US"/>
          </a:p>
        </p:txBody>
      </p:sp>
      <p:sp>
        <p:nvSpPr>
          <p:cNvPr id="40" name="Title 13"/>
          <p:cNvSpPr txBox="1">
            <a:spLocks/>
          </p:cNvSpPr>
          <p:nvPr/>
        </p:nvSpPr>
        <p:spPr bwMode="auto">
          <a:xfrm>
            <a:off x="2068513" y="258763"/>
            <a:ext cx="8075612" cy="857250"/>
          </a:xfrm>
          <a:prstGeom prst="rect">
            <a:avLst/>
          </a:prstGeom>
          <a:noFill/>
          <a:ln w="9525">
            <a:noFill/>
            <a:miter lim="800000"/>
            <a:headEnd/>
            <a:tailEnd/>
          </a:ln>
        </p:spPr>
        <p:txBody>
          <a:bodyPr anchor="b"/>
          <a:lstStyle/>
          <a:p>
            <a:pPr algn="ctr" eaLnBrk="1" hangingPunct="1">
              <a:lnSpc>
                <a:spcPct val="90000"/>
              </a:lnSpc>
            </a:pPr>
            <a:r>
              <a:rPr lang="en-US" altLang="ko-KR" sz="4400" dirty="0" smtClean="0">
                <a:solidFill>
                  <a:schemeClr val="bg1"/>
                </a:solidFill>
                <a:latin typeface="Calibri Light" pitchFamily="34" charset="0"/>
              </a:rPr>
              <a:t>Table of Contents</a:t>
            </a:r>
            <a:endParaRPr lang="en-US" altLang="ko-KR" sz="4400" dirty="0">
              <a:solidFill>
                <a:schemeClr val="bg1"/>
              </a:solidFill>
              <a:latin typeface="Calibri Light" pitchFamily="34" charset="0"/>
            </a:endParaRPr>
          </a:p>
        </p:txBody>
      </p:sp>
      <p:cxnSp>
        <p:nvCxnSpPr>
          <p:cNvPr id="30" name="Straight Connector 10"/>
          <p:cNvCxnSpPr/>
          <p:nvPr/>
        </p:nvCxnSpPr>
        <p:spPr>
          <a:xfrm flipV="1">
            <a:off x="5256213" y="2336800"/>
            <a:ext cx="0" cy="66516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11"/>
          <p:cNvCxnSpPr/>
          <p:nvPr/>
        </p:nvCxnSpPr>
        <p:spPr>
          <a:xfrm flipV="1">
            <a:off x="711200" y="2324100"/>
            <a:ext cx="4532313" cy="127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Content Placeholder 2"/>
          <p:cNvSpPr txBox="1">
            <a:spLocks/>
          </p:cNvSpPr>
          <p:nvPr/>
        </p:nvSpPr>
        <p:spPr bwMode="auto">
          <a:xfrm>
            <a:off x="3212121" y="2459038"/>
            <a:ext cx="2034000" cy="427037"/>
          </a:xfrm>
          <a:prstGeom prst="rect">
            <a:avLst/>
          </a:prstGeom>
          <a:noFill/>
          <a:ln w="9525">
            <a:noFill/>
            <a:miter lim="800000"/>
            <a:headEnd/>
            <a:tailEnd/>
          </a:ln>
        </p:spPr>
        <p:txBody>
          <a:bodyPr/>
          <a:lstStyle/>
          <a:p>
            <a:pPr eaLnBrk="1" hangingPunct="1">
              <a:spcBef>
                <a:spcPct val="20000"/>
              </a:spcBef>
              <a:buFont typeface="Arial" pitchFamily="34" charset="0"/>
              <a:buNone/>
            </a:pPr>
            <a:r>
              <a:rPr lang="en-US" altLang="ko-KR" sz="2800" dirty="0" smtClean="0">
                <a:solidFill>
                  <a:schemeClr val="bg1"/>
                </a:solidFill>
              </a:rPr>
              <a:t>Introduction</a:t>
            </a:r>
            <a:endParaRPr lang="en-US" altLang="ko-KR" sz="2800" dirty="0">
              <a:solidFill>
                <a:schemeClr val="bg1"/>
              </a:solidFill>
            </a:endParaRPr>
          </a:p>
        </p:txBody>
      </p:sp>
      <p:cxnSp>
        <p:nvCxnSpPr>
          <p:cNvPr id="33" name="Straight Connector 10"/>
          <p:cNvCxnSpPr/>
          <p:nvPr/>
        </p:nvCxnSpPr>
        <p:spPr>
          <a:xfrm flipV="1">
            <a:off x="6240463" y="2989263"/>
            <a:ext cx="0" cy="66357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11"/>
          <p:cNvCxnSpPr/>
          <p:nvPr/>
        </p:nvCxnSpPr>
        <p:spPr>
          <a:xfrm flipV="1">
            <a:off x="1701800" y="2989263"/>
            <a:ext cx="4532313" cy="127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5" name="Content Placeholder 2"/>
          <p:cNvSpPr txBox="1">
            <a:spLocks/>
          </p:cNvSpPr>
          <p:nvPr/>
        </p:nvSpPr>
        <p:spPr bwMode="auto">
          <a:xfrm>
            <a:off x="3563815" y="3108325"/>
            <a:ext cx="2664000" cy="427038"/>
          </a:xfrm>
          <a:prstGeom prst="rect">
            <a:avLst/>
          </a:prstGeom>
          <a:noFill/>
          <a:ln w="9525">
            <a:noFill/>
            <a:miter lim="800000"/>
            <a:headEnd/>
            <a:tailEnd/>
          </a:ln>
        </p:spPr>
        <p:txBody>
          <a:bodyPr/>
          <a:lstStyle/>
          <a:p>
            <a:pPr eaLnBrk="1" hangingPunct="1">
              <a:spcBef>
                <a:spcPct val="20000"/>
              </a:spcBef>
              <a:buFont typeface="Arial" pitchFamily="34" charset="0"/>
              <a:buNone/>
            </a:pPr>
            <a:r>
              <a:rPr lang="en-US" altLang="ko-KR" sz="2800" dirty="0" smtClean="0">
                <a:solidFill>
                  <a:schemeClr val="bg1"/>
                </a:solidFill>
              </a:rPr>
              <a:t>Related Research</a:t>
            </a:r>
            <a:endParaRPr lang="en-US" altLang="ko-KR" sz="2800" dirty="0">
              <a:solidFill>
                <a:schemeClr val="bg1"/>
              </a:solidFill>
            </a:endParaRPr>
          </a:p>
        </p:txBody>
      </p:sp>
      <p:cxnSp>
        <p:nvCxnSpPr>
          <p:cNvPr id="36" name="Straight Connector 10"/>
          <p:cNvCxnSpPr/>
          <p:nvPr/>
        </p:nvCxnSpPr>
        <p:spPr>
          <a:xfrm flipV="1">
            <a:off x="7200900" y="3654425"/>
            <a:ext cx="0" cy="66516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11"/>
          <p:cNvCxnSpPr/>
          <p:nvPr/>
        </p:nvCxnSpPr>
        <p:spPr>
          <a:xfrm flipV="1">
            <a:off x="2662238" y="3654425"/>
            <a:ext cx="4532312" cy="127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Content Placeholder 2"/>
          <p:cNvSpPr txBox="1">
            <a:spLocks/>
          </p:cNvSpPr>
          <p:nvPr/>
        </p:nvSpPr>
        <p:spPr bwMode="auto">
          <a:xfrm>
            <a:off x="3324971" y="3773488"/>
            <a:ext cx="3877200" cy="427037"/>
          </a:xfrm>
          <a:prstGeom prst="rect">
            <a:avLst/>
          </a:prstGeom>
          <a:noFill/>
          <a:ln w="9525">
            <a:noFill/>
            <a:miter lim="800000"/>
            <a:headEnd/>
            <a:tailEnd/>
          </a:ln>
        </p:spPr>
        <p:txBody>
          <a:bodyPr/>
          <a:lstStyle/>
          <a:p>
            <a:pPr eaLnBrk="1" hangingPunct="1">
              <a:spcBef>
                <a:spcPct val="20000"/>
              </a:spcBef>
              <a:buFont typeface="Arial" pitchFamily="34" charset="0"/>
              <a:buNone/>
            </a:pPr>
            <a:r>
              <a:rPr lang="en-US" altLang="ko-KR" sz="2800" dirty="0" smtClean="0">
                <a:solidFill>
                  <a:schemeClr val="bg1"/>
                </a:solidFill>
              </a:rPr>
              <a:t>Scope of Implementation</a:t>
            </a:r>
            <a:endParaRPr lang="en-US" altLang="ko-KR" sz="2800" dirty="0">
              <a:solidFill>
                <a:schemeClr val="bg1"/>
              </a:solidFill>
            </a:endParaRPr>
          </a:p>
        </p:txBody>
      </p:sp>
      <p:cxnSp>
        <p:nvCxnSpPr>
          <p:cNvPr id="41" name="Straight Connector 10"/>
          <p:cNvCxnSpPr/>
          <p:nvPr/>
        </p:nvCxnSpPr>
        <p:spPr>
          <a:xfrm flipV="1">
            <a:off x="8043863" y="4321175"/>
            <a:ext cx="0" cy="66516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11"/>
          <p:cNvCxnSpPr/>
          <p:nvPr/>
        </p:nvCxnSpPr>
        <p:spPr>
          <a:xfrm flipV="1">
            <a:off x="3505200" y="4321175"/>
            <a:ext cx="4532313" cy="127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Content Placeholder 2"/>
          <p:cNvSpPr txBox="1">
            <a:spLocks/>
          </p:cNvSpPr>
          <p:nvPr/>
        </p:nvSpPr>
        <p:spPr bwMode="auto">
          <a:xfrm>
            <a:off x="2766654" y="4440238"/>
            <a:ext cx="5265006" cy="427037"/>
          </a:xfrm>
          <a:prstGeom prst="rect">
            <a:avLst/>
          </a:prstGeom>
          <a:noFill/>
          <a:ln w="9525">
            <a:noFill/>
            <a:miter lim="800000"/>
            <a:headEnd/>
            <a:tailEnd/>
          </a:ln>
        </p:spPr>
        <p:txBody>
          <a:bodyPr/>
          <a:lstStyle/>
          <a:p>
            <a:pPr eaLnBrk="1" hangingPunct="1">
              <a:spcBef>
                <a:spcPct val="20000"/>
              </a:spcBef>
              <a:buFont typeface="Arial" pitchFamily="34" charset="0"/>
              <a:buNone/>
            </a:pPr>
            <a:r>
              <a:rPr lang="en-US" altLang="ko-KR" sz="2800" dirty="0" smtClean="0">
                <a:solidFill>
                  <a:schemeClr val="bg1"/>
                </a:solidFill>
              </a:rPr>
              <a:t>Problem Definition and  Suggestion</a:t>
            </a:r>
            <a:endParaRPr lang="en-US" altLang="ko-KR" sz="2800" dirty="0">
              <a:solidFill>
                <a:schemeClr val="bg1"/>
              </a:solidFill>
            </a:endParaRPr>
          </a:p>
        </p:txBody>
      </p:sp>
      <p:cxnSp>
        <p:nvCxnSpPr>
          <p:cNvPr id="44" name="Straight Connector 10"/>
          <p:cNvCxnSpPr/>
          <p:nvPr/>
        </p:nvCxnSpPr>
        <p:spPr>
          <a:xfrm flipV="1">
            <a:off x="8945563" y="4987925"/>
            <a:ext cx="0" cy="66516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11"/>
          <p:cNvCxnSpPr/>
          <p:nvPr/>
        </p:nvCxnSpPr>
        <p:spPr>
          <a:xfrm flipV="1">
            <a:off x="4406900" y="4987925"/>
            <a:ext cx="4532313" cy="127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6" name="Content Placeholder 2"/>
          <p:cNvSpPr txBox="1">
            <a:spLocks/>
          </p:cNvSpPr>
          <p:nvPr/>
        </p:nvSpPr>
        <p:spPr bwMode="auto">
          <a:xfrm>
            <a:off x="4513386" y="5106988"/>
            <a:ext cx="4425585" cy="427037"/>
          </a:xfrm>
          <a:prstGeom prst="rect">
            <a:avLst/>
          </a:prstGeom>
          <a:noFill/>
          <a:ln w="9525">
            <a:noFill/>
            <a:miter lim="800000"/>
            <a:headEnd/>
            <a:tailEnd/>
          </a:ln>
        </p:spPr>
        <p:txBody>
          <a:bodyPr/>
          <a:lstStyle/>
          <a:p>
            <a:pPr eaLnBrk="1" hangingPunct="1">
              <a:spcBef>
                <a:spcPct val="20000"/>
              </a:spcBef>
              <a:buFont typeface="Arial" pitchFamily="34" charset="0"/>
              <a:buNone/>
            </a:pPr>
            <a:r>
              <a:rPr lang="en-US" altLang="ko-KR" sz="2800" dirty="0" smtClean="0">
                <a:solidFill>
                  <a:schemeClr val="bg1"/>
                </a:solidFill>
              </a:rPr>
              <a:t>Difference with Existing Apps</a:t>
            </a:r>
            <a:endParaRPr lang="en-US" altLang="ko-KR" sz="2800" dirty="0">
              <a:solidFill>
                <a:schemeClr val="bg1"/>
              </a:solidFill>
            </a:endParaRPr>
          </a:p>
        </p:txBody>
      </p:sp>
      <p:cxnSp>
        <p:nvCxnSpPr>
          <p:cNvPr id="47" name="Straight Connector 10"/>
          <p:cNvCxnSpPr/>
          <p:nvPr/>
        </p:nvCxnSpPr>
        <p:spPr>
          <a:xfrm flipV="1">
            <a:off x="9891713" y="5640388"/>
            <a:ext cx="0" cy="66357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11"/>
          <p:cNvCxnSpPr/>
          <p:nvPr/>
        </p:nvCxnSpPr>
        <p:spPr>
          <a:xfrm flipV="1">
            <a:off x="5353050" y="5640388"/>
            <a:ext cx="4532313" cy="127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Content Placeholder 2"/>
          <p:cNvSpPr txBox="1">
            <a:spLocks/>
          </p:cNvSpPr>
          <p:nvPr/>
        </p:nvSpPr>
        <p:spPr bwMode="auto">
          <a:xfrm>
            <a:off x="8300176" y="5834063"/>
            <a:ext cx="1594094" cy="427037"/>
          </a:xfrm>
          <a:prstGeom prst="rect">
            <a:avLst/>
          </a:prstGeom>
          <a:noFill/>
          <a:ln w="9525">
            <a:noFill/>
            <a:miter lim="800000"/>
            <a:headEnd/>
            <a:tailEnd/>
          </a:ln>
        </p:spPr>
        <p:txBody>
          <a:bodyPr/>
          <a:lstStyle/>
          <a:p>
            <a:pPr eaLnBrk="1" hangingPunct="1">
              <a:spcBef>
                <a:spcPct val="20000"/>
              </a:spcBef>
              <a:buFont typeface="Arial" pitchFamily="34" charset="0"/>
              <a:buNone/>
            </a:pPr>
            <a:r>
              <a:rPr lang="en-US" altLang="ko-KR" sz="2800" dirty="0" smtClean="0">
                <a:solidFill>
                  <a:schemeClr val="bg1"/>
                </a:solidFill>
              </a:rPr>
              <a:t>Schedule</a:t>
            </a:r>
            <a:endParaRPr lang="en-US" altLang="ko-KR" sz="2800" dirty="0">
              <a:solidFill>
                <a:schemeClr val="bg1"/>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nodeType="afterGroup">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nodeType="afterGroup">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barn(inVertical)">
                                      <p:cBhvr>
                                        <p:cTn id="15" dur="500"/>
                                        <p:tgtEl>
                                          <p:spTgt spid="16"/>
                                        </p:tgtEl>
                                      </p:cBhvr>
                                    </p:animEffect>
                                  </p:childTnLst>
                                </p:cTn>
                              </p:par>
                            </p:childTnLst>
                          </p:cTn>
                        </p:par>
                        <p:par>
                          <p:cTn id="16" fill="hold" nodeType="afterGroup">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p:cTn id="19" dur="500" fill="hold"/>
                                        <p:tgtEl>
                                          <p:spTgt spid="18"/>
                                        </p:tgtEl>
                                        <p:attrNameLst>
                                          <p:attrName>ppt_w</p:attrName>
                                        </p:attrNameLst>
                                      </p:cBhvr>
                                      <p:tavLst>
                                        <p:tav tm="0">
                                          <p:val>
                                            <p:fltVal val="0"/>
                                          </p:val>
                                        </p:tav>
                                        <p:tav tm="100000">
                                          <p:val>
                                            <p:strVal val="#ppt_w"/>
                                          </p:val>
                                        </p:tav>
                                      </p:tavLst>
                                    </p:anim>
                                    <p:anim calcmode="lin" valueType="num">
                                      <p:cBhvr>
                                        <p:cTn id="20" dur="500" fill="hold"/>
                                        <p:tgtEl>
                                          <p:spTgt spid="18"/>
                                        </p:tgtEl>
                                        <p:attrNameLst>
                                          <p:attrName>ppt_h</p:attrName>
                                        </p:attrNameLst>
                                      </p:cBhvr>
                                      <p:tavLst>
                                        <p:tav tm="0">
                                          <p:val>
                                            <p:fltVal val="0"/>
                                          </p:val>
                                        </p:tav>
                                        <p:tav tm="100000">
                                          <p:val>
                                            <p:strVal val="#ppt_h"/>
                                          </p:val>
                                        </p:tav>
                                      </p:tavLst>
                                    </p:anim>
                                    <p:animEffect transition="in" filter="fade">
                                      <p:cBhvr>
                                        <p:cTn id="21" dur="500"/>
                                        <p:tgtEl>
                                          <p:spTgt spid="18"/>
                                        </p:tgtEl>
                                      </p:cBhvr>
                                    </p:animEffect>
                                  </p:childTnLst>
                                </p:cTn>
                              </p:par>
                            </p:childTnLst>
                          </p:cTn>
                        </p:par>
                        <p:par>
                          <p:cTn id="22" fill="hold" nodeType="afterGroup">
                            <p:stCondLst>
                              <p:cond delay="2000"/>
                            </p:stCondLst>
                            <p:childTnLst>
                              <p:par>
                                <p:cTn id="23" presetID="16" presetClass="entr" presetSubtype="21" fill="hold" grpId="0" nodeType="after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barn(inVertical)">
                                      <p:cBhvr>
                                        <p:cTn id="25" dur="500"/>
                                        <p:tgtEl>
                                          <p:spTgt spid="39"/>
                                        </p:tgtEl>
                                      </p:cBhvr>
                                    </p:animEffect>
                                  </p:childTnLst>
                                </p:cTn>
                              </p:par>
                            </p:childTnLst>
                          </p:cTn>
                        </p:par>
                        <p:par>
                          <p:cTn id="26" fill="hold" nodeType="afterGroup">
                            <p:stCondLst>
                              <p:cond delay="2500"/>
                            </p:stCondLst>
                            <p:childTnLst>
                              <p:par>
                                <p:cTn id="27" presetID="16" presetClass="entr" presetSubtype="21" fill="hold"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barn(inVertical)">
                                      <p:cBhvr>
                                        <p:cTn id="29" dur="500"/>
                                        <p:tgtEl>
                                          <p:spTgt spid="11"/>
                                        </p:tgtEl>
                                      </p:cBhvr>
                                    </p:animEffect>
                                  </p:childTnLst>
                                </p:cTn>
                              </p:par>
                            </p:childTnLst>
                          </p:cTn>
                        </p:par>
                        <p:par>
                          <p:cTn id="30" fill="hold" nodeType="afterGroup">
                            <p:stCondLst>
                              <p:cond delay="3000"/>
                            </p:stCondLst>
                            <p:childTnLst>
                              <p:par>
                                <p:cTn id="31" presetID="16" presetClass="entr" presetSubtype="21" fill="hold"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barn(inVertical)">
                                      <p:cBhvr>
                                        <p:cTn id="33" dur="500"/>
                                        <p:tgtEl>
                                          <p:spTgt spid="12"/>
                                        </p:tgtEl>
                                      </p:cBhvr>
                                    </p:animEffect>
                                  </p:childTnLst>
                                </p:cTn>
                              </p:par>
                            </p:childTnLst>
                          </p:cTn>
                        </p:par>
                        <p:par>
                          <p:cTn id="34" fill="hold" nodeType="afterGroup">
                            <p:stCondLst>
                              <p:cond delay="3500"/>
                            </p:stCondLst>
                            <p:childTnLst>
                              <p:par>
                                <p:cTn id="35" presetID="16" presetClass="entr" presetSubtype="21" fill="hold" grpId="0" nodeType="after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barn(inVertical)">
                                      <p:cBhvr>
                                        <p:cTn id="37" dur="500"/>
                                        <p:tgtEl>
                                          <p:spTgt spid="22"/>
                                        </p:tgtEl>
                                      </p:cBhvr>
                                    </p:animEffect>
                                  </p:childTnLst>
                                </p:cTn>
                              </p:par>
                            </p:childTnLst>
                          </p:cTn>
                        </p:par>
                        <p:par>
                          <p:cTn id="38" fill="hold" nodeType="afterGroup">
                            <p:stCondLst>
                              <p:cond delay="4000"/>
                            </p:stCondLst>
                            <p:childTnLst>
                              <p:par>
                                <p:cTn id="39" presetID="16" presetClass="entr" presetSubtype="21" fill="hold" grpId="0" nodeType="after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barn(inVertical)">
                                      <p:cBhvr>
                                        <p:cTn id="41" dur="500"/>
                                        <p:tgtEl>
                                          <p:spTgt spid="24"/>
                                        </p:tgtEl>
                                      </p:cBhvr>
                                    </p:animEffect>
                                  </p:childTnLst>
                                </p:cTn>
                              </p:par>
                            </p:childTnLst>
                          </p:cTn>
                        </p:par>
                        <p:par>
                          <p:cTn id="42" fill="hold" nodeType="afterGroup">
                            <p:stCondLst>
                              <p:cond delay="4500"/>
                            </p:stCondLst>
                            <p:childTnLst>
                              <p:par>
                                <p:cTn id="43" presetID="16" presetClass="entr" presetSubtype="21" fill="hold" nodeType="after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barn(inVertical)">
                                      <p:cBhvr>
                                        <p:cTn id="45" dur="500"/>
                                        <p:tgtEl>
                                          <p:spTgt spid="30"/>
                                        </p:tgtEl>
                                      </p:cBhvr>
                                    </p:animEffect>
                                  </p:childTnLst>
                                </p:cTn>
                              </p:par>
                            </p:childTnLst>
                          </p:cTn>
                        </p:par>
                        <p:par>
                          <p:cTn id="46" fill="hold" nodeType="afterGroup">
                            <p:stCondLst>
                              <p:cond delay="5000"/>
                            </p:stCondLst>
                            <p:childTnLst>
                              <p:par>
                                <p:cTn id="47" presetID="16" presetClass="entr" presetSubtype="21" fill="hold" nodeType="after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barn(inVertical)">
                                      <p:cBhvr>
                                        <p:cTn id="49" dur="500"/>
                                        <p:tgtEl>
                                          <p:spTgt spid="31"/>
                                        </p:tgtEl>
                                      </p:cBhvr>
                                    </p:animEffect>
                                  </p:childTnLst>
                                </p:cTn>
                              </p:par>
                            </p:childTnLst>
                          </p:cTn>
                        </p:par>
                        <p:par>
                          <p:cTn id="50" fill="hold" nodeType="afterGroup">
                            <p:stCondLst>
                              <p:cond delay="5500"/>
                            </p:stCondLst>
                            <p:childTnLst>
                              <p:par>
                                <p:cTn id="51" presetID="16" presetClass="entr" presetSubtype="21" fill="hold" grpId="0" nodeType="after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barn(inVertical)">
                                      <p:cBhvr>
                                        <p:cTn id="53" dur="500"/>
                                        <p:tgtEl>
                                          <p:spTgt spid="32"/>
                                        </p:tgtEl>
                                      </p:cBhvr>
                                    </p:animEffect>
                                  </p:childTnLst>
                                </p:cTn>
                              </p:par>
                            </p:childTnLst>
                          </p:cTn>
                        </p:par>
                        <p:par>
                          <p:cTn id="54" fill="hold" nodeType="afterGroup">
                            <p:stCondLst>
                              <p:cond delay="6000"/>
                            </p:stCondLst>
                            <p:childTnLst>
                              <p:par>
                                <p:cTn id="55" presetID="16" presetClass="entr" presetSubtype="21" fill="hold" nodeType="after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barn(inVertical)">
                                      <p:cBhvr>
                                        <p:cTn id="57" dur="500"/>
                                        <p:tgtEl>
                                          <p:spTgt spid="33"/>
                                        </p:tgtEl>
                                      </p:cBhvr>
                                    </p:animEffect>
                                  </p:childTnLst>
                                </p:cTn>
                              </p:par>
                            </p:childTnLst>
                          </p:cTn>
                        </p:par>
                        <p:par>
                          <p:cTn id="58" fill="hold" nodeType="afterGroup">
                            <p:stCondLst>
                              <p:cond delay="6500"/>
                            </p:stCondLst>
                            <p:childTnLst>
                              <p:par>
                                <p:cTn id="59" presetID="16" presetClass="entr" presetSubtype="21" fill="hold" nodeType="after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barn(inVertical)">
                                      <p:cBhvr>
                                        <p:cTn id="61" dur="500"/>
                                        <p:tgtEl>
                                          <p:spTgt spid="34"/>
                                        </p:tgtEl>
                                      </p:cBhvr>
                                    </p:animEffect>
                                  </p:childTnLst>
                                </p:cTn>
                              </p:par>
                            </p:childTnLst>
                          </p:cTn>
                        </p:par>
                        <p:par>
                          <p:cTn id="62" fill="hold" nodeType="afterGroup">
                            <p:stCondLst>
                              <p:cond delay="7000"/>
                            </p:stCondLst>
                            <p:childTnLst>
                              <p:par>
                                <p:cTn id="63" presetID="16" presetClass="entr" presetSubtype="21" fill="hold" grpId="0" nodeType="afterEffect">
                                  <p:stCondLst>
                                    <p:cond delay="0"/>
                                  </p:stCondLst>
                                  <p:childTnLst>
                                    <p:set>
                                      <p:cBhvr>
                                        <p:cTn id="64" dur="1" fill="hold">
                                          <p:stCondLst>
                                            <p:cond delay="0"/>
                                          </p:stCondLst>
                                        </p:cTn>
                                        <p:tgtEl>
                                          <p:spTgt spid="35"/>
                                        </p:tgtEl>
                                        <p:attrNameLst>
                                          <p:attrName>style.visibility</p:attrName>
                                        </p:attrNameLst>
                                      </p:cBhvr>
                                      <p:to>
                                        <p:strVal val="visible"/>
                                      </p:to>
                                    </p:set>
                                    <p:animEffect transition="in" filter="barn(inVertical)">
                                      <p:cBhvr>
                                        <p:cTn id="65" dur="500"/>
                                        <p:tgtEl>
                                          <p:spTgt spid="35"/>
                                        </p:tgtEl>
                                      </p:cBhvr>
                                    </p:animEffect>
                                  </p:childTnLst>
                                </p:cTn>
                              </p:par>
                            </p:childTnLst>
                          </p:cTn>
                        </p:par>
                        <p:par>
                          <p:cTn id="66" fill="hold" nodeType="afterGroup">
                            <p:stCondLst>
                              <p:cond delay="7500"/>
                            </p:stCondLst>
                            <p:childTnLst>
                              <p:par>
                                <p:cTn id="67" presetID="16" presetClass="entr" presetSubtype="21" fill="hold" nodeType="afterEffect">
                                  <p:stCondLst>
                                    <p:cond delay="0"/>
                                  </p:stCondLst>
                                  <p:childTnLst>
                                    <p:set>
                                      <p:cBhvr>
                                        <p:cTn id="68" dur="1" fill="hold">
                                          <p:stCondLst>
                                            <p:cond delay="0"/>
                                          </p:stCondLst>
                                        </p:cTn>
                                        <p:tgtEl>
                                          <p:spTgt spid="36"/>
                                        </p:tgtEl>
                                        <p:attrNameLst>
                                          <p:attrName>style.visibility</p:attrName>
                                        </p:attrNameLst>
                                      </p:cBhvr>
                                      <p:to>
                                        <p:strVal val="visible"/>
                                      </p:to>
                                    </p:set>
                                    <p:animEffect transition="in" filter="barn(inVertical)">
                                      <p:cBhvr>
                                        <p:cTn id="69" dur="500"/>
                                        <p:tgtEl>
                                          <p:spTgt spid="36"/>
                                        </p:tgtEl>
                                      </p:cBhvr>
                                    </p:animEffect>
                                  </p:childTnLst>
                                </p:cTn>
                              </p:par>
                            </p:childTnLst>
                          </p:cTn>
                        </p:par>
                        <p:par>
                          <p:cTn id="70" fill="hold" nodeType="afterGroup">
                            <p:stCondLst>
                              <p:cond delay="8000"/>
                            </p:stCondLst>
                            <p:childTnLst>
                              <p:par>
                                <p:cTn id="71" presetID="16" presetClass="entr" presetSubtype="21" fill="hold" nodeType="afterEffect">
                                  <p:stCondLst>
                                    <p:cond delay="0"/>
                                  </p:stCondLst>
                                  <p:childTnLst>
                                    <p:set>
                                      <p:cBhvr>
                                        <p:cTn id="72" dur="1" fill="hold">
                                          <p:stCondLst>
                                            <p:cond delay="0"/>
                                          </p:stCondLst>
                                        </p:cTn>
                                        <p:tgtEl>
                                          <p:spTgt spid="37"/>
                                        </p:tgtEl>
                                        <p:attrNameLst>
                                          <p:attrName>style.visibility</p:attrName>
                                        </p:attrNameLst>
                                      </p:cBhvr>
                                      <p:to>
                                        <p:strVal val="visible"/>
                                      </p:to>
                                    </p:set>
                                    <p:animEffect transition="in" filter="barn(inVertical)">
                                      <p:cBhvr>
                                        <p:cTn id="73" dur="500"/>
                                        <p:tgtEl>
                                          <p:spTgt spid="37"/>
                                        </p:tgtEl>
                                      </p:cBhvr>
                                    </p:animEffect>
                                  </p:childTnLst>
                                </p:cTn>
                              </p:par>
                            </p:childTnLst>
                          </p:cTn>
                        </p:par>
                        <p:par>
                          <p:cTn id="74" fill="hold" nodeType="afterGroup">
                            <p:stCondLst>
                              <p:cond delay="8500"/>
                            </p:stCondLst>
                            <p:childTnLst>
                              <p:par>
                                <p:cTn id="75" presetID="16" presetClass="entr" presetSubtype="21" fill="hold" grpId="0" nodeType="afterEffect">
                                  <p:stCondLst>
                                    <p:cond delay="0"/>
                                  </p:stCondLst>
                                  <p:childTnLst>
                                    <p:set>
                                      <p:cBhvr>
                                        <p:cTn id="76" dur="1" fill="hold">
                                          <p:stCondLst>
                                            <p:cond delay="0"/>
                                          </p:stCondLst>
                                        </p:cTn>
                                        <p:tgtEl>
                                          <p:spTgt spid="38"/>
                                        </p:tgtEl>
                                        <p:attrNameLst>
                                          <p:attrName>style.visibility</p:attrName>
                                        </p:attrNameLst>
                                      </p:cBhvr>
                                      <p:to>
                                        <p:strVal val="visible"/>
                                      </p:to>
                                    </p:set>
                                    <p:animEffect transition="in" filter="barn(inVertical)">
                                      <p:cBhvr>
                                        <p:cTn id="77" dur="500"/>
                                        <p:tgtEl>
                                          <p:spTgt spid="38"/>
                                        </p:tgtEl>
                                      </p:cBhvr>
                                    </p:animEffect>
                                  </p:childTnLst>
                                </p:cTn>
                              </p:par>
                            </p:childTnLst>
                          </p:cTn>
                        </p:par>
                        <p:par>
                          <p:cTn id="78" fill="hold" nodeType="afterGroup">
                            <p:stCondLst>
                              <p:cond delay="9000"/>
                            </p:stCondLst>
                            <p:childTnLst>
                              <p:par>
                                <p:cTn id="79" presetID="16" presetClass="entr" presetSubtype="21" fill="hold" nodeType="afterEffect">
                                  <p:stCondLst>
                                    <p:cond delay="0"/>
                                  </p:stCondLst>
                                  <p:childTnLst>
                                    <p:set>
                                      <p:cBhvr>
                                        <p:cTn id="80" dur="1" fill="hold">
                                          <p:stCondLst>
                                            <p:cond delay="0"/>
                                          </p:stCondLst>
                                        </p:cTn>
                                        <p:tgtEl>
                                          <p:spTgt spid="41"/>
                                        </p:tgtEl>
                                        <p:attrNameLst>
                                          <p:attrName>style.visibility</p:attrName>
                                        </p:attrNameLst>
                                      </p:cBhvr>
                                      <p:to>
                                        <p:strVal val="visible"/>
                                      </p:to>
                                    </p:set>
                                    <p:animEffect transition="in" filter="barn(inVertical)">
                                      <p:cBhvr>
                                        <p:cTn id="81" dur="500"/>
                                        <p:tgtEl>
                                          <p:spTgt spid="41"/>
                                        </p:tgtEl>
                                      </p:cBhvr>
                                    </p:animEffect>
                                  </p:childTnLst>
                                </p:cTn>
                              </p:par>
                            </p:childTnLst>
                          </p:cTn>
                        </p:par>
                        <p:par>
                          <p:cTn id="82" fill="hold" nodeType="afterGroup">
                            <p:stCondLst>
                              <p:cond delay="9500"/>
                            </p:stCondLst>
                            <p:childTnLst>
                              <p:par>
                                <p:cTn id="83" presetID="16" presetClass="entr" presetSubtype="21" fill="hold" nodeType="afterEffect">
                                  <p:stCondLst>
                                    <p:cond delay="0"/>
                                  </p:stCondLst>
                                  <p:childTnLst>
                                    <p:set>
                                      <p:cBhvr>
                                        <p:cTn id="84" dur="1" fill="hold">
                                          <p:stCondLst>
                                            <p:cond delay="0"/>
                                          </p:stCondLst>
                                        </p:cTn>
                                        <p:tgtEl>
                                          <p:spTgt spid="42"/>
                                        </p:tgtEl>
                                        <p:attrNameLst>
                                          <p:attrName>style.visibility</p:attrName>
                                        </p:attrNameLst>
                                      </p:cBhvr>
                                      <p:to>
                                        <p:strVal val="visible"/>
                                      </p:to>
                                    </p:set>
                                    <p:animEffect transition="in" filter="barn(inVertical)">
                                      <p:cBhvr>
                                        <p:cTn id="85" dur="500"/>
                                        <p:tgtEl>
                                          <p:spTgt spid="42"/>
                                        </p:tgtEl>
                                      </p:cBhvr>
                                    </p:animEffect>
                                  </p:childTnLst>
                                </p:cTn>
                              </p:par>
                            </p:childTnLst>
                          </p:cTn>
                        </p:par>
                        <p:par>
                          <p:cTn id="86" fill="hold" nodeType="afterGroup">
                            <p:stCondLst>
                              <p:cond delay="10000"/>
                            </p:stCondLst>
                            <p:childTnLst>
                              <p:par>
                                <p:cTn id="87" presetID="16" presetClass="entr" presetSubtype="21" fill="hold" grpId="0" nodeType="afterEffect">
                                  <p:stCondLst>
                                    <p:cond delay="0"/>
                                  </p:stCondLst>
                                  <p:childTnLst>
                                    <p:set>
                                      <p:cBhvr>
                                        <p:cTn id="88" dur="1" fill="hold">
                                          <p:stCondLst>
                                            <p:cond delay="0"/>
                                          </p:stCondLst>
                                        </p:cTn>
                                        <p:tgtEl>
                                          <p:spTgt spid="43"/>
                                        </p:tgtEl>
                                        <p:attrNameLst>
                                          <p:attrName>style.visibility</p:attrName>
                                        </p:attrNameLst>
                                      </p:cBhvr>
                                      <p:to>
                                        <p:strVal val="visible"/>
                                      </p:to>
                                    </p:set>
                                    <p:animEffect transition="in" filter="barn(inVertical)">
                                      <p:cBhvr>
                                        <p:cTn id="89" dur="500"/>
                                        <p:tgtEl>
                                          <p:spTgt spid="43"/>
                                        </p:tgtEl>
                                      </p:cBhvr>
                                    </p:animEffect>
                                  </p:childTnLst>
                                </p:cTn>
                              </p:par>
                            </p:childTnLst>
                          </p:cTn>
                        </p:par>
                        <p:par>
                          <p:cTn id="90" fill="hold" nodeType="afterGroup">
                            <p:stCondLst>
                              <p:cond delay="10500"/>
                            </p:stCondLst>
                            <p:childTnLst>
                              <p:par>
                                <p:cTn id="91" presetID="16" presetClass="entr" presetSubtype="21" fill="hold" nodeType="afterEffect">
                                  <p:stCondLst>
                                    <p:cond delay="0"/>
                                  </p:stCondLst>
                                  <p:childTnLst>
                                    <p:set>
                                      <p:cBhvr>
                                        <p:cTn id="92" dur="1" fill="hold">
                                          <p:stCondLst>
                                            <p:cond delay="0"/>
                                          </p:stCondLst>
                                        </p:cTn>
                                        <p:tgtEl>
                                          <p:spTgt spid="44"/>
                                        </p:tgtEl>
                                        <p:attrNameLst>
                                          <p:attrName>style.visibility</p:attrName>
                                        </p:attrNameLst>
                                      </p:cBhvr>
                                      <p:to>
                                        <p:strVal val="visible"/>
                                      </p:to>
                                    </p:set>
                                    <p:animEffect transition="in" filter="barn(inVertical)">
                                      <p:cBhvr>
                                        <p:cTn id="93" dur="500"/>
                                        <p:tgtEl>
                                          <p:spTgt spid="44"/>
                                        </p:tgtEl>
                                      </p:cBhvr>
                                    </p:animEffect>
                                  </p:childTnLst>
                                </p:cTn>
                              </p:par>
                            </p:childTnLst>
                          </p:cTn>
                        </p:par>
                        <p:par>
                          <p:cTn id="94" fill="hold" nodeType="afterGroup">
                            <p:stCondLst>
                              <p:cond delay="11000"/>
                            </p:stCondLst>
                            <p:childTnLst>
                              <p:par>
                                <p:cTn id="95" presetID="16" presetClass="entr" presetSubtype="21" fill="hold" nodeType="afterEffect">
                                  <p:stCondLst>
                                    <p:cond delay="0"/>
                                  </p:stCondLst>
                                  <p:childTnLst>
                                    <p:set>
                                      <p:cBhvr>
                                        <p:cTn id="96" dur="1" fill="hold">
                                          <p:stCondLst>
                                            <p:cond delay="0"/>
                                          </p:stCondLst>
                                        </p:cTn>
                                        <p:tgtEl>
                                          <p:spTgt spid="45"/>
                                        </p:tgtEl>
                                        <p:attrNameLst>
                                          <p:attrName>style.visibility</p:attrName>
                                        </p:attrNameLst>
                                      </p:cBhvr>
                                      <p:to>
                                        <p:strVal val="visible"/>
                                      </p:to>
                                    </p:set>
                                    <p:animEffect transition="in" filter="barn(inVertical)">
                                      <p:cBhvr>
                                        <p:cTn id="97" dur="500"/>
                                        <p:tgtEl>
                                          <p:spTgt spid="45"/>
                                        </p:tgtEl>
                                      </p:cBhvr>
                                    </p:animEffect>
                                  </p:childTnLst>
                                </p:cTn>
                              </p:par>
                            </p:childTnLst>
                          </p:cTn>
                        </p:par>
                        <p:par>
                          <p:cTn id="98" fill="hold" nodeType="afterGroup">
                            <p:stCondLst>
                              <p:cond delay="11500"/>
                            </p:stCondLst>
                            <p:childTnLst>
                              <p:par>
                                <p:cTn id="99" presetID="16" presetClass="entr" presetSubtype="21" fill="hold" grpId="0" nodeType="afterEffect">
                                  <p:stCondLst>
                                    <p:cond delay="0"/>
                                  </p:stCondLst>
                                  <p:childTnLst>
                                    <p:set>
                                      <p:cBhvr>
                                        <p:cTn id="100" dur="1" fill="hold">
                                          <p:stCondLst>
                                            <p:cond delay="0"/>
                                          </p:stCondLst>
                                        </p:cTn>
                                        <p:tgtEl>
                                          <p:spTgt spid="46"/>
                                        </p:tgtEl>
                                        <p:attrNameLst>
                                          <p:attrName>style.visibility</p:attrName>
                                        </p:attrNameLst>
                                      </p:cBhvr>
                                      <p:to>
                                        <p:strVal val="visible"/>
                                      </p:to>
                                    </p:set>
                                    <p:animEffect transition="in" filter="barn(inVertical)">
                                      <p:cBhvr>
                                        <p:cTn id="101" dur="500"/>
                                        <p:tgtEl>
                                          <p:spTgt spid="46"/>
                                        </p:tgtEl>
                                      </p:cBhvr>
                                    </p:animEffect>
                                  </p:childTnLst>
                                </p:cTn>
                              </p:par>
                            </p:childTnLst>
                          </p:cTn>
                        </p:par>
                        <p:par>
                          <p:cTn id="102" fill="hold" nodeType="afterGroup">
                            <p:stCondLst>
                              <p:cond delay="12000"/>
                            </p:stCondLst>
                            <p:childTnLst>
                              <p:par>
                                <p:cTn id="103" presetID="16" presetClass="entr" presetSubtype="21" fill="hold" nodeType="afterEffect">
                                  <p:stCondLst>
                                    <p:cond delay="0"/>
                                  </p:stCondLst>
                                  <p:childTnLst>
                                    <p:set>
                                      <p:cBhvr>
                                        <p:cTn id="104" dur="1" fill="hold">
                                          <p:stCondLst>
                                            <p:cond delay="0"/>
                                          </p:stCondLst>
                                        </p:cTn>
                                        <p:tgtEl>
                                          <p:spTgt spid="47"/>
                                        </p:tgtEl>
                                        <p:attrNameLst>
                                          <p:attrName>style.visibility</p:attrName>
                                        </p:attrNameLst>
                                      </p:cBhvr>
                                      <p:to>
                                        <p:strVal val="visible"/>
                                      </p:to>
                                    </p:set>
                                    <p:animEffect transition="in" filter="barn(inVertical)">
                                      <p:cBhvr>
                                        <p:cTn id="105" dur="500"/>
                                        <p:tgtEl>
                                          <p:spTgt spid="47"/>
                                        </p:tgtEl>
                                      </p:cBhvr>
                                    </p:animEffect>
                                  </p:childTnLst>
                                </p:cTn>
                              </p:par>
                            </p:childTnLst>
                          </p:cTn>
                        </p:par>
                        <p:par>
                          <p:cTn id="106" fill="hold" nodeType="afterGroup">
                            <p:stCondLst>
                              <p:cond delay="12500"/>
                            </p:stCondLst>
                            <p:childTnLst>
                              <p:par>
                                <p:cTn id="107" presetID="16" presetClass="entr" presetSubtype="21" fill="hold" nodeType="afterEffect">
                                  <p:stCondLst>
                                    <p:cond delay="0"/>
                                  </p:stCondLst>
                                  <p:childTnLst>
                                    <p:set>
                                      <p:cBhvr>
                                        <p:cTn id="108" dur="1" fill="hold">
                                          <p:stCondLst>
                                            <p:cond delay="0"/>
                                          </p:stCondLst>
                                        </p:cTn>
                                        <p:tgtEl>
                                          <p:spTgt spid="48"/>
                                        </p:tgtEl>
                                        <p:attrNameLst>
                                          <p:attrName>style.visibility</p:attrName>
                                        </p:attrNameLst>
                                      </p:cBhvr>
                                      <p:to>
                                        <p:strVal val="visible"/>
                                      </p:to>
                                    </p:set>
                                    <p:animEffect transition="in" filter="barn(inVertical)">
                                      <p:cBhvr>
                                        <p:cTn id="109" dur="500"/>
                                        <p:tgtEl>
                                          <p:spTgt spid="48"/>
                                        </p:tgtEl>
                                      </p:cBhvr>
                                    </p:animEffect>
                                  </p:childTnLst>
                                </p:cTn>
                              </p:par>
                            </p:childTnLst>
                          </p:cTn>
                        </p:par>
                        <p:par>
                          <p:cTn id="110" fill="hold" nodeType="afterGroup">
                            <p:stCondLst>
                              <p:cond delay="13000"/>
                            </p:stCondLst>
                            <p:childTnLst>
                              <p:par>
                                <p:cTn id="111" presetID="16" presetClass="entr" presetSubtype="21" fill="hold" grpId="0" nodeType="afterEffect">
                                  <p:stCondLst>
                                    <p:cond delay="0"/>
                                  </p:stCondLst>
                                  <p:childTnLst>
                                    <p:set>
                                      <p:cBhvr>
                                        <p:cTn id="112" dur="1" fill="hold">
                                          <p:stCondLst>
                                            <p:cond delay="0"/>
                                          </p:stCondLst>
                                        </p:cTn>
                                        <p:tgtEl>
                                          <p:spTgt spid="49"/>
                                        </p:tgtEl>
                                        <p:attrNameLst>
                                          <p:attrName>style.visibility</p:attrName>
                                        </p:attrNameLst>
                                      </p:cBhvr>
                                      <p:to>
                                        <p:strVal val="visible"/>
                                      </p:to>
                                    </p:set>
                                    <p:animEffect transition="in" filter="barn(inVertical)">
                                      <p:cBhvr>
                                        <p:cTn id="113"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6" grpId="0" animBg="1"/>
      <p:bldP spid="18" grpId="0" animBg="1"/>
      <p:bldP spid="22" grpId="0" animBg="1"/>
      <p:bldP spid="24" grpId="0"/>
      <p:bldP spid="39" grpId="0" animBg="1"/>
      <p:bldP spid="40" grpId="0"/>
      <p:bldP spid="32" grpId="0"/>
      <p:bldP spid="35" grpId="0"/>
      <p:bldP spid="38" grpId="0"/>
      <p:bldP spid="43" grpId="0"/>
      <p:bldP spid="46" grpId="0"/>
      <p:bldP spid="4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2009775" y="1063625"/>
            <a:ext cx="8229600" cy="554038"/>
          </a:xfrm>
          <a:prstGeom prst="rect">
            <a:avLst/>
          </a:prstGeom>
          <a:noFill/>
          <a:ln w="9525">
            <a:noFill/>
            <a:miter lim="800000"/>
            <a:headEnd/>
            <a:tailEnd/>
          </a:ln>
        </p:spPr>
        <p:txBody>
          <a:bodyPr anchor="ctr"/>
          <a:lstStyle/>
          <a:p>
            <a:pPr algn="ctr" eaLnBrk="1" hangingPunct="1"/>
            <a:r>
              <a:rPr lang="en-US" altLang="ko-KR" sz="2800" b="1" dirty="0" smtClean="0">
                <a:solidFill>
                  <a:srgbClr val="A6A6A6"/>
                </a:solidFill>
              </a:rPr>
              <a:t>What is </a:t>
            </a:r>
            <a:r>
              <a:rPr lang="ko-KR" altLang="en-US" sz="2800" b="1" dirty="0" smtClean="0">
                <a:solidFill>
                  <a:srgbClr val="A6A6A6"/>
                </a:solidFill>
              </a:rPr>
              <a:t>내일로</a:t>
            </a:r>
            <a:r>
              <a:rPr lang="en-US" altLang="ko-KR" sz="2800" b="1" dirty="0" smtClean="0">
                <a:solidFill>
                  <a:srgbClr val="A6A6A6"/>
                </a:solidFill>
              </a:rPr>
              <a:t>?</a:t>
            </a:r>
            <a:endParaRPr lang="en-US" altLang="ko-KR" sz="2800" b="1" dirty="0">
              <a:solidFill>
                <a:srgbClr val="A6A6A6"/>
              </a:solidFill>
              <a:ea typeface="굴림" pitchFamily="50" charset="-127"/>
            </a:endParaRPr>
          </a:p>
        </p:txBody>
      </p:sp>
      <p:sp>
        <p:nvSpPr>
          <p:cNvPr id="5" name="Title 13"/>
          <p:cNvSpPr txBox="1">
            <a:spLocks/>
          </p:cNvSpPr>
          <p:nvPr/>
        </p:nvSpPr>
        <p:spPr>
          <a:xfrm>
            <a:off x="2009775" y="277813"/>
            <a:ext cx="8229600" cy="857250"/>
          </a:xfrm>
          <a:prstGeom prst="rect">
            <a:avLst/>
          </a:prstGeom>
        </p:spPr>
        <p:txBody>
          <a:bodyPr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fontAlgn="auto">
              <a:spcAft>
                <a:spcPts val="0"/>
              </a:spcAft>
              <a:defRPr/>
            </a:pPr>
            <a:r>
              <a:rPr lang="ko-KR" altLang="en-US" sz="4800" dirty="0" smtClean="0">
                <a:solidFill>
                  <a:schemeClr val="bg1">
                    <a:lumMod val="50000"/>
                  </a:schemeClr>
                </a:solidFill>
              </a:rPr>
              <a:t>내일로 모레로</a:t>
            </a:r>
            <a:endParaRPr lang="en-US" sz="4800" dirty="0">
              <a:solidFill>
                <a:schemeClr val="bg1">
                  <a:lumMod val="50000"/>
                </a:schemeClr>
              </a:solidFill>
            </a:endParaRPr>
          </a:p>
        </p:txBody>
      </p:sp>
      <p:sp>
        <p:nvSpPr>
          <p:cNvPr id="6" name="Content Placeholder 2"/>
          <p:cNvSpPr txBox="1">
            <a:spLocks/>
          </p:cNvSpPr>
          <p:nvPr/>
        </p:nvSpPr>
        <p:spPr bwMode="auto">
          <a:xfrm>
            <a:off x="2009775" y="5632450"/>
            <a:ext cx="7519988" cy="611188"/>
          </a:xfrm>
          <a:prstGeom prst="rect">
            <a:avLst/>
          </a:prstGeom>
          <a:noFill/>
          <a:ln w="9525">
            <a:noFill/>
            <a:miter lim="800000"/>
            <a:headEnd/>
            <a:tailEnd/>
          </a:ln>
        </p:spPr>
        <p:txBody>
          <a:bodyPr/>
          <a:lstStyle/>
          <a:p>
            <a:pPr algn="ctr" eaLnBrk="1" hangingPunct="1">
              <a:spcBef>
                <a:spcPct val="20000"/>
              </a:spcBef>
              <a:buFont typeface="Arial" pitchFamily="34" charset="0"/>
              <a:buNone/>
            </a:pPr>
            <a:endParaRPr lang="en-US" altLang="ko-KR" sz="1200">
              <a:solidFill>
                <a:srgbClr val="A6A6A6"/>
              </a:solidFill>
            </a:endParaRPr>
          </a:p>
        </p:txBody>
      </p:sp>
      <p:pic>
        <p:nvPicPr>
          <p:cNvPr id="4101" name="Picture 13" descr="D:\내폴더\Desktop\asdfdsf.PNG"/>
          <p:cNvPicPr>
            <a:picLocks noChangeAspect="1" noChangeArrowheads="1"/>
          </p:cNvPicPr>
          <p:nvPr/>
        </p:nvPicPr>
        <p:blipFill>
          <a:blip r:embed="rId2"/>
          <a:srcRect/>
          <a:stretch>
            <a:fillRect/>
          </a:stretch>
        </p:blipFill>
        <p:spPr bwMode="auto">
          <a:xfrm>
            <a:off x="0" y="1824038"/>
            <a:ext cx="12192000" cy="5033962"/>
          </a:xfrm>
          <a:prstGeom prst="rect">
            <a:avLst/>
          </a:prstGeom>
          <a:noFill/>
          <a:ln w="9525">
            <a:noFill/>
            <a:miter lim="800000"/>
            <a:headEnd/>
            <a:tailEnd/>
          </a:ln>
        </p:spPr>
      </p:pic>
      <p:sp>
        <p:nvSpPr>
          <p:cNvPr id="8" name="Title 13"/>
          <p:cNvSpPr txBox="1">
            <a:spLocks/>
          </p:cNvSpPr>
          <p:nvPr/>
        </p:nvSpPr>
        <p:spPr bwMode="auto">
          <a:xfrm>
            <a:off x="1947863" y="2016125"/>
            <a:ext cx="8353425" cy="3160713"/>
          </a:xfrm>
          <a:prstGeom prst="rect">
            <a:avLst/>
          </a:prstGeom>
          <a:noFill/>
          <a:ln w="9525">
            <a:noFill/>
            <a:miter lim="800000"/>
            <a:headEnd/>
            <a:tailEnd/>
          </a:ln>
        </p:spPr>
        <p:txBody>
          <a:bodyPr anchor="b"/>
          <a:lstStyle/>
          <a:p>
            <a:pPr algn="ctr" eaLnBrk="1" hangingPunct="1">
              <a:lnSpc>
                <a:spcPct val="90000"/>
              </a:lnSpc>
            </a:pPr>
            <a:r>
              <a:rPr lang="ko-KR" altLang="ko-KR" sz="3600" b="1" dirty="0">
                <a:solidFill>
                  <a:schemeClr val="bg1"/>
                </a:solidFill>
              </a:rPr>
              <a:t>내일로</a:t>
            </a:r>
            <a:r>
              <a:rPr lang="ko-KR" altLang="ko-KR" sz="3600" dirty="0"/>
              <a:t>(Rail</a:t>
            </a:r>
            <a:r>
              <a:rPr lang="ko-KR" altLang="ko-KR" sz="3600" dirty="0" err="1"/>
              <a:t>路</a:t>
            </a:r>
            <a:r>
              <a:rPr lang="ko-KR" altLang="ko-KR" sz="3600" dirty="0" smtClean="0"/>
              <a:t>)</a:t>
            </a:r>
            <a:r>
              <a:rPr lang="en-US" altLang="ko-KR" sz="3600" dirty="0" smtClean="0"/>
              <a:t> is a season ticket of </a:t>
            </a:r>
            <a:r>
              <a:rPr lang="en-US" altLang="ko-KR" sz="3600" dirty="0" err="1" smtClean="0"/>
              <a:t>Korail</a:t>
            </a:r>
            <a:r>
              <a:rPr lang="en-US" altLang="ko-KR" sz="3600" dirty="0" smtClean="0"/>
              <a:t> which has begun since 2007 summer. Also, winter season ticket has begun since 2010. </a:t>
            </a:r>
            <a:r>
              <a:rPr lang="en-US" altLang="ko-KR" sz="3600" dirty="0" smtClean="0">
                <a:solidFill>
                  <a:srgbClr val="FF0000"/>
                </a:solidFill>
              </a:rPr>
              <a:t>Under 25</a:t>
            </a:r>
            <a:r>
              <a:rPr lang="en-US" altLang="ko-KR" sz="3600" dirty="0" smtClean="0"/>
              <a:t> year-old-Koreans can take the train. </a:t>
            </a:r>
            <a:r>
              <a:rPr lang="ko-KR" altLang="ko-KR" sz="3600" dirty="0" smtClean="0"/>
              <a:t> </a:t>
            </a:r>
            <a:endParaRPr lang="en-US" altLang="ko-KR" sz="3600" dirty="0">
              <a:solidFill>
                <a:schemeClr val="bg1"/>
              </a:solidFill>
              <a:latin typeface="Calibri Light"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par>
                          <p:cTn id="11" fill="hold" nodeType="afterGroup">
                            <p:stCondLst>
                              <p:cond delay="500"/>
                            </p:stCondLst>
                            <p:childTnLst>
                              <p:par>
                                <p:cTn id="12" presetID="10" presetClass="entr" presetSubtype="0" fill="hold" grpId="0" nodeType="afterEffect" nodePh="1">
                                  <p:stCondLst>
                                    <p:cond delay="0"/>
                                  </p:stCondLst>
                                  <p:endCondLst>
                                    <p:cond evt="begin" delay="0">
                                      <p:tn val="12"/>
                                    </p:cond>
                                  </p:end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nodeType="afterGroup">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1000"/>
                                        <p:tgtEl>
                                          <p:spTgt spid="8"/>
                                        </p:tgtEl>
                                      </p:cBhvr>
                                    </p:animEffect>
                                    <p:anim calcmode="lin" valueType="num">
                                      <p:cBhvr>
                                        <p:cTn id="19" dur="1000" fill="hold"/>
                                        <p:tgtEl>
                                          <p:spTgt spid="8"/>
                                        </p:tgtEl>
                                        <p:attrNameLst>
                                          <p:attrName>ppt_x</p:attrName>
                                        </p:attrNameLst>
                                      </p:cBhvr>
                                      <p:tavLst>
                                        <p:tav tm="0">
                                          <p:val>
                                            <p:strVal val="#ppt_x"/>
                                          </p:val>
                                        </p:tav>
                                        <p:tav tm="100000">
                                          <p:val>
                                            <p:strVal val="#ppt_x"/>
                                          </p:val>
                                        </p:tav>
                                      </p:tavLst>
                                    </p:anim>
                                    <p:anim calcmode="lin" valueType="num">
                                      <p:cBhvr>
                                        <p:cTn id="2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flipH="1">
            <a:off x="4495800" y="0"/>
            <a:ext cx="771048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defRPr/>
            </a:pPr>
            <a:endParaRPr lang="en-US" altLang="ko-KR" smtClean="0">
              <a:solidFill>
                <a:srgbClr val="FFFFFF"/>
              </a:solidFill>
            </a:endParaRPr>
          </a:p>
        </p:txBody>
      </p:sp>
      <p:sp>
        <p:nvSpPr>
          <p:cNvPr id="3" name="Rectangle 2"/>
          <p:cNvSpPr/>
          <p:nvPr/>
        </p:nvSpPr>
        <p:spPr>
          <a:xfrm flipH="1">
            <a:off x="14288" y="-28575"/>
            <a:ext cx="448151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defRPr/>
            </a:pPr>
            <a:endParaRPr lang="en-US" altLang="ko-KR" smtClean="0">
              <a:solidFill>
                <a:srgbClr val="FFFFFF"/>
              </a:solidFill>
            </a:endParaRPr>
          </a:p>
        </p:txBody>
      </p:sp>
      <p:sp>
        <p:nvSpPr>
          <p:cNvPr id="4" name="Title 1"/>
          <p:cNvSpPr txBox="1">
            <a:spLocks/>
          </p:cNvSpPr>
          <p:nvPr/>
        </p:nvSpPr>
        <p:spPr>
          <a:xfrm>
            <a:off x="-39688" y="2522538"/>
            <a:ext cx="4646613" cy="363537"/>
          </a:xfrm>
          <a:prstGeom prst="rect">
            <a:avLst/>
          </a:prstGeom>
        </p:spPr>
        <p:txBody>
          <a:bodyPr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fontAlgn="auto">
              <a:spcAft>
                <a:spcPts val="0"/>
              </a:spcAft>
              <a:defRPr/>
            </a:pPr>
            <a:r>
              <a:rPr lang="ko-KR" altLang="en-US" sz="1500" b="1" dirty="0" smtClean="0">
                <a:solidFill>
                  <a:schemeClr val="accent2"/>
                </a:solidFill>
                <a:latin typeface="+mn-lt"/>
              </a:rPr>
              <a:t>내일로 모레로</a:t>
            </a:r>
            <a:endParaRPr lang="en-US" sz="1500" b="1" dirty="0">
              <a:solidFill>
                <a:schemeClr val="accent2"/>
              </a:solidFill>
              <a:latin typeface="+mn-lt"/>
            </a:endParaRPr>
          </a:p>
        </p:txBody>
      </p:sp>
      <p:sp>
        <p:nvSpPr>
          <p:cNvPr id="5" name="Title 13"/>
          <p:cNvSpPr txBox="1">
            <a:spLocks/>
          </p:cNvSpPr>
          <p:nvPr/>
        </p:nvSpPr>
        <p:spPr bwMode="auto">
          <a:xfrm>
            <a:off x="-760413" y="917575"/>
            <a:ext cx="6173788" cy="1352550"/>
          </a:xfrm>
          <a:prstGeom prst="rect">
            <a:avLst/>
          </a:prstGeom>
          <a:noFill/>
          <a:ln w="9525">
            <a:noFill/>
            <a:miter lim="800000"/>
            <a:headEnd/>
            <a:tailEnd/>
          </a:ln>
        </p:spPr>
        <p:txBody>
          <a:bodyPr anchor="b"/>
          <a:lstStyle/>
          <a:p>
            <a:pPr algn="ctr" eaLnBrk="1" hangingPunct="1">
              <a:lnSpc>
                <a:spcPct val="90000"/>
              </a:lnSpc>
            </a:pPr>
            <a:r>
              <a:rPr lang="en-US" altLang="ko-KR" sz="4200" dirty="0" smtClean="0">
                <a:solidFill>
                  <a:schemeClr val="bg1"/>
                </a:solidFill>
                <a:latin typeface="Calibri Light" pitchFamily="34" charset="0"/>
              </a:rPr>
              <a:t>Introduction</a:t>
            </a:r>
            <a:endParaRPr lang="en-US" altLang="ko-KR" sz="4200" dirty="0">
              <a:solidFill>
                <a:schemeClr val="bg1"/>
              </a:solidFill>
              <a:latin typeface="Calibri Light" pitchFamily="34" charset="0"/>
            </a:endParaRPr>
          </a:p>
        </p:txBody>
      </p:sp>
      <p:sp>
        <p:nvSpPr>
          <p:cNvPr id="21" name="Content Placeholder 2"/>
          <p:cNvSpPr txBox="1">
            <a:spLocks/>
          </p:cNvSpPr>
          <p:nvPr/>
        </p:nvSpPr>
        <p:spPr bwMode="auto">
          <a:xfrm>
            <a:off x="5738813" y="1537970"/>
            <a:ext cx="6253162" cy="646331"/>
          </a:xfrm>
          <a:prstGeom prst="rect">
            <a:avLst/>
          </a:prstGeom>
          <a:noFill/>
          <a:ln w="9525">
            <a:noFill/>
            <a:miter lim="800000"/>
            <a:headEnd/>
            <a:tailEnd/>
          </a:ln>
        </p:spPr>
        <p:txBody>
          <a:bodyPr>
            <a:spAutoFit/>
          </a:bodyPr>
          <a:lstStyle/>
          <a:p>
            <a:pPr algn="just" eaLnBrk="1" hangingPunct="1">
              <a:lnSpc>
                <a:spcPct val="90000"/>
              </a:lnSpc>
              <a:spcBef>
                <a:spcPts val="1000"/>
              </a:spcBef>
              <a:buFont typeface="Arial" pitchFamily="34" charset="0"/>
              <a:buNone/>
            </a:pPr>
            <a:r>
              <a:rPr lang="en-US" altLang="ko-KR" sz="2000" dirty="0" smtClean="0">
                <a:solidFill>
                  <a:schemeClr val="bg1"/>
                </a:solidFill>
              </a:rPr>
              <a:t>Inconvenience based on experience of using existing </a:t>
            </a:r>
            <a:r>
              <a:rPr lang="en-US" altLang="ko-KR" sz="2000" dirty="0" err="1" smtClean="0">
                <a:solidFill>
                  <a:schemeClr val="bg1"/>
                </a:solidFill>
              </a:rPr>
              <a:t>Railro</a:t>
            </a:r>
            <a:r>
              <a:rPr lang="en-US" altLang="ko-KR" sz="2000" dirty="0" smtClean="0">
                <a:solidFill>
                  <a:schemeClr val="bg1"/>
                </a:solidFill>
              </a:rPr>
              <a:t>  applications.</a:t>
            </a:r>
            <a:endParaRPr lang="en-US" altLang="ko-KR" sz="1400" dirty="0">
              <a:solidFill>
                <a:schemeClr val="bg1"/>
              </a:solidFill>
            </a:endParaRPr>
          </a:p>
        </p:txBody>
      </p:sp>
      <p:sp>
        <p:nvSpPr>
          <p:cNvPr id="22" name="Title 13"/>
          <p:cNvSpPr txBox="1">
            <a:spLocks/>
          </p:cNvSpPr>
          <p:nvPr/>
        </p:nvSpPr>
        <p:spPr bwMode="auto">
          <a:xfrm>
            <a:off x="5738813" y="563562"/>
            <a:ext cx="4335462" cy="708025"/>
          </a:xfrm>
          <a:prstGeom prst="rect">
            <a:avLst/>
          </a:prstGeom>
          <a:noFill/>
          <a:ln w="9525">
            <a:noFill/>
            <a:miter lim="800000"/>
            <a:headEnd/>
            <a:tailEnd/>
          </a:ln>
        </p:spPr>
        <p:txBody>
          <a:bodyPr anchor="ctr">
            <a:spAutoFit/>
          </a:bodyPr>
          <a:lstStyle/>
          <a:p>
            <a:pPr eaLnBrk="1" hangingPunct="1"/>
            <a:r>
              <a:rPr lang="en-US" altLang="ko-KR" sz="4000" dirty="0" smtClean="0">
                <a:solidFill>
                  <a:schemeClr val="accent2"/>
                </a:solidFill>
                <a:latin typeface="Source Sans Pro Light"/>
              </a:rPr>
              <a:t>Motive</a:t>
            </a:r>
            <a:endParaRPr lang="en-US" altLang="ko-KR" sz="4000" dirty="0">
              <a:solidFill>
                <a:schemeClr val="accent2"/>
              </a:solidFill>
              <a:latin typeface="Source Sans Pro Light"/>
            </a:endParaRPr>
          </a:p>
        </p:txBody>
      </p:sp>
      <p:grpSp>
        <p:nvGrpSpPr>
          <p:cNvPr id="33" name="Group 32"/>
          <p:cNvGrpSpPr>
            <a:grpSpLocks/>
          </p:cNvGrpSpPr>
          <p:nvPr/>
        </p:nvGrpSpPr>
        <p:grpSpPr bwMode="auto">
          <a:xfrm>
            <a:off x="5114949" y="665955"/>
            <a:ext cx="481013" cy="503237"/>
            <a:chOff x="2609260" y="2989019"/>
            <a:chExt cx="475253" cy="475253"/>
          </a:xfrm>
        </p:grpSpPr>
        <p:sp>
          <p:nvSpPr>
            <p:cNvPr id="34" name="Oval 33"/>
            <p:cNvSpPr/>
            <p:nvPr/>
          </p:nvSpPr>
          <p:spPr>
            <a:xfrm>
              <a:off x="2609260" y="2989019"/>
              <a:ext cx="475253" cy="4752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defRPr/>
              </a:pPr>
              <a:endParaRPr lang="en-US" altLang="ko-KR" smtClean="0">
                <a:solidFill>
                  <a:srgbClr val="FFFFFF"/>
                </a:solidFill>
              </a:endParaRPr>
            </a:p>
          </p:txBody>
        </p:sp>
        <p:sp>
          <p:nvSpPr>
            <p:cNvPr id="5142" name="Freeform 34"/>
            <p:cNvSpPr>
              <a:spLocks/>
            </p:cNvSpPr>
            <p:nvPr/>
          </p:nvSpPr>
          <p:spPr bwMode="auto">
            <a:xfrm>
              <a:off x="2752030" y="3120652"/>
              <a:ext cx="189738" cy="196776"/>
            </a:xfrm>
            <a:custGeom>
              <a:avLst/>
              <a:gdLst>
                <a:gd name="T0" fmla="*/ 2147483647 w 274"/>
                <a:gd name="T1" fmla="*/ 2147483647 h 284"/>
                <a:gd name="T2" fmla="*/ 2147483647 w 274"/>
                <a:gd name="T3" fmla="*/ 2147483647 h 284"/>
                <a:gd name="T4" fmla="*/ 2147483647 w 274"/>
                <a:gd name="T5" fmla="*/ 2147483647 h 284"/>
                <a:gd name="T6" fmla="*/ 2147483647 w 274"/>
                <a:gd name="T7" fmla="*/ 2147483647 h 284"/>
                <a:gd name="T8" fmla="*/ 2147483647 w 274"/>
                <a:gd name="T9" fmla="*/ 2147483647 h 284"/>
                <a:gd name="T10" fmla="*/ 2147483647 w 274"/>
                <a:gd name="T11" fmla="*/ 2147483647 h 284"/>
                <a:gd name="T12" fmla="*/ 2147483647 w 274"/>
                <a:gd name="T13" fmla="*/ 2147483647 h 284"/>
                <a:gd name="T14" fmla="*/ 2147483647 w 274"/>
                <a:gd name="T15" fmla="*/ 2147483647 h 284"/>
                <a:gd name="T16" fmla="*/ 2147483647 w 274"/>
                <a:gd name="T17" fmla="*/ 2147483647 h 284"/>
                <a:gd name="T18" fmla="*/ 2147483647 w 274"/>
                <a:gd name="T19" fmla="*/ 2147483647 h 284"/>
                <a:gd name="T20" fmla="*/ 2147483647 w 274"/>
                <a:gd name="T21" fmla="*/ 2147483647 h 284"/>
                <a:gd name="T22" fmla="*/ 2147483647 w 274"/>
                <a:gd name="T23" fmla="*/ 2147483647 h 28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w="9525">
              <a:noFill/>
              <a:round/>
              <a:headEnd/>
              <a:tailEnd/>
            </a:ln>
          </p:spPr>
          <p:txBody>
            <a:bodyPr/>
            <a:lstStyle/>
            <a:p>
              <a:endParaRPr lang="ko-KR" altLang="en-US"/>
            </a:p>
          </p:txBody>
        </p:sp>
      </p:grpSp>
      <p:grpSp>
        <p:nvGrpSpPr>
          <p:cNvPr id="43" name="Group 42"/>
          <p:cNvGrpSpPr>
            <a:grpSpLocks/>
          </p:cNvGrpSpPr>
          <p:nvPr/>
        </p:nvGrpSpPr>
        <p:grpSpPr bwMode="auto">
          <a:xfrm>
            <a:off x="5114937" y="2349622"/>
            <a:ext cx="481013" cy="504825"/>
            <a:chOff x="2609260" y="2989019"/>
            <a:chExt cx="475253" cy="475253"/>
          </a:xfrm>
        </p:grpSpPr>
        <p:sp>
          <p:nvSpPr>
            <p:cNvPr id="44" name="Oval 43"/>
            <p:cNvSpPr/>
            <p:nvPr/>
          </p:nvSpPr>
          <p:spPr>
            <a:xfrm>
              <a:off x="2609260" y="2989019"/>
              <a:ext cx="475253" cy="4752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defRPr/>
              </a:pPr>
              <a:endParaRPr lang="en-US" altLang="ko-KR" smtClean="0">
                <a:solidFill>
                  <a:srgbClr val="FFFFFF"/>
                </a:solidFill>
              </a:endParaRPr>
            </a:p>
          </p:txBody>
        </p:sp>
        <p:sp>
          <p:nvSpPr>
            <p:cNvPr id="5140" name="Freeform 44"/>
            <p:cNvSpPr>
              <a:spLocks/>
            </p:cNvSpPr>
            <p:nvPr/>
          </p:nvSpPr>
          <p:spPr bwMode="auto">
            <a:xfrm>
              <a:off x="2752030" y="3120652"/>
              <a:ext cx="189738" cy="196776"/>
            </a:xfrm>
            <a:custGeom>
              <a:avLst/>
              <a:gdLst>
                <a:gd name="T0" fmla="*/ 2147483647 w 274"/>
                <a:gd name="T1" fmla="*/ 2147483647 h 284"/>
                <a:gd name="T2" fmla="*/ 2147483647 w 274"/>
                <a:gd name="T3" fmla="*/ 2147483647 h 284"/>
                <a:gd name="T4" fmla="*/ 2147483647 w 274"/>
                <a:gd name="T5" fmla="*/ 2147483647 h 284"/>
                <a:gd name="T6" fmla="*/ 2147483647 w 274"/>
                <a:gd name="T7" fmla="*/ 2147483647 h 284"/>
                <a:gd name="T8" fmla="*/ 2147483647 w 274"/>
                <a:gd name="T9" fmla="*/ 2147483647 h 284"/>
                <a:gd name="T10" fmla="*/ 2147483647 w 274"/>
                <a:gd name="T11" fmla="*/ 2147483647 h 284"/>
                <a:gd name="T12" fmla="*/ 2147483647 w 274"/>
                <a:gd name="T13" fmla="*/ 2147483647 h 284"/>
                <a:gd name="T14" fmla="*/ 2147483647 w 274"/>
                <a:gd name="T15" fmla="*/ 2147483647 h 284"/>
                <a:gd name="T16" fmla="*/ 2147483647 w 274"/>
                <a:gd name="T17" fmla="*/ 2147483647 h 284"/>
                <a:gd name="T18" fmla="*/ 2147483647 w 274"/>
                <a:gd name="T19" fmla="*/ 2147483647 h 284"/>
                <a:gd name="T20" fmla="*/ 2147483647 w 274"/>
                <a:gd name="T21" fmla="*/ 2147483647 h 284"/>
                <a:gd name="T22" fmla="*/ 2147483647 w 274"/>
                <a:gd name="T23" fmla="*/ 2147483647 h 28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w="9525">
              <a:noFill/>
              <a:round/>
              <a:headEnd/>
              <a:tailEnd/>
            </a:ln>
          </p:spPr>
          <p:txBody>
            <a:bodyPr/>
            <a:lstStyle/>
            <a:p>
              <a:endParaRPr lang="ko-KR" altLang="en-US"/>
            </a:p>
          </p:txBody>
        </p:sp>
      </p:grpSp>
      <p:sp>
        <p:nvSpPr>
          <p:cNvPr id="49" name="Content Placeholder 2"/>
          <p:cNvSpPr txBox="1">
            <a:spLocks/>
          </p:cNvSpPr>
          <p:nvPr/>
        </p:nvSpPr>
        <p:spPr bwMode="auto">
          <a:xfrm>
            <a:off x="5738813" y="3068806"/>
            <a:ext cx="6275387" cy="1015663"/>
          </a:xfrm>
          <a:prstGeom prst="rect">
            <a:avLst/>
          </a:prstGeom>
          <a:noFill/>
          <a:ln w="9525">
            <a:noFill/>
            <a:miter lim="800000"/>
            <a:headEnd/>
            <a:tailEnd/>
          </a:ln>
        </p:spPr>
        <p:txBody>
          <a:bodyPr>
            <a:spAutoFit/>
          </a:bodyPr>
          <a:lstStyle/>
          <a:p>
            <a:pPr algn="just" eaLnBrk="1" hangingPunct="1">
              <a:spcBef>
                <a:spcPct val="20000"/>
              </a:spcBef>
              <a:buFont typeface="Arial" pitchFamily="34" charset="0"/>
              <a:buNone/>
            </a:pPr>
            <a:r>
              <a:rPr lang="en-US" altLang="ko-KR" sz="2000" dirty="0" smtClean="0">
                <a:solidFill>
                  <a:schemeClr val="bg1"/>
                </a:solidFill>
              </a:rPr>
              <a:t>To provide useful information while taking a trip by </a:t>
            </a:r>
            <a:r>
              <a:rPr lang="en-US" altLang="ko-KR" sz="2000" dirty="0" err="1" smtClean="0">
                <a:solidFill>
                  <a:schemeClr val="bg1"/>
                </a:solidFill>
              </a:rPr>
              <a:t>Railro</a:t>
            </a:r>
            <a:r>
              <a:rPr lang="en-US" altLang="ko-KR" sz="2000" dirty="0" smtClean="0">
                <a:solidFill>
                  <a:schemeClr val="bg1"/>
                </a:solidFill>
              </a:rPr>
              <a:t> in just one application, such as accommodations, attractions,  restaurants.</a:t>
            </a:r>
            <a:endParaRPr lang="en-US" altLang="ko-KR" sz="2000" dirty="0">
              <a:solidFill>
                <a:schemeClr val="bg1"/>
              </a:solidFill>
            </a:endParaRPr>
          </a:p>
        </p:txBody>
      </p:sp>
      <p:sp>
        <p:nvSpPr>
          <p:cNvPr id="50" name="Title 13"/>
          <p:cNvSpPr txBox="1">
            <a:spLocks/>
          </p:cNvSpPr>
          <p:nvPr/>
        </p:nvSpPr>
        <p:spPr bwMode="auto">
          <a:xfrm>
            <a:off x="5716587" y="2248023"/>
            <a:ext cx="3838575" cy="708025"/>
          </a:xfrm>
          <a:prstGeom prst="rect">
            <a:avLst/>
          </a:prstGeom>
          <a:noFill/>
          <a:ln w="9525">
            <a:noFill/>
            <a:miter lim="800000"/>
            <a:headEnd/>
            <a:tailEnd/>
          </a:ln>
        </p:spPr>
        <p:txBody>
          <a:bodyPr anchor="ctr">
            <a:spAutoFit/>
          </a:bodyPr>
          <a:lstStyle/>
          <a:p>
            <a:pPr eaLnBrk="1" hangingPunct="1"/>
            <a:r>
              <a:rPr lang="en-US" altLang="ko-KR" sz="4000" dirty="0" smtClean="0">
                <a:solidFill>
                  <a:schemeClr val="accent2"/>
                </a:solidFill>
                <a:latin typeface="Source Sans Pro Light"/>
              </a:rPr>
              <a:t>Introduction</a:t>
            </a:r>
            <a:endParaRPr lang="en-US" altLang="ko-KR" sz="4000" dirty="0">
              <a:solidFill>
                <a:schemeClr val="accent2"/>
              </a:solidFill>
              <a:latin typeface="Source Sans Pro Light"/>
            </a:endParaRPr>
          </a:p>
        </p:txBody>
      </p:sp>
      <p:grpSp>
        <p:nvGrpSpPr>
          <p:cNvPr id="51" name="Group 50"/>
          <p:cNvGrpSpPr>
            <a:grpSpLocks/>
          </p:cNvGrpSpPr>
          <p:nvPr/>
        </p:nvGrpSpPr>
        <p:grpSpPr bwMode="auto">
          <a:xfrm>
            <a:off x="5113338" y="4309208"/>
            <a:ext cx="481012" cy="504825"/>
            <a:chOff x="2609260" y="2989019"/>
            <a:chExt cx="475253" cy="475253"/>
          </a:xfrm>
        </p:grpSpPr>
        <p:sp>
          <p:nvSpPr>
            <p:cNvPr id="52" name="Oval 51"/>
            <p:cNvSpPr/>
            <p:nvPr/>
          </p:nvSpPr>
          <p:spPr>
            <a:xfrm>
              <a:off x="2609260" y="2989019"/>
              <a:ext cx="475253" cy="4752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defRPr/>
              </a:pPr>
              <a:endParaRPr lang="en-US" altLang="ko-KR" smtClean="0">
                <a:solidFill>
                  <a:srgbClr val="FFFFFF"/>
                </a:solidFill>
              </a:endParaRPr>
            </a:p>
          </p:txBody>
        </p:sp>
        <p:sp>
          <p:nvSpPr>
            <p:cNvPr id="5138" name="Freeform 52"/>
            <p:cNvSpPr>
              <a:spLocks/>
            </p:cNvSpPr>
            <p:nvPr/>
          </p:nvSpPr>
          <p:spPr bwMode="auto">
            <a:xfrm>
              <a:off x="2752030" y="3120652"/>
              <a:ext cx="189738" cy="196776"/>
            </a:xfrm>
            <a:custGeom>
              <a:avLst/>
              <a:gdLst>
                <a:gd name="T0" fmla="*/ 2147483647 w 274"/>
                <a:gd name="T1" fmla="*/ 2147483647 h 284"/>
                <a:gd name="T2" fmla="*/ 2147483647 w 274"/>
                <a:gd name="T3" fmla="*/ 2147483647 h 284"/>
                <a:gd name="T4" fmla="*/ 2147483647 w 274"/>
                <a:gd name="T5" fmla="*/ 2147483647 h 284"/>
                <a:gd name="T6" fmla="*/ 2147483647 w 274"/>
                <a:gd name="T7" fmla="*/ 2147483647 h 284"/>
                <a:gd name="T8" fmla="*/ 2147483647 w 274"/>
                <a:gd name="T9" fmla="*/ 2147483647 h 284"/>
                <a:gd name="T10" fmla="*/ 2147483647 w 274"/>
                <a:gd name="T11" fmla="*/ 2147483647 h 284"/>
                <a:gd name="T12" fmla="*/ 2147483647 w 274"/>
                <a:gd name="T13" fmla="*/ 2147483647 h 284"/>
                <a:gd name="T14" fmla="*/ 2147483647 w 274"/>
                <a:gd name="T15" fmla="*/ 2147483647 h 284"/>
                <a:gd name="T16" fmla="*/ 2147483647 w 274"/>
                <a:gd name="T17" fmla="*/ 2147483647 h 284"/>
                <a:gd name="T18" fmla="*/ 2147483647 w 274"/>
                <a:gd name="T19" fmla="*/ 2147483647 h 284"/>
                <a:gd name="T20" fmla="*/ 2147483647 w 274"/>
                <a:gd name="T21" fmla="*/ 2147483647 h 284"/>
                <a:gd name="T22" fmla="*/ 2147483647 w 274"/>
                <a:gd name="T23" fmla="*/ 2147483647 h 28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w="9525">
              <a:noFill/>
              <a:round/>
              <a:headEnd/>
              <a:tailEnd/>
            </a:ln>
          </p:spPr>
          <p:txBody>
            <a:bodyPr/>
            <a:lstStyle/>
            <a:p>
              <a:endParaRPr lang="ko-KR" altLang="en-US"/>
            </a:p>
          </p:txBody>
        </p:sp>
      </p:grpSp>
      <p:sp>
        <p:nvSpPr>
          <p:cNvPr id="54" name="Content Placeholder 2"/>
          <p:cNvSpPr txBox="1">
            <a:spLocks/>
          </p:cNvSpPr>
          <p:nvPr/>
        </p:nvSpPr>
        <p:spPr bwMode="auto">
          <a:xfrm>
            <a:off x="5738813" y="5082385"/>
            <a:ext cx="6256337" cy="707886"/>
          </a:xfrm>
          <a:prstGeom prst="rect">
            <a:avLst/>
          </a:prstGeom>
          <a:noFill/>
          <a:ln w="9525">
            <a:noFill/>
            <a:miter lim="800000"/>
            <a:headEnd/>
            <a:tailEnd/>
          </a:ln>
        </p:spPr>
        <p:txBody>
          <a:bodyPr>
            <a:spAutoFit/>
          </a:bodyPr>
          <a:lstStyle/>
          <a:p>
            <a:pPr algn="just" eaLnBrk="1" hangingPunct="1">
              <a:spcBef>
                <a:spcPct val="20000"/>
              </a:spcBef>
              <a:buFont typeface="Arial" pitchFamily="34" charset="0"/>
              <a:buNone/>
            </a:pPr>
            <a:r>
              <a:rPr lang="en-US" altLang="ko-KR" sz="2000" dirty="0" smtClean="0">
                <a:solidFill>
                  <a:schemeClr val="bg1"/>
                </a:solidFill>
              </a:rPr>
              <a:t>Despite of age cut-off, Increasing accessibility to the young people by making an application.</a:t>
            </a:r>
            <a:endParaRPr lang="en-US" altLang="ko-KR" sz="2000" dirty="0">
              <a:solidFill>
                <a:schemeClr val="bg1"/>
              </a:solidFill>
            </a:endParaRPr>
          </a:p>
        </p:txBody>
      </p:sp>
      <p:sp>
        <p:nvSpPr>
          <p:cNvPr id="55" name="Title 13"/>
          <p:cNvSpPr txBox="1">
            <a:spLocks/>
          </p:cNvSpPr>
          <p:nvPr/>
        </p:nvSpPr>
        <p:spPr bwMode="auto">
          <a:xfrm>
            <a:off x="5738813" y="4207609"/>
            <a:ext cx="4335462" cy="708025"/>
          </a:xfrm>
          <a:prstGeom prst="rect">
            <a:avLst/>
          </a:prstGeom>
          <a:noFill/>
          <a:ln w="9525">
            <a:noFill/>
            <a:miter lim="800000"/>
            <a:headEnd/>
            <a:tailEnd/>
          </a:ln>
        </p:spPr>
        <p:txBody>
          <a:bodyPr anchor="ctr">
            <a:spAutoFit/>
          </a:bodyPr>
          <a:lstStyle/>
          <a:p>
            <a:pPr eaLnBrk="1" hangingPunct="1"/>
            <a:r>
              <a:rPr lang="en-US" altLang="ko-KR" sz="4000" dirty="0" smtClean="0">
                <a:solidFill>
                  <a:schemeClr val="accent2"/>
                </a:solidFill>
                <a:latin typeface="Source Sans Pro Light"/>
              </a:rPr>
              <a:t>Productivity</a:t>
            </a:r>
            <a:endParaRPr lang="en-US" altLang="ko-KR" sz="4000" dirty="0">
              <a:solidFill>
                <a:schemeClr val="accent2"/>
              </a:solidFill>
              <a:latin typeface="Source Sans Pro Light"/>
            </a:endParaRPr>
          </a:p>
        </p:txBody>
      </p:sp>
      <p:grpSp>
        <p:nvGrpSpPr>
          <p:cNvPr id="60" name="Group 59"/>
          <p:cNvGrpSpPr/>
          <p:nvPr/>
        </p:nvGrpSpPr>
        <p:grpSpPr>
          <a:xfrm>
            <a:off x="193183" y="4872282"/>
            <a:ext cx="1454208" cy="1626270"/>
            <a:chOff x="-15875" y="-3175"/>
            <a:chExt cx="5037138" cy="5741988"/>
          </a:xfrm>
          <a:solidFill>
            <a:schemeClr val="accent2"/>
          </a:solidFill>
        </p:grpSpPr>
        <p:sp>
          <p:nvSpPr>
            <p:cNvPr id="61" name="Freeform 9"/>
            <p:cNvSpPr>
              <a:spLocks noEditPoints="1"/>
            </p:cNvSpPr>
            <p:nvPr/>
          </p:nvSpPr>
          <p:spPr bwMode="auto">
            <a:xfrm>
              <a:off x="-15875" y="-3175"/>
              <a:ext cx="5037138" cy="5741988"/>
            </a:xfrm>
            <a:custGeom>
              <a:avLst/>
              <a:gdLst>
                <a:gd name="T0" fmla="*/ 985 w 1340"/>
                <a:gd name="T1" fmla="*/ 48 h 1528"/>
                <a:gd name="T2" fmla="*/ 348 w 1340"/>
                <a:gd name="T3" fmla="*/ 100 h 1528"/>
                <a:gd name="T4" fmla="*/ 114 w 1340"/>
                <a:gd name="T5" fmla="*/ 402 h 1528"/>
                <a:gd name="T6" fmla="*/ 115 w 1340"/>
                <a:gd name="T7" fmla="*/ 590 h 1528"/>
                <a:gd name="T8" fmla="*/ 119 w 1340"/>
                <a:gd name="T9" fmla="*/ 607 h 1528"/>
                <a:gd name="T10" fmla="*/ 66 w 1340"/>
                <a:gd name="T11" fmla="*/ 692 h 1528"/>
                <a:gd name="T12" fmla="*/ 24 w 1340"/>
                <a:gd name="T13" fmla="*/ 752 h 1528"/>
                <a:gd name="T14" fmla="*/ 23 w 1340"/>
                <a:gd name="T15" fmla="*/ 753 h 1528"/>
                <a:gd name="T16" fmla="*/ 61 w 1340"/>
                <a:gd name="T17" fmla="*/ 922 h 1528"/>
                <a:gd name="T18" fmla="*/ 84 w 1340"/>
                <a:gd name="T19" fmla="*/ 1001 h 1528"/>
                <a:gd name="T20" fmla="*/ 127 w 1340"/>
                <a:gd name="T21" fmla="*/ 1107 h 1528"/>
                <a:gd name="T22" fmla="*/ 126 w 1340"/>
                <a:gd name="T23" fmla="*/ 1183 h 1528"/>
                <a:gd name="T24" fmla="*/ 288 w 1340"/>
                <a:gd name="T25" fmla="*/ 1319 h 1528"/>
                <a:gd name="T26" fmla="*/ 416 w 1340"/>
                <a:gd name="T27" fmla="*/ 1415 h 1528"/>
                <a:gd name="T28" fmla="*/ 1053 w 1340"/>
                <a:gd name="T29" fmla="*/ 1528 h 1528"/>
                <a:gd name="T30" fmla="*/ 1170 w 1340"/>
                <a:gd name="T31" fmla="*/ 1389 h 1528"/>
                <a:gd name="T32" fmla="*/ 1132 w 1340"/>
                <a:gd name="T33" fmla="*/ 1086 h 1528"/>
                <a:gd name="T34" fmla="*/ 1324 w 1340"/>
                <a:gd name="T35" fmla="*/ 711 h 1528"/>
                <a:gd name="T36" fmla="*/ 1204 w 1340"/>
                <a:gd name="T37" fmla="*/ 201 h 1528"/>
                <a:gd name="T38" fmla="*/ 1069 w 1340"/>
                <a:gd name="T39" fmla="*/ 1033 h 1528"/>
                <a:gd name="T40" fmla="*/ 1089 w 1340"/>
                <a:gd name="T41" fmla="*/ 1403 h 1528"/>
                <a:gd name="T42" fmla="*/ 1053 w 1340"/>
                <a:gd name="T43" fmla="*/ 1445 h 1528"/>
                <a:gd name="T44" fmla="*/ 498 w 1340"/>
                <a:gd name="T45" fmla="*/ 1411 h 1528"/>
                <a:gd name="T46" fmla="*/ 443 w 1340"/>
                <a:gd name="T47" fmla="*/ 1203 h 1528"/>
                <a:gd name="T48" fmla="*/ 288 w 1340"/>
                <a:gd name="T49" fmla="*/ 1236 h 1528"/>
                <a:gd name="T50" fmla="*/ 172 w 1340"/>
                <a:gd name="T51" fmla="*/ 1030 h 1528"/>
                <a:gd name="T52" fmla="*/ 187 w 1340"/>
                <a:gd name="T53" fmla="*/ 969 h 1528"/>
                <a:gd name="T54" fmla="*/ 146 w 1340"/>
                <a:gd name="T55" fmla="*/ 947 h 1528"/>
                <a:gd name="T56" fmla="*/ 160 w 1340"/>
                <a:gd name="T57" fmla="*/ 884 h 1528"/>
                <a:gd name="T58" fmla="*/ 111 w 1340"/>
                <a:gd name="T59" fmla="*/ 855 h 1528"/>
                <a:gd name="T60" fmla="*/ 93 w 1340"/>
                <a:gd name="T61" fmla="*/ 797 h 1528"/>
                <a:gd name="T62" fmla="*/ 190 w 1340"/>
                <a:gd name="T63" fmla="*/ 650 h 1528"/>
                <a:gd name="T64" fmla="*/ 195 w 1340"/>
                <a:gd name="T65" fmla="*/ 572 h 1528"/>
                <a:gd name="T66" fmla="*/ 194 w 1340"/>
                <a:gd name="T67" fmla="*/ 422 h 1528"/>
                <a:gd name="T68" fmla="*/ 1243 w 1340"/>
                <a:gd name="T69" fmla="*/ 699 h 1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40" h="1528">
                  <a:moveTo>
                    <a:pt x="1204" y="201"/>
                  </a:moveTo>
                  <a:cubicBezTo>
                    <a:pt x="1146" y="134"/>
                    <a:pt x="1073" y="83"/>
                    <a:pt x="985" y="48"/>
                  </a:cubicBezTo>
                  <a:cubicBezTo>
                    <a:pt x="906" y="17"/>
                    <a:pt x="816" y="0"/>
                    <a:pt x="725" y="0"/>
                  </a:cubicBezTo>
                  <a:cubicBezTo>
                    <a:pt x="589" y="0"/>
                    <a:pt x="456" y="36"/>
                    <a:pt x="348" y="100"/>
                  </a:cubicBezTo>
                  <a:cubicBezTo>
                    <a:pt x="290" y="135"/>
                    <a:pt x="241" y="177"/>
                    <a:pt x="202" y="226"/>
                  </a:cubicBezTo>
                  <a:cubicBezTo>
                    <a:pt x="160" y="279"/>
                    <a:pt x="130" y="338"/>
                    <a:pt x="114" y="402"/>
                  </a:cubicBezTo>
                  <a:cubicBezTo>
                    <a:pt x="100" y="457"/>
                    <a:pt x="99" y="521"/>
                    <a:pt x="111" y="572"/>
                  </a:cubicBezTo>
                  <a:cubicBezTo>
                    <a:pt x="115" y="590"/>
                    <a:pt x="115" y="590"/>
                    <a:pt x="115" y="590"/>
                  </a:cubicBezTo>
                  <a:cubicBezTo>
                    <a:pt x="116" y="595"/>
                    <a:pt x="117" y="600"/>
                    <a:pt x="118" y="604"/>
                  </a:cubicBezTo>
                  <a:cubicBezTo>
                    <a:pt x="119" y="605"/>
                    <a:pt x="119" y="606"/>
                    <a:pt x="119" y="607"/>
                  </a:cubicBezTo>
                  <a:cubicBezTo>
                    <a:pt x="116" y="614"/>
                    <a:pt x="116" y="614"/>
                    <a:pt x="116" y="614"/>
                  </a:cubicBezTo>
                  <a:cubicBezTo>
                    <a:pt x="103" y="640"/>
                    <a:pt x="85" y="665"/>
                    <a:pt x="66" y="692"/>
                  </a:cubicBezTo>
                  <a:cubicBezTo>
                    <a:pt x="52" y="711"/>
                    <a:pt x="37" y="730"/>
                    <a:pt x="24" y="752"/>
                  </a:cubicBezTo>
                  <a:cubicBezTo>
                    <a:pt x="24" y="752"/>
                    <a:pt x="24" y="752"/>
                    <a:pt x="24" y="752"/>
                  </a:cubicBezTo>
                  <a:cubicBezTo>
                    <a:pt x="24" y="752"/>
                    <a:pt x="24" y="752"/>
                    <a:pt x="24" y="752"/>
                  </a:cubicBezTo>
                  <a:cubicBezTo>
                    <a:pt x="23" y="753"/>
                    <a:pt x="23" y="753"/>
                    <a:pt x="23" y="753"/>
                  </a:cubicBezTo>
                  <a:cubicBezTo>
                    <a:pt x="4" y="783"/>
                    <a:pt x="0" y="820"/>
                    <a:pt x="10" y="854"/>
                  </a:cubicBezTo>
                  <a:cubicBezTo>
                    <a:pt x="18" y="882"/>
                    <a:pt x="37" y="906"/>
                    <a:pt x="61" y="922"/>
                  </a:cubicBezTo>
                  <a:cubicBezTo>
                    <a:pt x="59" y="943"/>
                    <a:pt x="63" y="964"/>
                    <a:pt x="73" y="983"/>
                  </a:cubicBezTo>
                  <a:cubicBezTo>
                    <a:pt x="76" y="989"/>
                    <a:pt x="80" y="995"/>
                    <a:pt x="84" y="1001"/>
                  </a:cubicBezTo>
                  <a:cubicBezTo>
                    <a:pt x="82" y="1028"/>
                    <a:pt x="89" y="1056"/>
                    <a:pt x="106" y="1078"/>
                  </a:cubicBezTo>
                  <a:cubicBezTo>
                    <a:pt x="127" y="1107"/>
                    <a:pt x="127" y="1107"/>
                    <a:pt x="127" y="1107"/>
                  </a:cubicBezTo>
                  <a:cubicBezTo>
                    <a:pt x="127" y="1111"/>
                    <a:pt x="126" y="1116"/>
                    <a:pt x="126" y="1120"/>
                  </a:cubicBezTo>
                  <a:cubicBezTo>
                    <a:pt x="125" y="1138"/>
                    <a:pt x="124" y="1160"/>
                    <a:pt x="126" y="1183"/>
                  </a:cubicBezTo>
                  <a:cubicBezTo>
                    <a:pt x="131" y="1219"/>
                    <a:pt x="144" y="1249"/>
                    <a:pt x="165" y="1272"/>
                  </a:cubicBezTo>
                  <a:cubicBezTo>
                    <a:pt x="194" y="1303"/>
                    <a:pt x="236" y="1319"/>
                    <a:pt x="288" y="1319"/>
                  </a:cubicBezTo>
                  <a:cubicBezTo>
                    <a:pt x="322" y="1319"/>
                    <a:pt x="361" y="1312"/>
                    <a:pt x="408" y="1299"/>
                  </a:cubicBezTo>
                  <a:cubicBezTo>
                    <a:pt x="411" y="1328"/>
                    <a:pt x="413" y="1367"/>
                    <a:pt x="416" y="1415"/>
                  </a:cubicBezTo>
                  <a:cubicBezTo>
                    <a:pt x="419" y="1478"/>
                    <a:pt x="471" y="1528"/>
                    <a:pt x="534" y="1528"/>
                  </a:cubicBezTo>
                  <a:cubicBezTo>
                    <a:pt x="1053" y="1528"/>
                    <a:pt x="1053" y="1528"/>
                    <a:pt x="1053" y="1528"/>
                  </a:cubicBezTo>
                  <a:cubicBezTo>
                    <a:pt x="1088" y="1528"/>
                    <a:pt x="1121" y="1512"/>
                    <a:pt x="1144" y="1485"/>
                  </a:cubicBezTo>
                  <a:cubicBezTo>
                    <a:pt x="1166" y="1458"/>
                    <a:pt x="1176" y="1423"/>
                    <a:pt x="1170" y="1389"/>
                  </a:cubicBezTo>
                  <a:cubicBezTo>
                    <a:pt x="1122" y="1123"/>
                    <a:pt x="1122" y="1123"/>
                    <a:pt x="1122" y="1123"/>
                  </a:cubicBezTo>
                  <a:cubicBezTo>
                    <a:pt x="1120" y="1109"/>
                    <a:pt x="1123" y="1096"/>
                    <a:pt x="1132" y="1086"/>
                  </a:cubicBezTo>
                  <a:cubicBezTo>
                    <a:pt x="1170" y="1041"/>
                    <a:pt x="1214" y="987"/>
                    <a:pt x="1250" y="923"/>
                  </a:cubicBezTo>
                  <a:cubicBezTo>
                    <a:pt x="1289" y="855"/>
                    <a:pt x="1313" y="785"/>
                    <a:pt x="1324" y="711"/>
                  </a:cubicBezTo>
                  <a:cubicBezTo>
                    <a:pt x="1340" y="606"/>
                    <a:pt x="1337" y="508"/>
                    <a:pt x="1316" y="421"/>
                  </a:cubicBezTo>
                  <a:cubicBezTo>
                    <a:pt x="1295" y="337"/>
                    <a:pt x="1257" y="263"/>
                    <a:pt x="1204" y="201"/>
                  </a:cubicBezTo>
                  <a:close/>
                  <a:moveTo>
                    <a:pt x="1243" y="699"/>
                  </a:moveTo>
                  <a:cubicBezTo>
                    <a:pt x="1222" y="838"/>
                    <a:pt x="1149" y="938"/>
                    <a:pt x="1069" y="1033"/>
                  </a:cubicBezTo>
                  <a:cubicBezTo>
                    <a:pt x="1045" y="1062"/>
                    <a:pt x="1035" y="1100"/>
                    <a:pt x="1041" y="1137"/>
                  </a:cubicBezTo>
                  <a:cubicBezTo>
                    <a:pt x="1089" y="1403"/>
                    <a:pt x="1089" y="1403"/>
                    <a:pt x="1089" y="1403"/>
                  </a:cubicBezTo>
                  <a:cubicBezTo>
                    <a:pt x="1091" y="1414"/>
                    <a:pt x="1088" y="1424"/>
                    <a:pt x="1081" y="1433"/>
                  </a:cubicBezTo>
                  <a:cubicBezTo>
                    <a:pt x="1074" y="1441"/>
                    <a:pt x="1064" y="1445"/>
                    <a:pt x="1053" y="1445"/>
                  </a:cubicBezTo>
                  <a:cubicBezTo>
                    <a:pt x="534" y="1445"/>
                    <a:pt x="534" y="1445"/>
                    <a:pt x="534" y="1445"/>
                  </a:cubicBezTo>
                  <a:cubicBezTo>
                    <a:pt x="515" y="1445"/>
                    <a:pt x="499" y="1430"/>
                    <a:pt x="498" y="1411"/>
                  </a:cubicBezTo>
                  <a:cubicBezTo>
                    <a:pt x="493" y="1321"/>
                    <a:pt x="488" y="1266"/>
                    <a:pt x="485" y="1235"/>
                  </a:cubicBezTo>
                  <a:cubicBezTo>
                    <a:pt x="483" y="1220"/>
                    <a:pt x="464" y="1203"/>
                    <a:pt x="443" y="1203"/>
                  </a:cubicBezTo>
                  <a:cubicBezTo>
                    <a:pt x="439" y="1203"/>
                    <a:pt x="436" y="1204"/>
                    <a:pt x="432" y="1205"/>
                  </a:cubicBezTo>
                  <a:cubicBezTo>
                    <a:pt x="367" y="1227"/>
                    <a:pt x="321" y="1236"/>
                    <a:pt x="288" y="1236"/>
                  </a:cubicBezTo>
                  <a:cubicBezTo>
                    <a:pt x="162" y="1236"/>
                    <a:pt x="227" y="1105"/>
                    <a:pt x="203" y="1072"/>
                  </a:cubicBezTo>
                  <a:cubicBezTo>
                    <a:pt x="172" y="1030"/>
                    <a:pt x="172" y="1030"/>
                    <a:pt x="172" y="1030"/>
                  </a:cubicBezTo>
                  <a:cubicBezTo>
                    <a:pt x="164" y="1019"/>
                    <a:pt x="163" y="1005"/>
                    <a:pt x="171" y="994"/>
                  </a:cubicBezTo>
                  <a:cubicBezTo>
                    <a:pt x="187" y="969"/>
                    <a:pt x="187" y="969"/>
                    <a:pt x="187" y="969"/>
                  </a:cubicBezTo>
                  <a:cubicBezTo>
                    <a:pt x="166" y="963"/>
                    <a:pt x="166" y="963"/>
                    <a:pt x="166" y="963"/>
                  </a:cubicBezTo>
                  <a:cubicBezTo>
                    <a:pt x="158" y="961"/>
                    <a:pt x="150" y="955"/>
                    <a:pt x="146" y="947"/>
                  </a:cubicBezTo>
                  <a:cubicBezTo>
                    <a:pt x="142" y="939"/>
                    <a:pt x="142" y="929"/>
                    <a:pt x="145" y="921"/>
                  </a:cubicBezTo>
                  <a:cubicBezTo>
                    <a:pt x="160" y="884"/>
                    <a:pt x="160" y="884"/>
                    <a:pt x="160" y="884"/>
                  </a:cubicBezTo>
                  <a:cubicBezTo>
                    <a:pt x="161" y="881"/>
                    <a:pt x="160" y="877"/>
                    <a:pt x="156" y="876"/>
                  </a:cubicBezTo>
                  <a:cubicBezTo>
                    <a:pt x="111" y="855"/>
                    <a:pt x="111" y="855"/>
                    <a:pt x="111" y="855"/>
                  </a:cubicBezTo>
                  <a:cubicBezTo>
                    <a:pt x="100" y="850"/>
                    <a:pt x="92" y="841"/>
                    <a:pt x="89" y="830"/>
                  </a:cubicBezTo>
                  <a:cubicBezTo>
                    <a:pt x="85" y="819"/>
                    <a:pt x="87" y="807"/>
                    <a:pt x="93" y="797"/>
                  </a:cubicBezTo>
                  <a:cubicBezTo>
                    <a:pt x="94" y="796"/>
                    <a:pt x="94" y="796"/>
                    <a:pt x="94" y="796"/>
                  </a:cubicBezTo>
                  <a:cubicBezTo>
                    <a:pt x="124" y="746"/>
                    <a:pt x="164" y="702"/>
                    <a:pt x="190" y="650"/>
                  </a:cubicBezTo>
                  <a:cubicBezTo>
                    <a:pt x="201" y="628"/>
                    <a:pt x="201" y="628"/>
                    <a:pt x="201" y="628"/>
                  </a:cubicBezTo>
                  <a:cubicBezTo>
                    <a:pt x="208" y="613"/>
                    <a:pt x="199" y="589"/>
                    <a:pt x="195" y="572"/>
                  </a:cubicBezTo>
                  <a:cubicBezTo>
                    <a:pt x="191" y="553"/>
                    <a:pt x="191" y="553"/>
                    <a:pt x="191" y="553"/>
                  </a:cubicBezTo>
                  <a:cubicBezTo>
                    <a:pt x="182" y="513"/>
                    <a:pt x="184" y="463"/>
                    <a:pt x="194" y="422"/>
                  </a:cubicBezTo>
                  <a:cubicBezTo>
                    <a:pt x="248" y="205"/>
                    <a:pt x="487" y="82"/>
                    <a:pt x="725" y="82"/>
                  </a:cubicBezTo>
                  <a:cubicBezTo>
                    <a:pt x="1018" y="82"/>
                    <a:pt x="1308" y="270"/>
                    <a:pt x="1243" y="699"/>
                  </a:cubicBezTo>
                  <a:close/>
                </a:path>
              </a:pathLst>
            </a:custGeom>
            <a:grpFill/>
            <a:ln>
              <a:noFill/>
            </a:ln>
            <a:extLst/>
          </p:spPr>
          <p:txBody>
            <a:bodyPr/>
            <a:lstStyle/>
            <a:p>
              <a:pPr eaLnBrk="1" fontAlgn="auto" hangingPunct="1">
                <a:spcBef>
                  <a:spcPts val="0"/>
                </a:spcBef>
                <a:spcAft>
                  <a:spcPts val="0"/>
                </a:spcAft>
                <a:defRPr/>
              </a:pPr>
              <a:endParaRPr lang="id-ID">
                <a:latin typeface="+mn-lt"/>
              </a:endParaRPr>
            </a:p>
          </p:txBody>
        </p:sp>
        <p:sp>
          <p:nvSpPr>
            <p:cNvPr id="62" name="Freeform 10"/>
            <p:cNvSpPr>
              <a:spLocks/>
            </p:cNvSpPr>
            <p:nvPr/>
          </p:nvSpPr>
          <p:spPr bwMode="auto">
            <a:xfrm>
              <a:off x="950913" y="541338"/>
              <a:ext cx="3556000" cy="2894013"/>
            </a:xfrm>
            <a:custGeom>
              <a:avLst/>
              <a:gdLst>
                <a:gd name="T0" fmla="*/ 626 w 946"/>
                <a:gd name="T1" fmla="*/ 35 h 770"/>
                <a:gd name="T2" fmla="*/ 554 w 946"/>
                <a:gd name="T3" fmla="*/ 8 h 770"/>
                <a:gd name="T4" fmla="*/ 508 w 946"/>
                <a:gd name="T5" fmla="*/ 18 h 770"/>
                <a:gd name="T6" fmla="*/ 456 w 946"/>
                <a:gd name="T7" fmla="*/ 0 h 770"/>
                <a:gd name="T8" fmla="*/ 414 w 946"/>
                <a:gd name="T9" fmla="*/ 12 h 770"/>
                <a:gd name="T10" fmla="*/ 381 w 946"/>
                <a:gd name="T11" fmla="*/ 8 h 770"/>
                <a:gd name="T12" fmla="*/ 287 w 946"/>
                <a:gd name="T13" fmla="*/ 41 h 770"/>
                <a:gd name="T14" fmla="*/ 278 w 946"/>
                <a:gd name="T15" fmla="*/ 40 h 770"/>
                <a:gd name="T16" fmla="*/ 163 w 946"/>
                <a:gd name="T17" fmla="*/ 92 h 770"/>
                <a:gd name="T18" fmla="*/ 64 w 946"/>
                <a:gd name="T19" fmla="*/ 209 h 770"/>
                <a:gd name="T20" fmla="*/ 25 w 946"/>
                <a:gd name="T21" fmla="*/ 266 h 770"/>
                <a:gd name="T22" fmla="*/ 26 w 946"/>
                <a:gd name="T23" fmla="*/ 274 h 770"/>
                <a:gd name="T24" fmla="*/ 0 w 946"/>
                <a:gd name="T25" fmla="*/ 357 h 770"/>
                <a:gd name="T26" fmla="*/ 67 w 946"/>
                <a:gd name="T27" fmla="*/ 480 h 770"/>
                <a:gd name="T28" fmla="*/ 176 w 946"/>
                <a:gd name="T29" fmla="*/ 558 h 770"/>
                <a:gd name="T30" fmla="*/ 231 w 946"/>
                <a:gd name="T31" fmla="*/ 544 h 770"/>
                <a:gd name="T32" fmla="*/ 301 w 946"/>
                <a:gd name="T33" fmla="*/ 587 h 770"/>
                <a:gd name="T34" fmla="*/ 443 w 946"/>
                <a:gd name="T35" fmla="*/ 687 h 770"/>
                <a:gd name="T36" fmla="*/ 504 w 946"/>
                <a:gd name="T37" fmla="*/ 674 h 770"/>
                <a:gd name="T38" fmla="*/ 667 w 946"/>
                <a:gd name="T39" fmla="*/ 770 h 770"/>
                <a:gd name="T40" fmla="*/ 840 w 946"/>
                <a:gd name="T41" fmla="*/ 652 h 770"/>
                <a:gd name="T42" fmla="*/ 936 w 946"/>
                <a:gd name="T43" fmla="*/ 489 h 770"/>
                <a:gd name="T44" fmla="*/ 933 w 946"/>
                <a:gd name="T45" fmla="*/ 456 h 770"/>
                <a:gd name="T46" fmla="*/ 946 w 946"/>
                <a:gd name="T47" fmla="*/ 400 h 770"/>
                <a:gd name="T48" fmla="*/ 914 w 946"/>
                <a:gd name="T49" fmla="*/ 316 h 770"/>
                <a:gd name="T50" fmla="*/ 916 w 946"/>
                <a:gd name="T51" fmla="*/ 297 h 770"/>
                <a:gd name="T52" fmla="*/ 840 w 946"/>
                <a:gd name="T53" fmla="*/ 181 h 770"/>
                <a:gd name="T54" fmla="*/ 626 w 946"/>
                <a:gd name="T55" fmla="*/ 35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46" h="770">
                  <a:moveTo>
                    <a:pt x="626" y="35"/>
                  </a:moveTo>
                  <a:cubicBezTo>
                    <a:pt x="607" y="18"/>
                    <a:pt x="581" y="8"/>
                    <a:pt x="554" y="8"/>
                  </a:cubicBezTo>
                  <a:cubicBezTo>
                    <a:pt x="537" y="8"/>
                    <a:pt x="522" y="12"/>
                    <a:pt x="508" y="18"/>
                  </a:cubicBezTo>
                  <a:cubicBezTo>
                    <a:pt x="493" y="7"/>
                    <a:pt x="475" y="0"/>
                    <a:pt x="456" y="0"/>
                  </a:cubicBezTo>
                  <a:cubicBezTo>
                    <a:pt x="441" y="0"/>
                    <a:pt x="426" y="5"/>
                    <a:pt x="414" y="12"/>
                  </a:cubicBezTo>
                  <a:cubicBezTo>
                    <a:pt x="403" y="9"/>
                    <a:pt x="392" y="8"/>
                    <a:pt x="381" y="8"/>
                  </a:cubicBezTo>
                  <a:cubicBezTo>
                    <a:pt x="345" y="8"/>
                    <a:pt x="313" y="20"/>
                    <a:pt x="287" y="41"/>
                  </a:cubicBezTo>
                  <a:cubicBezTo>
                    <a:pt x="284" y="40"/>
                    <a:pt x="281" y="40"/>
                    <a:pt x="278" y="40"/>
                  </a:cubicBezTo>
                  <a:cubicBezTo>
                    <a:pt x="232" y="40"/>
                    <a:pt x="191" y="60"/>
                    <a:pt x="163" y="92"/>
                  </a:cubicBezTo>
                  <a:cubicBezTo>
                    <a:pt x="108" y="103"/>
                    <a:pt x="65" y="151"/>
                    <a:pt x="64" y="209"/>
                  </a:cubicBezTo>
                  <a:cubicBezTo>
                    <a:pt x="41" y="218"/>
                    <a:pt x="25" y="240"/>
                    <a:pt x="25" y="266"/>
                  </a:cubicBezTo>
                  <a:cubicBezTo>
                    <a:pt x="25" y="269"/>
                    <a:pt x="25" y="272"/>
                    <a:pt x="26" y="274"/>
                  </a:cubicBezTo>
                  <a:cubicBezTo>
                    <a:pt x="9" y="298"/>
                    <a:pt x="0" y="327"/>
                    <a:pt x="0" y="357"/>
                  </a:cubicBezTo>
                  <a:cubicBezTo>
                    <a:pt x="0" y="409"/>
                    <a:pt x="26" y="454"/>
                    <a:pt x="67" y="480"/>
                  </a:cubicBezTo>
                  <a:cubicBezTo>
                    <a:pt x="82" y="525"/>
                    <a:pt x="125" y="558"/>
                    <a:pt x="176" y="558"/>
                  </a:cubicBezTo>
                  <a:cubicBezTo>
                    <a:pt x="196" y="558"/>
                    <a:pt x="215" y="553"/>
                    <a:pt x="231" y="544"/>
                  </a:cubicBezTo>
                  <a:cubicBezTo>
                    <a:pt x="248" y="566"/>
                    <a:pt x="273" y="582"/>
                    <a:pt x="301" y="587"/>
                  </a:cubicBezTo>
                  <a:cubicBezTo>
                    <a:pt x="322" y="645"/>
                    <a:pt x="378" y="687"/>
                    <a:pt x="443" y="687"/>
                  </a:cubicBezTo>
                  <a:cubicBezTo>
                    <a:pt x="465" y="687"/>
                    <a:pt x="486" y="682"/>
                    <a:pt x="504" y="674"/>
                  </a:cubicBezTo>
                  <a:cubicBezTo>
                    <a:pt x="536" y="731"/>
                    <a:pt x="597" y="770"/>
                    <a:pt x="667" y="770"/>
                  </a:cubicBezTo>
                  <a:cubicBezTo>
                    <a:pt x="746" y="770"/>
                    <a:pt x="813" y="721"/>
                    <a:pt x="840" y="652"/>
                  </a:cubicBezTo>
                  <a:cubicBezTo>
                    <a:pt x="897" y="620"/>
                    <a:pt x="936" y="559"/>
                    <a:pt x="936" y="489"/>
                  </a:cubicBezTo>
                  <a:cubicBezTo>
                    <a:pt x="936" y="478"/>
                    <a:pt x="935" y="466"/>
                    <a:pt x="933" y="456"/>
                  </a:cubicBezTo>
                  <a:cubicBezTo>
                    <a:pt x="941" y="439"/>
                    <a:pt x="946" y="420"/>
                    <a:pt x="946" y="400"/>
                  </a:cubicBezTo>
                  <a:cubicBezTo>
                    <a:pt x="946" y="368"/>
                    <a:pt x="934" y="339"/>
                    <a:pt x="914" y="316"/>
                  </a:cubicBezTo>
                  <a:cubicBezTo>
                    <a:pt x="915" y="310"/>
                    <a:pt x="916" y="303"/>
                    <a:pt x="916" y="297"/>
                  </a:cubicBezTo>
                  <a:cubicBezTo>
                    <a:pt x="916" y="245"/>
                    <a:pt x="885" y="200"/>
                    <a:pt x="840" y="181"/>
                  </a:cubicBezTo>
                  <a:cubicBezTo>
                    <a:pt x="805" y="97"/>
                    <a:pt x="722" y="37"/>
                    <a:pt x="626" y="35"/>
                  </a:cubicBezTo>
                  <a:close/>
                </a:path>
              </a:pathLst>
            </a:custGeom>
            <a:grpFill/>
            <a:ln>
              <a:noFill/>
            </a:ln>
            <a:extLst/>
          </p:spPr>
          <p:txBody>
            <a:bodyPr/>
            <a:lstStyle/>
            <a:p>
              <a:pPr eaLnBrk="1" fontAlgn="auto" hangingPunct="1">
                <a:spcBef>
                  <a:spcPts val="0"/>
                </a:spcBef>
                <a:spcAft>
                  <a:spcPts val="0"/>
                </a:spcAft>
                <a:defRPr/>
              </a:pPr>
              <a:endParaRPr lang="id-ID">
                <a:latin typeface="+mn-lt"/>
              </a:endParaRP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nodeType="afterGroup">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nodeType="afterGroup">
                            <p:stCondLst>
                              <p:cond delay="1000"/>
                            </p:stCondLst>
                            <p:childTnLst>
                              <p:par>
                                <p:cTn id="13" presetID="53" presetClass="entr" presetSubtype="16" fill="hold" nodeType="afterEffect">
                                  <p:stCondLst>
                                    <p:cond delay="0"/>
                                  </p:stCondLst>
                                  <p:childTnLst>
                                    <p:set>
                                      <p:cBhvr>
                                        <p:cTn id="14" dur="1" fill="hold">
                                          <p:stCondLst>
                                            <p:cond delay="0"/>
                                          </p:stCondLst>
                                        </p:cTn>
                                        <p:tgtEl>
                                          <p:spTgt spid="60"/>
                                        </p:tgtEl>
                                        <p:attrNameLst>
                                          <p:attrName>style.visibility</p:attrName>
                                        </p:attrNameLst>
                                      </p:cBhvr>
                                      <p:to>
                                        <p:strVal val="visible"/>
                                      </p:to>
                                    </p:set>
                                    <p:anim calcmode="lin" valueType="num">
                                      <p:cBhvr>
                                        <p:cTn id="15" dur="500" fill="hold"/>
                                        <p:tgtEl>
                                          <p:spTgt spid="60"/>
                                        </p:tgtEl>
                                        <p:attrNameLst>
                                          <p:attrName>ppt_w</p:attrName>
                                        </p:attrNameLst>
                                      </p:cBhvr>
                                      <p:tavLst>
                                        <p:tav tm="0">
                                          <p:val>
                                            <p:fltVal val="0"/>
                                          </p:val>
                                        </p:tav>
                                        <p:tav tm="100000">
                                          <p:val>
                                            <p:strVal val="#ppt_w"/>
                                          </p:val>
                                        </p:tav>
                                      </p:tavLst>
                                    </p:anim>
                                    <p:anim calcmode="lin" valueType="num">
                                      <p:cBhvr>
                                        <p:cTn id="16" dur="500" fill="hold"/>
                                        <p:tgtEl>
                                          <p:spTgt spid="60"/>
                                        </p:tgtEl>
                                        <p:attrNameLst>
                                          <p:attrName>ppt_h</p:attrName>
                                        </p:attrNameLst>
                                      </p:cBhvr>
                                      <p:tavLst>
                                        <p:tav tm="0">
                                          <p:val>
                                            <p:fltVal val="0"/>
                                          </p:val>
                                        </p:tav>
                                        <p:tav tm="100000">
                                          <p:val>
                                            <p:strVal val="#ppt_h"/>
                                          </p:val>
                                        </p:tav>
                                      </p:tavLst>
                                    </p:anim>
                                    <p:animEffect transition="in" filter="fade">
                                      <p:cBhvr>
                                        <p:cTn id="17" dur="500"/>
                                        <p:tgtEl>
                                          <p:spTgt spid="60"/>
                                        </p:tgtEl>
                                      </p:cBhvr>
                                    </p:animEffect>
                                  </p:childTnLst>
                                </p:cTn>
                              </p:par>
                            </p:childTnLst>
                          </p:cTn>
                        </p:par>
                        <p:par>
                          <p:cTn id="18" fill="hold" nodeType="afterGroup">
                            <p:stCondLst>
                              <p:cond delay="1500"/>
                            </p:stCondLst>
                            <p:childTnLst>
                              <p:par>
                                <p:cTn id="19" presetID="53" presetClass="entr" presetSubtype="16" fill="hold" nodeType="after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p:cTn id="21" dur="500" fill="hold"/>
                                        <p:tgtEl>
                                          <p:spTgt spid="33"/>
                                        </p:tgtEl>
                                        <p:attrNameLst>
                                          <p:attrName>ppt_w</p:attrName>
                                        </p:attrNameLst>
                                      </p:cBhvr>
                                      <p:tavLst>
                                        <p:tav tm="0">
                                          <p:val>
                                            <p:fltVal val="0"/>
                                          </p:val>
                                        </p:tav>
                                        <p:tav tm="100000">
                                          <p:val>
                                            <p:strVal val="#ppt_w"/>
                                          </p:val>
                                        </p:tav>
                                      </p:tavLst>
                                    </p:anim>
                                    <p:anim calcmode="lin" valueType="num">
                                      <p:cBhvr>
                                        <p:cTn id="22" dur="500" fill="hold"/>
                                        <p:tgtEl>
                                          <p:spTgt spid="33"/>
                                        </p:tgtEl>
                                        <p:attrNameLst>
                                          <p:attrName>ppt_h</p:attrName>
                                        </p:attrNameLst>
                                      </p:cBhvr>
                                      <p:tavLst>
                                        <p:tav tm="0">
                                          <p:val>
                                            <p:fltVal val="0"/>
                                          </p:val>
                                        </p:tav>
                                        <p:tav tm="100000">
                                          <p:val>
                                            <p:strVal val="#ppt_h"/>
                                          </p:val>
                                        </p:tav>
                                      </p:tavLst>
                                    </p:anim>
                                    <p:animEffect transition="in" filter="fade">
                                      <p:cBhvr>
                                        <p:cTn id="23" dur="500"/>
                                        <p:tgtEl>
                                          <p:spTgt spid="33"/>
                                        </p:tgtEl>
                                      </p:cBhvr>
                                    </p:animEffect>
                                  </p:childTnLst>
                                </p:cTn>
                              </p:par>
                            </p:childTnLst>
                          </p:cTn>
                        </p:par>
                        <p:par>
                          <p:cTn id="24" fill="hold" nodeType="afterGroup">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childTnLst>
                          </p:cTn>
                        </p:par>
                        <p:par>
                          <p:cTn id="28" fill="hold" nodeType="afterGroup">
                            <p:stCondLst>
                              <p:cond delay="2500"/>
                            </p:stCondLst>
                            <p:childTnLst>
                              <p:par>
                                <p:cTn id="29" presetID="10" presetClass="entr" presetSubtype="0" fill="hold" grpId="0" nodeType="afterEffect">
                                  <p:stCondLst>
                                    <p:cond delay="0"/>
                                  </p:stCondLst>
                                  <p:childTnLst>
                                    <p:set>
                                      <p:cBhvr>
                                        <p:cTn id="30" dur="1" fill="hold">
                                          <p:stCondLst>
                                            <p:cond delay="0"/>
                                          </p:stCondLst>
                                        </p:cTn>
                                        <p:tgtEl>
                                          <p:spTgt spid="21">
                                            <p:txEl>
                                              <p:pRg st="0" end="0"/>
                                            </p:txEl>
                                          </p:spTgt>
                                        </p:tgtEl>
                                        <p:attrNameLst>
                                          <p:attrName>style.visibility</p:attrName>
                                        </p:attrNameLst>
                                      </p:cBhvr>
                                      <p:to>
                                        <p:strVal val="visible"/>
                                      </p:to>
                                    </p:set>
                                    <p:animEffect transition="in" filter="fade">
                                      <p:cBhvr>
                                        <p:cTn id="31" dur="500"/>
                                        <p:tgtEl>
                                          <p:spTgt spid="21">
                                            <p:txEl>
                                              <p:pRg st="0" end="0"/>
                                            </p:txEl>
                                          </p:spTgt>
                                        </p:tgtEl>
                                      </p:cBhvr>
                                    </p:animEffect>
                                  </p:childTnLst>
                                </p:cTn>
                              </p:par>
                            </p:childTnLst>
                          </p:cTn>
                        </p:par>
                        <p:par>
                          <p:cTn id="32" fill="hold" nodeType="afterGroup">
                            <p:stCondLst>
                              <p:cond delay="3000"/>
                            </p:stCondLst>
                            <p:childTnLst>
                              <p:par>
                                <p:cTn id="33" presetID="53" presetClass="entr" presetSubtype="16" fill="hold" nodeType="afterEffect">
                                  <p:stCondLst>
                                    <p:cond delay="0"/>
                                  </p:stCondLst>
                                  <p:childTnLst>
                                    <p:set>
                                      <p:cBhvr>
                                        <p:cTn id="34" dur="1" fill="hold">
                                          <p:stCondLst>
                                            <p:cond delay="0"/>
                                          </p:stCondLst>
                                        </p:cTn>
                                        <p:tgtEl>
                                          <p:spTgt spid="43"/>
                                        </p:tgtEl>
                                        <p:attrNameLst>
                                          <p:attrName>style.visibility</p:attrName>
                                        </p:attrNameLst>
                                      </p:cBhvr>
                                      <p:to>
                                        <p:strVal val="visible"/>
                                      </p:to>
                                    </p:set>
                                    <p:anim calcmode="lin" valueType="num">
                                      <p:cBhvr>
                                        <p:cTn id="35" dur="500" fill="hold"/>
                                        <p:tgtEl>
                                          <p:spTgt spid="43"/>
                                        </p:tgtEl>
                                        <p:attrNameLst>
                                          <p:attrName>ppt_w</p:attrName>
                                        </p:attrNameLst>
                                      </p:cBhvr>
                                      <p:tavLst>
                                        <p:tav tm="0">
                                          <p:val>
                                            <p:fltVal val="0"/>
                                          </p:val>
                                        </p:tav>
                                        <p:tav tm="100000">
                                          <p:val>
                                            <p:strVal val="#ppt_w"/>
                                          </p:val>
                                        </p:tav>
                                      </p:tavLst>
                                    </p:anim>
                                    <p:anim calcmode="lin" valueType="num">
                                      <p:cBhvr>
                                        <p:cTn id="36" dur="500" fill="hold"/>
                                        <p:tgtEl>
                                          <p:spTgt spid="43"/>
                                        </p:tgtEl>
                                        <p:attrNameLst>
                                          <p:attrName>ppt_h</p:attrName>
                                        </p:attrNameLst>
                                      </p:cBhvr>
                                      <p:tavLst>
                                        <p:tav tm="0">
                                          <p:val>
                                            <p:fltVal val="0"/>
                                          </p:val>
                                        </p:tav>
                                        <p:tav tm="100000">
                                          <p:val>
                                            <p:strVal val="#ppt_h"/>
                                          </p:val>
                                        </p:tav>
                                      </p:tavLst>
                                    </p:anim>
                                    <p:animEffect transition="in" filter="fade">
                                      <p:cBhvr>
                                        <p:cTn id="37" dur="500"/>
                                        <p:tgtEl>
                                          <p:spTgt spid="43"/>
                                        </p:tgtEl>
                                      </p:cBhvr>
                                    </p:animEffect>
                                  </p:childTnLst>
                                </p:cTn>
                              </p:par>
                            </p:childTnLst>
                          </p:cTn>
                        </p:par>
                        <p:par>
                          <p:cTn id="38" fill="hold" nodeType="afterGroup">
                            <p:stCondLst>
                              <p:cond delay="3500"/>
                            </p:stCondLst>
                            <p:childTnLst>
                              <p:par>
                                <p:cTn id="39" presetID="10" presetClass="entr" presetSubtype="0" fill="hold" grpId="0" nodeType="after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fade">
                                      <p:cBhvr>
                                        <p:cTn id="41" dur="500"/>
                                        <p:tgtEl>
                                          <p:spTgt spid="50"/>
                                        </p:tgtEl>
                                      </p:cBhvr>
                                    </p:animEffect>
                                  </p:childTnLst>
                                </p:cTn>
                              </p:par>
                            </p:childTnLst>
                          </p:cTn>
                        </p:par>
                        <p:par>
                          <p:cTn id="42" fill="hold" nodeType="afterGroup">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49"/>
                                        </p:tgtEl>
                                        <p:attrNameLst>
                                          <p:attrName>style.visibility</p:attrName>
                                        </p:attrNameLst>
                                      </p:cBhvr>
                                      <p:to>
                                        <p:strVal val="visible"/>
                                      </p:to>
                                    </p:set>
                                    <p:animEffect transition="in" filter="fade">
                                      <p:cBhvr>
                                        <p:cTn id="45" dur="500"/>
                                        <p:tgtEl>
                                          <p:spTgt spid="49"/>
                                        </p:tgtEl>
                                      </p:cBhvr>
                                    </p:animEffect>
                                  </p:childTnLst>
                                </p:cTn>
                              </p:par>
                            </p:childTnLst>
                          </p:cTn>
                        </p:par>
                        <p:par>
                          <p:cTn id="46" fill="hold" nodeType="afterGroup">
                            <p:stCondLst>
                              <p:cond delay="4500"/>
                            </p:stCondLst>
                            <p:childTnLst>
                              <p:par>
                                <p:cTn id="47" presetID="53" presetClass="entr" presetSubtype="16" fill="hold" nodeType="afterEffect">
                                  <p:stCondLst>
                                    <p:cond delay="0"/>
                                  </p:stCondLst>
                                  <p:childTnLst>
                                    <p:set>
                                      <p:cBhvr>
                                        <p:cTn id="48" dur="1" fill="hold">
                                          <p:stCondLst>
                                            <p:cond delay="0"/>
                                          </p:stCondLst>
                                        </p:cTn>
                                        <p:tgtEl>
                                          <p:spTgt spid="51"/>
                                        </p:tgtEl>
                                        <p:attrNameLst>
                                          <p:attrName>style.visibility</p:attrName>
                                        </p:attrNameLst>
                                      </p:cBhvr>
                                      <p:to>
                                        <p:strVal val="visible"/>
                                      </p:to>
                                    </p:set>
                                    <p:anim calcmode="lin" valueType="num">
                                      <p:cBhvr>
                                        <p:cTn id="49" dur="500" fill="hold"/>
                                        <p:tgtEl>
                                          <p:spTgt spid="51"/>
                                        </p:tgtEl>
                                        <p:attrNameLst>
                                          <p:attrName>ppt_w</p:attrName>
                                        </p:attrNameLst>
                                      </p:cBhvr>
                                      <p:tavLst>
                                        <p:tav tm="0">
                                          <p:val>
                                            <p:fltVal val="0"/>
                                          </p:val>
                                        </p:tav>
                                        <p:tav tm="100000">
                                          <p:val>
                                            <p:strVal val="#ppt_w"/>
                                          </p:val>
                                        </p:tav>
                                      </p:tavLst>
                                    </p:anim>
                                    <p:anim calcmode="lin" valueType="num">
                                      <p:cBhvr>
                                        <p:cTn id="50" dur="500" fill="hold"/>
                                        <p:tgtEl>
                                          <p:spTgt spid="51"/>
                                        </p:tgtEl>
                                        <p:attrNameLst>
                                          <p:attrName>ppt_h</p:attrName>
                                        </p:attrNameLst>
                                      </p:cBhvr>
                                      <p:tavLst>
                                        <p:tav tm="0">
                                          <p:val>
                                            <p:fltVal val="0"/>
                                          </p:val>
                                        </p:tav>
                                        <p:tav tm="100000">
                                          <p:val>
                                            <p:strVal val="#ppt_h"/>
                                          </p:val>
                                        </p:tav>
                                      </p:tavLst>
                                    </p:anim>
                                    <p:animEffect transition="in" filter="fade">
                                      <p:cBhvr>
                                        <p:cTn id="51" dur="500"/>
                                        <p:tgtEl>
                                          <p:spTgt spid="51"/>
                                        </p:tgtEl>
                                      </p:cBhvr>
                                    </p:animEffect>
                                  </p:childTnLst>
                                </p:cTn>
                              </p:par>
                            </p:childTnLst>
                          </p:cTn>
                        </p:par>
                        <p:par>
                          <p:cTn id="52" fill="hold" nodeType="afterGroup">
                            <p:stCondLst>
                              <p:cond delay="5000"/>
                            </p:stCondLst>
                            <p:childTnLst>
                              <p:par>
                                <p:cTn id="53" presetID="10" presetClass="entr" presetSubtype="0" fill="hold" grpId="0" nodeType="afterEffect">
                                  <p:stCondLst>
                                    <p:cond delay="0"/>
                                  </p:stCondLst>
                                  <p:childTnLst>
                                    <p:set>
                                      <p:cBhvr>
                                        <p:cTn id="54" dur="1" fill="hold">
                                          <p:stCondLst>
                                            <p:cond delay="0"/>
                                          </p:stCondLst>
                                        </p:cTn>
                                        <p:tgtEl>
                                          <p:spTgt spid="55"/>
                                        </p:tgtEl>
                                        <p:attrNameLst>
                                          <p:attrName>style.visibility</p:attrName>
                                        </p:attrNameLst>
                                      </p:cBhvr>
                                      <p:to>
                                        <p:strVal val="visible"/>
                                      </p:to>
                                    </p:set>
                                    <p:animEffect transition="in" filter="fade">
                                      <p:cBhvr>
                                        <p:cTn id="55" dur="500"/>
                                        <p:tgtEl>
                                          <p:spTgt spid="55"/>
                                        </p:tgtEl>
                                      </p:cBhvr>
                                    </p:animEffect>
                                  </p:childTnLst>
                                </p:cTn>
                              </p:par>
                            </p:childTnLst>
                          </p:cTn>
                        </p:par>
                        <p:par>
                          <p:cTn id="56" fill="hold" nodeType="afterGroup">
                            <p:stCondLst>
                              <p:cond delay="5500"/>
                            </p:stCondLst>
                            <p:childTnLst>
                              <p:par>
                                <p:cTn id="57" presetID="10" presetClass="entr" presetSubtype="0" fill="hold" grpId="0" nodeType="afterEffect">
                                  <p:stCondLst>
                                    <p:cond delay="0"/>
                                  </p:stCondLst>
                                  <p:childTnLst>
                                    <p:set>
                                      <p:cBhvr>
                                        <p:cTn id="58" dur="1" fill="hold">
                                          <p:stCondLst>
                                            <p:cond delay="0"/>
                                          </p:stCondLst>
                                        </p:cTn>
                                        <p:tgtEl>
                                          <p:spTgt spid="54"/>
                                        </p:tgtEl>
                                        <p:attrNameLst>
                                          <p:attrName>style.visibility</p:attrName>
                                        </p:attrNameLst>
                                      </p:cBhvr>
                                      <p:to>
                                        <p:strVal val="visible"/>
                                      </p:to>
                                    </p:set>
                                    <p:animEffect transition="in" filter="fade">
                                      <p:cBhvr>
                                        <p:cTn id="59"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21" grpId="0" build="p"/>
      <p:bldP spid="22" grpId="0"/>
      <p:bldP spid="49" grpId="0"/>
      <p:bldP spid="50" grpId="0"/>
      <p:bldP spid="54" grpId="0"/>
      <p:bldP spid="5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227138" y="965200"/>
            <a:ext cx="8229600" cy="363538"/>
          </a:xfrm>
          <a:prstGeom prst="rect">
            <a:avLst/>
          </a:prstGeom>
        </p:spPr>
        <p:txBody>
          <a:bodyPr anchor="ct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fontAlgn="auto">
              <a:spcAft>
                <a:spcPts val="0"/>
              </a:spcAft>
              <a:defRPr/>
            </a:pPr>
            <a:r>
              <a:rPr lang="ko-KR" altLang="en-US" sz="1800" b="1" dirty="0" smtClean="0">
                <a:solidFill>
                  <a:schemeClr val="bg1">
                    <a:lumMod val="65000"/>
                  </a:schemeClr>
                </a:solidFill>
                <a:latin typeface="+mn-lt"/>
              </a:rPr>
              <a:t>내일로 모레로</a:t>
            </a:r>
            <a:endParaRPr lang="en-US" sz="1800" b="1" dirty="0">
              <a:solidFill>
                <a:schemeClr val="bg1">
                  <a:lumMod val="65000"/>
                </a:schemeClr>
              </a:solidFill>
              <a:latin typeface="+mn-lt"/>
            </a:endParaRPr>
          </a:p>
        </p:txBody>
      </p:sp>
      <p:sp>
        <p:nvSpPr>
          <p:cNvPr id="3" name="Title 13"/>
          <p:cNvSpPr txBox="1">
            <a:spLocks/>
          </p:cNvSpPr>
          <p:nvPr/>
        </p:nvSpPr>
        <p:spPr>
          <a:xfrm>
            <a:off x="1214438" y="206375"/>
            <a:ext cx="8229600" cy="857250"/>
          </a:xfrm>
          <a:prstGeom prst="rect">
            <a:avLst/>
          </a:prstGeom>
        </p:spPr>
        <p:txBody>
          <a:bodyPr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fontAlgn="auto">
              <a:spcAft>
                <a:spcPts val="0"/>
              </a:spcAft>
              <a:defRPr/>
            </a:pPr>
            <a:r>
              <a:rPr lang="en-US" altLang="ko-KR" sz="4400" dirty="0" smtClean="0">
                <a:solidFill>
                  <a:schemeClr val="bg1">
                    <a:lumMod val="50000"/>
                  </a:schemeClr>
                </a:solidFill>
              </a:rPr>
              <a:t>Profitability</a:t>
            </a:r>
            <a:endParaRPr lang="en-US" sz="4400" dirty="0">
              <a:solidFill>
                <a:schemeClr val="bg1">
                  <a:lumMod val="50000"/>
                </a:schemeClr>
              </a:solidFill>
            </a:endParaRPr>
          </a:p>
        </p:txBody>
      </p:sp>
      <p:sp>
        <p:nvSpPr>
          <p:cNvPr id="375" name="Content Placeholder 2"/>
          <p:cNvSpPr txBox="1">
            <a:spLocks/>
          </p:cNvSpPr>
          <p:nvPr/>
        </p:nvSpPr>
        <p:spPr bwMode="auto">
          <a:xfrm>
            <a:off x="185738" y="1739900"/>
            <a:ext cx="6228125" cy="471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itchFamily="34" charset="0"/>
              <a:buChar char="•"/>
              <a:defRPr sz="2800">
                <a:solidFill>
                  <a:schemeClr val="tx1"/>
                </a:solidFill>
                <a:latin typeface="Calibri" pitchFamily="34" charset="0"/>
              </a:defRPr>
            </a:lvl1pPr>
            <a:lvl2pPr marL="685800" indent="-228600">
              <a:lnSpc>
                <a:spcPct val="90000"/>
              </a:lnSpc>
              <a:spcBef>
                <a:spcPts val="500"/>
              </a:spcBef>
              <a:buFont typeface="Arial" pitchFamily="34" charset="0"/>
              <a:buChar char="•"/>
              <a:defRPr sz="2400">
                <a:solidFill>
                  <a:schemeClr val="tx1"/>
                </a:solidFill>
                <a:latin typeface="Calibri" pitchFamily="34" charset="0"/>
              </a:defRPr>
            </a:lvl2pPr>
            <a:lvl3pPr marL="1143000" indent="-228600">
              <a:lnSpc>
                <a:spcPct val="90000"/>
              </a:lnSpc>
              <a:spcBef>
                <a:spcPts val="500"/>
              </a:spcBef>
              <a:buFont typeface="Arial" pitchFamily="34" charset="0"/>
              <a:buChar char="•"/>
              <a:defRPr sz="2000">
                <a:solidFill>
                  <a:schemeClr val="tx1"/>
                </a:solidFill>
                <a:latin typeface="Calibri" pitchFamily="34" charset="0"/>
              </a:defRPr>
            </a:lvl3pPr>
            <a:lvl4pPr marL="1600200" indent="-228600">
              <a:lnSpc>
                <a:spcPct val="90000"/>
              </a:lnSpc>
              <a:spcBef>
                <a:spcPts val="500"/>
              </a:spcBef>
              <a:buFont typeface="Arial" pitchFamily="34" charset="0"/>
              <a:buChar char="•"/>
              <a:defRPr>
                <a:solidFill>
                  <a:schemeClr val="tx1"/>
                </a:solidFill>
                <a:latin typeface="Calibri" pitchFamily="34" charset="0"/>
              </a:defRPr>
            </a:lvl4pPr>
            <a:lvl5pPr marL="2057400" indent="-228600">
              <a:lnSpc>
                <a:spcPct val="90000"/>
              </a:lnSpc>
              <a:spcBef>
                <a:spcPts val="500"/>
              </a:spcBef>
              <a:buFont typeface="Arial" pitchFamily="34" charset="0"/>
              <a:buChar char="•"/>
              <a:defRPr>
                <a:solidFill>
                  <a:schemeClr val="tx1"/>
                </a:solidFill>
                <a:latin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defRPr>
            </a:lvl9pPr>
          </a:lstStyle>
          <a:p>
            <a:pPr marL="571500" indent="-571500" eaLnBrk="1" hangingPunct="1">
              <a:defRPr/>
            </a:pPr>
            <a:r>
              <a:rPr lang="en-US" altLang="ko-KR" sz="3600" dirty="0" smtClean="0">
                <a:solidFill>
                  <a:schemeClr val="bg1">
                    <a:lumMod val="50000"/>
                  </a:schemeClr>
                </a:solidFill>
                <a:ea typeface="굴림" pitchFamily="50" charset="-127"/>
              </a:rPr>
              <a:t>Steadily Increasing since 2007</a:t>
            </a:r>
          </a:p>
          <a:p>
            <a:pPr marL="571500" indent="-571500" eaLnBrk="1" hangingPunct="1">
              <a:defRPr/>
            </a:pPr>
            <a:r>
              <a:rPr lang="en-US" altLang="ko-KR" sz="3600" dirty="0" smtClean="0">
                <a:solidFill>
                  <a:schemeClr val="bg1">
                    <a:lumMod val="50000"/>
                  </a:schemeClr>
                </a:solidFill>
                <a:ea typeface="굴림" pitchFamily="50" charset="-127"/>
              </a:rPr>
              <a:t>Major User – College Students </a:t>
            </a:r>
            <a:r>
              <a:rPr lang="en-US" altLang="ko-KR" sz="3600" dirty="0">
                <a:solidFill>
                  <a:schemeClr val="bg1">
                    <a:lumMod val="50000"/>
                  </a:schemeClr>
                </a:solidFill>
                <a:ea typeface="굴림" pitchFamily="50" charset="-127"/>
              </a:rPr>
              <a:t>– </a:t>
            </a:r>
            <a:r>
              <a:rPr lang="en-US" altLang="ko-KR" sz="3600" dirty="0" smtClean="0">
                <a:solidFill>
                  <a:schemeClr val="bg1">
                    <a:lumMod val="50000"/>
                  </a:schemeClr>
                </a:solidFill>
                <a:ea typeface="굴림" pitchFamily="50" charset="-127"/>
              </a:rPr>
              <a:t> Every Year New College Students</a:t>
            </a:r>
          </a:p>
          <a:p>
            <a:pPr marL="571500" indent="-571500" eaLnBrk="1" hangingPunct="1">
              <a:defRPr/>
            </a:pPr>
            <a:r>
              <a:rPr lang="en-US" altLang="ko-KR" sz="3600" dirty="0" smtClean="0">
                <a:solidFill>
                  <a:schemeClr val="bg1">
                    <a:lumMod val="50000"/>
                  </a:schemeClr>
                </a:solidFill>
                <a:ea typeface="굴림" pitchFamily="50" charset="-127"/>
              </a:rPr>
              <a:t>Adding ads in one side of the app, we can drag profitability out</a:t>
            </a:r>
            <a:r>
              <a:rPr lang="en-US" altLang="ko-KR" sz="3600" dirty="0">
                <a:solidFill>
                  <a:schemeClr val="bg1">
                    <a:lumMod val="50000"/>
                  </a:schemeClr>
                </a:solidFill>
                <a:ea typeface="굴림" pitchFamily="50" charset="-127"/>
              </a:rPr>
              <a:t>.</a:t>
            </a:r>
            <a:endParaRPr lang="en-US" altLang="ko-KR" sz="3600" dirty="0">
              <a:solidFill>
                <a:schemeClr val="bg1">
                  <a:lumMod val="50000"/>
                </a:schemeClr>
              </a:solidFill>
            </a:endParaRPr>
          </a:p>
        </p:txBody>
      </p:sp>
      <p:grpSp>
        <p:nvGrpSpPr>
          <p:cNvPr id="390" name="Group 389"/>
          <p:cNvGrpSpPr>
            <a:grpSpLocks/>
          </p:cNvGrpSpPr>
          <p:nvPr/>
        </p:nvGrpSpPr>
        <p:grpSpPr bwMode="auto">
          <a:xfrm>
            <a:off x="6175375" y="5894388"/>
            <a:ext cx="2217738" cy="550862"/>
            <a:chOff x="11148706" y="2575078"/>
            <a:chExt cx="2219404" cy="551027"/>
          </a:xfrm>
        </p:grpSpPr>
        <p:sp>
          <p:nvSpPr>
            <p:cNvPr id="391" name="Oval 390"/>
            <p:cNvSpPr/>
            <p:nvPr/>
          </p:nvSpPr>
          <p:spPr>
            <a:xfrm>
              <a:off x="11148706" y="2664005"/>
              <a:ext cx="103266" cy="103218"/>
            </a:xfrm>
            <a:prstGeom prst="ellipse">
              <a:avLst/>
            </a:prstGeom>
            <a:solidFill>
              <a:schemeClr val="accent5"/>
            </a:solidFill>
            <a:ln>
              <a:noFill/>
            </a:ln>
          </p:spPr>
          <p:style>
            <a:lnRef idx="2">
              <a:schemeClr val="accent2">
                <a:shade val="50000"/>
              </a:schemeClr>
            </a:lnRef>
            <a:fillRef idx="1">
              <a:schemeClr val="accent2"/>
            </a:fillRef>
            <a:effectRef idx="0">
              <a:schemeClr val="accent2"/>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defRPr/>
              </a:pPr>
              <a:endParaRPr lang="en-US" altLang="ko-KR" smtClean="0">
                <a:solidFill>
                  <a:srgbClr val="FFFFFF"/>
                </a:solidFill>
              </a:endParaRPr>
            </a:p>
          </p:txBody>
        </p:sp>
        <p:sp>
          <p:nvSpPr>
            <p:cNvPr id="6152" name="Content Placeholder 2"/>
            <p:cNvSpPr txBox="1">
              <a:spLocks/>
            </p:cNvSpPr>
            <p:nvPr/>
          </p:nvSpPr>
          <p:spPr bwMode="auto">
            <a:xfrm>
              <a:off x="11261463" y="2575078"/>
              <a:ext cx="2106647" cy="551027"/>
            </a:xfrm>
            <a:prstGeom prst="rect">
              <a:avLst/>
            </a:prstGeom>
            <a:noFill/>
            <a:ln w="9525">
              <a:noFill/>
              <a:miter lim="800000"/>
              <a:headEnd/>
              <a:tailEnd/>
            </a:ln>
          </p:spPr>
          <p:txBody>
            <a:bodyPr/>
            <a:lstStyle/>
            <a:p>
              <a:pPr eaLnBrk="1" hangingPunct="1">
                <a:spcBef>
                  <a:spcPct val="20000"/>
                </a:spcBef>
                <a:buFont typeface="Arial" pitchFamily="34" charset="0"/>
                <a:buNone/>
              </a:pPr>
              <a:r>
                <a:rPr lang="ko-KR" altLang="en-US" sz="1600">
                  <a:solidFill>
                    <a:srgbClr val="A6A6A6"/>
                  </a:solidFill>
                </a:rPr>
                <a:t>내일로 연간이용자 수</a:t>
              </a:r>
              <a:endParaRPr lang="en-US" altLang="ko-KR" sz="1600">
                <a:solidFill>
                  <a:srgbClr val="A6A6A6"/>
                </a:solidFill>
              </a:endParaRPr>
            </a:p>
          </p:txBody>
        </p:sp>
      </p:grpSp>
      <p:pic>
        <p:nvPicPr>
          <p:cNvPr id="6150" name="Picture 3"/>
          <p:cNvPicPr>
            <a:picLocks noChangeAspect="1"/>
          </p:cNvPicPr>
          <p:nvPr/>
        </p:nvPicPr>
        <p:blipFill>
          <a:blip r:embed="rId2"/>
          <a:srcRect/>
          <a:stretch>
            <a:fillRect/>
          </a:stretch>
        </p:blipFill>
        <p:spPr bwMode="auto">
          <a:xfrm>
            <a:off x="6306005" y="1892300"/>
            <a:ext cx="5726113" cy="3762375"/>
          </a:xfrm>
          <a:prstGeom prst="rect">
            <a:avLst/>
          </a:prstGeom>
          <a:noFill/>
          <a:ln w="9525">
            <a:noFill/>
            <a:miter lim="800000"/>
            <a:headEnd/>
            <a:tailEnd/>
          </a:ln>
        </p:spPr>
      </p:pic>
    </p:spTree>
    <p:extLst>
      <p:ext uri="{BB962C8B-B14F-4D97-AF65-F5344CB8AC3E}">
        <p14:creationId xmlns:p14="http://schemas.microsoft.com/office/powerpoint/2010/main" val="20582742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par>
                          <p:cTn id="11" fill="hold" nodeType="afterGroup">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375"/>
                                        </p:tgtEl>
                                        <p:attrNameLst>
                                          <p:attrName>style.visibility</p:attrName>
                                        </p:attrNameLst>
                                      </p:cBhvr>
                                      <p:to>
                                        <p:strVal val="visible"/>
                                      </p:to>
                                    </p:set>
                                    <p:animEffect transition="in" filter="fade">
                                      <p:cBhvr>
                                        <p:cTn id="14" dur="500"/>
                                        <p:tgtEl>
                                          <p:spTgt spid="375"/>
                                        </p:tgtEl>
                                      </p:cBhvr>
                                    </p:animEffect>
                                  </p:childTnLst>
                                </p:cTn>
                              </p:par>
                            </p:childTnLst>
                          </p:cTn>
                        </p:par>
                        <p:par>
                          <p:cTn id="15" fill="hold" nodeType="afterGroup">
                            <p:stCondLst>
                              <p:cond delay="1000"/>
                            </p:stCondLst>
                            <p:childTnLst>
                              <p:par>
                                <p:cTn id="16" presetID="10" presetClass="entr" presetSubtype="0" fill="hold" nodeType="afterEffect">
                                  <p:stCondLst>
                                    <p:cond delay="0"/>
                                  </p:stCondLst>
                                  <p:childTnLst>
                                    <p:set>
                                      <p:cBhvr>
                                        <p:cTn id="17" dur="1" fill="hold">
                                          <p:stCondLst>
                                            <p:cond delay="0"/>
                                          </p:stCondLst>
                                        </p:cTn>
                                        <p:tgtEl>
                                          <p:spTgt spid="390"/>
                                        </p:tgtEl>
                                        <p:attrNameLst>
                                          <p:attrName>style.visibility</p:attrName>
                                        </p:attrNameLst>
                                      </p:cBhvr>
                                      <p:to>
                                        <p:strVal val="visible"/>
                                      </p:to>
                                    </p:set>
                                    <p:animEffect transition="in" filter="fade">
                                      <p:cBhvr>
                                        <p:cTn id="18" dur="500"/>
                                        <p:tgtEl>
                                          <p:spTgt spid="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37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1789113" y="814388"/>
            <a:ext cx="8229600" cy="363537"/>
          </a:xfrm>
          <a:prstGeom prst="rect">
            <a:avLst/>
          </a:prstGeom>
        </p:spPr>
        <p:txBody>
          <a:bodyPr anchor="ct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fontAlgn="auto">
              <a:spcAft>
                <a:spcPts val="0"/>
              </a:spcAft>
              <a:defRPr/>
            </a:pPr>
            <a:r>
              <a:rPr lang="ko-KR" altLang="en-US" sz="1800" b="1" dirty="0" smtClean="0">
                <a:solidFill>
                  <a:schemeClr val="bg1">
                    <a:lumMod val="65000"/>
                  </a:schemeClr>
                </a:solidFill>
                <a:latin typeface="+mn-lt"/>
              </a:rPr>
              <a:t>내일로 모레로</a:t>
            </a:r>
            <a:endParaRPr lang="en-US" sz="1800" b="1" dirty="0">
              <a:solidFill>
                <a:schemeClr val="bg1">
                  <a:lumMod val="65000"/>
                </a:schemeClr>
              </a:solidFill>
              <a:latin typeface="+mn-lt"/>
            </a:endParaRPr>
          </a:p>
        </p:txBody>
      </p:sp>
      <p:sp>
        <p:nvSpPr>
          <p:cNvPr id="11" name="Title 13"/>
          <p:cNvSpPr txBox="1">
            <a:spLocks/>
          </p:cNvSpPr>
          <p:nvPr/>
        </p:nvSpPr>
        <p:spPr>
          <a:xfrm>
            <a:off x="1784350" y="0"/>
            <a:ext cx="8229600" cy="919163"/>
          </a:xfrm>
          <a:prstGeom prst="rect">
            <a:avLst/>
          </a:prstGeom>
        </p:spPr>
        <p:txBody>
          <a:bodyPr anchor="b"/>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fontAlgn="auto">
              <a:spcAft>
                <a:spcPts val="0"/>
              </a:spcAft>
              <a:defRPr/>
            </a:pPr>
            <a:r>
              <a:rPr lang="en-US" altLang="ko-KR" sz="4400" dirty="0">
                <a:solidFill>
                  <a:schemeClr val="bg1">
                    <a:lumMod val="50000"/>
                  </a:schemeClr>
                </a:solidFill>
              </a:rPr>
              <a:t>System Flow</a:t>
            </a:r>
            <a:endParaRPr lang="en-US" altLang="ko-KR" sz="4400" dirty="0">
              <a:solidFill>
                <a:schemeClr val="bg1">
                  <a:lumMod val="50000"/>
                </a:schemeClr>
              </a:solidFill>
            </a:endParaRPr>
          </a:p>
        </p:txBody>
      </p:sp>
      <p:sp>
        <p:nvSpPr>
          <p:cNvPr id="24" name="Rectangle 23"/>
          <p:cNvSpPr/>
          <p:nvPr/>
        </p:nvSpPr>
        <p:spPr>
          <a:xfrm flipH="1">
            <a:off x="0" y="1808163"/>
            <a:ext cx="12192000" cy="3384550"/>
          </a:xfrm>
          <a:prstGeom prst="rect">
            <a:avLst/>
          </a:prstGeom>
          <a:solidFill>
            <a:srgbClr val="5250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defRPr/>
            </a:pPr>
            <a:endParaRPr lang="en-US" altLang="ko-KR" sz="3600" dirty="0" smtClean="0">
              <a:solidFill>
                <a:srgbClr val="FFFFFF"/>
              </a:solidFill>
            </a:endParaRPr>
          </a:p>
        </p:txBody>
      </p:sp>
      <p:cxnSp>
        <p:nvCxnSpPr>
          <p:cNvPr id="4" name="직선 화살표 연결선 3"/>
          <p:cNvCxnSpPr/>
          <p:nvPr/>
        </p:nvCxnSpPr>
        <p:spPr>
          <a:xfrm flipV="1">
            <a:off x="2203938" y="2602523"/>
            <a:ext cx="879231" cy="8968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직선 화살표 연결선 5"/>
          <p:cNvCxnSpPr/>
          <p:nvPr/>
        </p:nvCxnSpPr>
        <p:spPr>
          <a:xfrm>
            <a:off x="2203938" y="3500438"/>
            <a:ext cx="96129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직선 화살표 연결선 7"/>
          <p:cNvCxnSpPr/>
          <p:nvPr/>
        </p:nvCxnSpPr>
        <p:spPr>
          <a:xfrm>
            <a:off x="2203938" y="3500438"/>
            <a:ext cx="879231" cy="9543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모서리가 둥근 직사각형 8"/>
          <p:cNvSpPr/>
          <p:nvPr/>
        </p:nvSpPr>
        <p:spPr>
          <a:xfrm>
            <a:off x="3353890" y="2203938"/>
            <a:ext cx="1606062" cy="8469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모서리가 둥근 직사각형 12"/>
          <p:cNvSpPr/>
          <p:nvPr/>
        </p:nvSpPr>
        <p:spPr>
          <a:xfrm>
            <a:off x="3311080" y="3130611"/>
            <a:ext cx="1735015" cy="8469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 </a:t>
            </a:r>
            <a:r>
              <a:rPr lang="en-US" altLang="ko-KR" sz="2800" dirty="0"/>
              <a:t>attraction </a:t>
            </a:r>
            <a:endParaRPr lang="ko-KR" altLang="en-US" sz="2800" dirty="0"/>
          </a:p>
        </p:txBody>
      </p:sp>
      <p:sp>
        <p:nvSpPr>
          <p:cNvPr id="14" name="모서리가 둥근 직사각형 13"/>
          <p:cNvSpPr/>
          <p:nvPr/>
        </p:nvSpPr>
        <p:spPr>
          <a:xfrm>
            <a:off x="3246603" y="4093535"/>
            <a:ext cx="1863968" cy="8469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900" dirty="0" smtClean="0"/>
              <a:t>accommodation</a:t>
            </a:r>
            <a:endParaRPr lang="ko-KR" altLang="en-US" sz="1900" dirty="0"/>
          </a:p>
        </p:txBody>
      </p:sp>
      <p:cxnSp>
        <p:nvCxnSpPr>
          <p:cNvPr id="15" name="직선 화살표 연결선 14"/>
          <p:cNvCxnSpPr/>
          <p:nvPr/>
        </p:nvCxnSpPr>
        <p:spPr>
          <a:xfrm>
            <a:off x="5217859" y="2627434"/>
            <a:ext cx="116058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모서리가 둥근 직사각형 16"/>
          <p:cNvSpPr/>
          <p:nvPr/>
        </p:nvSpPr>
        <p:spPr>
          <a:xfrm>
            <a:off x="7011490" y="4049406"/>
            <a:ext cx="1606062" cy="8469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err="1"/>
              <a:t>webview</a:t>
            </a:r>
            <a:endParaRPr lang="ko-KR" altLang="en-US" sz="2800" dirty="0"/>
          </a:p>
        </p:txBody>
      </p:sp>
      <p:sp>
        <p:nvSpPr>
          <p:cNvPr id="18" name="모서리가 둥근 직사각형 17"/>
          <p:cNvSpPr/>
          <p:nvPr/>
        </p:nvSpPr>
        <p:spPr>
          <a:xfrm>
            <a:off x="7011490" y="3130611"/>
            <a:ext cx="1606062" cy="8469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err="1"/>
              <a:t>webview</a:t>
            </a:r>
            <a:endParaRPr lang="ko-KR" altLang="en-US" sz="2800" dirty="0"/>
          </a:p>
        </p:txBody>
      </p:sp>
      <p:sp>
        <p:nvSpPr>
          <p:cNvPr id="19" name="모서리가 둥근 직사각형 18"/>
          <p:cNvSpPr/>
          <p:nvPr/>
        </p:nvSpPr>
        <p:spPr>
          <a:xfrm>
            <a:off x="7011490" y="2203938"/>
            <a:ext cx="1606062" cy="8469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err="1"/>
              <a:t>webview</a:t>
            </a:r>
            <a:endParaRPr lang="ko-KR" altLang="en-US" sz="2800" dirty="0"/>
          </a:p>
        </p:txBody>
      </p:sp>
      <p:cxnSp>
        <p:nvCxnSpPr>
          <p:cNvPr id="20" name="직선 화살표 연결선 19"/>
          <p:cNvCxnSpPr/>
          <p:nvPr/>
        </p:nvCxnSpPr>
        <p:spPr>
          <a:xfrm>
            <a:off x="5229583" y="4385885"/>
            <a:ext cx="116058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직선 화살표 연결선 20"/>
          <p:cNvCxnSpPr/>
          <p:nvPr/>
        </p:nvCxnSpPr>
        <p:spPr>
          <a:xfrm>
            <a:off x="5217858" y="3499338"/>
            <a:ext cx="116058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직선 화살표 연결선 21"/>
          <p:cNvCxnSpPr/>
          <p:nvPr/>
        </p:nvCxnSpPr>
        <p:spPr>
          <a:xfrm>
            <a:off x="8792308" y="2627434"/>
            <a:ext cx="1226405" cy="8719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직선 화살표 연결선 24"/>
          <p:cNvCxnSpPr/>
          <p:nvPr/>
        </p:nvCxnSpPr>
        <p:spPr>
          <a:xfrm>
            <a:off x="8792308" y="3554107"/>
            <a:ext cx="122164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직선 화살표 연결선 29"/>
          <p:cNvCxnSpPr/>
          <p:nvPr/>
        </p:nvCxnSpPr>
        <p:spPr>
          <a:xfrm flipV="1">
            <a:off x="8896350" y="3554107"/>
            <a:ext cx="1117600" cy="9187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모서리가 둥근 직사각형 30"/>
          <p:cNvSpPr/>
          <p:nvPr/>
        </p:nvSpPr>
        <p:spPr>
          <a:xfrm>
            <a:off x="10130647" y="2938645"/>
            <a:ext cx="1617784" cy="1230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smtClean="0"/>
              <a:t>Adding schedule</a:t>
            </a:r>
            <a:endParaRPr lang="ko-KR" altLang="en-US" sz="2000" dirty="0"/>
          </a:p>
        </p:txBody>
      </p:sp>
      <p:sp>
        <p:nvSpPr>
          <p:cNvPr id="32" name="TextBox 31"/>
          <p:cNvSpPr txBox="1"/>
          <p:nvPr/>
        </p:nvSpPr>
        <p:spPr>
          <a:xfrm>
            <a:off x="3311080" y="2365824"/>
            <a:ext cx="1691682" cy="523220"/>
          </a:xfrm>
          <a:prstGeom prst="rect">
            <a:avLst/>
          </a:prstGeom>
          <a:noFill/>
        </p:spPr>
        <p:txBody>
          <a:bodyPr wrap="none" rtlCol="0">
            <a:spAutoFit/>
          </a:bodyPr>
          <a:lstStyle/>
          <a:p>
            <a:r>
              <a:rPr lang="en-US" altLang="ko-KR" sz="2800" dirty="0" smtClean="0">
                <a:solidFill>
                  <a:schemeClr val="bg1"/>
                </a:solidFill>
              </a:rPr>
              <a:t>restaurant</a:t>
            </a:r>
            <a:endParaRPr lang="ko-KR" altLang="en-US" sz="2800" dirty="0">
              <a:solidFill>
                <a:schemeClr val="bg1"/>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149" y="2099125"/>
            <a:ext cx="1646921" cy="25797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TextBox 26"/>
          <p:cNvSpPr txBox="1"/>
          <p:nvPr/>
        </p:nvSpPr>
        <p:spPr>
          <a:xfrm>
            <a:off x="681921" y="4678917"/>
            <a:ext cx="1107192" cy="523220"/>
          </a:xfrm>
          <a:prstGeom prst="rect">
            <a:avLst/>
          </a:prstGeom>
          <a:noFill/>
        </p:spPr>
        <p:txBody>
          <a:bodyPr wrap="square" rtlCol="0">
            <a:spAutoFit/>
          </a:bodyPr>
          <a:lstStyle/>
          <a:p>
            <a:r>
              <a:rPr lang="en-US" altLang="ko-KR" sz="2800" dirty="0" smtClean="0">
                <a:solidFill>
                  <a:schemeClr val="bg1"/>
                </a:solidFill>
              </a:rPr>
              <a:t>Map</a:t>
            </a:r>
            <a:endParaRPr lang="ko-KR" altLang="en-US" sz="2800" dirty="0">
              <a:solidFill>
                <a:schemeClr val="bg1"/>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par>
                          <p:cTn id="8" fill="hold" nodeType="afterGroup">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arn(inVertical)">
                                      <p:cBhvr>
                                        <p:cTn id="11" dur="500"/>
                                        <p:tgtEl>
                                          <p:spTgt spid="10"/>
                                        </p:tgtEl>
                                      </p:cBhvr>
                                    </p:animEffect>
                                  </p:childTnLst>
                                </p:cTn>
                              </p:par>
                            </p:childTnLst>
                          </p:cTn>
                        </p:par>
                        <p:par>
                          <p:cTn id="12" fill="hold" nodeType="afterGroup">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p:cTn id="15" dur="500" fill="hold"/>
                                        <p:tgtEl>
                                          <p:spTgt spid="24"/>
                                        </p:tgtEl>
                                        <p:attrNameLst>
                                          <p:attrName>ppt_w</p:attrName>
                                        </p:attrNameLst>
                                      </p:cBhvr>
                                      <p:tavLst>
                                        <p:tav tm="0">
                                          <p:val>
                                            <p:fltVal val="0"/>
                                          </p:val>
                                        </p:tav>
                                        <p:tav tm="100000">
                                          <p:val>
                                            <p:strVal val="#ppt_w"/>
                                          </p:val>
                                        </p:tav>
                                      </p:tavLst>
                                    </p:anim>
                                    <p:anim calcmode="lin" valueType="num">
                                      <p:cBhvr>
                                        <p:cTn id="16" dur="500" fill="hold"/>
                                        <p:tgtEl>
                                          <p:spTgt spid="24"/>
                                        </p:tgtEl>
                                        <p:attrNameLst>
                                          <p:attrName>ppt_h</p:attrName>
                                        </p:attrNameLst>
                                      </p:cBhvr>
                                      <p:tavLst>
                                        <p:tav tm="0">
                                          <p:val>
                                            <p:fltVal val="0"/>
                                          </p:val>
                                        </p:tav>
                                        <p:tav tm="100000">
                                          <p:val>
                                            <p:strVal val="#ppt_h"/>
                                          </p:val>
                                        </p:tav>
                                      </p:tavLst>
                                    </p:anim>
                                    <p:animEffect transition="in" filter="fade">
                                      <p:cBhvr>
                                        <p:cTn id="17" dur="500"/>
                                        <p:tgtEl>
                                          <p:spTgt spid="24"/>
                                        </p:tgtEl>
                                      </p:cBhvr>
                                    </p:animEffect>
                                  </p:childTnLst>
                                </p:cTn>
                              </p:par>
                            </p:childTnLst>
                          </p:cTn>
                        </p:par>
                        <p:par>
                          <p:cTn id="18" fill="hold">
                            <p:stCondLst>
                              <p:cond delay="1500"/>
                            </p:stCondLst>
                            <p:childTnLst>
                              <p:par>
                                <p:cTn id="19" presetID="1" presetClass="entr" presetSubtype="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par>
                          <p:cTn id="21" fill="hold">
                            <p:stCondLst>
                              <p:cond delay="1500"/>
                            </p:stCondLst>
                            <p:childTnLst>
                              <p:par>
                                <p:cTn id="22" presetID="1" presetClass="entr" presetSubtype="0"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par>
                          <p:cTn id="24" fill="hold">
                            <p:stCondLst>
                              <p:cond delay="1500"/>
                            </p:stCondLst>
                            <p:childTnLst>
                              <p:par>
                                <p:cTn id="25" presetID="1" presetClass="entr" presetSubtype="0"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par>
                          <p:cTn id="27" fill="hold">
                            <p:stCondLst>
                              <p:cond delay="1500"/>
                            </p:stCondLst>
                            <p:childTnLst>
                              <p:par>
                                <p:cTn id="28" presetID="1" presetClass="entr" presetSubtype="0"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childTnLst>
                                </p:cTn>
                              </p:par>
                            </p:childTnLst>
                          </p:cTn>
                        </p:par>
                        <p:par>
                          <p:cTn id="30" fill="hold">
                            <p:stCondLst>
                              <p:cond delay="1500"/>
                            </p:stCondLst>
                            <p:childTnLst>
                              <p:par>
                                <p:cTn id="31" presetID="1" presetClass="entr" presetSubtype="0" fill="hold" grpId="0" nodeType="after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par>
                          <p:cTn id="33" fill="hold">
                            <p:stCondLst>
                              <p:cond delay="1500"/>
                            </p:stCondLst>
                            <p:childTnLst>
                              <p:par>
                                <p:cTn id="34" presetID="1" presetClass="entr" presetSubtype="0" fill="hold" grpId="0" nodeType="afterEffect">
                                  <p:stCondLst>
                                    <p:cond delay="0"/>
                                  </p:stCondLst>
                                  <p:childTnLst>
                                    <p:set>
                                      <p:cBhvr>
                                        <p:cTn id="35" dur="1" fill="hold">
                                          <p:stCondLst>
                                            <p:cond delay="0"/>
                                          </p:stCondLst>
                                        </p:cTn>
                                        <p:tgtEl>
                                          <p:spTgt spid="14"/>
                                        </p:tgtEl>
                                        <p:attrNameLst>
                                          <p:attrName>style.visibility</p:attrName>
                                        </p:attrNameLst>
                                      </p:cBhvr>
                                      <p:to>
                                        <p:strVal val="visible"/>
                                      </p:to>
                                    </p:set>
                                  </p:childTnLst>
                                </p:cTn>
                              </p:par>
                            </p:childTnLst>
                          </p:cTn>
                        </p:par>
                        <p:par>
                          <p:cTn id="36" fill="hold">
                            <p:stCondLst>
                              <p:cond delay="1500"/>
                            </p:stCondLst>
                            <p:childTnLst>
                              <p:par>
                                <p:cTn id="37" presetID="1" presetClass="entr" presetSubtype="0" fill="hold" grpId="0" nodeType="after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par>
                          <p:cTn id="39" fill="hold">
                            <p:stCondLst>
                              <p:cond delay="1500"/>
                            </p:stCondLst>
                            <p:childTnLst>
                              <p:par>
                                <p:cTn id="40" presetID="1" presetClass="entr" presetSubtype="0" fill="hold" grpId="0" nodeType="afterEffect">
                                  <p:stCondLst>
                                    <p:cond delay="0"/>
                                  </p:stCondLst>
                                  <p:childTnLst>
                                    <p:set>
                                      <p:cBhvr>
                                        <p:cTn id="41" dur="1" fill="hold">
                                          <p:stCondLst>
                                            <p:cond delay="0"/>
                                          </p:stCondLst>
                                        </p:cTn>
                                        <p:tgtEl>
                                          <p:spTgt spid="31"/>
                                        </p:tgtEl>
                                        <p:attrNameLst>
                                          <p:attrName>style.visibility</p:attrName>
                                        </p:attrNameLst>
                                      </p:cBhvr>
                                      <p:to>
                                        <p:strVal val="visible"/>
                                      </p:to>
                                    </p:set>
                                  </p:childTnLst>
                                </p:cTn>
                              </p:par>
                            </p:childTnLst>
                          </p:cTn>
                        </p:par>
                        <p:par>
                          <p:cTn id="42" fill="hold">
                            <p:stCondLst>
                              <p:cond delay="1500"/>
                            </p:stCondLst>
                            <p:childTnLst>
                              <p:par>
                                <p:cTn id="43" presetID="1" presetClass="entr" presetSubtype="0" fill="hold" nodeType="after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childTnLst>
                          </p:cTn>
                        </p:par>
                        <p:par>
                          <p:cTn id="45" fill="hold">
                            <p:stCondLst>
                              <p:cond delay="1500"/>
                            </p:stCondLst>
                            <p:childTnLst>
                              <p:par>
                                <p:cTn id="46" presetID="1" presetClass="entr" presetSubtype="0" fill="hold" nodeType="afterEffect">
                                  <p:stCondLst>
                                    <p:cond delay="0"/>
                                  </p:stCondLst>
                                  <p:childTnLst>
                                    <p:set>
                                      <p:cBhvr>
                                        <p:cTn id="47" dur="1" fill="hold">
                                          <p:stCondLst>
                                            <p:cond delay="0"/>
                                          </p:stCondLst>
                                        </p:cTn>
                                        <p:tgtEl>
                                          <p:spTgt spid="25"/>
                                        </p:tgtEl>
                                        <p:attrNameLst>
                                          <p:attrName>style.visibility</p:attrName>
                                        </p:attrNameLst>
                                      </p:cBhvr>
                                      <p:to>
                                        <p:strVal val="visible"/>
                                      </p:to>
                                    </p:set>
                                  </p:childTnLst>
                                </p:cTn>
                              </p:par>
                            </p:childTnLst>
                          </p:cTn>
                        </p:par>
                        <p:par>
                          <p:cTn id="48" fill="hold">
                            <p:stCondLst>
                              <p:cond delay="1500"/>
                            </p:stCondLst>
                            <p:childTnLst>
                              <p:par>
                                <p:cTn id="49" presetID="1" presetClass="entr" presetSubtype="0" fill="hold" nodeType="after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childTnLst>
                          </p:cTn>
                        </p:par>
                        <p:par>
                          <p:cTn id="51" fill="hold">
                            <p:stCondLst>
                              <p:cond delay="1500"/>
                            </p:stCondLst>
                            <p:childTnLst>
                              <p:par>
                                <p:cTn id="52" presetID="1" presetClass="entr" presetSubtype="0" fill="hold" grpId="0" nodeType="afterEffect">
                                  <p:stCondLst>
                                    <p:cond delay="0"/>
                                  </p:stCondLst>
                                  <p:childTnLst>
                                    <p:set>
                                      <p:cBhvr>
                                        <p:cTn id="53" dur="1" fill="hold">
                                          <p:stCondLst>
                                            <p:cond delay="0"/>
                                          </p:stCondLst>
                                        </p:cTn>
                                        <p:tgtEl>
                                          <p:spTgt spid="18"/>
                                        </p:tgtEl>
                                        <p:attrNameLst>
                                          <p:attrName>style.visibility</p:attrName>
                                        </p:attrNameLst>
                                      </p:cBhvr>
                                      <p:to>
                                        <p:strVal val="visible"/>
                                      </p:to>
                                    </p:set>
                                  </p:childTnLst>
                                </p:cTn>
                              </p:par>
                            </p:childTnLst>
                          </p:cTn>
                        </p:par>
                        <p:par>
                          <p:cTn id="54" fill="hold">
                            <p:stCondLst>
                              <p:cond delay="1500"/>
                            </p:stCondLst>
                            <p:childTnLst>
                              <p:par>
                                <p:cTn id="55" presetID="1" presetClass="entr" presetSubtype="0" fill="hold" grpId="0" nodeType="after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childTnLst>
                          </p:cTn>
                        </p:par>
                        <p:par>
                          <p:cTn id="57" fill="hold">
                            <p:stCondLst>
                              <p:cond delay="1500"/>
                            </p:stCondLst>
                            <p:childTnLst>
                              <p:par>
                                <p:cTn id="58" presetID="1" presetClass="entr" presetSubtype="0" fill="hold" nodeType="afterEffect">
                                  <p:stCondLst>
                                    <p:cond delay="0"/>
                                  </p:stCondLst>
                                  <p:childTnLst>
                                    <p:set>
                                      <p:cBhvr>
                                        <p:cTn id="59" dur="1" fill="hold">
                                          <p:stCondLst>
                                            <p:cond delay="0"/>
                                          </p:stCondLst>
                                        </p:cTn>
                                        <p:tgtEl>
                                          <p:spTgt spid="15"/>
                                        </p:tgtEl>
                                        <p:attrNameLst>
                                          <p:attrName>style.visibility</p:attrName>
                                        </p:attrNameLst>
                                      </p:cBhvr>
                                      <p:to>
                                        <p:strVal val="visible"/>
                                      </p:to>
                                    </p:set>
                                  </p:childTnLst>
                                </p:cTn>
                              </p:par>
                            </p:childTnLst>
                          </p:cTn>
                        </p:par>
                        <p:par>
                          <p:cTn id="60" fill="hold">
                            <p:stCondLst>
                              <p:cond delay="1500"/>
                            </p:stCondLst>
                            <p:childTnLst>
                              <p:par>
                                <p:cTn id="61" presetID="1" presetClass="entr" presetSubtype="0" fill="hold" nodeType="after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childTnLst>
                          </p:cTn>
                        </p:par>
                        <p:par>
                          <p:cTn id="63" fill="hold">
                            <p:stCondLst>
                              <p:cond delay="1500"/>
                            </p:stCondLst>
                            <p:childTnLst>
                              <p:par>
                                <p:cTn id="64" presetID="1" presetClass="entr" presetSubtype="0" fill="hold" nodeType="afterEffect">
                                  <p:stCondLst>
                                    <p:cond delay="0"/>
                                  </p:stCondLst>
                                  <p:childTnLst>
                                    <p:set>
                                      <p:cBhvr>
                                        <p:cTn id="65" dur="1" fill="hold">
                                          <p:stCondLst>
                                            <p:cond delay="0"/>
                                          </p:stCondLst>
                                        </p:cTn>
                                        <p:tgtEl>
                                          <p:spTgt spid="20"/>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49"/>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24" grpId="0" animBg="1"/>
      <p:bldP spid="9" grpId="0" animBg="1"/>
      <p:bldP spid="13" grpId="0" animBg="1"/>
      <p:bldP spid="14" grpId="0" animBg="1"/>
      <p:bldP spid="17" grpId="0" animBg="1"/>
      <p:bldP spid="18" grpId="0" animBg="1"/>
      <p:bldP spid="19" grpId="0" animBg="1"/>
      <p:bldP spid="3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73"/>
          <p:cNvSpPr/>
          <p:nvPr/>
        </p:nvSpPr>
        <p:spPr>
          <a:xfrm>
            <a:off x="4763" y="0"/>
            <a:ext cx="8196262" cy="6858000"/>
          </a:xfrm>
          <a:prstGeom prst="rect">
            <a:avLst/>
          </a:prstGeom>
          <a:solidFill>
            <a:schemeClr val="accent6">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defRPr/>
            </a:pPr>
            <a:endParaRPr lang="ko-KR" altLang="ko-KR" smtClean="0">
              <a:solidFill>
                <a:srgbClr val="9BBB59"/>
              </a:solidFill>
            </a:endParaRPr>
          </a:p>
        </p:txBody>
      </p:sp>
      <p:sp>
        <p:nvSpPr>
          <p:cNvPr id="37" name="Rectangle 36"/>
          <p:cNvSpPr/>
          <p:nvPr/>
        </p:nvSpPr>
        <p:spPr>
          <a:xfrm>
            <a:off x="4763" y="0"/>
            <a:ext cx="8196262" cy="6858000"/>
          </a:xfrm>
          <a:prstGeom prst="rect">
            <a:avLst/>
          </a:prstGeom>
          <a:solidFill>
            <a:schemeClr val="tx1">
              <a:alpha val="7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defRPr/>
            </a:pPr>
            <a:endParaRPr lang="ko-KR" altLang="ko-KR" smtClean="0">
              <a:solidFill>
                <a:srgbClr val="9BBB59"/>
              </a:solidFill>
            </a:endParaRPr>
          </a:p>
        </p:txBody>
      </p:sp>
      <p:sp>
        <p:nvSpPr>
          <p:cNvPr id="39" name="Title 1"/>
          <p:cNvSpPr txBox="1">
            <a:spLocks/>
          </p:cNvSpPr>
          <p:nvPr/>
        </p:nvSpPr>
        <p:spPr bwMode="auto">
          <a:xfrm>
            <a:off x="1165836" y="230451"/>
            <a:ext cx="6732000" cy="684000"/>
          </a:xfrm>
          <a:prstGeom prst="rect">
            <a:avLst/>
          </a:prstGeom>
          <a:noFill/>
          <a:ln w="9525">
            <a:noFill/>
            <a:miter lim="800000"/>
            <a:headEnd/>
            <a:tailEnd/>
          </a:ln>
        </p:spPr>
        <p:txBody>
          <a:bodyPr anchor="b">
            <a:spAutoFit/>
          </a:bodyPr>
          <a:lstStyle/>
          <a:p>
            <a:pPr eaLnBrk="1" hangingPunct="1">
              <a:lnSpc>
                <a:spcPct val="90000"/>
              </a:lnSpc>
            </a:pPr>
            <a:r>
              <a:rPr lang="en-US" altLang="ko-KR" sz="4000" dirty="0" smtClean="0">
                <a:solidFill>
                  <a:schemeClr val="bg1"/>
                </a:solidFill>
                <a:latin typeface="Calibri Light" pitchFamily="34" charset="0"/>
              </a:rPr>
              <a:t>Difference with Existing Apps</a:t>
            </a:r>
            <a:endParaRPr lang="en-US" altLang="ko-KR" sz="4000" dirty="0">
              <a:solidFill>
                <a:schemeClr val="bg1"/>
              </a:solidFill>
              <a:latin typeface="Calibri Light" pitchFamily="34" charset="0"/>
            </a:endParaRPr>
          </a:p>
        </p:txBody>
      </p:sp>
      <p:sp>
        <p:nvSpPr>
          <p:cNvPr id="61" name="Content Placeholder 2"/>
          <p:cNvSpPr txBox="1">
            <a:spLocks/>
          </p:cNvSpPr>
          <p:nvPr/>
        </p:nvSpPr>
        <p:spPr bwMode="auto">
          <a:xfrm>
            <a:off x="1165836" y="824471"/>
            <a:ext cx="6574204" cy="3832225"/>
          </a:xfrm>
          <a:prstGeom prst="rect">
            <a:avLst/>
          </a:prstGeom>
          <a:noFill/>
          <a:ln w="9525">
            <a:noFill/>
            <a:miter lim="800000"/>
            <a:headEnd/>
            <a:tailEnd/>
          </a:ln>
        </p:spPr>
        <p:txBody>
          <a:bodyPr/>
          <a:lstStyle/>
          <a:p>
            <a:pPr marL="171450" indent="-171450" eaLnBrk="1" hangingPunct="1">
              <a:lnSpc>
                <a:spcPct val="150000"/>
              </a:lnSpc>
              <a:spcBef>
                <a:spcPct val="20000"/>
              </a:spcBef>
              <a:buFont typeface="Wingdings" pitchFamily="2" charset="2"/>
              <a:buChar char="v"/>
            </a:pPr>
            <a:r>
              <a:rPr lang="en-US" altLang="ko-KR" sz="2400" dirty="0" smtClean="0">
                <a:solidFill>
                  <a:schemeClr val="bg1"/>
                </a:solidFill>
              </a:rPr>
              <a:t>Train Time – </a:t>
            </a:r>
            <a:r>
              <a:rPr lang="en-US" altLang="ko-KR" sz="2400" dirty="0" smtClean="0">
                <a:solidFill>
                  <a:srgbClr val="FFFF00"/>
                </a:solidFill>
              </a:rPr>
              <a:t>Modifying</a:t>
            </a:r>
          </a:p>
          <a:p>
            <a:pPr marL="171450" indent="-171450" eaLnBrk="1" hangingPunct="1">
              <a:lnSpc>
                <a:spcPct val="150000"/>
              </a:lnSpc>
              <a:spcBef>
                <a:spcPct val="20000"/>
              </a:spcBef>
              <a:buFont typeface="Wingdings" pitchFamily="2" charset="2"/>
              <a:buChar char="v"/>
            </a:pPr>
            <a:r>
              <a:rPr lang="en-US" altLang="ko-KR" sz="2400" dirty="0" smtClean="0">
                <a:solidFill>
                  <a:schemeClr val="bg1"/>
                </a:solidFill>
              </a:rPr>
              <a:t>Recommendation of Attractions - </a:t>
            </a:r>
            <a:r>
              <a:rPr lang="en-US" altLang="ko-KR" sz="2400" dirty="0" smtClean="0">
                <a:solidFill>
                  <a:srgbClr val="FFFF00"/>
                </a:solidFill>
              </a:rPr>
              <a:t>Modifying</a:t>
            </a:r>
          </a:p>
          <a:p>
            <a:pPr marL="171450" indent="-171450" eaLnBrk="1" hangingPunct="1">
              <a:lnSpc>
                <a:spcPct val="150000"/>
              </a:lnSpc>
              <a:spcBef>
                <a:spcPct val="20000"/>
              </a:spcBef>
              <a:buFont typeface="Wingdings" pitchFamily="2" charset="2"/>
              <a:buChar char="v"/>
            </a:pPr>
            <a:r>
              <a:rPr lang="en-US" altLang="ko-KR" sz="2400" dirty="0" smtClean="0">
                <a:solidFill>
                  <a:schemeClr val="bg1"/>
                </a:solidFill>
              </a:rPr>
              <a:t>Restaurants Travel – </a:t>
            </a:r>
            <a:r>
              <a:rPr lang="en-US" altLang="ko-KR" sz="2400" dirty="0" smtClean="0">
                <a:solidFill>
                  <a:srgbClr val="FF0000"/>
                </a:solidFill>
              </a:rPr>
              <a:t>Only</a:t>
            </a:r>
            <a:r>
              <a:rPr lang="en-US" altLang="ko-KR" sz="2400" dirty="0" smtClean="0">
                <a:solidFill>
                  <a:schemeClr val="bg1"/>
                </a:solidFill>
              </a:rPr>
              <a:t> Provides Restaurants</a:t>
            </a:r>
          </a:p>
          <a:p>
            <a:pPr marL="171450" indent="-171450" eaLnBrk="1" hangingPunct="1">
              <a:lnSpc>
                <a:spcPct val="150000"/>
              </a:lnSpc>
              <a:spcBef>
                <a:spcPct val="20000"/>
              </a:spcBef>
              <a:buFont typeface="Wingdings" pitchFamily="2" charset="2"/>
              <a:buChar char="v"/>
            </a:pPr>
            <a:r>
              <a:rPr lang="en-US" altLang="ko-KR" sz="2400" dirty="0" smtClean="0">
                <a:solidFill>
                  <a:schemeClr val="bg1"/>
                </a:solidFill>
              </a:rPr>
              <a:t>Recommendation of Accommodations – </a:t>
            </a:r>
            <a:r>
              <a:rPr lang="en-US" altLang="ko-KR" sz="2400" dirty="0" smtClean="0">
                <a:solidFill>
                  <a:srgbClr val="FF0000"/>
                </a:solidFill>
              </a:rPr>
              <a:t>Only</a:t>
            </a:r>
            <a:r>
              <a:rPr lang="en-US" altLang="ko-KR" sz="2400" dirty="0" smtClean="0">
                <a:solidFill>
                  <a:schemeClr val="bg1"/>
                </a:solidFill>
              </a:rPr>
              <a:t> Provides Accommodations</a:t>
            </a:r>
          </a:p>
          <a:p>
            <a:pPr marL="171450" indent="-171450" eaLnBrk="1" hangingPunct="1">
              <a:lnSpc>
                <a:spcPct val="150000"/>
              </a:lnSpc>
              <a:spcBef>
                <a:spcPct val="20000"/>
              </a:spcBef>
              <a:buFont typeface="Wingdings" pitchFamily="2" charset="2"/>
              <a:buChar char="v"/>
            </a:pPr>
            <a:r>
              <a:rPr lang="en-US" altLang="ko-KR" sz="2400" dirty="0" smtClean="0">
                <a:solidFill>
                  <a:schemeClr val="bg1"/>
                </a:solidFill>
              </a:rPr>
              <a:t>Theme(</a:t>
            </a:r>
            <a:r>
              <a:rPr lang="ko-KR" altLang="en-US" sz="2400" dirty="0" smtClean="0">
                <a:solidFill>
                  <a:schemeClr val="bg1"/>
                </a:solidFill>
              </a:rPr>
              <a:t>경춘선</a:t>
            </a:r>
            <a:r>
              <a:rPr lang="en-US" altLang="ko-KR" sz="2400" dirty="0" smtClean="0">
                <a:solidFill>
                  <a:schemeClr val="bg1"/>
                </a:solidFill>
              </a:rPr>
              <a:t>) – </a:t>
            </a:r>
            <a:r>
              <a:rPr lang="en-US" altLang="ko-KR" sz="2400" dirty="0" smtClean="0">
                <a:solidFill>
                  <a:srgbClr val="FF0000"/>
                </a:solidFill>
              </a:rPr>
              <a:t>Only</a:t>
            </a:r>
            <a:r>
              <a:rPr lang="en-US" altLang="ko-KR" sz="2400" dirty="0" smtClean="0">
                <a:solidFill>
                  <a:schemeClr val="bg1"/>
                </a:solidFill>
              </a:rPr>
              <a:t> Provides Information of Stations in </a:t>
            </a:r>
            <a:r>
              <a:rPr lang="ko-KR" altLang="en-US" sz="2400" dirty="0" smtClean="0">
                <a:solidFill>
                  <a:schemeClr val="bg1"/>
                </a:solidFill>
              </a:rPr>
              <a:t>경춘선</a:t>
            </a:r>
            <a:endParaRPr lang="en-US" altLang="ko-KR" sz="2400" dirty="0">
              <a:solidFill>
                <a:schemeClr val="bg1"/>
              </a:solidFill>
            </a:endParaRPr>
          </a:p>
        </p:txBody>
      </p:sp>
      <p:grpSp>
        <p:nvGrpSpPr>
          <p:cNvPr id="63" name="Group 62"/>
          <p:cNvGrpSpPr>
            <a:grpSpLocks noChangeAspect="1"/>
          </p:cNvGrpSpPr>
          <p:nvPr/>
        </p:nvGrpSpPr>
        <p:grpSpPr>
          <a:xfrm>
            <a:off x="8825043" y="869226"/>
            <a:ext cx="2866654" cy="5400000"/>
            <a:chOff x="819150" y="514350"/>
            <a:chExt cx="1717675" cy="3563938"/>
          </a:xfrm>
          <a:solidFill>
            <a:schemeClr val="bg2">
              <a:lumMod val="10000"/>
            </a:schemeClr>
          </a:solidFill>
        </p:grpSpPr>
        <p:sp>
          <p:nvSpPr>
            <p:cNvPr id="64" name="Rectangle 63"/>
            <p:cNvSpPr/>
            <p:nvPr/>
          </p:nvSpPr>
          <p:spPr>
            <a:xfrm>
              <a:off x="921715" y="1008125"/>
              <a:ext cx="1524001" cy="25908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nvGrpSpPr>
            <p:cNvPr id="65" name="Group 64"/>
            <p:cNvGrpSpPr>
              <a:grpSpLocks noChangeAspect="1"/>
            </p:cNvGrpSpPr>
            <p:nvPr/>
          </p:nvGrpSpPr>
          <p:grpSpPr bwMode="auto">
            <a:xfrm>
              <a:off x="819150" y="514350"/>
              <a:ext cx="1717675" cy="3563938"/>
              <a:chOff x="516" y="324"/>
              <a:chExt cx="1082" cy="2245"/>
            </a:xfrm>
            <a:grpFill/>
            <a:effectLst>
              <a:reflection blurRad="6350" stA="14000" endPos="11000" dist="50800" dir="5400000" sy="-100000" algn="bl" rotWithShape="0"/>
            </a:effectLst>
          </p:grpSpPr>
          <p:sp>
            <p:nvSpPr>
              <p:cNvPr id="66" name="Freeform 65"/>
              <p:cNvSpPr>
                <a:spLocks noEditPoints="1"/>
              </p:cNvSpPr>
              <p:nvPr/>
            </p:nvSpPr>
            <p:spPr bwMode="auto">
              <a:xfrm>
                <a:off x="528" y="335"/>
                <a:ext cx="1070" cy="2234"/>
              </a:xfrm>
              <a:custGeom>
                <a:avLst/>
                <a:gdLst>
                  <a:gd name="T0" fmla="*/ 2532 w 2992"/>
                  <a:gd name="T1" fmla="*/ 0 h 6248"/>
                  <a:gd name="T2" fmla="*/ 460 w 2992"/>
                  <a:gd name="T3" fmla="*/ 0 h 6248"/>
                  <a:gd name="T4" fmla="*/ 0 w 2992"/>
                  <a:gd name="T5" fmla="*/ 460 h 6248"/>
                  <a:gd name="T6" fmla="*/ 0 w 2992"/>
                  <a:gd name="T7" fmla="*/ 5788 h 6248"/>
                  <a:gd name="T8" fmla="*/ 460 w 2992"/>
                  <a:gd name="T9" fmla="*/ 6248 h 6248"/>
                  <a:gd name="T10" fmla="*/ 2532 w 2992"/>
                  <a:gd name="T11" fmla="*/ 6248 h 6248"/>
                  <a:gd name="T12" fmla="*/ 2992 w 2992"/>
                  <a:gd name="T13" fmla="*/ 5788 h 6248"/>
                  <a:gd name="T14" fmla="*/ 2992 w 2992"/>
                  <a:gd name="T15" fmla="*/ 460 h 6248"/>
                  <a:gd name="T16" fmla="*/ 2532 w 2992"/>
                  <a:gd name="T17" fmla="*/ 0 h 6248"/>
                  <a:gd name="T18" fmla="*/ 2776 w 2992"/>
                  <a:gd name="T19" fmla="*/ 5396 h 6248"/>
                  <a:gd name="T20" fmla="*/ 216 w 2992"/>
                  <a:gd name="T21" fmla="*/ 5396 h 6248"/>
                  <a:gd name="T22" fmla="*/ 216 w 2992"/>
                  <a:gd name="T23" fmla="*/ 852 h 6248"/>
                  <a:gd name="T24" fmla="*/ 2776 w 2992"/>
                  <a:gd name="T25" fmla="*/ 852 h 6248"/>
                  <a:gd name="T26" fmla="*/ 2776 w 2992"/>
                  <a:gd name="T27" fmla="*/ 5396 h 6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92" h="6248">
                    <a:moveTo>
                      <a:pt x="2532" y="0"/>
                    </a:moveTo>
                    <a:cubicBezTo>
                      <a:pt x="460" y="0"/>
                      <a:pt x="460" y="0"/>
                      <a:pt x="460" y="0"/>
                    </a:cubicBezTo>
                    <a:cubicBezTo>
                      <a:pt x="207" y="0"/>
                      <a:pt x="0" y="207"/>
                      <a:pt x="0" y="460"/>
                    </a:cubicBezTo>
                    <a:cubicBezTo>
                      <a:pt x="0" y="5788"/>
                      <a:pt x="0" y="5788"/>
                      <a:pt x="0" y="5788"/>
                    </a:cubicBezTo>
                    <a:cubicBezTo>
                      <a:pt x="0" y="6041"/>
                      <a:pt x="207" y="6248"/>
                      <a:pt x="460" y="6248"/>
                    </a:cubicBezTo>
                    <a:cubicBezTo>
                      <a:pt x="2532" y="6248"/>
                      <a:pt x="2532" y="6248"/>
                      <a:pt x="2532" y="6248"/>
                    </a:cubicBezTo>
                    <a:cubicBezTo>
                      <a:pt x="2785" y="6248"/>
                      <a:pt x="2992" y="6041"/>
                      <a:pt x="2992" y="5788"/>
                    </a:cubicBezTo>
                    <a:cubicBezTo>
                      <a:pt x="2992" y="460"/>
                      <a:pt x="2992" y="460"/>
                      <a:pt x="2992" y="460"/>
                    </a:cubicBezTo>
                    <a:cubicBezTo>
                      <a:pt x="2992" y="207"/>
                      <a:pt x="2785" y="0"/>
                      <a:pt x="2532" y="0"/>
                    </a:cubicBezTo>
                    <a:close/>
                    <a:moveTo>
                      <a:pt x="2776" y="5396"/>
                    </a:moveTo>
                    <a:cubicBezTo>
                      <a:pt x="216" y="5396"/>
                      <a:pt x="216" y="5396"/>
                      <a:pt x="216" y="5396"/>
                    </a:cubicBezTo>
                    <a:cubicBezTo>
                      <a:pt x="216" y="852"/>
                      <a:pt x="216" y="852"/>
                      <a:pt x="216" y="852"/>
                    </a:cubicBezTo>
                    <a:cubicBezTo>
                      <a:pt x="2776" y="852"/>
                      <a:pt x="2776" y="852"/>
                      <a:pt x="2776" y="852"/>
                    </a:cubicBezTo>
                    <a:lnTo>
                      <a:pt x="2776" y="539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67" name="Freeform 66"/>
              <p:cNvSpPr>
                <a:spLocks noEditPoints="1"/>
              </p:cNvSpPr>
              <p:nvPr/>
            </p:nvSpPr>
            <p:spPr bwMode="auto">
              <a:xfrm>
                <a:off x="966" y="2308"/>
                <a:ext cx="193" cy="193"/>
              </a:xfrm>
              <a:custGeom>
                <a:avLst/>
                <a:gdLst>
                  <a:gd name="T0" fmla="*/ 270 w 540"/>
                  <a:gd name="T1" fmla="*/ 540 h 540"/>
                  <a:gd name="T2" fmla="*/ 0 w 540"/>
                  <a:gd name="T3" fmla="*/ 270 h 540"/>
                  <a:gd name="T4" fmla="*/ 270 w 540"/>
                  <a:gd name="T5" fmla="*/ 0 h 540"/>
                  <a:gd name="T6" fmla="*/ 540 w 540"/>
                  <a:gd name="T7" fmla="*/ 270 h 540"/>
                  <a:gd name="T8" fmla="*/ 270 w 540"/>
                  <a:gd name="T9" fmla="*/ 540 h 540"/>
                  <a:gd name="T10" fmla="*/ 270 w 540"/>
                  <a:gd name="T11" fmla="*/ 36 h 540"/>
                  <a:gd name="T12" fmla="*/ 36 w 540"/>
                  <a:gd name="T13" fmla="*/ 270 h 540"/>
                  <a:gd name="T14" fmla="*/ 270 w 540"/>
                  <a:gd name="T15" fmla="*/ 504 h 540"/>
                  <a:gd name="T16" fmla="*/ 504 w 540"/>
                  <a:gd name="T17" fmla="*/ 270 h 540"/>
                  <a:gd name="T18" fmla="*/ 270 w 540"/>
                  <a:gd name="T19" fmla="*/ 36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0" h="540">
                    <a:moveTo>
                      <a:pt x="270" y="540"/>
                    </a:moveTo>
                    <a:cubicBezTo>
                      <a:pt x="121" y="540"/>
                      <a:pt x="0" y="419"/>
                      <a:pt x="0" y="270"/>
                    </a:cubicBezTo>
                    <a:cubicBezTo>
                      <a:pt x="0" y="121"/>
                      <a:pt x="121" y="0"/>
                      <a:pt x="270" y="0"/>
                    </a:cubicBezTo>
                    <a:cubicBezTo>
                      <a:pt x="419" y="0"/>
                      <a:pt x="540" y="121"/>
                      <a:pt x="540" y="270"/>
                    </a:cubicBezTo>
                    <a:cubicBezTo>
                      <a:pt x="540" y="419"/>
                      <a:pt x="419" y="540"/>
                      <a:pt x="270" y="540"/>
                    </a:cubicBezTo>
                    <a:close/>
                    <a:moveTo>
                      <a:pt x="270" y="36"/>
                    </a:moveTo>
                    <a:cubicBezTo>
                      <a:pt x="141" y="36"/>
                      <a:pt x="36" y="141"/>
                      <a:pt x="36" y="270"/>
                    </a:cubicBezTo>
                    <a:cubicBezTo>
                      <a:pt x="36" y="399"/>
                      <a:pt x="141" y="504"/>
                      <a:pt x="270" y="504"/>
                    </a:cubicBezTo>
                    <a:cubicBezTo>
                      <a:pt x="399" y="504"/>
                      <a:pt x="504" y="399"/>
                      <a:pt x="504" y="270"/>
                    </a:cubicBezTo>
                    <a:cubicBezTo>
                      <a:pt x="504" y="141"/>
                      <a:pt x="399" y="36"/>
                      <a:pt x="270" y="36"/>
                    </a:cubicBezTo>
                    <a:close/>
                  </a:path>
                </a:pathLst>
              </a:cu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68" name="Oval 67"/>
              <p:cNvSpPr>
                <a:spLocks noChangeArrowheads="1"/>
              </p:cNvSpPr>
              <p:nvPr/>
            </p:nvSpPr>
            <p:spPr bwMode="auto">
              <a:xfrm>
                <a:off x="1043" y="418"/>
                <a:ext cx="40" cy="40"/>
              </a:xfrm>
              <a:prstGeom prst="ellipse">
                <a:avLst/>
              </a:pr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69" name="Freeform 68"/>
              <p:cNvSpPr>
                <a:spLocks/>
              </p:cNvSpPr>
              <p:nvPr/>
            </p:nvSpPr>
            <p:spPr bwMode="auto">
              <a:xfrm>
                <a:off x="961" y="511"/>
                <a:ext cx="203" cy="26"/>
              </a:xfrm>
              <a:custGeom>
                <a:avLst/>
                <a:gdLst>
                  <a:gd name="T0" fmla="*/ 532 w 568"/>
                  <a:gd name="T1" fmla="*/ 72 h 72"/>
                  <a:gd name="T2" fmla="*/ 36 w 568"/>
                  <a:gd name="T3" fmla="*/ 72 h 72"/>
                  <a:gd name="T4" fmla="*/ 0 w 568"/>
                  <a:gd name="T5" fmla="*/ 36 h 72"/>
                  <a:gd name="T6" fmla="*/ 36 w 568"/>
                  <a:gd name="T7" fmla="*/ 0 h 72"/>
                  <a:gd name="T8" fmla="*/ 532 w 568"/>
                  <a:gd name="T9" fmla="*/ 0 h 72"/>
                  <a:gd name="T10" fmla="*/ 568 w 568"/>
                  <a:gd name="T11" fmla="*/ 36 h 72"/>
                  <a:gd name="T12" fmla="*/ 532 w 568"/>
                  <a:gd name="T13" fmla="*/ 72 h 72"/>
                </a:gdLst>
                <a:ahLst/>
                <a:cxnLst>
                  <a:cxn ang="0">
                    <a:pos x="T0" y="T1"/>
                  </a:cxn>
                  <a:cxn ang="0">
                    <a:pos x="T2" y="T3"/>
                  </a:cxn>
                  <a:cxn ang="0">
                    <a:pos x="T4" y="T5"/>
                  </a:cxn>
                  <a:cxn ang="0">
                    <a:pos x="T6" y="T7"/>
                  </a:cxn>
                  <a:cxn ang="0">
                    <a:pos x="T8" y="T9"/>
                  </a:cxn>
                  <a:cxn ang="0">
                    <a:pos x="T10" y="T11"/>
                  </a:cxn>
                  <a:cxn ang="0">
                    <a:pos x="T12" y="T13"/>
                  </a:cxn>
                </a:cxnLst>
                <a:rect l="0" t="0" r="r" b="b"/>
                <a:pathLst>
                  <a:path w="568" h="72">
                    <a:moveTo>
                      <a:pt x="532" y="72"/>
                    </a:moveTo>
                    <a:cubicBezTo>
                      <a:pt x="36" y="72"/>
                      <a:pt x="36" y="72"/>
                      <a:pt x="36" y="72"/>
                    </a:cubicBezTo>
                    <a:cubicBezTo>
                      <a:pt x="16" y="72"/>
                      <a:pt x="0" y="56"/>
                      <a:pt x="0" y="36"/>
                    </a:cubicBezTo>
                    <a:cubicBezTo>
                      <a:pt x="0" y="16"/>
                      <a:pt x="16" y="0"/>
                      <a:pt x="36" y="0"/>
                    </a:cubicBezTo>
                    <a:cubicBezTo>
                      <a:pt x="532" y="0"/>
                      <a:pt x="532" y="0"/>
                      <a:pt x="532" y="0"/>
                    </a:cubicBezTo>
                    <a:cubicBezTo>
                      <a:pt x="552" y="0"/>
                      <a:pt x="568" y="16"/>
                      <a:pt x="568" y="36"/>
                    </a:cubicBezTo>
                    <a:cubicBezTo>
                      <a:pt x="568" y="56"/>
                      <a:pt x="552" y="72"/>
                      <a:pt x="532" y="72"/>
                    </a:cubicBezTo>
                    <a:close/>
                  </a:path>
                </a:pathLst>
              </a:cu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70" name="Rectangle 69"/>
              <p:cNvSpPr>
                <a:spLocks noChangeArrowheads="1"/>
              </p:cNvSpPr>
              <p:nvPr/>
            </p:nvSpPr>
            <p:spPr bwMode="auto">
              <a:xfrm>
                <a:off x="1246" y="324"/>
                <a:ext cx="175" cy="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71" name="Rectangle 70"/>
              <p:cNvSpPr>
                <a:spLocks noChangeArrowheads="1"/>
              </p:cNvSpPr>
              <p:nvPr/>
            </p:nvSpPr>
            <p:spPr bwMode="auto">
              <a:xfrm>
                <a:off x="516" y="845"/>
                <a:ext cx="12" cy="78"/>
              </a:xfrm>
              <a:prstGeom prst="rect">
                <a:avLst/>
              </a:prstGeom>
              <a:solidFill>
                <a:schemeClr val="bg2">
                  <a:lumMod val="2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72" name="Rectangle 71"/>
              <p:cNvSpPr>
                <a:spLocks noChangeArrowheads="1"/>
              </p:cNvSpPr>
              <p:nvPr/>
            </p:nvSpPr>
            <p:spPr bwMode="auto">
              <a:xfrm>
                <a:off x="516" y="634"/>
                <a:ext cx="12" cy="109"/>
              </a:xfrm>
              <a:prstGeom prst="rect">
                <a:avLst/>
              </a:prstGeom>
              <a:solidFill>
                <a:schemeClr val="bg2">
                  <a:lumMod val="2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73" name="Rectangle 72"/>
              <p:cNvSpPr>
                <a:spLocks noChangeArrowheads="1"/>
              </p:cNvSpPr>
              <p:nvPr/>
            </p:nvSpPr>
            <p:spPr bwMode="auto">
              <a:xfrm>
                <a:off x="516" y="1023"/>
                <a:ext cx="12" cy="79"/>
              </a:xfrm>
              <a:prstGeom prst="rect">
                <a:avLst/>
              </a:prstGeom>
              <a:solidFill>
                <a:schemeClr val="bg2">
                  <a:lumMod val="2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latin typeface="+mn-lt"/>
                </a:endParaRPr>
              </a:p>
            </p:txBody>
          </p:sp>
        </p:grpSp>
      </p:grpSp>
      <p:pic>
        <p:nvPicPr>
          <p:cNvPr id="8199" name="Picture 2"/>
          <p:cNvPicPr>
            <a:picLocks noChangeAspect="1" noChangeArrowheads="1"/>
          </p:cNvPicPr>
          <p:nvPr/>
        </p:nvPicPr>
        <p:blipFill>
          <a:blip r:embed="rId2"/>
          <a:srcRect/>
          <a:stretch>
            <a:fillRect/>
          </a:stretch>
        </p:blipFill>
        <p:spPr bwMode="auto">
          <a:xfrm>
            <a:off x="9050338" y="1614488"/>
            <a:ext cx="2489200" cy="3895725"/>
          </a:xfrm>
          <a:prstGeom prst="rect">
            <a:avLst/>
          </a:prstGeom>
          <a:noFill/>
          <a:ln w="9525">
            <a:noFill/>
            <a:miter lim="800000"/>
            <a:headEnd/>
            <a:tailEnd/>
          </a:ln>
        </p:spPr>
      </p:pic>
      <p:pic>
        <p:nvPicPr>
          <p:cNvPr id="8200" name="Picture 3" descr="D:\내폴더\Desktop\1.PNG"/>
          <p:cNvPicPr>
            <a:picLocks noChangeAspect="1" noChangeArrowheads="1"/>
          </p:cNvPicPr>
          <p:nvPr/>
        </p:nvPicPr>
        <p:blipFill>
          <a:blip r:embed="rId3"/>
          <a:srcRect/>
          <a:stretch>
            <a:fillRect/>
          </a:stretch>
        </p:blipFill>
        <p:spPr bwMode="auto">
          <a:xfrm rot="-772102">
            <a:off x="890588" y="5222875"/>
            <a:ext cx="1314450" cy="1304925"/>
          </a:xfrm>
          <a:prstGeom prst="rect">
            <a:avLst/>
          </a:prstGeom>
          <a:noFill/>
          <a:ln w="9525">
            <a:noFill/>
            <a:miter lim="800000"/>
            <a:headEnd/>
            <a:tailEnd/>
          </a:ln>
        </p:spPr>
      </p:pic>
      <p:pic>
        <p:nvPicPr>
          <p:cNvPr id="8201" name="Picture 4" descr="D:\내폴더\Desktop\2.PNG"/>
          <p:cNvPicPr>
            <a:picLocks noChangeAspect="1" noChangeArrowheads="1"/>
          </p:cNvPicPr>
          <p:nvPr/>
        </p:nvPicPr>
        <p:blipFill>
          <a:blip r:embed="rId4"/>
          <a:srcRect/>
          <a:stretch>
            <a:fillRect/>
          </a:stretch>
        </p:blipFill>
        <p:spPr bwMode="auto">
          <a:xfrm>
            <a:off x="3157538" y="4984750"/>
            <a:ext cx="1295400" cy="1314450"/>
          </a:xfrm>
          <a:prstGeom prst="rect">
            <a:avLst/>
          </a:prstGeom>
          <a:noFill/>
          <a:ln w="9525">
            <a:noFill/>
            <a:miter lim="800000"/>
            <a:headEnd/>
            <a:tailEnd/>
          </a:ln>
        </p:spPr>
      </p:pic>
      <p:pic>
        <p:nvPicPr>
          <p:cNvPr id="8202" name="Picture 6" descr="D:\내폴더\Desktop\4.PNG"/>
          <p:cNvPicPr>
            <a:picLocks noChangeAspect="1" noChangeArrowheads="1"/>
          </p:cNvPicPr>
          <p:nvPr/>
        </p:nvPicPr>
        <p:blipFill>
          <a:blip r:embed="rId5"/>
          <a:srcRect/>
          <a:stretch>
            <a:fillRect/>
          </a:stretch>
        </p:blipFill>
        <p:spPr bwMode="auto">
          <a:xfrm rot="897772">
            <a:off x="5567363" y="5235575"/>
            <a:ext cx="1276350" cy="1276350"/>
          </a:xfrm>
          <a:prstGeom prst="rect">
            <a:avLst/>
          </a:prstGeom>
          <a:noFill/>
          <a:ln w="9525">
            <a:noFill/>
            <a:miter lim="800000"/>
            <a:headEnd/>
            <a:tailEnd/>
          </a:ln>
        </p:spPr>
      </p:pic>
    </p:spTree>
    <p:extLst>
      <p:ext uri="{BB962C8B-B14F-4D97-AF65-F5344CB8AC3E}">
        <p14:creationId xmlns:p14="http://schemas.microsoft.com/office/powerpoint/2010/main" val="581943786"/>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arn(inVertical)">
                                      <p:cBhvr>
                                        <p:cTn id="7" dur="1000"/>
                                        <p:tgtEl>
                                          <p:spTgt spid="39"/>
                                        </p:tgtEl>
                                      </p:cBhvr>
                                    </p:animEffect>
                                  </p:childTnLst>
                                </p:cTn>
                              </p:par>
                            </p:childTnLst>
                          </p:cTn>
                        </p:par>
                        <p:par>
                          <p:cTn id="8" fill="hold" nodeType="afterGroup">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61"/>
                                        </p:tgtEl>
                                        <p:attrNameLst>
                                          <p:attrName>style.visibility</p:attrName>
                                        </p:attrNameLst>
                                      </p:cBhvr>
                                      <p:to>
                                        <p:strVal val="visible"/>
                                      </p:to>
                                    </p:set>
                                    <p:animEffect transition="in" filter="fade">
                                      <p:cBhvr>
                                        <p:cTn id="11" dur="500"/>
                                        <p:tgtEl>
                                          <p:spTgt spid="61"/>
                                        </p:tgtEl>
                                      </p:cBhvr>
                                    </p:animEffect>
                                  </p:childTnLst>
                                </p:cTn>
                              </p:par>
                              <p:par>
                                <p:cTn id="12" presetID="42" presetClass="entr" presetSubtype="0" fill="hold" nodeType="withEffect">
                                  <p:stCondLst>
                                    <p:cond delay="0"/>
                                  </p:stCondLst>
                                  <p:childTnLst>
                                    <p:set>
                                      <p:cBhvr>
                                        <p:cTn id="13" dur="1" fill="hold">
                                          <p:stCondLst>
                                            <p:cond delay="0"/>
                                          </p:stCondLst>
                                        </p:cTn>
                                        <p:tgtEl>
                                          <p:spTgt spid="63"/>
                                        </p:tgtEl>
                                        <p:attrNameLst>
                                          <p:attrName>style.visibility</p:attrName>
                                        </p:attrNameLst>
                                      </p:cBhvr>
                                      <p:to>
                                        <p:strVal val="visible"/>
                                      </p:to>
                                    </p:set>
                                    <p:animEffect transition="in" filter="fade">
                                      <p:cBhvr>
                                        <p:cTn id="14" dur="1000"/>
                                        <p:tgtEl>
                                          <p:spTgt spid="63"/>
                                        </p:tgtEl>
                                      </p:cBhvr>
                                    </p:animEffect>
                                    <p:anim calcmode="lin" valueType="num">
                                      <p:cBhvr>
                                        <p:cTn id="15" dur="1000" fill="hold"/>
                                        <p:tgtEl>
                                          <p:spTgt spid="63"/>
                                        </p:tgtEl>
                                        <p:attrNameLst>
                                          <p:attrName>ppt_x</p:attrName>
                                        </p:attrNameLst>
                                      </p:cBhvr>
                                      <p:tavLst>
                                        <p:tav tm="0">
                                          <p:val>
                                            <p:strVal val="#ppt_x"/>
                                          </p:val>
                                        </p:tav>
                                        <p:tav tm="100000">
                                          <p:val>
                                            <p:strVal val="#ppt_x"/>
                                          </p:val>
                                        </p:tav>
                                      </p:tavLst>
                                    </p:anim>
                                    <p:anim calcmode="lin" valueType="num">
                                      <p:cBhvr>
                                        <p:cTn id="16"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6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a:t>
            </a:r>
            <a:r>
              <a:rPr lang="en-US" altLang="ko-KR" dirty="0" smtClean="0"/>
              <a:t>AFTER FEEDBACK</a:t>
            </a:r>
            <a:endParaRPr lang="ko-KR" altLang="en-US" dirty="0"/>
          </a:p>
        </p:txBody>
      </p:sp>
      <p:sp>
        <p:nvSpPr>
          <p:cNvPr id="3" name="내용 개체 틀 2"/>
          <p:cNvSpPr>
            <a:spLocks noGrp="1"/>
          </p:cNvSpPr>
          <p:nvPr>
            <p:ph idx="1"/>
          </p:nvPr>
        </p:nvSpPr>
        <p:spPr/>
        <p:txBody>
          <a:bodyPr/>
          <a:lstStyle/>
          <a:p>
            <a:r>
              <a:rPr lang="en-US" altLang="ko-KR" dirty="0" smtClean="0"/>
              <a:t>More detail</a:t>
            </a:r>
            <a:endParaRPr lang="ko-KR" altLang="en-US" dirty="0"/>
          </a:p>
        </p:txBody>
      </p:sp>
    </p:spTree>
    <p:extLst>
      <p:ext uri="{BB962C8B-B14F-4D97-AF65-F5344CB8AC3E}">
        <p14:creationId xmlns:p14="http://schemas.microsoft.com/office/powerpoint/2010/main" val="27258746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97322" y="384175"/>
            <a:ext cx="8286243" cy="830997"/>
          </a:xfrm>
          <a:prstGeom prst="rect">
            <a:avLst/>
          </a:prstGeom>
          <a:noFill/>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r>
              <a:rPr lang="en-US" altLang="ko-KR" sz="4800" dirty="0" smtClean="0">
                <a:solidFill>
                  <a:srgbClr val="7F7F7F"/>
                </a:solidFill>
                <a:latin typeface="Calibri Light" pitchFamily="34" charset="0"/>
              </a:rPr>
              <a:t>Difference with Other Apps</a:t>
            </a:r>
            <a:endParaRPr lang="en-US" altLang="ko-KR" sz="4800" dirty="0">
              <a:solidFill>
                <a:srgbClr val="7F7F7F"/>
              </a:solidFill>
              <a:latin typeface="Calibri Light" pitchFamily="34" charset="0"/>
            </a:endParaRPr>
          </a:p>
        </p:txBody>
      </p:sp>
      <p:sp>
        <p:nvSpPr>
          <p:cNvPr id="7" name="TextBox 6"/>
          <p:cNvSpPr txBox="1"/>
          <p:nvPr/>
        </p:nvSpPr>
        <p:spPr>
          <a:xfrm>
            <a:off x="5695950" y="1743075"/>
            <a:ext cx="800100" cy="461963"/>
          </a:xfrm>
          <a:prstGeom prst="rect">
            <a:avLst/>
          </a:prstGeom>
          <a:noFill/>
        </p:spPr>
        <p:txBody>
          <a:bodyPr wrap="none">
            <a:spAutoFit/>
          </a:bodyPr>
          <a:lstStyle/>
          <a:p>
            <a:pPr algn="ctr" eaLnBrk="1" fontAlgn="auto" hangingPunct="1">
              <a:spcBef>
                <a:spcPts val="0"/>
              </a:spcBef>
              <a:spcAft>
                <a:spcPts val="0"/>
              </a:spcAft>
              <a:defRPr/>
            </a:pPr>
            <a:r>
              <a:rPr lang="id-ID" sz="2400" b="1" dirty="0">
                <a:solidFill>
                  <a:schemeClr val="bg1"/>
                </a:solidFill>
                <a:latin typeface="+mj-lt"/>
              </a:rPr>
              <a:t>2014</a:t>
            </a:r>
          </a:p>
        </p:txBody>
      </p:sp>
      <p:cxnSp>
        <p:nvCxnSpPr>
          <p:cNvPr id="8" name="Straight Connector 7"/>
          <p:cNvCxnSpPr/>
          <p:nvPr/>
        </p:nvCxnSpPr>
        <p:spPr>
          <a:xfrm>
            <a:off x="6096000" y="2544763"/>
            <a:ext cx="0" cy="1644650"/>
          </a:xfrm>
          <a:prstGeom prst="line">
            <a:avLst/>
          </a:prstGeom>
          <a:ln w="12700">
            <a:solidFill>
              <a:schemeClr val="bg1">
                <a:lumMod val="65000"/>
              </a:schemeClr>
            </a:solidFill>
            <a:prstDash val="dash"/>
            <a:tailEnd type="oval"/>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1715206" y="4555688"/>
            <a:ext cx="3761169" cy="1366576"/>
            <a:chOff x="1979525" y="3587055"/>
            <a:chExt cx="3761169" cy="1366576"/>
          </a:xfrm>
          <a:solidFill>
            <a:schemeClr val="accent1"/>
          </a:solidFill>
        </p:grpSpPr>
        <p:sp>
          <p:nvSpPr>
            <p:cNvPr id="10" name="Rectangle 9"/>
            <p:cNvSpPr/>
            <p:nvPr/>
          </p:nvSpPr>
          <p:spPr>
            <a:xfrm>
              <a:off x="1979525" y="3587055"/>
              <a:ext cx="3589293" cy="136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p>
          </p:txBody>
        </p:sp>
        <p:sp>
          <p:nvSpPr>
            <p:cNvPr id="11" name="Isosceles Triangle 10"/>
            <p:cNvSpPr/>
            <p:nvPr/>
          </p:nvSpPr>
          <p:spPr>
            <a:xfrm rot="5400000">
              <a:off x="5518366" y="4183668"/>
              <a:ext cx="271305" cy="17335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p>
          </p:txBody>
        </p:sp>
      </p:grpSp>
      <p:cxnSp>
        <p:nvCxnSpPr>
          <p:cNvPr id="12" name="Straight Connector 11"/>
          <p:cNvCxnSpPr/>
          <p:nvPr/>
        </p:nvCxnSpPr>
        <p:spPr>
          <a:xfrm>
            <a:off x="6096000" y="4200525"/>
            <a:ext cx="0" cy="1306513"/>
          </a:xfrm>
          <a:prstGeom prst="line">
            <a:avLst/>
          </a:prstGeom>
          <a:ln w="12700">
            <a:solidFill>
              <a:schemeClr val="bg1">
                <a:lumMod val="65000"/>
              </a:schemeClr>
            </a:solidFill>
            <a:prstDash val="dash"/>
            <a:tailEnd type="oval"/>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flipH="1">
            <a:off x="7042150" y="3309472"/>
            <a:ext cx="3761169" cy="1366576"/>
            <a:chOff x="1979525" y="3587055"/>
            <a:chExt cx="3761169" cy="1366576"/>
          </a:xfrm>
          <a:solidFill>
            <a:schemeClr val="tx1"/>
          </a:solidFill>
        </p:grpSpPr>
        <p:sp>
          <p:nvSpPr>
            <p:cNvPr id="14" name="Rectangle 13"/>
            <p:cNvSpPr/>
            <p:nvPr/>
          </p:nvSpPr>
          <p:spPr>
            <a:xfrm>
              <a:off x="1979525" y="3587055"/>
              <a:ext cx="3589293" cy="136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p>
          </p:txBody>
        </p:sp>
        <p:sp>
          <p:nvSpPr>
            <p:cNvPr id="15" name="Isosceles Triangle 14"/>
            <p:cNvSpPr/>
            <p:nvPr/>
          </p:nvSpPr>
          <p:spPr>
            <a:xfrm rot="5400000">
              <a:off x="5518366" y="4183668"/>
              <a:ext cx="271305" cy="17335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p>
          </p:txBody>
        </p:sp>
      </p:grpSp>
      <p:cxnSp>
        <p:nvCxnSpPr>
          <p:cNvPr id="16" name="Straight Connector 15"/>
          <p:cNvCxnSpPr/>
          <p:nvPr/>
        </p:nvCxnSpPr>
        <p:spPr>
          <a:xfrm>
            <a:off x="6096000" y="5551488"/>
            <a:ext cx="0" cy="1431925"/>
          </a:xfrm>
          <a:prstGeom prst="line">
            <a:avLst/>
          </a:prstGeom>
          <a:ln w="12700">
            <a:solidFill>
              <a:schemeClr val="bg1">
                <a:lumMod val="65000"/>
              </a:schemeClr>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17" name="TextBox 16"/>
          <p:cNvSpPr txBox="1">
            <a:spLocks noChangeArrowheads="1"/>
          </p:cNvSpPr>
          <p:nvPr/>
        </p:nvSpPr>
        <p:spPr bwMode="auto">
          <a:xfrm>
            <a:off x="2068402" y="4699000"/>
            <a:ext cx="28829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lnSpc>
                <a:spcPct val="150000"/>
              </a:lnSpc>
            </a:pPr>
            <a:r>
              <a:rPr lang="en-US" altLang="ko-KR" sz="2400" b="1" dirty="0" smtClean="0">
                <a:solidFill>
                  <a:schemeClr val="bg1"/>
                </a:solidFill>
                <a:ea typeface="Raavi" pitchFamily="34" charset="0"/>
                <a:cs typeface="Raavi" pitchFamily="34" charset="0"/>
              </a:rPr>
              <a:t>Provides Tips for </a:t>
            </a:r>
            <a:r>
              <a:rPr lang="en-US" altLang="ko-KR" sz="2400" b="1" dirty="0" err="1" smtClean="0">
                <a:solidFill>
                  <a:schemeClr val="bg1"/>
                </a:solidFill>
                <a:ea typeface="Raavi" pitchFamily="34" charset="0"/>
                <a:cs typeface="Raavi" pitchFamily="34" charset="0"/>
              </a:rPr>
              <a:t>Railro</a:t>
            </a:r>
            <a:endParaRPr lang="id-ID" altLang="ko-KR" sz="2400" b="1" dirty="0">
              <a:solidFill>
                <a:schemeClr val="bg1"/>
              </a:solidFill>
              <a:ea typeface="Raavi" pitchFamily="34" charset="0"/>
              <a:cs typeface="Raavi" pitchFamily="34" charset="0"/>
            </a:endParaRPr>
          </a:p>
        </p:txBody>
      </p:sp>
      <p:sp>
        <p:nvSpPr>
          <p:cNvPr id="18" name="TextBox 17"/>
          <p:cNvSpPr txBox="1"/>
          <p:nvPr/>
        </p:nvSpPr>
        <p:spPr>
          <a:xfrm>
            <a:off x="3917666" y="4203700"/>
            <a:ext cx="1475084" cy="318100"/>
          </a:xfrm>
          <a:prstGeom prst="rect">
            <a:avLst/>
          </a:prstGeom>
          <a:noFill/>
        </p:spPr>
        <p:txBody>
          <a:bodyPr wrap="none">
            <a:spAutoFit/>
          </a:bodyPr>
          <a:lstStyle/>
          <a:p>
            <a:pPr algn="r" eaLnBrk="1" fontAlgn="auto" hangingPunct="1">
              <a:spcBef>
                <a:spcPts val="0"/>
              </a:spcBef>
              <a:spcAft>
                <a:spcPts val="0"/>
              </a:spcAft>
              <a:defRPr/>
            </a:pPr>
            <a:r>
              <a:rPr lang="en-US" sz="1467" b="1" dirty="0" smtClean="0">
                <a:solidFill>
                  <a:schemeClr val="bg1">
                    <a:lumMod val="50000"/>
                  </a:schemeClr>
                </a:solidFill>
                <a:latin typeface="+mj-lt"/>
              </a:rPr>
              <a:t>Tips for </a:t>
            </a:r>
            <a:r>
              <a:rPr lang="en-US" sz="1467" b="1" dirty="0" err="1" smtClean="0">
                <a:solidFill>
                  <a:schemeClr val="bg1">
                    <a:lumMod val="50000"/>
                  </a:schemeClr>
                </a:solidFill>
                <a:latin typeface="+mj-lt"/>
              </a:rPr>
              <a:t>Railro</a:t>
            </a:r>
            <a:endParaRPr lang="id-ID" sz="1467" b="1" dirty="0">
              <a:solidFill>
                <a:schemeClr val="bg1">
                  <a:lumMod val="50000"/>
                </a:schemeClr>
              </a:solidFill>
              <a:latin typeface="+mj-lt"/>
            </a:endParaRPr>
          </a:p>
        </p:txBody>
      </p:sp>
      <p:sp>
        <p:nvSpPr>
          <p:cNvPr id="21" name="TextBox 20"/>
          <p:cNvSpPr txBox="1">
            <a:spLocks noChangeArrowheads="1"/>
          </p:cNvSpPr>
          <p:nvPr/>
        </p:nvSpPr>
        <p:spPr bwMode="auto">
          <a:xfrm>
            <a:off x="7415408" y="3388037"/>
            <a:ext cx="318502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lnSpc>
                <a:spcPct val="150000"/>
              </a:lnSpc>
            </a:pPr>
            <a:r>
              <a:rPr lang="en-US" altLang="ko-KR" sz="2400" b="1" u="sng" dirty="0" smtClean="0">
                <a:solidFill>
                  <a:srgbClr val="FFFF00"/>
                </a:solidFill>
                <a:ea typeface="Raavi" pitchFamily="34" charset="0"/>
                <a:cs typeface="Raavi" pitchFamily="34" charset="0"/>
              </a:rPr>
              <a:t>Only</a:t>
            </a:r>
            <a:r>
              <a:rPr lang="ko-KR" altLang="en-US" sz="2400" b="1" dirty="0" smtClean="0">
                <a:solidFill>
                  <a:schemeClr val="bg1"/>
                </a:solidFill>
                <a:ea typeface="Raavi" pitchFamily="34" charset="0"/>
                <a:cs typeface="Raavi" pitchFamily="34" charset="0"/>
              </a:rPr>
              <a:t> </a:t>
            </a:r>
            <a:r>
              <a:rPr lang="en-US" altLang="ko-KR" sz="2400" b="1" dirty="0" smtClean="0">
                <a:solidFill>
                  <a:schemeClr val="bg1"/>
                </a:solidFill>
                <a:ea typeface="Raavi" pitchFamily="34" charset="0"/>
                <a:cs typeface="Raavi" pitchFamily="34" charset="0"/>
              </a:rPr>
              <a:t>Provides</a:t>
            </a:r>
          </a:p>
          <a:p>
            <a:pPr algn="ctr" eaLnBrk="1" hangingPunct="1">
              <a:lnSpc>
                <a:spcPct val="150000"/>
              </a:lnSpc>
            </a:pPr>
            <a:r>
              <a:rPr lang="en-US" altLang="ko-KR" sz="2400" b="1" dirty="0" smtClean="0">
                <a:solidFill>
                  <a:schemeClr val="bg1"/>
                </a:solidFill>
                <a:ea typeface="Raavi" pitchFamily="34" charset="0"/>
                <a:cs typeface="Raavi" pitchFamily="34" charset="0"/>
              </a:rPr>
              <a:t>Train Routes and Maps</a:t>
            </a:r>
            <a:endParaRPr lang="id-ID" altLang="ko-KR" sz="2400" b="1" dirty="0">
              <a:solidFill>
                <a:schemeClr val="bg1"/>
              </a:solidFill>
              <a:ea typeface="Raavi" pitchFamily="34" charset="0"/>
              <a:cs typeface="Raavi" pitchFamily="34" charset="0"/>
            </a:endParaRPr>
          </a:p>
        </p:txBody>
      </p:sp>
      <p:sp>
        <p:nvSpPr>
          <p:cNvPr id="22" name="TextBox 21"/>
          <p:cNvSpPr txBox="1"/>
          <p:nvPr/>
        </p:nvSpPr>
        <p:spPr>
          <a:xfrm>
            <a:off x="7129463" y="2991372"/>
            <a:ext cx="1946367" cy="318100"/>
          </a:xfrm>
          <a:prstGeom prst="rect">
            <a:avLst/>
          </a:prstGeom>
          <a:noFill/>
        </p:spPr>
        <p:txBody>
          <a:bodyPr wrap="none">
            <a:spAutoFit/>
          </a:bodyPr>
          <a:lstStyle/>
          <a:p>
            <a:pPr eaLnBrk="1" fontAlgn="auto" hangingPunct="1">
              <a:spcBef>
                <a:spcPts val="0"/>
              </a:spcBef>
              <a:spcAft>
                <a:spcPts val="0"/>
              </a:spcAft>
              <a:defRPr/>
            </a:pPr>
            <a:r>
              <a:rPr lang="en-US" altLang="ko-KR" sz="1467" b="1" dirty="0" smtClean="0">
                <a:solidFill>
                  <a:schemeClr val="bg1">
                    <a:lumMod val="50000"/>
                  </a:schemeClr>
                </a:solidFill>
                <a:latin typeface="+mj-lt"/>
              </a:rPr>
              <a:t>Train </a:t>
            </a:r>
            <a:r>
              <a:rPr lang="en-US" altLang="ko-KR" sz="1467" b="1" dirty="0" err="1" smtClean="0">
                <a:solidFill>
                  <a:schemeClr val="bg1">
                    <a:lumMod val="50000"/>
                  </a:schemeClr>
                </a:solidFill>
                <a:latin typeface="+mj-lt"/>
              </a:rPr>
              <a:t>Routes&amp;Maps</a:t>
            </a:r>
            <a:endParaRPr lang="id-ID" sz="1467" b="1" dirty="0">
              <a:solidFill>
                <a:schemeClr val="bg1">
                  <a:lumMod val="50000"/>
                </a:schemeClr>
              </a:solidFill>
              <a:latin typeface="+mj-lt"/>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6174" y="1426368"/>
            <a:ext cx="1439652" cy="13912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4812" y="3405070"/>
            <a:ext cx="973800" cy="97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6879" y="4784988"/>
            <a:ext cx="938241" cy="907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988292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par>
                          <p:cTn id="14" fill="hold" nodeType="afterGroup">
                            <p:stCondLst>
                              <p:cond delay="1000"/>
                            </p:stCondLst>
                            <p:childTnLst>
                              <p:par>
                                <p:cTn id="15" presetID="22" presetClass="entr" presetSubtype="1"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par>
                                <p:cTn id="18" presetID="22" presetClass="entr" presetSubtype="8"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par>
                          <p:cTn id="21" fill="hold" nodeType="afterGroup">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par>
                          <p:cTn id="28" fill="hold" nodeType="afterGroup">
                            <p:stCondLst>
                              <p:cond delay="2000"/>
                            </p:stCondLst>
                            <p:childTnLst>
                              <p:par>
                                <p:cTn id="29" presetID="22" presetClass="entr" presetSubtype="1" fill="hold"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up)">
                                      <p:cBhvr>
                                        <p:cTn id="31" dur="500"/>
                                        <p:tgtEl>
                                          <p:spTgt spid="12"/>
                                        </p:tgtEl>
                                      </p:cBhvr>
                                    </p:animEffect>
                                  </p:childTnLst>
                                </p:cTn>
                              </p:par>
                              <p:par>
                                <p:cTn id="32" presetID="22" presetClass="entr" presetSubtype="2"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right)">
                                      <p:cBhvr>
                                        <p:cTn id="34" dur="500"/>
                                        <p:tgtEl>
                                          <p:spTgt spid="13"/>
                                        </p:tgtEl>
                                      </p:cBhvr>
                                    </p:animEffect>
                                  </p:childTnLst>
                                </p:cTn>
                              </p:par>
                            </p:childTnLst>
                          </p:cTn>
                        </p:par>
                        <p:par>
                          <p:cTn id="35" fill="hold" nodeType="afterGroup">
                            <p:stCondLst>
                              <p:cond delay="2500"/>
                            </p:stCondLst>
                            <p:childTnLst>
                              <p:par>
                                <p:cTn id="36" presetID="10" presetClass="entr" presetSubtype="0" fill="hold" grpId="0" nodeType="after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childTnLst>
                          </p:cTn>
                        </p:par>
                        <p:par>
                          <p:cTn id="42" fill="hold" nodeType="afterGroup">
                            <p:stCondLst>
                              <p:cond delay="3000"/>
                            </p:stCondLst>
                            <p:childTnLst>
                              <p:par>
                                <p:cTn id="43" presetID="22" presetClass="entr" presetSubtype="1" fill="hold" nodeType="after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wipe(up)">
                                      <p:cBhvr>
                                        <p:cTn id="4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17" grpId="0"/>
      <p:bldP spid="18" grpId="0"/>
      <p:bldP spid="21" grpId="0"/>
      <p:bldP spid="22" grpId="0"/>
    </p:bldLst>
  </p:timing>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7184</TotalTime>
  <Words>486</Words>
  <Application>Microsoft Office PowerPoint</Application>
  <PresentationFormat>사용자 지정</PresentationFormat>
  <Paragraphs>117</Paragraphs>
  <Slides>16</Slides>
  <Notes>0</Notes>
  <HiddenSlides>0</HiddenSlides>
  <MMClips>0</MMClips>
  <ScaleCrop>false</ScaleCrop>
  <HeadingPairs>
    <vt:vector size="4" baseType="variant">
      <vt:variant>
        <vt:lpstr>테마</vt:lpstr>
      </vt:variant>
      <vt:variant>
        <vt:i4>1</vt:i4>
      </vt:variant>
      <vt:variant>
        <vt:lpstr>슬라이드 제목</vt:lpstr>
      </vt:variant>
      <vt:variant>
        <vt:i4>16</vt:i4>
      </vt:variant>
    </vt:vector>
  </HeadingPairs>
  <TitlesOfParts>
    <vt:vector size="17" baseType="lpstr">
      <vt:lpstr>Office Theme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☆AFTER FEEDBACK</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Adien</dc:creator>
  <cp:lastModifiedBy>Registered User</cp:lastModifiedBy>
  <cp:revision>571</cp:revision>
  <dcterms:created xsi:type="dcterms:W3CDTF">2015-03-17T06:15:17Z</dcterms:created>
  <dcterms:modified xsi:type="dcterms:W3CDTF">2015-12-07T05:38:51Z</dcterms:modified>
</cp:coreProperties>
</file>