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D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V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R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2024-08-29T12:51:34Z</dcterms:created>
  <dcterms:modified xsi:type="dcterms:W3CDTF">2024-09-10T09:04:31Z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