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94"/>
  </p:normalViewPr>
  <p:slideViewPr>
    <p:cSldViewPr snapToGrid="0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5786-7CFE-9984-99BC-16371B704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262F8-E432-8E1E-98D7-7E6EAC558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EC14-1BCC-94F0-8013-717DA58C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443A-449A-4BA7-01E6-853F942A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09AC-938E-E6AA-FBE7-63D00E6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D897-0603-6483-7DA3-367E52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D70D-2C37-3032-31F5-469BEF2A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9D66-0759-5B40-0F7C-4437E826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A076-7393-B4FF-E565-79C831E5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50F4-EA82-7C0C-AFE2-CBE25C8C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76B41-787A-B7B0-5F8A-6E96D16A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E699C-3001-E75B-8B23-90500FCE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EB09-FBC7-58D2-F662-8F67FC52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7E9D-64EB-F745-6610-3CEDFBB7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3D59-0BF9-CB72-67BF-6F2560B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83C-8DF7-5506-57A6-E6563A2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F5AA-16F1-3E28-1C64-460EEE5A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B892-81B8-6CE1-172F-8A1E4173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065D-6489-8464-E4AC-4020A376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B5CC-6F02-F1C5-D401-95031BCD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EC9-910D-0677-AAD2-FA5B4AD8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34810-8429-03DD-4B97-F107BD75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071D-FB7C-B92D-8843-A0184C40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84E3-4099-D068-D071-874332D4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6E10-8415-2E10-27B0-928867D7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5C41-2D40-43C4-FC5A-EF1046CF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E802-3FFB-49B7-6CC1-0CDD95E2B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3A3C3-DE9A-40C1-A8E2-5C74EE880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4A8D-D89C-0DCD-E791-96947E6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CA10-36C9-7C99-CE7C-E52DC0E3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9F4B-B2F0-A0FF-306A-BE7D1DF3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7D6-47CF-A826-3725-8BAD59F4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417A-820E-C576-988E-F31780EE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6C6AE-BDD9-AFF4-043F-2A768748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15DC0-AFC3-CFFB-D84F-C22F249A4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F0579-1BA4-FAF1-53BF-1ECFF848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372F4-E5C1-9178-B341-B147EBC1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8A7F9-9C75-4EF4-F42D-71BC6369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D12E0-32DE-2788-C117-01434D2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591A-8C3C-2FF4-1E42-44E461C6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CFC06-9B14-91AB-8ABF-EB860FCE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3331-A7C9-10BA-2A55-55170C0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B0FA4-274E-A1F9-5FF4-D215A63E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8B3D2-3952-D0FC-722A-3EDEB2DD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0E06A-8D57-5F59-0662-D83BE361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0DCF-185C-163E-85B5-D4C2BC4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0391-5E0A-68F6-68A0-67A015A1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17D2-6F45-B0CA-F1E3-67EA57FF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E3BE-1EE5-04B5-26D4-77340CD43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FC0BC-EA41-E35A-4FD7-FDBA593A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26E0-F44A-29E2-A7D2-7C42DB4B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2AC08-C461-461B-1760-E870E2B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96F-2F1B-BA44-BCEF-F1971AFD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00509-B08B-22F2-D6E3-CFEE4860E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E21A-C883-1883-989E-54B93776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5214-2864-B537-42E1-79A3ADA4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0C45-4E3E-8415-074B-F90C052D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CDBE-B44D-6518-325C-16D02288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DD19C-C9BB-1E81-A23A-FE583326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AB83B-116F-043D-2386-0E86B756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E0E5-065C-C585-965F-35C214E3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0990-A9C4-D749-BC75-BE5AE860A86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E0F6-9A4B-E1FE-6FAD-4C75416E7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ED6C-08FC-5A51-1410-1ACCD2063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7C93-EB11-E141-85CD-C66F5707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388-3698-B5F1-D8E2-CE34EBB89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CEB50-4EF2-F7F5-2047-4287C76A2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3C64D-DDE2-B9B9-EF80-AD3988142C7A}"/>
              </a:ext>
            </a:extLst>
          </p:cNvPr>
          <p:cNvSpPr txBox="1"/>
          <p:nvPr/>
        </p:nvSpPr>
        <p:spPr>
          <a:xfrm>
            <a:off x="939800" y="1244600"/>
            <a:ext cx="147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Isolate </a:t>
            </a:r>
          </a:p>
          <a:p>
            <a:r>
              <a:rPr lang="en-US" dirty="0"/>
              <a:t>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E0CAA-6165-872E-F085-3B1A2F5E04C6}"/>
              </a:ext>
            </a:extLst>
          </p:cNvPr>
          <p:cNvSpPr txBox="1"/>
          <p:nvPr/>
        </p:nvSpPr>
        <p:spPr>
          <a:xfrm>
            <a:off x="939800" y="3543300"/>
            <a:ext cx="896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Isolate </a:t>
            </a:r>
          </a:p>
          <a:p>
            <a:r>
              <a:rPr lang="en-US" dirty="0"/>
              <a:t>Climate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A3E8-12A2-20AE-2B81-C43ECA718EAB}"/>
              </a:ext>
            </a:extLst>
          </p:cNvPr>
          <p:cNvSpPr txBox="1"/>
          <p:nvPr/>
        </p:nvSpPr>
        <p:spPr>
          <a:xfrm>
            <a:off x="3352800" y="533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802EE-8A2A-9CCA-ECCA-1418D290D88C}"/>
              </a:ext>
            </a:extLst>
          </p:cNvPr>
          <p:cNvSpPr txBox="1"/>
          <p:nvPr/>
        </p:nvSpPr>
        <p:spPr>
          <a:xfrm>
            <a:off x="7357128" y="5425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34823-9D44-A216-AD2B-8A97914B32EC}"/>
              </a:ext>
            </a:extLst>
          </p:cNvPr>
          <p:cNvSpPr txBox="1"/>
          <p:nvPr/>
        </p:nvSpPr>
        <p:spPr>
          <a:xfrm>
            <a:off x="5499100" y="1383099"/>
            <a:ext cx="119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E662E-E28F-4B8C-35CD-E27BC02A5542}"/>
              </a:ext>
            </a:extLst>
          </p:cNvPr>
          <p:cNvSpPr txBox="1"/>
          <p:nvPr/>
        </p:nvSpPr>
        <p:spPr>
          <a:xfrm>
            <a:off x="5499100" y="3788688"/>
            <a:ext cx="343364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60FB2-421D-BFDD-27DE-216DA9B4D1E7}"/>
              </a:ext>
            </a:extLst>
          </p:cNvPr>
          <p:cNvGrpSpPr/>
          <p:nvPr/>
        </p:nvGrpSpPr>
        <p:grpSpPr>
          <a:xfrm>
            <a:off x="2959100" y="1371600"/>
            <a:ext cx="1447800" cy="370447"/>
            <a:chOff x="2959100" y="1371600"/>
            <a:chExt cx="1447800" cy="3704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C862E-EE40-FA46-5558-5FA09ADBF853}"/>
                </a:ext>
              </a:extLst>
            </p:cNvPr>
            <p:cNvCxnSpPr/>
            <p:nvPr/>
          </p:nvCxnSpPr>
          <p:spPr>
            <a:xfrm>
              <a:off x="2959100" y="1567765"/>
              <a:ext cx="14478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50350B-6E8D-DCEB-9B6C-D744A70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900" y="1393482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0AFB49-5A32-6C44-B1CB-04D821FB3575}"/>
                </a:ext>
              </a:extLst>
            </p:cNvPr>
            <p:cNvCxnSpPr>
              <a:cxnSpLocks/>
            </p:cNvCxnSpPr>
            <p:nvPr/>
          </p:nvCxnSpPr>
          <p:spPr>
            <a:xfrm>
              <a:off x="2959100" y="1371600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F20CEA-2A35-87A7-D08D-4A709FDC801A}"/>
              </a:ext>
            </a:extLst>
          </p:cNvPr>
          <p:cNvGrpSpPr/>
          <p:nvPr/>
        </p:nvGrpSpPr>
        <p:grpSpPr>
          <a:xfrm>
            <a:off x="6959599" y="1393482"/>
            <a:ext cx="1447800" cy="370447"/>
            <a:chOff x="2959100" y="1371600"/>
            <a:chExt cx="1447800" cy="3704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855C4D-C48F-7868-1BC4-B44CA8B9BF47}"/>
                </a:ext>
              </a:extLst>
            </p:cNvPr>
            <p:cNvCxnSpPr/>
            <p:nvPr/>
          </p:nvCxnSpPr>
          <p:spPr>
            <a:xfrm>
              <a:off x="2959100" y="1567765"/>
              <a:ext cx="14478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17786E-7412-C223-56B6-C9036EA29E3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900" y="1393482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E5A21E-78E5-CC52-9FB4-FC30614D067F}"/>
                </a:ext>
              </a:extLst>
            </p:cNvPr>
            <p:cNvCxnSpPr>
              <a:cxnSpLocks/>
            </p:cNvCxnSpPr>
            <p:nvPr/>
          </p:nvCxnSpPr>
          <p:spPr>
            <a:xfrm>
              <a:off x="2959100" y="1371600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86EE7C-4C24-37DF-16A8-9FEB4C1356C6}"/>
              </a:ext>
            </a:extLst>
          </p:cNvPr>
          <p:cNvGrpSpPr/>
          <p:nvPr/>
        </p:nvGrpSpPr>
        <p:grpSpPr>
          <a:xfrm>
            <a:off x="6959599" y="3799521"/>
            <a:ext cx="1447800" cy="370447"/>
            <a:chOff x="2959100" y="1371600"/>
            <a:chExt cx="1447800" cy="3704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470671-AD3D-503A-CE46-31E02F8D9ABC}"/>
                </a:ext>
              </a:extLst>
            </p:cNvPr>
            <p:cNvCxnSpPr/>
            <p:nvPr/>
          </p:nvCxnSpPr>
          <p:spPr>
            <a:xfrm>
              <a:off x="2959100" y="1567765"/>
              <a:ext cx="14478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B1C90-E7FD-941D-5346-B155E7DAF907}"/>
                </a:ext>
              </a:extLst>
            </p:cNvPr>
            <p:cNvCxnSpPr>
              <a:cxnSpLocks/>
            </p:cNvCxnSpPr>
            <p:nvPr/>
          </p:nvCxnSpPr>
          <p:spPr>
            <a:xfrm>
              <a:off x="4406900" y="1393482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FCA649-215A-3CDC-49FD-8CD833E43F66}"/>
                </a:ext>
              </a:extLst>
            </p:cNvPr>
            <p:cNvCxnSpPr>
              <a:cxnSpLocks/>
            </p:cNvCxnSpPr>
            <p:nvPr/>
          </p:nvCxnSpPr>
          <p:spPr>
            <a:xfrm>
              <a:off x="2959100" y="1371600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B72B1-3A04-F535-6D81-05359E38E81B}"/>
              </a:ext>
            </a:extLst>
          </p:cNvPr>
          <p:cNvGrpSpPr/>
          <p:nvPr/>
        </p:nvGrpSpPr>
        <p:grpSpPr>
          <a:xfrm>
            <a:off x="2943846" y="3799521"/>
            <a:ext cx="1447800" cy="370447"/>
            <a:chOff x="2959100" y="1371600"/>
            <a:chExt cx="1447800" cy="3704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7672AB-8ACB-4EE2-BA35-4F5E0DBCDF6F}"/>
                </a:ext>
              </a:extLst>
            </p:cNvPr>
            <p:cNvCxnSpPr/>
            <p:nvPr/>
          </p:nvCxnSpPr>
          <p:spPr>
            <a:xfrm>
              <a:off x="2959100" y="1567765"/>
              <a:ext cx="14478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9DBCD4-B8CD-101B-7CAA-57FCF1C2EF52}"/>
                </a:ext>
              </a:extLst>
            </p:cNvPr>
            <p:cNvCxnSpPr>
              <a:cxnSpLocks/>
            </p:cNvCxnSpPr>
            <p:nvPr/>
          </p:nvCxnSpPr>
          <p:spPr>
            <a:xfrm>
              <a:off x="4406900" y="1393482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34574C-6E34-8B9D-0293-C626BEA630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9100" y="1371600"/>
              <a:ext cx="0" cy="3485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A4BE547-BDBD-3C94-A8F9-08311B6DC05F}"/>
              </a:ext>
            </a:extLst>
          </p:cNvPr>
          <p:cNvSpPr txBox="1"/>
          <p:nvPr/>
        </p:nvSpPr>
        <p:spPr>
          <a:xfrm>
            <a:off x="3122468" y="3310235"/>
            <a:ext cx="10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40 Future</a:t>
            </a:r>
          </a:p>
          <a:p>
            <a:pPr algn="ctr"/>
            <a:r>
              <a:rPr lang="en-US" dirty="0"/>
              <a:t>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669CD9-F355-CF5D-C03D-48CBDF093693}"/>
              </a:ext>
            </a:extLst>
          </p:cNvPr>
          <p:cNvSpPr txBox="1"/>
          <p:nvPr/>
        </p:nvSpPr>
        <p:spPr>
          <a:xfrm>
            <a:off x="3237265" y="1589646"/>
            <a:ext cx="83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40 Hist</a:t>
            </a:r>
          </a:p>
          <a:p>
            <a:pPr algn="ctr"/>
            <a:r>
              <a:rPr lang="en-US" dirty="0"/>
              <a:t>Years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83901F-0933-981B-CB5F-0B440E689855}"/>
              </a:ext>
            </a:extLst>
          </p:cNvPr>
          <p:cNvSpPr txBox="1"/>
          <p:nvPr/>
        </p:nvSpPr>
        <p:spPr>
          <a:xfrm>
            <a:off x="7307772" y="1617569"/>
            <a:ext cx="83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40 Hist</a:t>
            </a:r>
          </a:p>
          <a:p>
            <a:pPr algn="ctr"/>
            <a:r>
              <a:rPr lang="en-US" dirty="0"/>
              <a:t>Years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B348BB-43B8-F329-DE48-54E2056C6375}"/>
              </a:ext>
            </a:extLst>
          </p:cNvPr>
          <p:cNvSpPr txBox="1"/>
          <p:nvPr/>
        </p:nvSpPr>
        <p:spPr>
          <a:xfrm>
            <a:off x="7138220" y="3310235"/>
            <a:ext cx="10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40 Future</a:t>
            </a:r>
          </a:p>
          <a:p>
            <a:pPr algn="ctr"/>
            <a:r>
              <a:rPr lang="en-US" dirty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193445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Bracken, Cameron W</dc:creator>
  <cp:lastModifiedBy>Bracken, Cameron W</cp:lastModifiedBy>
  <cp:revision>1</cp:revision>
  <dcterms:created xsi:type="dcterms:W3CDTF">2024-02-15T22:10:25Z</dcterms:created>
  <dcterms:modified xsi:type="dcterms:W3CDTF">2024-02-15T22:38:00Z</dcterms:modified>
</cp:coreProperties>
</file>