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2" autoAdjust="0"/>
  </p:normalViewPr>
  <p:slideViewPr>
    <p:cSldViewPr snapToGrid="0">
      <p:cViewPr varScale="1">
        <p:scale>
          <a:sx n="87" d="100"/>
          <a:sy n="87" d="100"/>
        </p:scale>
        <p:origin x="50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met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Details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859502"/>
            <a:ext cx="3035785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141259" y="66272"/>
            <a:ext cx="3040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gcamextractor</a:t>
            </a:r>
            <a:r>
              <a:rPr lang="en-US" sz="2000" b="1" dirty="0"/>
              <a:t> </a:t>
            </a:r>
            <a:r>
              <a:rPr lang="en-US" sz="2000" dirty="0" err="1"/>
              <a:t>CheatSheet</a:t>
            </a:r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341959" y="436568"/>
            <a:ext cx="2532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https://github.com/JGCRI/gcamextractor</a:t>
            </a:r>
            <a:endParaRPr lang="en-US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820235-A469-4A56-9583-68711E80DAA8}"/>
              </a:ext>
            </a:extLst>
          </p:cNvPr>
          <p:cNvSpPr/>
          <p:nvPr/>
        </p:nvSpPr>
        <p:spPr>
          <a:xfrm>
            <a:off x="2285999" y="2345124"/>
            <a:ext cx="8198827" cy="1369625"/>
          </a:xfrm>
          <a:prstGeom prst="roundRect">
            <a:avLst/>
          </a:prstGeom>
          <a:gradFill flip="none" rotWithShape="1">
            <a:gsLst>
              <a:gs pos="25000">
                <a:schemeClr val="accent1">
                  <a:lumMod val="67000"/>
                </a:schemeClr>
              </a:gs>
              <a:gs pos="63000">
                <a:schemeClr val="accent1">
                  <a:lumMod val="97000"/>
                  <a:lumOff val="3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Coming soon …</a:t>
            </a:r>
          </a:p>
        </p:txBody>
      </p:sp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14348</TotalTime>
  <Words>17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225</cp:revision>
  <dcterms:created xsi:type="dcterms:W3CDTF">2020-05-08T01:07:25Z</dcterms:created>
  <dcterms:modified xsi:type="dcterms:W3CDTF">2021-07-09T12:04:29Z</dcterms:modified>
</cp:coreProperties>
</file>