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3"/>
    <p:sldId id="258" r:id="rId4"/>
    <p:sldId id="259" r:id="rId5"/>
    <p:sldId id="260" r:id="rId6"/>
    <p:sldId id="261" r:id="rId7"/>
    <p:sldId id="262" r:id="rId8"/>
    <p:sldId id="263" r:id="rId9"/>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9" d="100"/>
          <a:sy n="79" d="100"/>
        </p:scale>
        <p:origin x="42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p:nvPr>
            <p:ph type="dt" sz="half" idx="10"/>
          </p:nvPr>
        </p:nvSpPr>
        <p:spPr>
          <a:xfrm>
            <a:off x="7909561" y="4314328"/>
            <a:ext cx="2910840" cy="374642"/>
          </a:xfrm>
        </p:spPr>
        <p:txBody>
          <a:bodyPr/>
          <a:lstStyle/>
          <a:p>
            <a:fld id="{48A87A34-81AB-432B-8DAE-1953F412C126}" type="datetimeFigureOut">
              <a:rPr lang="en-US" dirty="0"/>
            </a:fld>
            <a:endParaRPr lang="en-US" dirty="0"/>
          </a:p>
        </p:txBody>
      </p:sp>
      <p:sp>
        <p:nvSpPr>
          <p:cNvPr id="5" name="Footer Placeholder 4"/>
          <p:cNvSpPr/>
          <p:nvPr>
            <p:ph type="ftr" sz="quarter" idx="11"/>
          </p:nvPr>
        </p:nvSpPr>
        <p:spPr>
          <a:xfrm>
            <a:off x="1371600" y="4323845"/>
            <a:ext cx="6400800" cy="365125"/>
          </a:xfrm>
        </p:spPr>
        <p:txBody>
          <a:bodyPr/>
          <a:lstStyle/>
          <a:p>
            <a:endParaRPr lang="en-US" dirty="0"/>
          </a:p>
        </p:txBody>
      </p:sp>
      <p:sp>
        <p:nvSpPr>
          <p:cNvPr id="6" name="Slide Number Placeholder 5"/>
          <p:cNvSpPr/>
          <p:nvPr>
            <p:ph type="sldNum" sz="quarter" idx="12"/>
          </p:nvPr>
        </p:nvSpPr>
        <p:spPr>
          <a:xfrm>
            <a:off x="8077200" y="1430866"/>
            <a:ext cx="2743200"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p:nvPr>
            <p:ph type="body" sz="half" idx="2" hasCustomPrompt="1"/>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p:nvPr>
            <p:ph type="dt" sz="half" idx="10"/>
          </p:nvPr>
        </p:nvSpPr>
        <p:spPr/>
        <p:txBody>
          <a:bodyPr/>
          <a:lstStyle/>
          <a:p>
            <a:fld id="{48A87A34-81AB-432B-8DAE-1953F412C126}" type="datetimeFigureOut">
              <a:rPr lang="en-US" dirty="0"/>
            </a:fld>
            <a:endParaRPr lang="en-US" dirty="0"/>
          </a:p>
        </p:txBody>
      </p:sp>
      <p:sp>
        <p:nvSpPr>
          <p:cNvPr id="6" name="Footer Placeholder 5"/>
          <p:cNvSpPr/>
          <p:nvPr>
            <p:ph type="ftr" sz="quarter" idx="11"/>
          </p:nvPr>
        </p:nvSpPr>
        <p:spPr/>
        <p:txBody>
          <a:bodyPr/>
          <a:lstStyle/>
          <a:p>
            <a:endParaRPr lang="en-US" dirty="0"/>
          </a:p>
        </p:txBody>
      </p:sp>
      <p:sp>
        <p:nvSpPr>
          <p:cNvPr id="7" name="Slide Number Placeholder 6"/>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p:nvPr>
            <p:ph type="body" sz="half" idx="2" hasCustomPrompt="1"/>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p:nvPr>
            <p:ph type="ftr" sz="quarter" idx="11"/>
          </p:nvPr>
        </p:nvSpPr>
        <p:spPr>
          <a:xfrm>
            <a:off x="685800" y="379941"/>
            <a:ext cx="6991492" cy="365125"/>
          </a:xfrm>
        </p:spPr>
        <p:txBody>
          <a:bodyPr/>
          <a:lstStyle/>
          <a:p>
            <a:endParaRPr lang="en-US" dirty="0"/>
          </a:p>
        </p:txBody>
      </p:sp>
      <p:sp>
        <p:nvSpPr>
          <p:cNvPr id="7" name="Slide Number Placeholder 6"/>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p:nvPr>
            <p:ph type="body" sz="half" idx="13" hasCustomPrompt="1"/>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p:nvPr>
            <p:ph type="body" sz="half" idx="2" hasCustomPrompt="1"/>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p:nvPr>
            <p:ph type="ftr" sz="quarter" idx="11"/>
          </p:nvPr>
        </p:nvSpPr>
        <p:spPr>
          <a:xfrm>
            <a:off x="685800" y="379941"/>
            <a:ext cx="6991492" cy="365125"/>
          </a:xfrm>
        </p:spPr>
        <p:txBody>
          <a:bodyPr/>
          <a:lstStyle/>
          <a:p>
            <a:endParaRPr lang="en-US" dirty="0"/>
          </a:p>
        </p:txBody>
      </p:sp>
      <p:sp>
        <p:nvSpPr>
          <p:cNvPr id="7" name="Slide Number Placeholder 6"/>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p:nvPr>
            <p:ph type="body" sz="half" idx="2" hasCustomPrompt="1"/>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p:nvPr>
            <p:ph type="dt" sz="half" idx="10"/>
          </p:nvPr>
        </p:nvSpPr>
        <p:spPr>
          <a:xfrm>
            <a:off x="7814452" y="378883"/>
            <a:ext cx="2910840" cy="365125"/>
          </a:xfrm>
        </p:spPr>
        <p:txBody>
          <a:bodyPr/>
          <a:lstStyle>
            <a:lvl1pPr algn="r">
              <a:defRPr/>
            </a:lvl1pPr>
          </a:lstStyle>
          <a:p>
            <a:fld id="{48A87A34-81AB-432B-8DAE-1953F412C126}" type="datetimeFigureOut">
              <a:rPr lang="en-US" dirty="0"/>
            </a:fld>
            <a:endParaRPr lang="en-US" dirty="0"/>
          </a:p>
        </p:txBody>
      </p:sp>
      <p:sp>
        <p:nvSpPr>
          <p:cNvPr id="6" name="Footer Placeholder 5"/>
          <p:cNvSpPr/>
          <p:nvPr>
            <p:ph type="ftr" sz="quarter" idx="11"/>
          </p:nvPr>
        </p:nvSpPr>
        <p:spPr>
          <a:xfrm>
            <a:off x="685800" y="378883"/>
            <a:ext cx="6991492" cy="365125"/>
          </a:xfrm>
        </p:spPr>
        <p:txBody>
          <a:bodyPr/>
          <a:lstStyle/>
          <a:p>
            <a:endParaRPr lang="en-US" dirty="0"/>
          </a:p>
        </p:txBody>
      </p:sp>
      <p:sp>
        <p:nvSpPr>
          <p:cNvPr id="7" name="Slide Number Placeholder 6"/>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p:nvPr>
            <p:ph type="body" idx="1" hasCustomPrompt="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p:nvPr>
            <p:ph type="body" sz="half" idx="15" hasCustomPrompt="1"/>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p:nvPr>
            <p:ph type="body" sz="quarter" idx="3" hasCustomPrompt="1"/>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p:nvPr>
            <p:ph type="body" sz="half" idx="16" hasCustomPrompt="1"/>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p:nvPr>
            <p:ph type="body" sz="quarter" idx="13" hasCustomPrompt="1"/>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p:nvPr>
            <p:ph type="body" sz="half" idx="17" hasCustomPrompt="1"/>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p:nvPr>
            <p:ph type="dt" sz="half" idx="10"/>
          </p:nvPr>
        </p:nvSpPr>
        <p:spPr/>
        <p:txBody>
          <a:bodyPr/>
          <a:lstStyle/>
          <a:p>
            <a:fld id="{48A87A34-81AB-432B-8DAE-1953F412C126}" type="datetimeFigureOut">
              <a:rPr lang="en-US" dirty="0"/>
            </a:fld>
            <a:endParaRPr lang="en-US" dirty="0"/>
          </a:p>
        </p:txBody>
      </p:sp>
      <p:sp>
        <p:nvSpPr>
          <p:cNvPr id="4" name="Footer Placeholder 3"/>
          <p:cNvSpPr/>
          <p:nvPr>
            <p:ph type="ftr" sz="quarter" idx="11"/>
          </p:nvPr>
        </p:nvSpPr>
        <p:spPr/>
        <p:txBody>
          <a:bodyPr/>
          <a:lstStyle/>
          <a:p>
            <a:endParaRPr lang="en-US" dirty="0"/>
          </a:p>
        </p:txBody>
      </p:sp>
      <p:sp>
        <p:nvSpPr>
          <p:cNvPr id="5" name="Slide Number Placeholder 4"/>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p:nvPr>
            <p:ph type="body" idx="1" hasCustomPrompt="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p:nvPr>
            <p:ph type="body" sz="half" idx="18" hasCustomPrompt="1"/>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p:nvPr>
            <p:ph type="body" sz="quarter" idx="3" hasCustomPrompt="1"/>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p:nvPr>
            <p:ph type="body" sz="half" idx="19" hasCustomPrompt="1"/>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p:nvPr>
            <p:ph type="body" sz="quarter" idx="13" hasCustomPrompt="1"/>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p:nvPr>
            <p:ph type="body" sz="half" idx="20" hasCustomPrompt="1"/>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p:nvPr>
            <p:ph type="dt" sz="half" idx="10"/>
          </p:nvPr>
        </p:nvSpPr>
        <p:spPr/>
        <p:txBody>
          <a:bodyPr/>
          <a:lstStyle/>
          <a:p>
            <a:fld id="{48A87A34-81AB-432B-8DAE-1953F412C126}" type="datetimeFigureOut">
              <a:rPr lang="en-US" dirty="0"/>
            </a:fld>
            <a:endParaRPr lang="en-US" dirty="0"/>
          </a:p>
        </p:txBody>
      </p:sp>
      <p:sp>
        <p:nvSpPr>
          <p:cNvPr id="4" name="Footer Placeholder 3"/>
          <p:cNvSpPr/>
          <p:nvPr>
            <p:ph type="ftr" sz="quarter" idx="11"/>
          </p:nvPr>
        </p:nvSpPr>
        <p:spPr/>
        <p:txBody>
          <a:bodyPr/>
          <a:lstStyle/>
          <a:p>
            <a:endParaRPr lang="en-US" dirty="0"/>
          </a:p>
        </p:txBody>
      </p:sp>
      <p:sp>
        <p:nvSpPr>
          <p:cNvPr id="5" name="Slide Number Placeholder 4"/>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p>
            <a:r>
              <a:rPr lang="en-US" smtClean="0"/>
              <a:t>Click to edit Master title style</a:t>
            </a:r>
            <a:endParaRPr lang="en-US" dirty="0"/>
          </a:p>
        </p:txBody>
      </p:sp>
      <p:sp>
        <p:nvSpPr>
          <p:cNvPr id="3" name="Vertical Text Placeholder 2"/>
          <p:cNvSpPr/>
          <p:nvPr>
            <p:ph type="body" orient="vert" idx="1" hasCustomPrompt="1"/>
          </p:nvPr>
        </p:nvSpPr>
        <p:spPr>
          <a:xfrm>
            <a:off x="685800" y="2194559"/>
            <a:ext cx="10820400" cy="4024125"/>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p:nvPr>
            <p:ph type="dt" sz="half" idx="10"/>
          </p:nvPr>
        </p:nvSpPr>
        <p:spPr/>
        <p:txBody>
          <a:bodyPr/>
          <a:lstStyle/>
          <a:p>
            <a:fld id="{48A87A34-81AB-432B-8DAE-1953F412C126}" type="datetimeFigureOut">
              <a:rPr lang="en-US" dirty="0"/>
            </a:fld>
            <a:endParaRPr lang="en-US" dirty="0"/>
          </a:p>
        </p:txBody>
      </p:sp>
      <p:sp>
        <p:nvSpPr>
          <p:cNvPr id="5" name="Footer Placeholder 4"/>
          <p:cNvSpPr/>
          <p:nvPr>
            <p:ph type="ftr" sz="quarter" idx="11"/>
          </p:nvPr>
        </p:nvSpPr>
        <p:spPr/>
        <p:txBody>
          <a:bodyPr/>
          <a:lstStyle/>
          <a:p>
            <a:endParaRPr lang="en-US" dirty="0"/>
          </a:p>
        </p:txBody>
      </p:sp>
      <p:sp>
        <p:nvSpPr>
          <p:cNvPr id="6" name="Slide Number Placeholder 5"/>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p:nvPr>
            <p:ph type="body" orient="vert" idx="1" hasCustomPrompt="1"/>
          </p:nvPr>
        </p:nvSpPr>
        <p:spPr>
          <a:xfrm>
            <a:off x="1024466" y="745067"/>
            <a:ext cx="8204201" cy="3903133"/>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p:nvPr>
            <p:ph type="dt" sz="half" idx="10"/>
          </p:nvPr>
        </p:nvSpPr>
        <p:spPr>
          <a:xfrm>
            <a:off x="7814452" y="379941"/>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p:nvPr>
            <p:ph type="ftr" sz="quarter" idx="11"/>
          </p:nvPr>
        </p:nvSpPr>
        <p:spPr>
          <a:xfrm>
            <a:off x="685800" y="381000"/>
            <a:ext cx="6991492" cy="365125"/>
          </a:xfrm>
        </p:spPr>
        <p:txBody>
          <a:bodyPr/>
          <a:lstStyle/>
          <a:p>
            <a:endParaRPr lang="en-US" dirty="0"/>
          </a:p>
        </p:txBody>
      </p:sp>
      <p:sp>
        <p:nvSpPr>
          <p:cNvPr id="6" name="Slide Number Placeholder 5"/>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smtClean="0"/>
              <a:t>Click to edit Master title style</a:t>
            </a:r>
            <a:endParaRPr lang="en-US" dirty="0"/>
          </a:p>
        </p:txBody>
      </p:sp>
      <p:sp>
        <p:nvSpPr>
          <p:cNvPr id="3" name="Content Placeholder 2"/>
          <p:cNvSpPr/>
          <p:nvPr>
            <p:ph idx="1" hasCustomPrompt="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p:nvPr>
            <p:ph type="dt" sz="half" idx="10"/>
          </p:nvPr>
        </p:nvSpPr>
        <p:spPr/>
        <p:txBody>
          <a:bodyPr/>
          <a:lstStyle/>
          <a:p>
            <a:fld id="{48A87A34-81AB-432B-8DAE-1953F412C126}" type="datetimeFigureOut">
              <a:rPr lang="en-US" dirty="0"/>
            </a:fld>
            <a:endParaRPr lang="en-US" dirty="0"/>
          </a:p>
        </p:txBody>
      </p:sp>
      <p:sp>
        <p:nvSpPr>
          <p:cNvPr id="5" name="Footer Placeholder 4"/>
          <p:cNvSpPr/>
          <p:nvPr>
            <p:ph type="ftr" sz="quarter" idx="11"/>
          </p:nvPr>
        </p:nvSpPr>
        <p:spPr/>
        <p:txBody>
          <a:bodyPr/>
          <a:lstStyle/>
          <a:p>
            <a:endParaRPr lang="en-US" dirty="0"/>
          </a:p>
        </p:txBody>
      </p:sp>
      <p:sp>
        <p:nvSpPr>
          <p:cNvPr id="6" name="Slide Number Placeholder 5"/>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p:nvPr>
            <p:ph type="body" idx="1" hasCustomPrompt="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p:nvPr>
            <p:ph type="dt" sz="half" idx="10"/>
          </p:nvPr>
        </p:nvSpPr>
        <p:spPr>
          <a:xfrm>
            <a:off x="7814452" y="381000"/>
            <a:ext cx="2910840" cy="365125"/>
          </a:xfrm>
        </p:spPr>
        <p:txBody>
          <a:bodyPr/>
          <a:lstStyle>
            <a:lvl1pPr algn="r">
              <a:defRPr/>
            </a:lvl1pPr>
          </a:lstStyle>
          <a:p>
            <a:fld id="{48A87A34-81AB-432B-8DAE-1953F412C126}" type="datetimeFigureOut">
              <a:rPr lang="en-US" dirty="0"/>
            </a:fld>
            <a:endParaRPr lang="en-US" dirty="0"/>
          </a:p>
        </p:txBody>
      </p:sp>
      <p:sp>
        <p:nvSpPr>
          <p:cNvPr id="5" name="Footer Placeholder 4"/>
          <p:cNvSpPr/>
          <p:nvPr>
            <p:ph type="ftr" sz="quarter" idx="11"/>
          </p:nvPr>
        </p:nvSpPr>
        <p:spPr>
          <a:xfrm>
            <a:off x="685800" y="381001"/>
            <a:ext cx="6991492" cy="364065"/>
          </a:xfrm>
        </p:spPr>
        <p:txBody>
          <a:bodyPr/>
          <a:lstStyle/>
          <a:p>
            <a:endParaRPr lang="en-US" dirty="0"/>
          </a:p>
        </p:txBody>
      </p:sp>
      <p:sp>
        <p:nvSpPr>
          <p:cNvPr id="6" name="Slide Number Placeholder 5"/>
          <p:cNvSpPr/>
          <p:nvPr>
            <p:ph type="sldNum" sz="quarter" idx="12"/>
          </p:nvPr>
        </p:nvSpPr>
        <p:spPr>
          <a:xfrm>
            <a:off x="10862452" y="381000"/>
            <a:ext cx="643748" cy="365125"/>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p>
            <a:r>
              <a:rPr lang="en-US" smtClean="0"/>
              <a:t>Click to edit Master title style</a:t>
            </a:r>
            <a:endParaRPr lang="en-US" dirty="0"/>
          </a:p>
        </p:txBody>
      </p:sp>
      <p:sp>
        <p:nvSpPr>
          <p:cNvPr id="3" name="Content Placeholder 2"/>
          <p:cNvSpPr/>
          <p:nvPr>
            <p:ph sz="half" idx="1" hasCustomPrompt="1"/>
          </p:nvPr>
        </p:nvSpPr>
        <p:spPr>
          <a:xfrm>
            <a:off x="685800" y="2194559"/>
            <a:ext cx="5334000" cy="402412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p:nvPr>
            <p:ph sz="half" idx="2" hasCustomPrompt="1"/>
          </p:nvPr>
        </p:nvSpPr>
        <p:spPr>
          <a:xfrm>
            <a:off x="6172200" y="2194559"/>
            <a:ext cx="5334000" cy="402412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p:nvPr>
            <p:ph type="dt" sz="half" idx="10"/>
          </p:nvPr>
        </p:nvSpPr>
        <p:spPr/>
        <p:txBody>
          <a:bodyPr/>
          <a:lstStyle/>
          <a:p>
            <a:fld id="{48A87A34-81AB-432B-8DAE-1953F412C126}" type="datetimeFigureOut">
              <a:rPr lang="en-US" dirty="0"/>
            </a:fld>
            <a:endParaRPr lang="en-US" dirty="0"/>
          </a:p>
        </p:txBody>
      </p:sp>
      <p:sp>
        <p:nvSpPr>
          <p:cNvPr id="6" name="Footer Placeholder 5"/>
          <p:cNvSpPr/>
          <p:nvPr>
            <p:ph type="ftr" sz="quarter" idx="11"/>
          </p:nvPr>
        </p:nvSpPr>
        <p:spPr/>
        <p:txBody>
          <a:bodyPr/>
          <a:lstStyle/>
          <a:p>
            <a:endParaRPr lang="en-US" dirty="0"/>
          </a:p>
        </p:txBody>
      </p:sp>
      <p:sp>
        <p:nvSpPr>
          <p:cNvPr id="7" name="Slide Number Placeholder 6"/>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p:nvPr>
            <p:ph type="body" idx="1" hasCustomPrompt="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p:nvPr>
            <p:ph sz="half" idx="2" hasCustomPrompt="1"/>
          </p:nvPr>
        </p:nvSpPr>
        <p:spPr>
          <a:xfrm>
            <a:off x="685800" y="3132666"/>
            <a:ext cx="5311775" cy="308601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p:nvPr>
            <p:ph type="body" sz="quarter" idx="3" hasCustomPrompt="1"/>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p:nvPr>
            <p:ph sz="quarter" idx="4" hasCustomPrompt="1"/>
          </p:nvPr>
        </p:nvSpPr>
        <p:spPr>
          <a:xfrm>
            <a:off x="6172200" y="3132666"/>
            <a:ext cx="5334000" cy="308601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p:nvPr>
            <p:ph type="dt" sz="half" idx="10"/>
          </p:nvPr>
        </p:nvSpPr>
        <p:spPr/>
        <p:txBody>
          <a:bodyPr/>
          <a:lstStyle/>
          <a:p>
            <a:fld id="{48A87A34-81AB-432B-8DAE-1953F412C126}" type="datetimeFigureOut">
              <a:rPr lang="en-US" dirty="0"/>
            </a:fld>
            <a:endParaRPr lang="en-US" dirty="0"/>
          </a:p>
        </p:txBody>
      </p:sp>
      <p:sp>
        <p:nvSpPr>
          <p:cNvPr id="8" name="Footer Placeholder 7"/>
          <p:cNvSpPr/>
          <p:nvPr>
            <p:ph type="ftr" sz="quarter" idx="11"/>
          </p:nvPr>
        </p:nvSpPr>
        <p:spPr/>
        <p:txBody>
          <a:bodyPr/>
          <a:lstStyle/>
          <a:p>
            <a:endParaRPr lang="en-US" dirty="0"/>
          </a:p>
        </p:txBody>
      </p:sp>
      <p:sp>
        <p:nvSpPr>
          <p:cNvPr id="9" name="Slide Number Placeholder 8"/>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p>
            <a:r>
              <a:rPr lang="en-US" smtClean="0"/>
              <a:t>Click to edit Master title style</a:t>
            </a:r>
            <a:endParaRPr lang="en-US" dirty="0"/>
          </a:p>
        </p:txBody>
      </p:sp>
      <p:sp>
        <p:nvSpPr>
          <p:cNvPr id="3" name="Date Placeholder 2"/>
          <p:cNvSpPr/>
          <p:nvPr>
            <p:ph type="dt" sz="half" idx="10"/>
          </p:nvPr>
        </p:nvSpPr>
        <p:spPr/>
        <p:txBody>
          <a:bodyPr/>
          <a:lstStyle/>
          <a:p>
            <a:fld id="{48A87A34-81AB-432B-8DAE-1953F412C126}" type="datetimeFigureOut">
              <a:rPr lang="en-US" dirty="0"/>
            </a:fld>
            <a:endParaRPr lang="en-US" dirty="0"/>
          </a:p>
        </p:txBody>
      </p:sp>
      <p:sp>
        <p:nvSpPr>
          <p:cNvPr id="4" name="Footer Placeholder 3"/>
          <p:cNvSpPr/>
          <p:nvPr>
            <p:ph type="ftr" sz="quarter" idx="11"/>
          </p:nvPr>
        </p:nvSpPr>
        <p:spPr/>
        <p:txBody>
          <a:bodyPr/>
          <a:lstStyle/>
          <a:p>
            <a:endParaRPr lang="en-US" dirty="0"/>
          </a:p>
        </p:txBody>
      </p:sp>
      <p:sp>
        <p:nvSpPr>
          <p:cNvPr id="5" name="Slide Number Placeholder 4"/>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p:nvPr>
            <p:ph type="dt" sz="half" idx="10"/>
          </p:nvPr>
        </p:nvSpPr>
        <p:spPr/>
        <p:txBody>
          <a:bodyPr/>
          <a:lstStyle/>
          <a:p>
            <a:fld id="{48A87A34-81AB-432B-8DAE-1953F412C126}" type="datetimeFigureOut">
              <a:rPr lang="en-US" dirty="0"/>
            </a:fld>
            <a:endParaRPr lang="en-US" dirty="0"/>
          </a:p>
        </p:txBody>
      </p:sp>
      <p:sp>
        <p:nvSpPr>
          <p:cNvPr id="3" name="Footer Placeholder 2"/>
          <p:cNvSpPr/>
          <p:nvPr>
            <p:ph type="ftr" sz="quarter" idx="11"/>
          </p:nvPr>
        </p:nvSpPr>
        <p:spPr/>
        <p:txBody>
          <a:bodyPr/>
          <a:lstStyle/>
          <a:p>
            <a:endParaRPr lang="en-US" dirty="0"/>
          </a:p>
        </p:txBody>
      </p:sp>
      <p:sp>
        <p:nvSpPr>
          <p:cNvPr id="4" name="Slide Number Placeholder 3"/>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p:nvPr>
            <p:ph idx="1" hasCustomPrompt="1"/>
          </p:nvPr>
        </p:nvSpPr>
        <p:spPr>
          <a:xfrm>
            <a:off x="4995582" y="746759"/>
            <a:ext cx="6510618" cy="5471925"/>
          </a:xfrm>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p:nvPr>
            <p:ph type="body" sz="half" idx="2" hasCustomPrompt="1"/>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p:nvPr>
            <p:ph type="dt" sz="half" idx="10"/>
          </p:nvPr>
        </p:nvSpPr>
        <p:spPr/>
        <p:txBody>
          <a:bodyPr/>
          <a:lstStyle/>
          <a:p>
            <a:fld id="{48A87A34-81AB-432B-8DAE-1953F412C126}" type="datetimeFigureOut">
              <a:rPr lang="en-US" dirty="0"/>
            </a:fld>
            <a:endParaRPr lang="en-US" dirty="0"/>
          </a:p>
        </p:txBody>
      </p:sp>
      <p:sp>
        <p:nvSpPr>
          <p:cNvPr id="6" name="Footer Placeholder 5"/>
          <p:cNvSpPr/>
          <p:nvPr>
            <p:ph type="ftr" sz="quarter" idx="11"/>
          </p:nvPr>
        </p:nvSpPr>
        <p:spPr/>
        <p:txBody>
          <a:bodyPr/>
          <a:lstStyle/>
          <a:p>
            <a:endParaRPr lang="en-US" dirty="0"/>
          </a:p>
        </p:txBody>
      </p:sp>
      <p:sp>
        <p:nvSpPr>
          <p:cNvPr id="7" name="Slide Number Placeholder 6"/>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p:nvPr>
            <p:ph type="body" sz="half" idx="2" hasCustomPrompt="1"/>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p:nvPr>
            <p:ph type="dt" sz="half" idx="10"/>
          </p:nvPr>
        </p:nvSpPr>
        <p:spPr/>
        <p:txBody>
          <a:bodyPr/>
          <a:lstStyle/>
          <a:p>
            <a:fld id="{48A87A34-81AB-432B-8DAE-1953F412C126}" type="datetimeFigureOut">
              <a:rPr lang="en-US" dirty="0"/>
            </a:fld>
            <a:endParaRPr lang="en-US" dirty="0"/>
          </a:p>
        </p:txBody>
      </p:sp>
      <p:sp>
        <p:nvSpPr>
          <p:cNvPr id="6" name="Footer Placeholder 5"/>
          <p:cNvSpPr/>
          <p:nvPr>
            <p:ph type="ftr" sz="quarter" idx="11"/>
          </p:nvPr>
        </p:nvSpPr>
        <p:spPr/>
        <p:txBody>
          <a:bodyPr/>
          <a:lstStyle/>
          <a:p>
            <a:endParaRPr lang="en-US" dirty="0"/>
          </a:p>
        </p:txBody>
      </p:sp>
      <p:sp>
        <p:nvSpPr>
          <p:cNvPr id="7" name="Slide Number Placeholder 6"/>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l="513" t="446" r="1026" b="1339"/>
          <a:stretch>
            <a:fillRect/>
          </a:stretch>
        </p:blipFill>
        <p:spPr>
          <a:xfrm>
            <a:off x="3048000" y="635000"/>
            <a:ext cx="6096635" cy="69856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a:xfrm>
            <a:off x="685800" y="2231136"/>
            <a:ext cx="10820400" cy="4267200"/>
          </a:xfrm>
        </p:spPr>
        <p:txBody>
          <a:bodyPr>
            <a:normAutofit lnSpcReduction="10000"/>
          </a:bodyPr>
          <a:lstStyle/>
          <a:p>
            <a:pPr marL="0" indent="0">
              <a:lnSpc>
                <a:spcPct val="150000"/>
              </a:lnSpc>
              <a:buNone/>
            </a:pPr>
            <a:r>
              <a:rPr lang="en-AU" altLang="en-US" sz="2000" dirty="0">
                <a:solidFill>
                  <a:srgbClr val="121212"/>
                </a:solidFill>
                <a:latin typeface="Times New Roman" pitchFamily="18" charset="0"/>
                <a:cs typeface="Times New Roman" pitchFamily="18" charset="0"/>
              </a:rPr>
              <a:t>QUESTION 3 :Analyse opportunities in the business environment</a:t>
            </a:r>
            <a:endParaRPr lang="en-AU" altLang="en-US" sz="2000" dirty="0">
              <a:solidFill>
                <a:srgbClr val="121212"/>
              </a:solidFill>
              <a:latin typeface="Times New Roman" pitchFamily="18" charset="0"/>
              <a:cs typeface="Times New Roman" pitchFamily="18" charset="0"/>
            </a:endParaRPr>
          </a:p>
          <a:p>
            <a:endParaRPr lang="en-AU" altLang="en-US" sz="2000" dirty="0">
              <a:solidFill>
                <a:srgbClr val="00B050"/>
              </a:solidFill>
              <a:latin typeface="Times New Roman" pitchFamily="18" charset="0"/>
              <a:cs typeface="Times New Roman" pitchFamily="18" charset="0"/>
            </a:endParaRPr>
          </a:p>
          <a:p>
            <a:pPr>
              <a:lnSpc>
                <a:spcPct val="110000"/>
              </a:lnSpc>
            </a:pPr>
            <a:r>
              <a:rPr lang="en-AU" altLang="en-US" sz="2000" dirty="0">
                <a:solidFill>
                  <a:srgbClr val="00B050"/>
                </a:solidFill>
                <a:latin typeface="Times New Roman" pitchFamily="18" charset="0"/>
                <a:cs typeface="Times New Roman" pitchFamily="18" charset="0"/>
              </a:rPr>
              <a:t>O</a:t>
            </a:r>
            <a:r>
              <a:rPr lang="en-US" sz="2000" dirty="0">
                <a:solidFill>
                  <a:srgbClr val="00B050"/>
                </a:solidFill>
                <a:latin typeface="Times New Roman" pitchFamily="18" charset="0"/>
                <a:cs typeface="Times New Roman" pitchFamily="18" charset="0"/>
              </a:rPr>
              <a:t>pportunities</a:t>
            </a:r>
            <a:r>
              <a:rPr lang="en-US" sz="2000" dirty="0">
                <a:latin typeface="Times New Roman" pitchFamily="18" charset="0"/>
                <a:cs typeface="Times New Roman" pitchFamily="18" charset="0"/>
              </a:rPr>
              <a:t> in the business environment refer to favorable conditions, trends, or situations that a business can leverage to achieve its goals and gain a competitive advantage. These opportunities can arise from various factors such as market dynamics, technological advancements, regulatory changes, or shifts in consumer behavior. Identifying and capitalizing on these opportunities is crucial for business growth and success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nSpc>
                <a:spcPct val="110000"/>
              </a:lnSpc>
            </a:pPr>
            <a:endParaRPr lang="en-US" sz="2000" dirty="0" smtClean="0">
              <a:latin typeface="Times New Roman" pitchFamily="18" charset="0"/>
              <a:cs typeface="Times New Roman" pitchFamily="18" charset="0"/>
            </a:endParaRPr>
          </a:p>
          <a:p>
            <a:pPr>
              <a:lnSpc>
                <a:spcPct val="110000"/>
              </a:lnSpc>
            </a:pPr>
            <a:r>
              <a:rPr lang="en-US" sz="2000" dirty="0" smtClean="0">
                <a:latin typeface="Times New Roman" pitchFamily="18" charset="0"/>
                <a:cs typeface="Times New Roman" pitchFamily="18" charset="0"/>
              </a:rPr>
              <a:t>Through the opportunities, the companies and other business organizations create profits and achieve their goals. Example of opportunities are online bookkeeping, T-shirt printing, drop shipping and other online reselling</a:t>
            </a:r>
            <a:endParaRPr lang="en-US" sz="2000" dirty="0" smtClean="0">
              <a:latin typeface="Times New Roman" pitchFamily="18" charset="0"/>
              <a:cs typeface="Times New Roman" pitchFamily="18" charset="0"/>
            </a:endParaRPr>
          </a:p>
          <a:p>
            <a:pPr marL="0" indent="0">
              <a:lnSpc>
                <a:spcPct val="110000"/>
              </a:lnSpc>
              <a:buNone/>
            </a:pPr>
            <a:endParaRPr lang="en-US" sz="2000" dirty="0" smtClean="0">
              <a:latin typeface="Times New Roman" pitchFamily="18" charset="0"/>
              <a:cs typeface="Times New Roman" pitchFamily="18" charset="0"/>
            </a:endParaRPr>
          </a:p>
          <a:p>
            <a:endParaRPr lang="en-US" sz="2000" dirty="0"/>
          </a:p>
        </p:txBody>
      </p:sp>
      <p:sp>
        <p:nvSpPr>
          <p:cNvPr id="4" name="Title 3"/>
          <p:cNvSpPr/>
          <p:nvPr>
            <p:ph type="title"/>
          </p:nvPr>
        </p:nvSpPr>
        <p:spPr/>
        <p:txBody>
          <a:bodyPr/>
          <a:p>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p:txBody>
          <a:bodyPr>
            <a:noAutofit/>
          </a:bodyPr>
          <a:lstStyle/>
          <a:p>
            <a:pPr marL="0" marR="0">
              <a:lnSpc>
                <a:spcPct val="150000"/>
              </a:lnSpc>
              <a:spcBef>
                <a:spcPts val="0"/>
              </a:spcBef>
              <a:spcAft>
                <a:spcPts val="1000"/>
              </a:spcAft>
            </a:pPr>
            <a:r>
              <a:rPr lang="en-US" sz="1400" dirty="0" smtClean="0">
                <a:latin typeface="Times New Roman" pitchFamily="18" charset="0"/>
                <a:cs typeface="Times New Roman" pitchFamily="18" charset="0"/>
                <a:sym typeface="+mn-ea"/>
              </a:rPr>
              <a:t>The following are the factors opportunities in business environments;-</a:t>
            </a:r>
            <a:endParaRPr lang="en-US" sz="1400" dirty="0" smtClean="0">
              <a:solidFill>
                <a:srgbClr val="00B050"/>
              </a:solidFill>
              <a:latin typeface="Times New Roman" pitchFamily="18" charset="0"/>
              <a:ea typeface="SimSun" charset="-122"/>
              <a:cs typeface="Times New Roman" pitchFamily="18" charset="0"/>
              <a:sym typeface="+mn-ea"/>
            </a:endParaRPr>
          </a:p>
          <a:p>
            <a:pPr marL="0" marR="0">
              <a:lnSpc>
                <a:spcPct val="150000"/>
              </a:lnSpc>
              <a:spcBef>
                <a:spcPts val="0"/>
              </a:spcBef>
              <a:spcAft>
                <a:spcPts val="1000"/>
              </a:spcAft>
            </a:pPr>
            <a:r>
              <a:rPr lang="en-AU" altLang="en-US" sz="1400" dirty="0">
                <a:solidFill>
                  <a:srgbClr val="00B050"/>
                </a:solidFill>
                <a:latin typeface="Times New Roman" pitchFamily="18" charset="0"/>
                <a:ea typeface="SimSun" charset="-122"/>
                <a:cs typeface="Times New Roman" pitchFamily="18" charset="0"/>
              </a:rPr>
              <a:t>T</a:t>
            </a:r>
            <a:r>
              <a:rPr lang="en-US" sz="1400" dirty="0">
                <a:solidFill>
                  <a:srgbClr val="00B050"/>
                </a:solidFill>
                <a:latin typeface="Times New Roman" pitchFamily="18" charset="0"/>
                <a:ea typeface="SimSun" charset="-122"/>
                <a:cs typeface="Times New Roman" pitchFamily="18" charset="0"/>
              </a:rPr>
              <a:t>echnological Advancements: </a:t>
            </a:r>
            <a:r>
              <a:rPr lang="en-US" sz="1400" dirty="0">
                <a:latin typeface="Times New Roman" pitchFamily="18" charset="0"/>
                <a:ea typeface="SimSun" charset="-122"/>
                <a:cs typeface="Times New Roman" pitchFamily="18" charset="0"/>
              </a:rPr>
              <a:t>Embracing new technologies can improve efficiency, create innovative products, and open new </a:t>
            </a:r>
            <a:r>
              <a:rPr lang="en-US" sz="1400" dirty="0" smtClean="0">
                <a:latin typeface="Times New Roman" pitchFamily="18" charset="0"/>
                <a:ea typeface="SimSun" charset="-122"/>
                <a:cs typeface="Times New Roman" pitchFamily="18" charset="0"/>
              </a:rPr>
              <a:t>markets</a:t>
            </a:r>
            <a:r>
              <a:rPr lang="en-US" sz="1400" dirty="0">
                <a:latin typeface="Times New Roman" pitchFamily="18" charset="0"/>
                <a:ea typeface="SimSun" charset="-122"/>
                <a:cs typeface="Times New Roman" pitchFamily="18" charset="0"/>
              </a:rPr>
              <a:t>,</a:t>
            </a:r>
            <a:r>
              <a:rPr lang="en-US" sz="1400" dirty="0" smtClean="0">
                <a:latin typeface="Calibri" pitchFamily="34" charset="0"/>
                <a:ea typeface="SimSun" charset="-122"/>
                <a:cs typeface="Times New Roman" pitchFamily="18" charset="0"/>
              </a:rPr>
              <a:t> </a:t>
            </a:r>
            <a:r>
              <a:rPr lang="en-US" sz="1400" dirty="0">
                <a:latin typeface="Times New Roman" pitchFamily="18" charset="0"/>
                <a:ea typeface="Tahoma" pitchFamily="34" charset="0"/>
                <a:cs typeface="Times New Roman" pitchFamily="18" charset="0"/>
              </a:rPr>
              <a:t>Just think about how companies like Uber and Airbnb have disrupted traditional industries through the use of technology.</a:t>
            </a:r>
            <a:endParaRPr lang="en-US" sz="1400" dirty="0">
              <a:latin typeface="Times New Roman" pitchFamily="18" charset="0"/>
              <a:ea typeface="Tahoma" pitchFamily="34" charset="0"/>
              <a:cs typeface="Times New Roman" pitchFamily="18" charset="0"/>
            </a:endParaRPr>
          </a:p>
          <a:p>
            <a:pPr marL="0" marR="0" indent="0">
              <a:lnSpc>
                <a:spcPct val="150000"/>
              </a:lnSpc>
              <a:spcBef>
                <a:spcPts val="0"/>
              </a:spcBef>
              <a:spcAft>
                <a:spcPts val="1000"/>
              </a:spcAft>
              <a:buNone/>
            </a:pPr>
            <a:endParaRPr lang="en-US" sz="1400" dirty="0">
              <a:latin typeface="Times New Roman" pitchFamily="18" charset="0"/>
              <a:ea typeface="Tahoma" pitchFamily="34" charset="0"/>
              <a:cs typeface="Times New Roman" pitchFamily="18" charset="0"/>
            </a:endParaRPr>
          </a:p>
          <a:p>
            <a:pPr marL="0" marR="0">
              <a:lnSpc>
                <a:spcPct val="150000"/>
              </a:lnSpc>
              <a:spcBef>
                <a:spcPts val="0"/>
              </a:spcBef>
              <a:spcAft>
                <a:spcPts val="1000"/>
              </a:spcAft>
            </a:pPr>
            <a:r>
              <a:rPr lang="en-US" sz="1400" dirty="0">
                <a:solidFill>
                  <a:srgbClr val="00B050"/>
                </a:solidFill>
                <a:latin typeface="Times New Roman" pitchFamily="18" charset="0"/>
                <a:ea typeface="SimSun" charset="-122"/>
                <a:cs typeface="Times New Roman" pitchFamily="18" charset="0"/>
              </a:rPr>
              <a:t>Market Trends: </a:t>
            </a:r>
            <a:r>
              <a:rPr lang="en-US" sz="1400" dirty="0">
                <a:latin typeface="Times New Roman" pitchFamily="18" charset="0"/>
                <a:ea typeface="SimSun" charset="-122"/>
                <a:cs typeface="Times New Roman" pitchFamily="18" charset="0"/>
              </a:rPr>
              <a:t>Identifying and capitalizing on trends, such as changing consumer preferences or societal shifts, can lead to successful business ventures</a:t>
            </a:r>
            <a:r>
              <a:rPr lang="en-US" sz="1400" dirty="0" smtClean="0">
                <a:latin typeface="Times New Roman" pitchFamily="18" charset="0"/>
                <a:ea typeface="SimSun" charset="-122"/>
                <a:cs typeface="Times New Roman" pitchFamily="18" charset="0"/>
              </a:rPr>
              <a:t>. </a:t>
            </a:r>
            <a:r>
              <a:rPr lang="en-US" sz="1400" dirty="0">
                <a:latin typeface="Times New Roman" pitchFamily="18" charset="0"/>
                <a:ea typeface="SimSun" charset="-122"/>
                <a:cs typeface="Times New Roman" pitchFamily="18" charset="0"/>
              </a:rPr>
              <a:t>By identifying and capitalizing on trends, such as changing consumer preferences or societal shifts, businesses can stay ahead of the game and find new avenues for success. For example, the rise of plant-based diets has created opportunities for companies to develop and market alternative food products.</a:t>
            </a:r>
            <a:endParaRPr lang="en-US" sz="1400" dirty="0">
              <a:latin typeface="Times New Roman" pitchFamily="18" charset="0"/>
              <a:ea typeface="SimSun" charset="-122"/>
              <a:cs typeface="Times New Roman" pitchFamily="18" charset="0"/>
            </a:endParaRPr>
          </a:p>
          <a:p>
            <a:pPr marL="0" marR="0" indent="0">
              <a:lnSpc>
                <a:spcPct val="150000"/>
              </a:lnSpc>
              <a:spcBef>
                <a:spcPts val="0"/>
              </a:spcBef>
              <a:spcAft>
                <a:spcPts val="1000"/>
              </a:spcAft>
              <a:buNone/>
            </a:pPr>
            <a:endParaRPr lang="en-US" sz="1400" dirty="0">
              <a:latin typeface="Times New Roman" pitchFamily="18" charset="0"/>
              <a:ea typeface="SimSun" charset="-122"/>
              <a:cs typeface="Times New Roman" pitchFamily="18" charset="0"/>
            </a:endParaRPr>
          </a:p>
          <a:p>
            <a:pPr marL="0" marR="0">
              <a:lnSpc>
                <a:spcPct val="150000"/>
              </a:lnSpc>
              <a:spcBef>
                <a:spcPts val="0"/>
              </a:spcBef>
              <a:spcAft>
                <a:spcPts val="1000"/>
              </a:spcAft>
            </a:pPr>
            <a:r>
              <a:rPr lang="en-US" sz="1400" dirty="0">
                <a:solidFill>
                  <a:srgbClr val="00B050"/>
                </a:solidFill>
                <a:latin typeface="Times New Roman" pitchFamily="18" charset="0"/>
                <a:ea typeface="SimSun" charset="-122"/>
                <a:cs typeface="Times New Roman" pitchFamily="18" charset="0"/>
              </a:rPr>
              <a:t>Globalization: </a:t>
            </a:r>
            <a:r>
              <a:rPr lang="en-US" sz="1400" dirty="0">
                <a:latin typeface="Times New Roman" pitchFamily="18" charset="0"/>
                <a:ea typeface="SimSun" charset="-122"/>
                <a:cs typeface="Times New Roman" pitchFamily="18" charset="0"/>
              </a:rPr>
              <a:t>Expanding into international markets can offer new customer bases and access to diverse resources</a:t>
            </a:r>
            <a:r>
              <a:rPr lang="en-US" sz="1400" dirty="0" smtClean="0">
                <a:latin typeface="Times New Roman" pitchFamily="18" charset="0"/>
                <a:ea typeface="SimSun" charset="-122"/>
                <a:cs typeface="Times New Roman" pitchFamily="18" charset="0"/>
              </a:rPr>
              <a:t>. </a:t>
            </a:r>
            <a:r>
              <a:rPr lang="en-US" sz="1400" dirty="0">
                <a:latin typeface="Times New Roman" pitchFamily="18" charset="0"/>
                <a:ea typeface="SimSun" charset="-122"/>
                <a:cs typeface="Times New Roman" pitchFamily="18" charset="0"/>
              </a:rPr>
              <a:t>Globalization has also had a significant impact on the business environment. Expanding into international markets can provide access to new customer bases and diverse resources. With the world becoming more interconnected, businesses can tap into a global network of opportunities</a:t>
            </a:r>
            <a:endParaRPr lang="en-US" sz="1400" dirty="0">
              <a:latin typeface="Times New Roman" pitchFamily="18" charset="0"/>
              <a:ea typeface="SimSun" charset="-122"/>
              <a:cs typeface="Times New Roman" pitchFamily="18" charset="0"/>
            </a:endParaRPr>
          </a:p>
        </p:txBody>
      </p:sp>
      <p:sp>
        <p:nvSpPr>
          <p:cNvPr id="4" name="Title 3"/>
          <p:cNvSpPr/>
          <p:nvPr>
            <p:ph type="title"/>
          </p:nvPr>
        </p:nvSpPr>
        <p:spPr/>
        <p:txBody>
          <a:bodyPr/>
          <a:p>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p:txBody>
          <a:bodyPr>
            <a:normAutofit fontScale="70000" lnSpcReduction="20000"/>
          </a:bodyPr>
          <a:lstStyle/>
          <a:p>
            <a:pPr marL="0" marR="0">
              <a:lnSpc>
                <a:spcPct val="115000"/>
              </a:lnSpc>
              <a:spcBef>
                <a:spcPts val="0"/>
              </a:spcBef>
              <a:spcAft>
                <a:spcPts val="1000"/>
              </a:spcAft>
            </a:pPr>
            <a:r>
              <a:rPr lang="en-US" sz="2400" dirty="0">
                <a:solidFill>
                  <a:srgbClr val="00B050"/>
                </a:solidFill>
                <a:latin typeface="Times New Roman" pitchFamily="18" charset="0"/>
                <a:ea typeface="SimSun" charset="-122"/>
                <a:cs typeface="Times New Roman" pitchFamily="18" charset="0"/>
              </a:rPr>
              <a:t>Regulatory Changes</a:t>
            </a:r>
            <a:r>
              <a:rPr lang="en-US" sz="2400" dirty="0">
                <a:latin typeface="Times New Roman" pitchFamily="18" charset="0"/>
                <a:ea typeface="SimSun" charset="-122"/>
                <a:cs typeface="Times New Roman" pitchFamily="18" charset="0"/>
              </a:rPr>
              <a:t>: Adapting to or influencing regulatory shifts can create opportunities for businesses to thrive within new </a:t>
            </a:r>
            <a:r>
              <a:rPr lang="en-US" sz="2400" dirty="0" smtClean="0">
                <a:latin typeface="Times New Roman" pitchFamily="18" charset="0"/>
                <a:ea typeface="SimSun" charset="-122"/>
                <a:cs typeface="Times New Roman" pitchFamily="18" charset="0"/>
              </a:rPr>
              <a:t>frameworks. It can </a:t>
            </a:r>
            <a:r>
              <a:rPr lang="en-US" sz="2400" dirty="0">
                <a:latin typeface="Times New Roman" pitchFamily="18" charset="0"/>
                <a:ea typeface="SimSun" charset="-122"/>
                <a:cs typeface="Times New Roman" pitchFamily="18" charset="0"/>
              </a:rPr>
              <a:t>sometimes be seen as a challenge, but they can also create opportunities for businesses. Adapting to or influencing regulatory shifts can allow companies to thrive within new frameworks and even shape industry standards.</a:t>
            </a:r>
            <a:endParaRPr lang="en-US" sz="2400" dirty="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2400" dirty="0">
              <a:solidFill>
                <a:srgbClr val="00B050"/>
              </a:solidFill>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2400" dirty="0">
                <a:solidFill>
                  <a:srgbClr val="00B050"/>
                </a:solidFill>
                <a:latin typeface="Times New Roman" pitchFamily="18" charset="0"/>
                <a:ea typeface="SimSun" charset="-122"/>
                <a:cs typeface="Times New Roman" pitchFamily="18" charset="0"/>
              </a:rPr>
              <a:t>Economic Conditions: </a:t>
            </a:r>
            <a:r>
              <a:rPr lang="en-US" sz="2400" dirty="0">
                <a:latin typeface="Times New Roman" pitchFamily="18" charset="0"/>
                <a:ea typeface="SimSun" charset="-122"/>
                <a:cs typeface="Times New Roman" pitchFamily="18" charset="0"/>
              </a:rPr>
              <a:t>Changes in the economic landscape, like a growing middle class or economic recovery, can create favorable conditions for business </a:t>
            </a:r>
            <a:r>
              <a:rPr lang="en-US" sz="2400" dirty="0" smtClean="0">
                <a:latin typeface="Times New Roman" pitchFamily="18" charset="0"/>
                <a:ea typeface="SimSun" charset="-122"/>
                <a:cs typeface="Times New Roman" pitchFamily="18" charset="0"/>
              </a:rPr>
              <a:t>expansion. </a:t>
            </a:r>
            <a:r>
              <a:rPr lang="en-US" sz="2400" dirty="0">
                <a:latin typeface="Times New Roman" pitchFamily="18" charset="0"/>
                <a:ea typeface="SimSun" charset="-122"/>
                <a:cs typeface="Times New Roman" pitchFamily="18" charset="0"/>
              </a:rPr>
              <a:t>Understanding these conditions and adapting strategies accordingly can lead to success.</a:t>
            </a:r>
            <a:endParaRPr lang="en-US" sz="2400" dirty="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2400" dirty="0">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2400" dirty="0">
                <a:solidFill>
                  <a:srgbClr val="00B050"/>
                </a:solidFill>
                <a:latin typeface="Times New Roman" pitchFamily="18" charset="0"/>
                <a:ea typeface="SimSun" charset="-122"/>
                <a:cs typeface="Times New Roman" pitchFamily="18" charset="0"/>
              </a:rPr>
              <a:t>Demographic Shifts</a:t>
            </a:r>
            <a:r>
              <a:rPr lang="en-US" sz="2400" dirty="0">
                <a:latin typeface="Times New Roman" pitchFamily="18" charset="0"/>
                <a:ea typeface="SimSun" charset="-122"/>
                <a:cs typeface="Times New Roman" pitchFamily="18" charset="0"/>
              </a:rPr>
              <a:t>: Understanding and catering to demographic changes, such as an aging population or increased urbanization, can drive business success</a:t>
            </a:r>
            <a:r>
              <a:rPr lang="en-US" sz="2400" dirty="0" smtClean="0">
                <a:latin typeface="Times New Roman" pitchFamily="18" charset="0"/>
                <a:ea typeface="SimSun" charset="-122"/>
                <a:cs typeface="Times New Roman" pitchFamily="18" charset="0"/>
              </a:rPr>
              <a:t>. </a:t>
            </a:r>
            <a:r>
              <a:rPr lang="en-US" sz="2400" dirty="0">
                <a:latin typeface="Times New Roman" pitchFamily="18" charset="0"/>
                <a:ea typeface="SimSun" charset="-122"/>
                <a:cs typeface="Times New Roman" pitchFamily="18" charset="0"/>
              </a:rPr>
              <a:t>Demographic shifts are also worth paying attention to. Catering to changes in demographics, like an aging population or increased urbanization, can help businesses tailor their products and services to meet specific needs.</a:t>
            </a:r>
            <a:endParaRPr lang="en-US" sz="2400" dirty="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2400" dirty="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2400" dirty="0">
              <a:latin typeface="Calibri" pitchFamily="34" charset="0"/>
              <a:ea typeface="SimSun" charset="-122"/>
              <a:cs typeface="Times New Roman" pitchFamily="18" charset="0"/>
            </a:endParaRPr>
          </a:p>
          <a:p>
            <a:endParaRPr lang="en-US" dirty="0"/>
          </a:p>
        </p:txBody>
      </p:sp>
      <p:sp>
        <p:nvSpPr>
          <p:cNvPr id="4" name="Title 3"/>
          <p:cNvSpPr/>
          <p:nvPr>
            <p:ph type="title"/>
          </p:nvPr>
        </p:nvSpPr>
        <p:spPr/>
        <p:txBody>
          <a:bodyPr/>
          <a:p>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p:nvPr>
            <p:ph idx="1"/>
          </p:nvPr>
        </p:nvSpPr>
        <p:spPr>
          <a:xfrm>
            <a:off x="685800" y="2401824"/>
            <a:ext cx="11055096" cy="4120896"/>
          </a:xfrm>
        </p:spPr>
        <p:txBody>
          <a:bodyPr>
            <a:normAutofit fontScale="32500" lnSpcReduction="20000"/>
          </a:bodyPr>
          <a:lstStyle/>
          <a:p>
            <a:pPr marL="0" marR="0">
              <a:lnSpc>
                <a:spcPct val="115000"/>
              </a:lnSpc>
              <a:spcBef>
                <a:spcPts val="0"/>
              </a:spcBef>
              <a:spcAft>
                <a:spcPts val="1000"/>
              </a:spcAft>
            </a:pPr>
            <a:r>
              <a:rPr lang="en-US" sz="4900" dirty="0">
                <a:solidFill>
                  <a:srgbClr val="00B050"/>
                </a:solidFill>
                <a:latin typeface="Times New Roman" pitchFamily="18" charset="0"/>
                <a:ea typeface="SimSun" charset="-122"/>
                <a:cs typeface="Times New Roman" pitchFamily="18" charset="0"/>
              </a:rPr>
              <a:t>Environmental Sustainability: </a:t>
            </a:r>
            <a:r>
              <a:rPr lang="en-US" sz="4900" dirty="0">
                <a:latin typeface="Times New Roman" pitchFamily="18" charset="0"/>
                <a:ea typeface="SimSun" charset="-122"/>
                <a:cs typeface="Times New Roman" pitchFamily="18" charset="0"/>
              </a:rPr>
              <a:t>Meeting growing demands for environmentally friendly products and practices can lead to both social and economic benefits</a:t>
            </a:r>
            <a:r>
              <a:rPr lang="en-US" sz="4900" dirty="0" smtClean="0">
                <a:latin typeface="Times New Roman" pitchFamily="18" charset="0"/>
                <a:ea typeface="SimSun" charset="-122"/>
                <a:cs typeface="Times New Roman" pitchFamily="18" charset="0"/>
              </a:rPr>
              <a:t>. </a:t>
            </a:r>
            <a:r>
              <a:rPr lang="en-US" sz="4900" dirty="0">
                <a:latin typeface="Times New Roman" pitchFamily="18" charset="0"/>
                <a:ea typeface="SimSun" charset="-122"/>
                <a:cs typeface="Times New Roman" pitchFamily="18" charset="0"/>
              </a:rPr>
              <a:t>. Businesses that meet the growing demand for environmentally friendly products and practices can not only contribute to a better world but also gain a competitive edge</a:t>
            </a:r>
            <a:r>
              <a:rPr lang="en-US" sz="4900" dirty="0" smtClean="0">
                <a:latin typeface="Times New Roman" pitchFamily="18" charset="0"/>
                <a:ea typeface="SimSun" charset="-122"/>
                <a:cs typeface="Times New Roman" pitchFamily="18" charset="0"/>
              </a:rPr>
              <a:t>.</a:t>
            </a:r>
            <a:endParaRPr lang="en-US" sz="4900" dirty="0" smtClean="0">
              <a:latin typeface="Times New Roman" pitchFamily="18" charset="0"/>
              <a:ea typeface="SimSun" charset="-122"/>
              <a:cs typeface="Times New Roman" pitchFamily="18" charset="0"/>
            </a:endParaRPr>
          </a:p>
          <a:p>
            <a:pPr marL="0" marR="0">
              <a:lnSpc>
                <a:spcPct val="115000"/>
              </a:lnSpc>
              <a:spcBef>
                <a:spcPts val="0"/>
              </a:spcBef>
              <a:spcAft>
                <a:spcPts val="1000"/>
              </a:spcAft>
            </a:pPr>
            <a:endParaRPr lang="en-US" sz="4900" dirty="0">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4900" dirty="0">
                <a:solidFill>
                  <a:srgbClr val="00B050"/>
                </a:solidFill>
                <a:latin typeface="Times New Roman" pitchFamily="18" charset="0"/>
                <a:ea typeface="SimSun" charset="-122"/>
                <a:cs typeface="Times New Roman" pitchFamily="18" charset="0"/>
              </a:rPr>
              <a:t>Partnerships and Collaborations</a:t>
            </a:r>
            <a:r>
              <a:rPr lang="en-US" sz="4900" dirty="0">
                <a:latin typeface="Times New Roman" pitchFamily="18" charset="0"/>
                <a:ea typeface="SimSun" charset="-122"/>
                <a:cs typeface="Times New Roman" pitchFamily="18" charset="0"/>
              </a:rPr>
              <a:t>: Building strategic alliances with other businesses can enhance capabilities and reach new markets</a:t>
            </a:r>
            <a:r>
              <a:rPr lang="en-US" sz="4900" dirty="0" smtClean="0">
                <a:latin typeface="Times New Roman" pitchFamily="18" charset="0"/>
                <a:ea typeface="SimSun" charset="-122"/>
                <a:cs typeface="Times New Roman" pitchFamily="18" charset="0"/>
              </a:rPr>
              <a:t>. </a:t>
            </a:r>
            <a:r>
              <a:rPr lang="en-US" sz="4900" dirty="0">
                <a:latin typeface="Times New Roman" pitchFamily="18" charset="0"/>
                <a:ea typeface="SimSun" charset="-122"/>
                <a:cs typeface="Times New Roman" pitchFamily="18" charset="0"/>
              </a:rPr>
              <a:t>Partnerships and collaborations are valuable for businesses. Building strategic alliances with other companies can enhance capabilities, expand reach, and create mutually beneficial opportunities</a:t>
            </a:r>
            <a:r>
              <a:rPr lang="en-US" sz="4900" dirty="0" smtClean="0">
                <a:latin typeface="Times New Roman" pitchFamily="18" charset="0"/>
                <a:ea typeface="SimSun" charset="-122"/>
                <a:cs typeface="Times New Roman" pitchFamily="18" charset="0"/>
              </a:rPr>
              <a:t>.</a:t>
            </a:r>
            <a:endParaRPr lang="en-US" sz="4900" dirty="0" smtClean="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4900" dirty="0">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4900" dirty="0">
                <a:solidFill>
                  <a:srgbClr val="00B050"/>
                </a:solidFill>
                <a:latin typeface="Times New Roman" pitchFamily="18" charset="0"/>
                <a:ea typeface="SimSun" charset="-122"/>
                <a:cs typeface="Times New Roman" pitchFamily="18" charset="0"/>
              </a:rPr>
              <a:t>E-commerce and Digitalization: </a:t>
            </a:r>
            <a:r>
              <a:rPr lang="en-US" sz="4900" dirty="0">
                <a:latin typeface="Times New Roman" pitchFamily="18" charset="0"/>
                <a:ea typeface="SimSun" charset="-122"/>
                <a:cs typeface="Times New Roman" pitchFamily="18" charset="0"/>
              </a:rPr>
              <a:t>The increasing prevalence of online platforms provides opportunities for businesses to expand their reach and streamline operations</a:t>
            </a:r>
            <a:r>
              <a:rPr lang="en-US" sz="4900" dirty="0" smtClean="0">
                <a:latin typeface="Times New Roman" pitchFamily="18" charset="0"/>
                <a:ea typeface="SimSun" charset="-122"/>
                <a:cs typeface="Times New Roman" pitchFamily="18" charset="0"/>
              </a:rPr>
              <a:t>. </a:t>
            </a:r>
            <a:r>
              <a:rPr lang="en-US" sz="4900" dirty="0">
                <a:latin typeface="Times New Roman" pitchFamily="18" charset="0"/>
                <a:ea typeface="SimSun" charset="-122"/>
                <a:cs typeface="Times New Roman" pitchFamily="18" charset="0"/>
              </a:rPr>
              <a:t>E-commerce and digitalization have revolutionized the way businesses operate. The prevalence of online platforms provides opportunities for businesses to reach a wider audience, streamline operations, and adapt to changing consumer behaviors.</a:t>
            </a:r>
            <a:endParaRPr lang="en-US" sz="4900" dirty="0">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2400" dirty="0">
                <a:latin typeface="Calibri" pitchFamily="34" charset="0"/>
                <a:ea typeface="SimSun" charset="-122"/>
                <a:cs typeface="Times New Roman" pitchFamily="18" charset="0"/>
              </a:rPr>
              <a:t> </a:t>
            </a:r>
            <a:endParaRPr lang="en-US" sz="2400" dirty="0">
              <a:latin typeface="Calibri" pitchFamily="34" charset="0"/>
              <a:ea typeface="SimSun" charset="-122"/>
              <a:cs typeface="Times New Roman" pitchFamily="18" charset="0"/>
            </a:endParaRPr>
          </a:p>
          <a:p>
            <a:pPr marL="0" marR="0">
              <a:lnSpc>
                <a:spcPct val="115000"/>
              </a:lnSpc>
              <a:spcBef>
                <a:spcPts val="0"/>
              </a:spcBef>
              <a:spcAft>
                <a:spcPts val="1000"/>
              </a:spcAft>
            </a:pPr>
            <a:endParaRPr lang="en-US" sz="2400" dirty="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2400" dirty="0">
              <a:latin typeface="Calibri" pitchFamily="34" charset="0"/>
              <a:ea typeface="SimSun" charset="-122"/>
              <a:cs typeface="Times New Roman" pitchFamily="18" charset="0"/>
            </a:endParaRPr>
          </a:p>
        </p:txBody>
      </p:sp>
      <p:sp>
        <p:nvSpPr>
          <p:cNvPr id="4" name="Title 3"/>
          <p:cNvSpPr/>
          <p:nvPr>
            <p:ph type="title"/>
          </p:nvPr>
        </p:nvSpPr>
        <p:spPr/>
        <p:txBody>
          <a:bodyPr/>
          <a:p>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endParaRPr lang="en-US" dirty="0"/>
          </a:p>
        </p:txBody>
      </p:sp>
      <p:sp>
        <p:nvSpPr>
          <p:cNvPr id="3" name="Content Placeholder 2"/>
          <p:cNvSpPr/>
          <p:nvPr>
            <p:ph idx="1"/>
          </p:nvPr>
        </p:nvSpPr>
        <p:spPr/>
        <p:txBody>
          <a:bodyPr/>
          <a:lstStyle/>
          <a:p>
            <a:pPr marL="0" marR="0">
              <a:lnSpc>
                <a:spcPct val="115000"/>
              </a:lnSpc>
              <a:spcBef>
                <a:spcPts val="0"/>
              </a:spcBef>
              <a:spcAft>
                <a:spcPts val="1000"/>
              </a:spcAft>
            </a:pPr>
            <a:r>
              <a:rPr lang="en-US" sz="2400" dirty="0">
                <a:solidFill>
                  <a:srgbClr val="00B050"/>
                </a:solidFill>
                <a:latin typeface="Times New Roman" pitchFamily="18" charset="0"/>
                <a:ea typeface="SimSun" charset="-122"/>
                <a:cs typeface="Times New Roman" pitchFamily="18" charset="0"/>
              </a:rPr>
              <a:t>Innovative Business Models: </a:t>
            </a:r>
            <a:r>
              <a:rPr lang="en-US" sz="2400" dirty="0">
                <a:latin typeface="Times New Roman" pitchFamily="18" charset="0"/>
                <a:ea typeface="SimSun" charset="-122"/>
                <a:cs typeface="Times New Roman" pitchFamily="18" charset="0"/>
              </a:rPr>
              <a:t>Developing and implementing new business models can give companies a competitive edge in the evolving market.</a:t>
            </a:r>
            <a:endParaRPr lang="en-US" sz="2400" dirty="0">
              <a:latin typeface="Times New Roman" pitchFamily="18" charset="0"/>
              <a:ea typeface="SimSun" charset="-122"/>
              <a:cs typeface="Times New Roman" pitchFamily="18" charset="0"/>
            </a:endParaRPr>
          </a:p>
          <a:p>
            <a:pPr marL="0" marR="0">
              <a:lnSpc>
                <a:spcPct val="115000"/>
              </a:lnSpc>
              <a:spcBef>
                <a:spcPts val="0"/>
              </a:spcBef>
              <a:spcAft>
                <a:spcPts val="1000"/>
              </a:spcAft>
            </a:pPr>
            <a:endParaRPr lang="en-US" sz="2400" dirty="0">
              <a:latin typeface="Times New Roman" pitchFamily="18" charset="0"/>
              <a:ea typeface="SimSun" charset="-122"/>
              <a:cs typeface="Times New Roman" pitchFamily="18" charset="0"/>
            </a:endParaRPr>
          </a:p>
          <a:p>
            <a:pPr marL="0" marR="0">
              <a:lnSpc>
                <a:spcPct val="115000"/>
              </a:lnSpc>
              <a:spcBef>
                <a:spcPts val="0"/>
              </a:spcBef>
              <a:spcAft>
                <a:spcPts val="1000"/>
              </a:spcAft>
            </a:pPr>
            <a:r>
              <a:rPr lang="en-US" sz="2400" dirty="0">
                <a:latin typeface="Times New Roman" pitchFamily="18" charset="0"/>
                <a:ea typeface="SimSun" charset="-122"/>
                <a:cs typeface="Times New Roman" pitchFamily="18" charset="0"/>
              </a:rPr>
              <a:t>Successful businesses often capitalize on these factors by staying agile, adapting to change, and consistently seeking ways to innovate</a:t>
            </a:r>
            <a:r>
              <a:rPr lang="en-US" sz="2400" dirty="0" smtClean="0">
                <a:latin typeface="Times New Roman" pitchFamily="18" charset="0"/>
                <a:ea typeface="SimSun" charset="-122"/>
                <a:cs typeface="Times New Roman" pitchFamily="18" charset="0"/>
              </a:rPr>
              <a:t>.</a:t>
            </a:r>
            <a:endParaRPr lang="en-US" sz="2400" dirty="0" smtClean="0">
              <a:latin typeface="Times New Roman" pitchFamily="18" charset="0"/>
              <a:ea typeface="SimSun" charset="-122"/>
              <a:cs typeface="Times New Roman" pitchFamily="18" charset="0"/>
            </a:endParaRPr>
          </a:p>
          <a:p>
            <a:pPr marL="0" marR="0" indent="0">
              <a:lnSpc>
                <a:spcPct val="115000"/>
              </a:lnSpc>
              <a:spcBef>
                <a:spcPts val="0"/>
              </a:spcBef>
              <a:spcAft>
                <a:spcPts val="1000"/>
              </a:spcAft>
              <a:buNone/>
            </a:pPr>
            <a:endParaRPr lang="en-US" sz="2400" dirty="0">
              <a:latin typeface="Times New Roman" pitchFamily="18" charset="0"/>
              <a:ea typeface="SimSun" charset="-122"/>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lstStyle/>
          <a:p>
            <a:r>
              <a:rPr lang="en-US" dirty="0" smtClean="0">
                <a:solidFill>
                  <a:schemeClr val="accent6"/>
                </a:solidFill>
                <a:latin typeface="Arial Rounded MT Bold" pitchFamily="34" charset="0"/>
              </a:rPr>
              <a:t>references</a:t>
            </a:r>
            <a:endParaRPr lang="en-US" dirty="0">
              <a:solidFill>
                <a:schemeClr val="accent6"/>
              </a:solidFill>
              <a:latin typeface="Arial Rounded MT Bold" pitchFamily="34" charset="0"/>
            </a:endParaRPr>
          </a:p>
        </p:txBody>
      </p:sp>
      <p:sp>
        <p:nvSpPr>
          <p:cNvPr id="3" name="Content Placeholder 2"/>
          <p:cNvSpPr/>
          <p:nvPr>
            <p:ph idx="1"/>
          </p:nvPr>
        </p:nvSpPr>
        <p:spPr/>
        <p:txBody>
          <a:bodyPr/>
          <a:lstStyle/>
          <a:p>
            <a:pPr marL="0" indent="0">
              <a:buNone/>
            </a:pPr>
            <a:r>
              <a:rPr lang="en-US" dirty="0" err="1" smtClean="0">
                <a:solidFill>
                  <a:srgbClr val="002060"/>
                </a:solidFill>
                <a:latin typeface="Times New Roman" pitchFamily="18" charset="0"/>
                <a:cs typeface="Times New Roman" pitchFamily="18" charset="0"/>
              </a:rPr>
              <a:t>Hisrich</a:t>
            </a:r>
            <a:r>
              <a:rPr lang="en-US" dirty="0" smtClean="0">
                <a:solidFill>
                  <a:srgbClr val="002060"/>
                </a:solidFill>
                <a:latin typeface="Times New Roman" pitchFamily="18" charset="0"/>
                <a:cs typeface="Times New Roman" pitchFamily="18" charset="0"/>
              </a:rPr>
              <a:t> R. et al, (2009) Entrepreneurship African Edition, McGraw</a:t>
            </a:r>
            <a:endParaRPr lang="en-US" dirty="0" smtClean="0">
              <a:solidFill>
                <a:srgbClr val="002060"/>
              </a:solidFill>
              <a:latin typeface="Times New Roman" pitchFamily="18" charset="0"/>
              <a:cs typeface="Times New Roman" pitchFamily="18" charset="0"/>
            </a:endParaRPr>
          </a:p>
          <a:p>
            <a:pPr marL="0" indent="0">
              <a:buNone/>
            </a:pP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Inc</a:t>
            </a:r>
            <a:r>
              <a:rPr lang="en-US" dirty="0" smtClean="0">
                <a:solidFill>
                  <a:srgbClr val="002060"/>
                </a:solidFill>
                <a:latin typeface="Times New Roman" pitchFamily="18" charset="0"/>
                <a:cs typeface="Times New Roman" pitchFamily="18" charset="0"/>
              </a:rPr>
              <a:t>, New York</a:t>
            </a:r>
            <a:endParaRPr lang="en-US" dirty="0" smtClean="0">
              <a:solidFill>
                <a:srgbClr val="002060"/>
              </a:solidFill>
              <a:latin typeface="Times New Roman" pitchFamily="18" charset="0"/>
              <a:cs typeface="Times New Roman" pitchFamily="18" charset="0"/>
            </a:endParaRPr>
          </a:p>
          <a:p>
            <a:pPr marL="0" indent="0">
              <a:buNone/>
            </a:pPr>
            <a:r>
              <a:rPr lang="en-US" dirty="0" err="1" smtClean="0">
                <a:solidFill>
                  <a:srgbClr val="002060"/>
                </a:solidFill>
                <a:latin typeface="Times New Roman" pitchFamily="18" charset="0"/>
                <a:cs typeface="Times New Roman" pitchFamily="18" charset="0"/>
                <a:sym typeface="+mn-ea"/>
              </a:rPr>
              <a:t>Kuratko</a:t>
            </a:r>
            <a:r>
              <a:rPr lang="en-US" dirty="0" smtClean="0">
                <a:solidFill>
                  <a:srgbClr val="002060"/>
                </a:solidFill>
                <a:latin typeface="Times New Roman" pitchFamily="18" charset="0"/>
                <a:cs typeface="Times New Roman" pitchFamily="18" charset="0"/>
                <a:sym typeface="+mn-ea"/>
              </a:rPr>
              <a:t> Donald F, (2011) Entrepreneurship an introduction 8</a:t>
            </a:r>
            <a:r>
              <a:rPr lang="en-US" baseline="30000" dirty="0" smtClean="0">
                <a:solidFill>
                  <a:srgbClr val="002060"/>
                </a:solidFill>
                <a:latin typeface="Times New Roman" pitchFamily="18" charset="0"/>
                <a:cs typeface="Times New Roman" pitchFamily="18" charset="0"/>
                <a:sym typeface="+mn-ea"/>
              </a:rPr>
              <a:t>th</a:t>
            </a:r>
            <a:r>
              <a:rPr lang="en-US" dirty="0" smtClean="0">
                <a:solidFill>
                  <a:srgbClr val="002060"/>
                </a:solidFill>
                <a:latin typeface="Times New Roman" pitchFamily="18" charset="0"/>
                <a:cs typeface="Times New Roman" pitchFamily="18" charset="0"/>
                <a:sym typeface="+mn-ea"/>
              </a:rPr>
              <a:t>  Edition</a:t>
            </a:r>
            <a:endParaRPr lang="en-US" dirty="0" smtClean="0">
              <a:solidFill>
                <a:srgbClr val="002060"/>
              </a:solidFill>
              <a:latin typeface="Times New Roman" pitchFamily="18" charset="0"/>
              <a:cs typeface="Times New Roman" pitchFamily="18" charset="0"/>
            </a:endParaRPr>
          </a:p>
          <a:p>
            <a:pPr marL="0" indent="0">
              <a:buNone/>
            </a:pPr>
            <a:r>
              <a:rPr lang="en-US" dirty="0" smtClean="0">
                <a:solidFill>
                  <a:srgbClr val="002060"/>
                </a:solidFill>
                <a:latin typeface="Times New Roman" pitchFamily="18" charset="0"/>
                <a:cs typeface="Times New Roman" pitchFamily="18" charset="0"/>
                <a:sym typeface="+mn-ea"/>
              </a:rPr>
              <a:t>   New </a:t>
            </a:r>
            <a:r>
              <a:rPr lang="en-US" dirty="0" err="1" smtClean="0">
                <a:solidFill>
                  <a:srgbClr val="002060"/>
                </a:solidFill>
                <a:latin typeface="Times New Roman" pitchFamily="18" charset="0"/>
                <a:cs typeface="Times New Roman" pitchFamily="18" charset="0"/>
                <a:sym typeface="+mn-ea"/>
              </a:rPr>
              <a:t>delhi</a:t>
            </a:r>
            <a:r>
              <a:rPr lang="en-US" dirty="0" smtClean="0">
                <a:solidFill>
                  <a:srgbClr val="002060"/>
                </a:solidFill>
                <a:latin typeface="Times New Roman" pitchFamily="18" charset="0"/>
                <a:cs typeface="Times New Roman" pitchFamily="18" charset="0"/>
                <a:sym typeface="+mn-ea"/>
              </a:rPr>
              <a:t> India</a:t>
            </a:r>
            <a:endParaRPr lang="en-US" dirty="0" smtClean="0">
              <a:solidFill>
                <a:srgbClr val="002060"/>
              </a:solidFill>
              <a:latin typeface="Times New Roman" pitchFamily="18" charset="0"/>
              <a:cs typeface="Times New Roman" pitchFamily="18" charset="0"/>
              <a:sym typeface="+mn-ea"/>
            </a:endParaRPr>
          </a:p>
          <a:p>
            <a:pPr marL="0" indent="0">
              <a:buNone/>
            </a:pPr>
            <a:r>
              <a:rPr lang="en-US" dirty="0" smtClean="0">
                <a:solidFill>
                  <a:srgbClr val="002060"/>
                </a:solidFill>
                <a:latin typeface="Times New Roman" pitchFamily="18" charset="0"/>
                <a:cs typeface="Times New Roman" pitchFamily="18" charset="0"/>
                <a:sym typeface="+mn-ea"/>
              </a:rPr>
              <a:t>Norman M. </a:t>
            </a:r>
            <a:r>
              <a:rPr lang="en-US" dirty="0" err="1" smtClean="0">
                <a:solidFill>
                  <a:srgbClr val="002060"/>
                </a:solidFill>
                <a:latin typeface="Times New Roman" pitchFamily="18" charset="0"/>
                <a:cs typeface="Times New Roman" pitchFamily="18" charset="0"/>
                <a:sym typeface="+mn-ea"/>
              </a:rPr>
              <a:t>Scaborough</a:t>
            </a:r>
            <a:r>
              <a:rPr lang="en-US" dirty="0" smtClean="0">
                <a:solidFill>
                  <a:srgbClr val="002060"/>
                </a:solidFill>
                <a:latin typeface="Times New Roman" pitchFamily="18" charset="0"/>
                <a:cs typeface="Times New Roman" pitchFamily="18" charset="0"/>
                <a:sym typeface="+mn-ea"/>
              </a:rPr>
              <a:t> and Doug Wilson (‘’)!!), Effective small Business </a:t>
            </a:r>
            <a:endParaRPr lang="en-US" dirty="0" smtClean="0">
              <a:solidFill>
                <a:srgbClr val="002060"/>
              </a:solidFill>
              <a:latin typeface="Times New Roman" pitchFamily="18" charset="0"/>
              <a:cs typeface="Times New Roman" pitchFamily="18" charset="0"/>
            </a:endParaRPr>
          </a:p>
          <a:p>
            <a:pPr marL="0" indent="0">
              <a:buNone/>
            </a:pPr>
            <a:r>
              <a:rPr lang="en-US" dirty="0">
                <a:solidFill>
                  <a:srgbClr val="002060"/>
                </a:solidFill>
                <a:latin typeface="Times New Roman" pitchFamily="18" charset="0"/>
                <a:cs typeface="Times New Roman" pitchFamily="18" charset="0"/>
                <a:sym typeface="+mn-ea"/>
              </a:rPr>
              <a:t> </a:t>
            </a:r>
            <a:r>
              <a:rPr lang="en-US" dirty="0" smtClean="0">
                <a:solidFill>
                  <a:srgbClr val="002060"/>
                </a:solidFill>
                <a:latin typeface="Times New Roman" pitchFamily="18" charset="0"/>
                <a:cs typeface="Times New Roman" pitchFamily="18" charset="0"/>
                <a:sym typeface="+mn-ea"/>
              </a:rPr>
              <a:t> management, 10</a:t>
            </a:r>
            <a:r>
              <a:rPr lang="en-US" baseline="30000" dirty="0" smtClean="0">
                <a:solidFill>
                  <a:srgbClr val="002060"/>
                </a:solidFill>
                <a:latin typeface="Times New Roman" pitchFamily="18" charset="0"/>
                <a:cs typeface="Times New Roman" pitchFamily="18" charset="0"/>
                <a:sym typeface="+mn-ea"/>
              </a:rPr>
              <a:t>th</a:t>
            </a:r>
            <a:r>
              <a:rPr lang="en-US" dirty="0" smtClean="0">
                <a:solidFill>
                  <a:srgbClr val="002060"/>
                </a:solidFill>
                <a:latin typeface="Times New Roman" pitchFamily="18" charset="0"/>
                <a:cs typeface="Times New Roman" pitchFamily="18" charset="0"/>
                <a:sym typeface="+mn-ea"/>
              </a:rPr>
              <a:t> Ed, </a:t>
            </a:r>
            <a:r>
              <a:rPr lang="en-US" dirty="0" err="1" smtClean="0">
                <a:solidFill>
                  <a:srgbClr val="002060"/>
                </a:solidFill>
                <a:latin typeface="Times New Roman" pitchFamily="18" charset="0"/>
                <a:cs typeface="Times New Roman" pitchFamily="18" charset="0"/>
                <a:sym typeface="+mn-ea"/>
              </a:rPr>
              <a:t>Printice</a:t>
            </a:r>
            <a:r>
              <a:rPr lang="en-US" dirty="0" smtClean="0">
                <a:solidFill>
                  <a:srgbClr val="002060"/>
                </a:solidFill>
                <a:latin typeface="Times New Roman" pitchFamily="18" charset="0"/>
                <a:cs typeface="Times New Roman" pitchFamily="18" charset="0"/>
                <a:sym typeface="+mn-ea"/>
              </a:rPr>
              <a:t> Hall</a:t>
            </a:r>
            <a:endParaRPr lang="en-US" dirty="0">
              <a:solidFill>
                <a:srgbClr val="00206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0</Words>
  <Application/>
  <PresentationFormat>Widescreen</PresentationFormat>
  <Paragraphs>39</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Times New Roman</vt:lpstr>
      <vt:lpstr>Calibri</vt:lpstr>
      <vt:lpstr>Tahoma</vt:lpstr>
      <vt:lpstr>Arial Rounded MT Bold</vt:lpstr>
      <vt:lpstr>Century Gothic</vt:lpstr>
      <vt:lpstr>Vapor Trail</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SHAMTE</dc:creator>
  <cp:lastModifiedBy>iPhone</cp:lastModifiedBy>
  <cp:revision>12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9559E1E4B6EB5B46299551653E10AB46_33</vt:lpwstr>
  </property>
  <property fmtid="{D5CDD505-2E9C-101B-9397-08002B2CF9AE}" pid="3" name="KSOProductBuildVer">
    <vt:lpwstr>3081-11.33.60</vt:lpwstr>
  </property>
</Properties>
</file>