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74" d="100"/>
          <a:sy n="74" d="100"/>
        </p:scale>
        <p:origin x="-552"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73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4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4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4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4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2"/>
      </p:bgRef>
    </p:bg>
    <p:spTree>
      <p:nvGrpSpPr>
        <p:cNvPr id="23" name=""/>
        <p:cNvGrpSpPr/>
        <p:nvPr/>
      </p:nvGrpSpPr>
      <p:grpSpPr>
        <a:xfrm>
          <a:off x="0" y="0"/>
          <a:ext cx="0" cy="0"/>
          <a:chOff x="0" y="0"/>
          <a:chExt cx="0" cy="0"/>
        </a:xfrm>
      </p:grpSpPr>
      <p:sp>
        <p:nvSpPr>
          <p:cNvPr id="1048590" name="Rectangle 14"/>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1" name="Rectangle 18"/>
          <p:cNvSpPr>
            <a:spLocks noChangeArrowheads="1"/>
          </p:cNvSpPr>
          <p:nvPr/>
        </p:nvSpPr>
        <p:spPr bwMode="white">
          <a:xfrm>
            <a:off x="11988800" y="3048"/>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2" name="Rectangle 17"/>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3" name="Rectangle 15"/>
          <p:cNvSpPr>
            <a:spLocks noChangeArrowheads="1"/>
          </p:cNvSpPr>
          <p:nvPr/>
        </p:nvSpPr>
        <p:spPr bwMode="white">
          <a:xfrm>
            <a:off x="0" y="0"/>
            <a:ext cx="12192000" cy="25146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4" name="Rectangle 11"/>
          <p:cNvSpPr>
            <a:spLocks noChangeArrowheads="1"/>
          </p:cNvSpPr>
          <p:nvPr/>
        </p:nvSpPr>
        <p:spPr bwMode="auto">
          <a:xfrm>
            <a:off x="195072" y="6391657"/>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95" name="Subtitle 8"/>
          <p:cNvSpPr>
            <a:spLocks noGrp="1"/>
          </p:cNvSpPr>
          <p:nvPr>
            <p:ph type="subTitle" idx="1"/>
          </p:nvPr>
        </p:nvSpPr>
        <p:spPr>
          <a:xfrm>
            <a:off x="1828800" y="2819400"/>
            <a:ext cx="8534400" cy="1752600"/>
          </a:xfrm>
        </p:spPr>
        <p:txBody>
          <a:bodyPr/>
          <a:lstStyle>
            <a:lvl1pPr algn="ctr" indent="0" marL="0">
              <a:buNone/>
              <a:defRPr baseline="0" b="1" cap="all" sz="1600" spc="25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96" name="Date Placeholder 27"/>
          <p:cNvSpPr>
            <a:spLocks noGrp="1"/>
          </p:cNvSpPr>
          <p:nvPr>
            <p:ph type="dt" sz="half" idx="10"/>
          </p:nvPr>
        </p:nvSpPr>
        <p:spPr/>
        <p:txBody>
          <a:bodyPr/>
          <a:p>
            <a:fld id="{288096B5-6E12-4E71-9C17-F3067ED0D0D0}" type="datetimeFigureOut">
              <a:rPr lang="en-US" smtClean="0"/>
              <a:t>11/12/2023</a:t>
            </a:fld>
            <a:endParaRPr lang="en-US"/>
          </a:p>
        </p:txBody>
      </p:sp>
      <p:sp>
        <p:nvSpPr>
          <p:cNvPr id="1048597" name="Footer Placeholder 16"/>
          <p:cNvSpPr>
            <a:spLocks noGrp="1"/>
          </p:cNvSpPr>
          <p:nvPr>
            <p:ph type="ftr" sz="quarter" idx="11"/>
          </p:nvPr>
        </p:nvSpPr>
        <p:spPr/>
        <p:txBody>
          <a:bodyPr/>
          <a:p>
            <a:endParaRPr lang="en-US"/>
          </a:p>
        </p:txBody>
      </p:sp>
      <p:sp>
        <p:nvSpPr>
          <p:cNvPr id="1048598" name="Straight Connector 6"/>
          <p:cNvSpPr>
            <a:spLocks noChangeShapeType="1"/>
          </p:cNvSpPr>
          <p:nvPr/>
        </p:nvSpPr>
        <p:spPr bwMode="auto">
          <a:xfrm>
            <a:off x="207264" y="2420112"/>
            <a:ext cx="11777472"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599" name="Rectangle 9"/>
          <p:cNvSpPr>
            <a:spLocks noChangeArrowheads="1"/>
          </p:cNvSpPr>
          <p:nvPr/>
        </p:nvSpPr>
        <p:spPr bwMode="auto">
          <a:xfrm>
            <a:off x="203200" y="152400"/>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00" name="Oval 12"/>
          <p:cNvSpPr/>
          <p:nvPr/>
        </p:nvSpPr>
        <p:spPr>
          <a:xfrm>
            <a:off x="5689600" y="2115312"/>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1" name="Oval 13"/>
          <p:cNvSpPr/>
          <p:nvPr/>
        </p:nvSpPr>
        <p:spPr>
          <a:xfrm>
            <a:off x="5815584" y="2209800"/>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2"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35D218DC-7CB0-41EA-892E-5DB0035AE132}" type="slidenum">
              <a:rPr lang="en-US" smtClean="0"/>
              <a:t>‹#›</a:t>
            </a:fld>
            <a:endParaRPr lang="en-US"/>
          </a:p>
        </p:txBody>
      </p:sp>
      <p:sp>
        <p:nvSpPr>
          <p:cNvPr id="1048603"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bg>
      <p:bgRef idx="1001">
        <a:schemeClr val="bg2"/>
      </p:bgRef>
    </p:bg>
    <p:spTree>
      <p:nvGrpSpPr>
        <p:cNvPr id="38" name=""/>
        <p:cNvGrpSpPr/>
        <p:nvPr/>
      </p:nvGrpSpPr>
      <p:grpSpPr>
        <a:xfrm>
          <a:off x="0" y="0"/>
          <a:ext cx="0" cy="0"/>
          <a:chOff x="0" y="0"/>
          <a:chExt cx="0" cy="0"/>
        </a:xfrm>
      </p:grpSpPr>
      <p:sp>
        <p:nvSpPr>
          <p:cNvPr id="1048665" name="Title 1"/>
          <p:cNvSpPr>
            <a:spLocks noGrp="1"/>
          </p:cNvSpPr>
          <p:nvPr>
            <p:ph type="title"/>
          </p:nvPr>
        </p:nvSpPr>
        <p:spPr/>
        <p:txBody>
          <a:bodyPr/>
          <a:p>
            <a:r>
              <a:rPr kumimoji="0" lang="en-US" smtClean="0"/>
              <a:t>Click to edit Master title style</a:t>
            </a:r>
            <a:endParaRPr kumimoji="0" lang="en-US"/>
          </a:p>
        </p:txBody>
      </p:sp>
      <p:sp>
        <p:nvSpPr>
          <p:cNvPr id="104866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7" name="Date Placeholder 3"/>
          <p:cNvSpPr>
            <a:spLocks noGrp="1"/>
          </p:cNvSpPr>
          <p:nvPr>
            <p:ph type="dt" sz="half" idx="10"/>
          </p:nvPr>
        </p:nvSpPr>
        <p:spPr/>
        <p:txBody>
          <a:bodyPr/>
          <a:p>
            <a:fld id="{288096B5-6E12-4E71-9C17-F3067ED0D0D0}" type="datetimeFigureOut">
              <a:rPr lang="en-US" smtClean="0"/>
              <a:t>11/12/2023</a:t>
            </a:fld>
            <a:endParaRPr lang="en-US"/>
          </a:p>
        </p:txBody>
      </p:sp>
      <p:sp>
        <p:nvSpPr>
          <p:cNvPr id="1048668" name="Footer Placeholder 4"/>
          <p:cNvSpPr>
            <a:spLocks noGrp="1"/>
          </p:cNvSpPr>
          <p:nvPr>
            <p:ph type="ftr" sz="quarter" idx="11"/>
          </p:nvPr>
        </p:nvSpPr>
        <p:spPr/>
        <p:txBody>
          <a:bodyPr/>
          <a:p>
            <a:endParaRPr lang="en-US"/>
          </a:p>
        </p:txBody>
      </p:sp>
      <p:sp>
        <p:nvSpPr>
          <p:cNvPr id="1048669" name="Slide Number Placeholder 5"/>
          <p:cNvSpPr>
            <a:spLocks noGrp="1"/>
          </p:cNvSpPr>
          <p:nvPr>
            <p:ph type="sldNum" sz="quarter" idx="12"/>
          </p:nvPr>
        </p:nvSpPr>
        <p:spPr/>
        <p:txBody>
          <a:bodyPr/>
          <a:p>
            <a:fld id="{35D218DC-7CB0-41EA-892E-5DB0035AE132}"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bg>
      <p:bgRef idx="1001">
        <a:schemeClr val="bg2"/>
      </p:bgRef>
    </p:bg>
    <p:spTree>
      <p:nvGrpSpPr>
        <p:cNvPr id="36" name=""/>
        <p:cNvGrpSpPr/>
        <p:nvPr/>
      </p:nvGrpSpPr>
      <p:grpSpPr>
        <a:xfrm>
          <a:off x="0" y="0"/>
          <a:ext cx="0" cy="0"/>
          <a:chOff x="0" y="0"/>
          <a:chExt cx="0" cy="0"/>
        </a:xfrm>
      </p:grpSpPr>
      <p:sp>
        <p:nvSpPr>
          <p:cNvPr id="1048634" name="Rectangle 6"/>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35" name="Rectangle 7"/>
          <p:cNvSpPr>
            <a:spLocks noChangeArrowheads="1"/>
          </p:cNvSpPr>
          <p:nvPr/>
        </p:nvSpPr>
        <p:spPr bwMode="white">
          <a:xfrm>
            <a:off x="9347200" y="0"/>
            <a:ext cx="28448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36" name="Rectangle 8"/>
          <p:cNvSpPr>
            <a:spLocks noChangeArrowheads="1"/>
          </p:cNvSpPr>
          <p:nvPr/>
        </p:nvSpPr>
        <p:spPr bwMode="white">
          <a:xfrm>
            <a:off x="0" y="0"/>
            <a:ext cx="12192000" cy="155448"/>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37" name="Rectangle 9"/>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38" name="Rectangle 10"/>
          <p:cNvSpPr>
            <a:spLocks noChangeArrowheads="1"/>
          </p:cNvSpPr>
          <p:nvPr/>
        </p:nvSpPr>
        <p:spPr bwMode="auto">
          <a:xfrm>
            <a:off x="195072" y="6391657"/>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39" name="Rectangle 11"/>
          <p:cNvSpPr>
            <a:spLocks noChangeArrowheads="1"/>
          </p:cNvSpPr>
          <p:nvPr/>
        </p:nvSpPr>
        <p:spPr bwMode="auto">
          <a:xfrm>
            <a:off x="203200" y="155448"/>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40" name="Straight Connector 12"/>
          <p:cNvSpPr>
            <a:spLocks noChangeShapeType="1"/>
          </p:cNvSpPr>
          <p:nvPr/>
        </p:nvSpPr>
        <p:spPr bwMode="auto">
          <a:xfrm rot="5400000">
            <a:off x="6403340" y="3278124"/>
            <a:ext cx="6245352" cy="0"/>
          </a:xfrm>
          <a:prstGeom prst="line"/>
          <a:noFill/>
          <a:ln w="9525"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41" name="Oval 13"/>
          <p:cNvSpPr/>
          <p:nvPr/>
        </p:nvSpPr>
        <p:spPr>
          <a:xfrm>
            <a:off x="9119616" y="2925763"/>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2" name="Oval 14"/>
          <p:cNvSpPr/>
          <p:nvPr/>
        </p:nvSpPr>
        <p:spPr>
          <a:xfrm>
            <a:off x="9245600" y="3020251"/>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3" name="Slide Number Placeholder 5"/>
          <p:cNvSpPr>
            <a:spLocks noGrp="1"/>
          </p:cNvSpPr>
          <p:nvPr>
            <p:ph type="sldNum" sz="quarter" idx="12"/>
          </p:nvPr>
        </p:nvSpPr>
        <p:spPr>
          <a:xfrm>
            <a:off x="9221216" y="3009902"/>
            <a:ext cx="609600" cy="441325"/>
          </a:xfrm>
        </p:spPr>
        <p:txBody>
          <a:bodyPr/>
          <a:p>
            <a:fld id="{35D218DC-7CB0-41EA-892E-5DB0035AE132}" type="slidenum">
              <a:rPr lang="en-US" smtClean="0"/>
              <a:t>‹#›</a:t>
            </a:fld>
            <a:endParaRPr lang="en-US"/>
          </a:p>
        </p:txBody>
      </p:sp>
      <p:sp>
        <p:nvSpPr>
          <p:cNvPr id="1048644" name="Vertical Text Placeholder 2"/>
          <p:cNvSpPr>
            <a:spLocks noGrp="1"/>
          </p:cNvSpPr>
          <p:nvPr>
            <p:ph type="body" orient="vert" idx="1"/>
          </p:nvPr>
        </p:nvSpPr>
        <p:spPr>
          <a:xfrm>
            <a:off x="406400" y="304800"/>
            <a:ext cx="8737600" cy="5821366"/>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5" name="Date Placeholder 3"/>
          <p:cNvSpPr>
            <a:spLocks noGrp="1"/>
          </p:cNvSpPr>
          <p:nvPr>
            <p:ph type="dt" sz="half" idx="10"/>
          </p:nvPr>
        </p:nvSpPr>
        <p:spPr/>
        <p:txBody>
          <a:bodyPr/>
          <a:p>
            <a:fld id="{288096B5-6E12-4E71-9C17-F3067ED0D0D0}" type="datetimeFigureOut">
              <a:rPr lang="en-US" smtClean="0"/>
              <a:t>11/12/2023</a:t>
            </a:fld>
            <a:endParaRPr lang="en-US"/>
          </a:p>
        </p:txBody>
      </p:sp>
      <p:sp>
        <p:nvSpPr>
          <p:cNvPr id="1048646" name="Footer Placeholder 4"/>
          <p:cNvSpPr>
            <a:spLocks noGrp="1"/>
          </p:cNvSpPr>
          <p:nvPr>
            <p:ph type="ftr" sz="quarter" idx="11"/>
          </p:nvPr>
        </p:nvSpPr>
        <p:spPr/>
        <p:txBody>
          <a:bodyPr/>
          <a:p>
            <a:endParaRPr lang="en-US"/>
          </a:p>
        </p:txBody>
      </p:sp>
      <p:sp>
        <p:nvSpPr>
          <p:cNvPr id="1048647" name="Vertical Title 1"/>
          <p:cNvSpPr>
            <a:spLocks noGrp="1"/>
          </p:cNvSpPr>
          <p:nvPr>
            <p:ph type="title" orient="vert"/>
          </p:nvPr>
        </p:nvSpPr>
        <p:spPr>
          <a:xfrm>
            <a:off x="9855200" y="304802"/>
            <a:ext cx="1930400" cy="5851525"/>
          </a:xfrm>
        </p:spPr>
        <p:txBody>
          <a:bodyPr vert="eaVert"/>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bg>
      <p:bgRef idx="1001">
        <a:schemeClr val="bg2"/>
      </p:bgRef>
    </p:bg>
    <p:spTree>
      <p:nvGrpSpPr>
        <p:cNvPr id="25" name=""/>
        <p:cNvGrpSpPr/>
        <p:nvPr/>
      </p:nvGrpSpPr>
      <p:grpSpPr>
        <a:xfrm>
          <a:off x="0" y="0"/>
          <a:ext cx="0" cy="0"/>
          <a:chOff x="0" y="0"/>
          <a:chExt cx="0" cy="0"/>
        </a:xfrm>
      </p:grpSpPr>
      <p:sp>
        <p:nvSpPr>
          <p:cNvPr id="1048606"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1048607" name="Date Placeholder 3"/>
          <p:cNvSpPr>
            <a:spLocks noGrp="1"/>
          </p:cNvSpPr>
          <p:nvPr>
            <p:ph type="dt" sz="half" idx="10"/>
          </p:nvPr>
        </p:nvSpPr>
        <p:spPr/>
        <p:txBody>
          <a:bodyPr/>
          <a:p>
            <a:fld id="{288096B5-6E12-4E71-9C17-F3067ED0D0D0}" type="datetimeFigureOut">
              <a:rPr lang="en-US" smtClean="0"/>
              <a:t>11/12/2023</a:t>
            </a:fld>
            <a:endParaRPr lang="en-US"/>
          </a:p>
        </p:txBody>
      </p:sp>
      <p:sp>
        <p:nvSpPr>
          <p:cNvPr id="1048608" name="Footer Placeholder 4"/>
          <p:cNvSpPr>
            <a:spLocks noGrp="1"/>
          </p:cNvSpPr>
          <p:nvPr>
            <p:ph type="ftr" sz="quarter" idx="11"/>
          </p:nvPr>
        </p:nvSpPr>
        <p:spPr/>
        <p:txBody>
          <a:bodyPr/>
          <a:p>
            <a:endParaRPr lang="en-US"/>
          </a:p>
        </p:txBody>
      </p:sp>
      <p:sp>
        <p:nvSpPr>
          <p:cNvPr id="1048609" name="Slide Number Placeholder 5"/>
          <p:cNvSpPr>
            <a:spLocks noGrp="1"/>
          </p:cNvSpPr>
          <p:nvPr>
            <p:ph type="sldNum" sz="quarter" idx="12"/>
          </p:nvPr>
        </p:nvSpPr>
        <p:spPr>
          <a:xfrm>
            <a:off x="5815584" y="1026373"/>
            <a:ext cx="609600" cy="441325"/>
          </a:xfrm>
        </p:spPr>
        <p:txBody>
          <a:bodyPr/>
          <a:p>
            <a:fld id="{35D218DC-7CB0-41EA-892E-5DB0035AE132}" type="slidenum">
              <a:rPr lang="en-US" smtClean="0"/>
              <a:t>‹#›</a:t>
            </a:fld>
            <a:endParaRPr lang="en-US"/>
          </a:p>
        </p:txBody>
      </p:sp>
      <p:sp>
        <p:nvSpPr>
          <p:cNvPr id="1048610" name="Content Placeholder 7"/>
          <p:cNvSpPr>
            <a:spLocks noGrp="1"/>
          </p:cNvSpPr>
          <p:nvPr>
            <p:ph sz="quarter" idx="1"/>
          </p:nvPr>
        </p:nvSpPr>
        <p:spPr>
          <a:xfrm>
            <a:off x="402336" y="1527048"/>
            <a:ext cx="1133856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1"/>
      </p:bgRef>
    </p:bg>
    <p:spTree>
      <p:nvGrpSpPr>
        <p:cNvPr id="39" name=""/>
        <p:cNvGrpSpPr/>
        <p:nvPr/>
      </p:nvGrpSpPr>
      <p:grpSpPr>
        <a:xfrm>
          <a:off x="0" y="0"/>
          <a:ext cx="0" cy="0"/>
          <a:chOff x="0" y="0"/>
          <a:chExt cx="0" cy="0"/>
        </a:xfrm>
      </p:grpSpPr>
      <p:sp>
        <p:nvSpPr>
          <p:cNvPr id="1048670" name="Rectangle 16"/>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1" name="Rectangle 14"/>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2" name="Rectangle 15"/>
          <p:cNvSpPr>
            <a:spLocks noChangeArrowheads="1"/>
          </p:cNvSpPr>
          <p:nvPr/>
        </p:nvSpPr>
        <p:spPr bwMode="white">
          <a:xfrm>
            <a:off x="0" y="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3" name="Rectangle 17"/>
          <p:cNvSpPr>
            <a:spLocks noChangeArrowheads="1"/>
          </p:cNvSpPr>
          <p:nvPr/>
        </p:nvSpPr>
        <p:spPr bwMode="white">
          <a:xfrm>
            <a:off x="11988800" y="1905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4" name="Rectangle 18"/>
          <p:cNvSpPr>
            <a:spLocks noChangeArrowheads="1"/>
          </p:cNvSpPr>
          <p:nvPr/>
        </p:nvSpPr>
        <p:spPr bwMode="white">
          <a:xfrm>
            <a:off x="203200" y="2286000"/>
            <a:ext cx="11777472" cy="3048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5" name="Rectangle 11"/>
          <p:cNvSpPr>
            <a:spLocks noChangeArrowheads="1"/>
          </p:cNvSpPr>
          <p:nvPr/>
        </p:nvSpPr>
        <p:spPr bwMode="auto">
          <a:xfrm>
            <a:off x="207264" y="142352"/>
            <a:ext cx="11777472" cy="2139696"/>
          </a:xfrm>
          <a:prstGeom prst="rect"/>
          <a:solidFill>
            <a:schemeClr val="accent1"/>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6" name="Text Placeholder 2"/>
          <p:cNvSpPr>
            <a:spLocks noGrp="1"/>
          </p:cNvSpPr>
          <p:nvPr>
            <p:ph type="body" idx="1"/>
          </p:nvPr>
        </p:nvSpPr>
        <p:spPr>
          <a:xfrm>
            <a:off x="1824568" y="2743200"/>
            <a:ext cx="8640232" cy="1673225"/>
          </a:xfrm>
        </p:spPr>
        <p:txBody>
          <a:bodyPr anchor="t"/>
          <a:lstStyle>
            <a:lvl1pPr algn="ctr" indent="0" marL="0">
              <a:buNone/>
              <a:defRPr baseline="0" b="1" cap="all" sz="1600" spc="25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77" name="Rectangle 12"/>
          <p:cNvSpPr>
            <a:spLocks noChangeArrowheads="1"/>
          </p:cNvSpPr>
          <p:nvPr/>
        </p:nvSpPr>
        <p:spPr bwMode="auto">
          <a:xfrm>
            <a:off x="195072" y="6391657"/>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78" name="Rectangle 13"/>
          <p:cNvSpPr>
            <a:spLocks noChangeArrowheads="1"/>
          </p:cNvSpPr>
          <p:nvPr/>
        </p:nvSpPr>
        <p:spPr bwMode="auto">
          <a:xfrm>
            <a:off x="203200" y="152400"/>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79" name="Footer Placeholder 4"/>
          <p:cNvSpPr>
            <a:spLocks noGrp="1"/>
          </p:cNvSpPr>
          <p:nvPr>
            <p:ph type="ftr" sz="quarter" idx="11"/>
          </p:nvPr>
        </p:nvSpPr>
        <p:spPr/>
        <p:txBody>
          <a:bodyPr/>
          <a:p>
            <a:endParaRPr lang="en-US"/>
          </a:p>
        </p:txBody>
      </p:sp>
      <p:sp>
        <p:nvSpPr>
          <p:cNvPr id="1048680" name="Date Placeholder 3"/>
          <p:cNvSpPr>
            <a:spLocks noGrp="1"/>
          </p:cNvSpPr>
          <p:nvPr>
            <p:ph type="dt" sz="half" idx="10"/>
          </p:nvPr>
        </p:nvSpPr>
        <p:spPr/>
        <p:txBody>
          <a:bodyPr/>
          <a:p>
            <a:fld id="{288096B5-6E12-4E71-9C17-F3067ED0D0D0}" type="datetimeFigureOut">
              <a:rPr lang="en-US" smtClean="0"/>
              <a:t>11/12/2023</a:t>
            </a:fld>
            <a:endParaRPr lang="en-US"/>
          </a:p>
        </p:txBody>
      </p:sp>
      <p:sp>
        <p:nvSpPr>
          <p:cNvPr id="1048681" name="Straight Connector 7"/>
          <p:cNvSpPr>
            <a:spLocks noChangeShapeType="1"/>
          </p:cNvSpPr>
          <p:nvPr/>
        </p:nvSpPr>
        <p:spPr bwMode="auto">
          <a:xfrm>
            <a:off x="203200" y="2438400"/>
            <a:ext cx="11777472"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82" name="Oval 9"/>
          <p:cNvSpPr/>
          <p:nvPr/>
        </p:nvSpPr>
        <p:spPr>
          <a:xfrm>
            <a:off x="5689600" y="2115312"/>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3" name="Oval 10"/>
          <p:cNvSpPr/>
          <p:nvPr/>
        </p:nvSpPr>
        <p:spPr>
          <a:xfrm>
            <a:off x="5815584" y="2209800"/>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4"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35D218DC-7CB0-41EA-892E-5DB0035AE132}" type="slidenum">
              <a:rPr lang="en-US" smtClean="0"/>
              <a:t>‹#›</a:t>
            </a:fld>
            <a:endParaRPr lang="en-US"/>
          </a:p>
        </p:txBody>
      </p:sp>
      <p:sp>
        <p:nvSpPr>
          <p:cNvPr id="1048685" name="Title 1"/>
          <p:cNvSpPr>
            <a:spLocks noGrp="1"/>
          </p:cNvSpPr>
          <p:nvPr>
            <p:ph type="title"/>
          </p:nvPr>
        </p:nvSpPr>
        <p:spPr>
          <a:xfrm>
            <a:off x="963084" y="533400"/>
            <a:ext cx="10363200" cy="1524000"/>
          </a:xfrm>
        </p:spPr>
        <p:txBody>
          <a:bodyPr anchor="b"/>
          <a:lstStyle>
            <a:lvl1pPr algn="ctr">
              <a:buNone/>
              <a:defRPr baseline="0" b="0" cap="none" sz="4200">
                <a:solidFill>
                  <a:srgbClr val="FFFFFF"/>
                </a:solidFill>
              </a:defRPr>
            </a:lvl1pPr>
          </a:lstStyle>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1">
        <a:schemeClr val="bg2"/>
      </p:bgRef>
    </p:bg>
    <p:spTree>
      <p:nvGrpSpPr>
        <p:cNvPr id="40" name=""/>
        <p:cNvGrpSpPr/>
        <p:nvPr/>
      </p:nvGrpSpPr>
      <p:grpSpPr>
        <a:xfrm>
          <a:off x="0" y="0"/>
          <a:ext cx="0" cy="0"/>
          <a:chOff x="0" y="0"/>
          <a:chExt cx="0" cy="0"/>
        </a:xfrm>
      </p:grpSpPr>
      <p:sp>
        <p:nvSpPr>
          <p:cNvPr id="1048686" name="Title 1"/>
          <p:cNvSpPr>
            <a:spLocks noGrp="1"/>
          </p:cNvSpPr>
          <p:nvPr>
            <p:ph type="title"/>
          </p:nvPr>
        </p:nvSpPr>
        <p:spPr>
          <a:xfrm>
            <a:off x="402336" y="228600"/>
            <a:ext cx="11379200" cy="758952"/>
          </a:xfrm>
        </p:spPr>
        <p:txBody>
          <a:bodyPr/>
          <a:p>
            <a:r>
              <a:rPr kumimoji="0" lang="en-US" smtClean="0"/>
              <a:t>Click to edit Master title style</a:t>
            </a:r>
            <a:endParaRPr kumimoji="0" lang="en-US"/>
          </a:p>
        </p:txBody>
      </p:sp>
      <p:sp>
        <p:nvSpPr>
          <p:cNvPr id="1048687" name="Date Placeholder 4"/>
          <p:cNvSpPr>
            <a:spLocks noGrp="1"/>
          </p:cNvSpPr>
          <p:nvPr>
            <p:ph type="dt" sz="half" idx="10"/>
          </p:nvPr>
        </p:nvSpPr>
        <p:spPr>
          <a:xfrm>
            <a:off x="7721600" y="6409944"/>
            <a:ext cx="4059936" cy="365760"/>
          </a:xfrm>
        </p:spPr>
        <p:txBody>
          <a:bodyPr/>
          <a:p>
            <a:fld id="{288096B5-6E12-4E71-9C17-F3067ED0D0D0}" type="datetimeFigureOut">
              <a:rPr lang="en-US" smtClean="0"/>
              <a:t>11/12/2023</a:t>
            </a:fld>
            <a:endParaRPr lang="en-US"/>
          </a:p>
        </p:txBody>
      </p:sp>
      <p:sp>
        <p:nvSpPr>
          <p:cNvPr id="1048688" name="Footer Placeholder 5"/>
          <p:cNvSpPr>
            <a:spLocks noGrp="1"/>
          </p:cNvSpPr>
          <p:nvPr>
            <p:ph type="ftr" sz="quarter" idx="11"/>
          </p:nvPr>
        </p:nvSpPr>
        <p:spPr/>
        <p:txBody>
          <a:bodyPr/>
          <a:p>
            <a:endParaRPr lang="en-US"/>
          </a:p>
        </p:txBody>
      </p:sp>
      <p:sp>
        <p:nvSpPr>
          <p:cNvPr id="1048689" name="Slide Number Placeholder 6"/>
          <p:cNvSpPr>
            <a:spLocks noGrp="1"/>
          </p:cNvSpPr>
          <p:nvPr>
            <p:ph type="sldNum" sz="quarter" idx="12"/>
          </p:nvPr>
        </p:nvSpPr>
        <p:spPr/>
        <p:txBody>
          <a:bodyPr/>
          <a:p>
            <a:fld id="{35D218DC-7CB0-41EA-892E-5DB0035AE132}" type="slidenum">
              <a:rPr lang="en-US" smtClean="0"/>
              <a:t>‹#›</a:t>
            </a:fld>
            <a:endParaRPr lang="en-US"/>
          </a:p>
        </p:txBody>
      </p:sp>
      <p:sp>
        <p:nvSpPr>
          <p:cNvPr id="1048690" name="Straight Connector 7"/>
          <p:cNvSpPr>
            <a:spLocks noChangeShapeType="1"/>
          </p:cNvSpPr>
          <p:nvPr/>
        </p:nvSpPr>
        <p:spPr bwMode="auto">
          <a:xfrm flipV="1">
            <a:off x="6084107" y="1575653"/>
            <a:ext cx="11895" cy="4819557"/>
          </a:xfrm>
          <a:prstGeom prst="line"/>
          <a:noFill/>
          <a:ln w="9525" cap="flat" cmpd="sng" algn="ctr">
            <a:solidFill>
              <a:schemeClr val="tx2"/>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91" name="Content Placeholder 9"/>
          <p:cNvSpPr>
            <a:spLocks noGrp="1"/>
          </p:cNvSpPr>
          <p:nvPr>
            <p:ph sz="half" idx="1"/>
          </p:nvPr>
        </p:nvSpPr>
        <p:spPr>
          <a:xfrm>
            <a:off x="402336" y="1371600"/>
            <a:ext cx="5384800" cy="4681728"/>
          </a:xfrm>
        </p:spPr>
        <p:txBody>
          <a:bodyPr/>
          <a:lstStyle>
            <a:lvl1pPr>
              <a:defRPr sz="2500"/>
            </a:lvl1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2" name="Content Placeholder 11"/>
          <p:cNvSpPr>
            <a:spLocks noGrp="1"/>
          </p:cNvSpPr>
          <p:nvPr>
            <p:ph sz="half" idx="2"/>
          </p:nvPr>
        </p:nvSpPr>
        <p:spPr>
          <a:xfrm>
            <a:off x="6400800" y="1371600"/>
            <a:ext cx="5384800" cy="4681728"/>
          </a:xfrm>
        </p:spPr>
        <p:txBody>
          <a:bodyPr/>
          <a:lstStyle>
            <a:lvl1pPr>
              <a:defRPr sz="2500"/>
            </a:lvl1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1">
        <a:schemeClr val="bg2"/>
      </p:bgRef>
    </p:bg>
    <p:spTree>
      <p:nvGrpSpPr>
        <p:cNvPr id="41" name=""/>
        <p:cNvGrpSpPr/>
        <p:nvPr/>
      </p:nvGrpSpPr>
      <p:grpSpPr>
        <a:xfrm>
          <a:off x="0" y="0"/>
          <a:ext cx="0" cy="0"/>
          <a:chOff x="0" y="0"/>
          <a:chExt cx="0" cy="0"/>
        </a:xfrm>
      </p:grpSpPr>
      <p:sp>
        <p:nvSpPr>
          <p:cNvPr id="1048693" name="Straight Connector 9"/>
          <p:cNvSpPr>
            <a:spLocks noChangeShapeType="1"/>
          </p:cNvSpPr>
          <p:nvPr/>
        </p:nvSpPr>
        <p:spPr bwMode="auto">
          <a:xfrm flipV="1">
            <a:off x="6096000" y="2200275"/>
            <a:ext cx="0" cy="4187952"/>
          </a:xfrm>
          <a:prstGeom prst="line"/>
          <a:noFill/>
          <a:ln w="9525" cap="flat" cmpd="sng" algn="ctr">
            <a:solidFill>
              <a:schemeClr val="tx2"/>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94" name="Rectangle 19"/>
          <p:cNvSpPr>
            <a:spLocks noChangeArrowheads="1"/>
          </p:cNvSpPr>
          <p:nvPr/>
        </p:nvSpPr>
        <p:spPr bwMode="white">
          <a:xfrm>
            <a:off x="0" y="0"/>
            <a:ext cx="12192000" cy="14478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5" name="Rectangle 18"/>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6" name="Rectangle 20"/>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7" name="Rectangle 21"/>
          <p:cNvSpPr>
            <a:spLocks noChangeArrowheads="1"/>
          </p:cNvSpPr>
          <p:nvPr/>
        </p:nvSpPr>
        <p:spPr bwMode="white">
          <a:xfrm>
            <a:off x="1198880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98" name="Rectangle 10"/>
          <p:cNvSpPr/>
          <p:nvPr/>
        </p:nvSpPr>
        <p:spPr>
          <a:xfrm>
            <a:off x="203200" y="1371600"/>
            <a:ext cx="11777472" cy="914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99" name="Rectangle 12"/>
          <p:cNvSpPr>
            <a:spLocks noChangeArrowheads="1"/>
          </p:cNvSpPr>
          <p:nvPr/>
        </p:nvSpPr>
        <p:spPr bwMode="auto">
          <a:xfrm>
            <a:off x="194564" y="6391656"/>
            <a:ext cx="11777472" cy="310896"/>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00"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indent="0" marL="0">
              <a:buNone/>
              <a:defRPr b="1" dirty="0" sz="2200" lang="en-US" smtClean="0">
                <a:solidFill>
                  <a:srgbClr val="FFFFFF"/>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01"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indent="0" marL="0">
              <a:buNone/>
              <a:defRPr b="1" sz="2200"/>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02" name="Date Placeholder 6"/>
          <p:cNvSpPr>
            <a:spLocks noGrp="1"/>
          </p:cNvSpPr>
          <p:nvPr>
            <p:ph type="dt" sz="half" idx="10"/>
          </p:nvPr>
        </p:nvSpPr>
        <p:spPr/>
        <p:txBody>
          <a:bodyPr/>
          <a:p>
            <a:fld id="{288096B5-6E12-4E71-9C17-F3067ED0D0D0}" type="datetimeFigureOut">
              <a:rPr lang="en-US" smtClean="0"/>
              <a:t>11/12/2023</a:t>
            </a:fld>
            <a:endParaRPr lang="en-US"/>
          </a:p>
        </p:txBody>
      </p:sp>
      <p:sp>
        <p:nvSpPr>
          <p:cNvPr id="1048703" name="Footer Placeholder 7"/>
          <p:cNvSpPr>
            <a:spLocks noGrp="1"/>
          </p:cNvSpPr>
          <p:nvPr>
            <p:ph type="ftr" sz="quarter" idx="11"/>
          </p:nvPr>
        </p:nvSpPr>
        <p:spPr>
          <a:xfrm>
            <a:off x="406400" y="6409944"/>
            <a:ext cx="4775200" cy="365760"/>
          </a:xfrm>
        </p:spPr>
        <p:txBody>
          <a:bodyPr/>
          <a:p>
            <a:endParaRPr lang="en-US"/>
          </a:p>
        </p:txBody>
      </p:sp>
      <p:sp>
        <p:nvSpPr>
          <p:cNvPr id="1048704" name="Straight Connector 14"/>
          <p:cNvSpPr>
            <a:spLocks noChangeShapeType="1"/>
          </p:cNvSpPr>
          <p:nvPr/>
        </p:nvSpPr>
        <p:spPr bwMode="auto">
          <a:xfrm>
            <a:off x="203200" y="1280160"/>
            <a:ext cx="11777472"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05" name="Rectangle 17"/>
          <p:cNvSpPr>
            <a:spLocks noChangeArrowheads="1"/>
          </p:cNvSpPr>
          <p:nvPr/>
        </p:nvSpPr>
        <p:spPr bwMode="auto">
          <a:xfrm>
            <a:off x="203200" y="155448"/>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06" name="Content Placeholder 23"/>
          <p:cNvSpPr>
            <a:spLocks noGrp="1"/>
          </p:cNvSpPr>
          <p:nvPr>
            <p:ph sz="quarter" idx="2"/>
          </p:nvPr>
        </p:nvSpPr>
        <p:spPr>
          <a:xfrm>
            <a:off x="402336" y="2471383"/>
            <a:ext cx="5388864" cy="3818404"/>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7" name="Content Placeholder 25"/>
          <p:cNvSpPr>
            <a:spLocks noGrp="1"/>
          </p:cNvSpPr>
          <p:nvPr>
            <p:ph sz="quarter" idx="4"/>
          </p:nvPr>
        </p:nvSpPr>
        <p:spPr>
          <a:xfrm>
            <a:off x="6400800" y="2471383"/>
            <a:ext cx="5384800" cy="382219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8" name="Oval 24"/>
          <p:cNvSpPr/>
          <p:nvPr/>
        </p:nvSpPr>
        <p:spPr>
          <a:xfrm>
            <a:off x="5689600" y="956036"/>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9" name="Oval 26"/>
          <p:cNvSpPr/>
          <p:nvPr/>
        </p:nvSpPr>
        <p:spPr>
          <a:xfrm>
            <a:off x="5815584" y="1050524"/>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0" name="Slide Number Placeholder 8"/>
          <p:cNvSpPr>
            <a:spLocks noGrp="1"/>
          </p:cNvSpPr>
          <p:nvPr>
            <p:ph type="sldNum" sz="quarter" idx="12"/>
          </p:nvPr>
        </p:nvSpPr>
        <p:spPr>
          <a:xfrm>
            <a:off x="5791200" y="1042417"/>
            <a:ext cx="609600" cy="441325"/>
          </a:xfrm>
        </p:spPr>
        <p:txBody>
          <a:bodyPr/>
          <a:lstStyle>
            <a:lvl1pPr algn="ctr"/>
          </a:lstStyle>
          <a:p>
            <a:fld id="{35D218DC-7CB0-41EA-892E-5DB0035AE132}" type="slidenum">
              <a:rPr lang="en-US" smtClean="0"/>
              <a:t>‹#›</a:t>
            </a:fld>
            <a:endParaRPr lang="en-US"/>
          </a:p>
        </p:txBody>
      </p:sp>
      <p:sp>
        <p:nvSpPr>
          <p:cNvPr id="1048711" name="Title 22"/>
          <p:cNvSpPr>
            <a:spLocks noGrp="1"/>
          </p:cNvSpPr>
          <p:nvPr>
            <p:ph type="title"/>
          </p:nvPr>
        </p:nvSpPr>
        <p:spPr/>
        <p:txBody>
          <a:bodyPr anchor="b" anchorCtr="0" rtlCol="0"/>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5" name=""/>
        <p:cNvGrpSpPr/>
        <p:nvPr/>
      </p:nvGrpSpPr>
      <p:grpSpPr>
        <a:xfrm>
          <a:off x="0" y="0"/>
          <a:ext cx="0" cy="0"/>
          <a:chOff x="0" y="0"/>
          <a:chExt cx="0" cy="0"/>
        </a:xfrm>
      </p:grpSpPr>
      <p:sp>
        <p:nvSpPr>
          <p:cNvPr id="1048630" name="Title 1"/>
          <p:cNvSpPr>
            <a:spLocks noGrp="1"/>
          </p:cNvSpPr>
          <p:nvPr>
            <p:ph type="title"/>
          </p:nvPr>
        </p:nvSpPr>
        <p:spPr/>
        <p:txBody>
          <a:bodyPr/>
          <a:p>
            <a:r>
              <a:rPr kumimoji="0" lang="en-US" smtClean="0"/>
              <a:t>Click to edit Master title style</a:t>
            </a:r>
            <a:endParaRPr kumimoji="0" lang="en-US"/>
          </a:p>
        </p:txBody>
      </p:sp>
      <p:sp>
        <p:nvSpPr>
          <p:cNvPr id="1048631" name="Date Placeholder 2"/>
          <p:cNvSpPr>
            <a:spLocks noGrp="1"/>
          </p:cNvSpPr>
          <p:nvPr>
            <p:ph type="dt" sz="half" idx="10"/>
          </p:nvPr>
        </p:nvSpPr>
        <p:spPr/>
        <p:txBody>
          <a:bodyPr/>
          <a:p>
            <a:fld id="{288096B5-6E12-4E71-9C17-F3067ED0D0D0}" type="datetimeFigureOut">
              <a:rPr lang="en-US" smtClean="0"/>
              <a:t>11/12/2023</a:t>
            </a:fld>
            <a:endParaRPr lang="en-US"/>
          </a:p>
        </p:txBody>
      </p:sp>
      <p:sp>
        <p:nvSpPr>
          <p:cNvPr id="1048632" name="Footer Placeholder 3"/>
          <p:cNvSpPr>
            <a:spLocks noGrp="1"/>
          </p:cNvSpPr>
          <p:nvPr>
            <p:ph type="ftr" sz="quarter" idx="11"/>
          </p:nvPr>
        </p:nvSpPr>
        <p:spPr/>
        <p:txBody>
          <a:bodyPr/>
          <a:p>
            <a:endParaRPr lang="en-US"/>
          </a:p>
        </p:txBody>
      </p:sp>
      <p:sp>
        <p:nvSpPr>
          <p:cNvPr id="1048633" name="Slide Number Placeholder 4"/>
          <p:cNvSpPr>
            <a:spLocks noGrp="1"/>
          </p:cNvSpPr>
          <p:nvPr>
            <p:ph type="sldNum" sz="quarter" idx="12"/>
          </p:nvPr>
        </p:nvSpPr>
        <p:spPr>
          <a:xfrm>
            <a:off x="5791200" y="1036021"/>
            <a:ext cx="609600" cy="441325"/>
          </a:xfrm>
        </p:spPr>
        <p:txBody>
          <a:bodyPr/>
          <a:p>
            <a:fld id="{35D218DC-7CB0-41EA-892E-5DB0035AE1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2" name=""/>
        <p:cNvGrpSpPr/>
        <p:nvPr/>
      </p:nvGrpSpPr>
      <p:grpSpPr>
        <a:xfrm>
          <a:off x="0" y="0"/>
          <a:ext cx="0" cy="0"/>
          <a:chOff x="0" y="0"/>
          <a:chExt cx="0" cy="0"/>
        </a:xfrm>
      </p:grpSpPr>
      <p:sp>
        <p:nvSpPr>
          <p:cNvPr id="1048712" name="Rectangle 6"/>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3" name="Rectangle 7"/>
          <p:cNvSpPr>
            <a:spLocks noChangeArrowheads="1"/>
          </p:cNvSpPr>
          <p:nvPr/>
        </p:nvSpPr>
        <p:spPr bwMode="white">
          <a:xfrm>
            <a:off x="0" y="0"/>
            <a:ext cx="12192000" cy="155448"/>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4" name="Rectangle 9"/>
          <p:cNvSpPr>
            <a:spLocks noChangeArrowheads="1"/>
          </p:cNvSpPr>
          <p:nvPr/>
        </p:nvSpPr>
        <p:spPr bwMode="white">
          <a:xfrm>
            <a:off x="1198880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5" name="Rectangle 8"/>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6" name="Rectangle 4"/>
          <p:cNvSpPr>
            <a:spLocks noChangeArrowheads="1"/>
          </p:cNvSpPr>
          <p:nvPr/>
        </p:nvSpPr>
        <p:spPr bwMode="auto">
          <a:xfrm>
            <a:off x="195072" y="6391657"/>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17" name="Rectangle 5"/>
          <p:cNvSpPr>
            <a:spLocks noChangeArrowheads="1"/>
          </p:cNvSpPr>
          <p:nvPr/>
        </p:nvSpPr>
        <p:spPr bwMode="auto">
          <a:xfrm>
            <a:off x="203200" y="158496"/>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18" name="Date Placeholder 1"/>
          <p:cNvSpPr>
            <a:spLocks noGrp="1"/>
          </p:cNvSpPr>
          <p:nvPr>
            <p:ph type="dt" sz="half" idx="10"/>
          </p:nvPr>
        </p:nvSpPr>
        <p:spPr/>
        <p:txBody>
          <a:bodyPr/>
          <a:p>
            <a:fld id="{288096B5-6E12-4E71-9C17-F3067ED0D0D0}" type="datetimeFigureOut">
              <a:rPr lang="en-US" smtClean="0"/>
              <a:t>11/12/2023</a:t>
            </a:fld>
            <a:endParaRPr lang="en-US"/>
          </a:p>
        </p:txBody>
      </p:sp>
      <p:sp>
        <p:nvSpPr>
          <p:cNvPr id="1048719" name="Footer Placeholder 2"/>
          <p:cNvSpPr>
            <a:spLocks noGrp="1"/>
          </p:cNvSpPr>
          <p:nvPr>
            <p:ph type="ftr" sz="quarter" idx="11"/>
          </p:nvPr>
        </p:nvSpPr>
        <p:spPr/>
        <p:txBody>
          <a:bodyPr/>
          <a:p>
            <a:endParaRPr lang="en-US"/>
          </a:p>
        </p:txBody>
      </p:sp>
      <p:sp>
        <p:nvSpPr>
          <p:cNvPr id="1048720"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35D218DC-7CB0-41EA-892E-5DB0035AE1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43" name=""/>
        <p:cNvGrpSpPr/>
        <p:nvPr/>
      </p:nvGrpSpPr>
      <p:grpSpPr>
        <a:xfrm>
          <a:off x="0" y="0"/>
          <a:ext cx="0" cy="0"/>
          <a:chOff x="0" y="0"/>
          <a:chExt cx="0" cy="0"/>
        </a:xfrm>
      </p:grpSpPr>
      <p:sp>
        <p:nvSpPr>
          <p:cNvPr id="1048721" name="Rectangle 18"/>
          <p:cNvSpPr>
            <a:spLocks noChangeArrowheads="1"/>
          </p:cNvSpPr>
          <p:nvPr/>
        </p:nvSpPr>
        <p:spPr bwMode="auto">
          <a:xfrm>
            <a:off x="203200" y="152400"/>
            <a:ext cx="11777472" cy="304800"/>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2" name="Rectangle 14"/>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3" name="Rectangle 17"/>
          <p:cNvSpPr>
            <a:spLocks noChangeArrowheads="1"/>
          </p:cNvSpPr>
          <p:nvPr/>
        </p:nvSpPr>
        <p:spPr bwMode="white">
          <a:xfrm>
            <a:off x="1198880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4" name="Rectangle 15"/>
          <p:cNvSpPr>
            <a:spLocks noChangeArrowheads="1"/>
          </p:cNvSpPr>
          <p:nvPr/>
        </p:nvSpPr>
        <p:spPr bwMode="white">
          <a:xfrm>
            <a:off x="0" y="0"/>
            <a:ext cx="12192000" cy="118872"/>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5" name="Rectangle 16"/>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26" name="Rectangle 12"/>
          <p:cNvSpPr/>
          <p:nvPr/>
        </p:nvSpPr>
        <p:spPr>
          <a:xfrm>
            <a:off x="203200" y="609600"/>
            <a:ext cx="3657600" cy="5867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27" name="Title 1"/>
          <p:cNvSpPr>
            <a:spLocks noGrp="1"/>
          </p:cNvSpPr>
          <p:nvPr>
            <p:ph type="title"/>
          </p:nvPr>
        </p:nvSpPr>
        <p:spPr>
          <a:xfrm>
            <a:off x="508000" y="914400"/>
            <a:ext cx="3149600" cy="990600"/>
          </a:xfrm>
        </p:spPr>
        <p:txBody>
          <a:bodyPr anchor="b">
            <a:noAutofit/>
          </a:bodyPr>
          <a:lstStyle>
            <a:lvl1pPr algn="l">
              <a:buNone/>
              <a:defRPr b="1" sz="2200">
                <a:solidFill>
                  <a:srgbClr val="FFFFFF"/>
                </a:solidFill>
              </a:defRPr>
            </a:lvl1pPr>
          </a:lstStyle>
          <a:p>
            <a:r>
              <a:rPr kumimoji="0" lang="en-US" smtClean="0"/>
              <a:t>Click to edit Master title style</a:t>
            </a:r>
            <a:endParaRPr kumimoji="0" lang="en-US"/>
          </a:p>
        </p:txBody>
      </p:sp>
      <p:sp>
        <p:nvSpPr>
          <p:cNvPr id="1048728" name="Text Placeholder 2"/>
          <p:cNvSpPr>
            <a:spLocks noGrp="1"/>
          </p:cNvSpPr>
          <p:nvPr>
            <p:ph type="body" idx="2"/>
          </p:nvPr>
        </p:nvSpPr>
        <p:spPr>
          <a:xfrm>
            <a:off x="508000" y="1981201"/>
            <a:ext cx="3149600" cy="4144963"/>
          </a:xfrm>
        </p:spPr>
        <p:txBody>
          <a:bodyPr/>
          <a:lstStyle>
            <a:lvl1pPr indent="0" marL="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29" name="Rectangle 7"/>
          <p:cNvSpPr>
            <a:spLocks noChangeArrowheads="1"/>
          </p:cNvSpPr>
          <p:nvPr/>
        </p:nvSpPr>
        <p:spPr bwMode="auto">
          <a:xfrm>
            <a:off x="203200" y="152400"/>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730" name="Straight Connector 8"/>
          <p:cNvSpPr>
            <a:spLocks noChangeShapeType="1"/>
          </p:cNvSpPr>
          <p:nvPr/>
        </p:nvSpPr>
        <p:spPr bwMode="auto">
          <a:xfrm>
            <a:off x="203200" y="533400"/>
            <a:ext cx="11777472"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731" name="Content Placeholder 19"/>
          <p:cNvSpPr>
            <a:spLocks noGrp="1"/>
          </p:cNvSpPr>
          <p:nvPr>
            <p:ph sz="quarter" idx="1"/>
          </p:nvPr>
        </p:nvSpPr>
        <p:spPr>
          <a:xfrm>
            <a:off x="4165600" y="685800"/>
            <a:ext cx="7518400" cy="5410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32" name="Oval 9"/>
          <p:cNvSpPr/>
          <p:nvPr/>
        </p:nvSpPr>
        <p:spPr>
          <a:xfrm>
            <a:off x="1727200" y="228600"/>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3" name="Oval 10"/>
          <p:cNvSpPr/>
          <p:nvPr/>
        </p:nvSpPr>
        <p:spPr>
          <a:xfrm>
            <a:off x="1853184" y="323088"/>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4"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35D218DC-7CB0-41EA-892E-5DB0035AE132}" type="slidenum">
              <a:rPr lang="en-US" smtClean="0"/>
              <a:t>‹#›</a:t>
            </a:fld>
            <a:endParaRPr lang="en-US"/>
          </a:p>
        </p:txBody>
      </p:sp>
      <p:sp>
        <p:nvSpPr>
          <p:cNvPr id="1048735" name="Rectangle 20"/>
          <p:cNvSpPr>
            <a:spLocks noChangeArrowheads="1"/>
          </p:cNvSpPr>
          <p:nvPr/>
        </p:nvSpPr>
        <p:spPr bwMode="auto">
          <a:xfrm>
            <a:off x="199136" y="6388386"/>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736" name="Date Placeholder 4"/>
          <p:cNvSpPr>
            <a:spLocks noGrp="1"/>
          </p:cNvSpPr>
          <p:nvPr>
            <p:ph type="dt" sz="half" idx="10"/>
          </p:nvPr>
        </p:nvSpPr>
        <p:spPr/>
        <p:txBody>
          <a:bodyPr/>
          <a:p>
            <a:fld id="{288096B5-6E12-4E71-9C17-F3067ED0D0D0}" type="datetimeFigureOut">
              <a:rPr lang="en-US" smtClean="0"/>
              <a:t>11/12/2023</a:t>
            </a:fld>
            <a:endParaRPr lang="en-US"/>
          </a:p>
        </p:txBody>
      </p:sp>
      <p:sp>
        <p:nvSpPr>
          <p:cNvPr id="1048737" name="Footer Placeholder 5"/>
          <p:cNvSpPr>
            <a:spLocks noGrp="1"/>
          </p:cNvSpPr>
          <p:nvPr>
            <p:ph type="ftr" sz="quarter" idx="11"/>
          </p:nvPr>
        </p:nvSpPr>
        <p:spPr>
          <a:xfrm>
            <a:off x="402336" y="6410848"/>
            <a:ext cx="4511040" cy="365760"/>
          </a:xfrm>
        </p:spPr>
        <p:txBody>
          <a:bodyPr/>
          <a:p>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7" name=""/>
        <p:cNvGrpSpPr/>
        <p:nvPr/>
      </p:nvGrpSpPr>
      <p:grpSpPr>
        <a:xfrm>
          <a:off x="0" y="0"/>
          <a:ext cx="0" cy="0"/>
          <a:chOff x="0" y="0"/>
          <a:chExt cx="0" cy="0"/>
        </a:xfrm>
      </p:grpSpPr>
      <p:sp>
        <p:nvSpPr>
          <p:cNvPr id="1048648" name="Straight Connector 20"/>
          <p:cNvSpPr>
            <a:spLocks noChangeShapeType="1"/>
          </p:cNvSpPr>
          <p:nvPr/>
        </p:nvSpPr>
        <p:spPr bwMode="auto">
          <a:xfrm>
            <a:off x="203200" y="533400"/>
            <a:ext cx="11777472" cy="0"/>
          </a:xfrm>
          <a:prstGeom prst="line"/>
          <a:noFill/>
          <a:ln w="11430"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649" name="Rectangle 18"/>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0" name="Rectangle 15"/>
          <p:cNvSpPr>
            <a:spLocks noChangeArrowheads="1"/>
          </p:cNvSpPr>
          <p:nvPr/>
        </p:nvSpPr>
        <p:spPr bwMode="white">
          <a:xfrm>
            <a:off x="1198880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1" name="Rectangle 16"/>
          <p:cNvSpPr>
            <a:spLocks noChangeArrowheads="1"/>
          </p:cNvSpPr>
          <p:nvPr/>
        </p:nvSpPr>
        <p:spPr bwMode="white">
          <a:xfrm>
            <a:off x="0" y="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2" name="Rectangle 17"/>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53" name="Rectangle 19"/>
          <p:cNvSpPr>
            <a:spLocks noChangeArrowheads="1"/>
          </p:cNvSpPr>
          <p:nvPr/>
        </p:nvSpPr>
        <p:spPr bwMode="auto">
          <a:xfrm>
            <a:off x="203200" y="152400"/>
            <a:ext cx="11777472" cy="301752"/>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54" name="Rectangle 7"/>
          <p:cNvSpPr/>
          <p:nvPr/>
        </p:nvSpPr>
        <p:spPr>
          <a:xfrm>
            <a:off x="203200" y="609600"/>
            <a:ext cx="3657600" cy="5867400"/>
          </a:xfrm>
          <a:prstGeom prst="rect"/>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5" name="Rectangle 14"/>
          <p:cNvSpPr>
            <a:spLocks noChangeArrowheads="1"/>
          </p:cNvSpPr>
          <p:nvPr/>
        </p:nvSpPr>
        <p:spPr bwMode="auto">
          <a:xfrm>
            <a:off x="203200" y="155448"/>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656" name="Oval 11"/>
          <p:cNvSpPr/>
          <p:nvPr/>
        </p:nvSpPr>
        <p:spPr>
          <a:xfrm>
            <a:off x="1727200" y="228600"/>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7" name="Oval 12"/>
          <p:cNvSpPr/>
          <p:nvPr/>
        </p:nvSpPr>
        <p:spPr>
          <a:xfrm>
            <a:off x="1853184" y="323088"/>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8" name="Slide Number Placeholder 6"/>
          <p:cNvSpPr>
            <a:spLocks noGrp="1"/>
          </p:cNvSpPr>
          <p:nvPr>
            <p:ph type="sldNum" sz="quarter" idx="12"/>
          </p:nvPr>
        </p:nvSpPr>
        <p:spPr>
          <a:xfrm>
            <a:off x="1828800" y="312739"/>
            <a:ext cx="609600" cy="441325"/>
          </a:xfrm>
        </p:spPr>
        <p:txBody>
          <a:bodyPr/>
          <a:p>
            <a:fld id="{35D218DC-7CB0-41EA-892E-5DB0035AE132}" type="slidenum">
              <a:rPr lang="en-US" smtClean="0"/>
              <a:t>‹#›</a:t>
            </a:fld>
            <a:endParaRPr lang="en-US"/>
          </a:p>
        </p:txBody>
      </p:sp>
      <p:sp>
        <p:nvSpPr>
          <p:cNvPr id="1048659" name="Title 1"/>
          <p:cNvSpPr>
            <a:spLocks noGrp="1"/>
          </p:cNvSpPr>
          <p:nvPr>
            <p:ph type="title"/>
          </p:nvPr>
        </p:nvSpPr>
        <p:spPr>
          <a:xfrm>
            <a:off x="4000500" y="5029200"/>
            <a:ext cx="7823200" cy="1219200"/>
          </a:xfrm>
        </p:spPr>
        <p:txBody>
          <a:bodyPr anchor="t">
            <a:noAutofit/>
          </a:bodyPr>
          <a:lstStyle>
            <a:lvl1pPr algn="l">
              <a:buNone/>
              <a:defRPr b="1" sz="2400">
                <a:solidFill>
                  <a:schemeClr val="tx2"/>
                </a:solidFill>
              </a:defRPr>
            </a:lvl1pPr>
          </a:lstStyle>
          <a:p>
            <a:r>
              <a:rPr kumimoji="0" lang="en-US" smtClean="0"/>
              <a:t>Click to edit Master title style</a:t>
            </a:r>
            <a:endParaRPr kumimoji="0" lang="en-US"/>
          </a:p>
        </p:txBody>
      </p:sp>
      <p:sp>
        <p:nvSpPr>
          <p:cNvPr id="1048660" name="Picture Placeholder 2"/>
          <p:cNvSpPr>
            <a:spLocks noGrp="1"/>
          </p:cNvSpPr>
          <p:nvPr>
            <p:ph type="pic" idx="1"/>
          </p:nvPr>
        </p:nvSpPr>
        <p:spPr>
          <a:xfrm>
            <a:off x="4000500" y="609600"/>
            <a:ext cx="7823200" cy="4267200"/>
          </a:xfrm>
        </p:spPr>
        <p:txBody>
          <a:bodyPr/>
          <a:lstStyle>
            <a:lvl1pPr indent="0" marL="0">
              <a:buNone/>
              <a:defRPr sz="3200"/>
            </a:lvl1pPr>
          </a:lstStyle>
          <a:p>
            <a:r>
              <a:rPr kumimoji="0" lang="en-US" smtClean="0"/>
              <a:t>Click icon to add picture</a:t>
            </a:r>
            <a:endParaRPr dirty="0" kumimoji="0" lang="en-US"/>
          </a:p>
        </p:txBody>
      </p:sp>
      <p:sp>
        <p:nvSpPr>
          <p:cNvPr id="1048661" name="Text Placeholder 3"/>
          <p:cNvSpPr>
            <a:spLocks noGrp="1"/>
          </p:cNvSpPr>
          <p:nvPr>
            <p:ph type="body" sz="half" idx="2"/>
          </p:nvPr>
        </p:nvSpPr>
        <p:spPr>
          <a:xfrm>
            <a:off x="508000" y="990600"/>
            <a:ext cx="3251200" cy="5257800"/>
          </a:xfrm>
        </p:spPr>
        <p:txBody>
          <a:bodyPr/>
          <a:lstStyle>
            <a:lvl1pPr indent="0" marL="0">
              <a:spcAft>
                <a:spcPts val="1000"/>
              </a:spcAft>
              <a:buFontTx/>
              <a:buNone/>
              <a:defRPr sz="1600">
                <a:solidFill>
                  <a:srgbClr val="FFFFFF"/>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62" name="Rectangle 21"/>
          <p:cNvSpPr>
            <a:spLocks noChangeArrowheads="1"/>
          </p:cNvSpPr>
          <p:nvPr/>
        </p:nvSpPr>
        <p:spPr bwMode="auto">
          <a:xfrm>
            <a:off x="199136" y="6388386"/>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663" name="Date Placeholder 4"/>
          <p:cNvSpPr>
            <a:spLocks noGrp="1"/>
          </p:cNvSpPr>
          <p:nvPr>
            <p:ph type="dt" sz="half" idx="10"/>
          </p:nvPr>
        </p:nvSpPr>
        <p:spPr>
          <a:xfrm>
            <a:off x="7717536" y="6404984"/>
            <a:ext cx="4059936" cy="365760"/>
          </a:xfrm>
        </p:spPr>
        <p:txBody>
          <a:bodyPr/>
          <a:p>
            <a:fld id="{288096B5-6E12-4E71-9C17-F3067ED0D0D0}" type="datetimeFigureOut">
              <a:rPr lang="en-US" smtClean="0"/>
              <a:t>11/12/2023</a:t>
            </a:fld>
            <a:endParaRPr lang="en-US"/>
          </a:p>
        </p:txBody>
      </p:sp>
      <p:sp>
        <p:nvSpPr>
          <p:cNvPr id="1048664" name="Footer Placeholder 5"/>
          <p:cNvSpPr>
            <a:spLocks noGrp="1"/>
          </p:cNvSpPr>
          <p:nvPr>
            <p:ph type="ftr" sz="quarter" idx="11"/>
          </p:nvPr>
        </p:nvSpPr>
        <p:spPr>
          <a:xfrm>
            <a:off x="402336" y="6410848"/>
            <a:ext cx="4779264" cy="365760"/>
          </a:xfrm>
        </p:spPr>
        <p:txBody>
          <a:bodyPr/>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Rectangle 16"/>
          <p:cNvSpPr>
            <a:spLocks noChangeArrowheads="1"/>
          </p:cNvSpPr>
          <p:nvPr/>
        </p:nvSpPr>
        <p:spPr bwMode="white">
          <a:xfrm>
            <a:off x="0" y="6705600"/>
            <a:ext cx="12192000" cy="1524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7" name="Rectangle 15"/>
          <p:cNvSpPr>
            <a:spLocks noChangeArrowheads="1"/>
          </p:cNvSpPr>
          <p:nvPr/>
        </p:nvSpPr>
        <p:spPr bwMode="white">
          <a:xfrm>
            <a:off x="0" y="1"/>
            <a:ext cx="12192000" cy="1393371"/>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8" name="Rectangle 17"/>
          <p:cNvSpPr>
            <a:spLocks noChangeArrowheads="1"/>
          </p:cNvSpPr>
          <p:nvPr/>
        </p:nvSpPr>
        <p:spPr bwMode="white">
          <a:xfrm>
            <a:off x="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79" name="Rectangle 18"/>
          <p:cNvSpPr>
            <a:spLocks noChangeArrowheads="1"/>
          </p:cNvSpPr>
          <p:nvPr/>
        </p:nvSpPr>
        <p:spPr bwMode="white">
          <a:xfrm>
            <a:off x="11988800" y="0"/>
            <a:ext cx="203200" cy="6858000"/>
          </a:xfrm>
          <a:prstGeom prst="rect"/>
          <a:solidFill>
            <a:srgbClr val="FFFFFF"/>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80" name="Rectangle 8"/>
          <p:cNvSpPr>
            <a:spLocks noChangeArrowheads="1"/>
          </p:cNvSpPr>
          <p:nvPr/>
        </p:nvSpPr>
        <p:spPr bwMode="auto">
          <a:xfrm>
            <a:off x="199136" y="6388386"/>
            <a:ext cx="11777472" cy="309563"/>
          </a:xfrm>
          <a:prstGeom prst="rect"/>
          <a:solidFill>
            <a:schemeClr val="accent3"/>
          </a:solidFill>
          <a:ln w="9525" cap="flat" cmpd="sng" algn="ctr">
            <a:noFill/>
            <a:prstDash val="solid"/>
            <a:miter lim="800000"/>
            <a:headEnd type="none" w="med" len="med"/>
            <a:tailEnd type="none" w="med" len="med"/>
          </a:ln>
          <a:effectLst/>
        </p:spPr>
        <p:txBody>
          <a:bodyPr anchor="ctr" bIns="45720" compatLnSpc="1" lIns="91440" rIns="91440" tIns="45720" vert="horz" wrap="none"/>
          <a:p>
            <a:endParaRPr kumimoji="0" lang="en-US"/>
          </a:p>
        </p:txBody>
      </p:sp>
      <p:sp>
        <p:nvSpPr>
          <p:cNvPr id="1048581" name="Date Placeholder 13"/>
          <p:cNvSpPr>
            <a:spLocks noGrp="1"/>
          </p:cNvSpPr>
          <p:nvPr>
            <p:ph type="dt" sz="half" idx="2"/>
          </p:nvPr>
        </p:nvSpPr>
        <p:spPr>
          <a:xfrm>
            <a:off x="7721600" y="6404984"/>
            <a:ext cx="4059936" cy="365760"/>
          </a:xfrm>
          <a:prstGeom prst="rect"/>
        </p:spPr>
        <p:txBody>
          <a:bodyPr vert="horz"/>
          <a:lstStyle>
            <a:lvl1pPr algn="r" eaLnBrk="1" hangingPunct="1" latinLnBrk="0">
              <a:defRPr sz="1400" kumimoji="0">
                <a:solidFill>
                  <a:srgbClr val="FFFFFF"/>
                </a:solidFill>
              </a:defRPr>
            </a:lvl1pPr>
          </a:lstStyle>
          <a:p>
            <a:fld id="{288096B5-6E12-4E71-9C17-F3067ED0D0D0}" type="datetimeFigureOut">
              <a:rPr lang="en-US" smtClean="0"/>
              <a:t>11/12/2023</a:t>
            </a:fld>
            <a:endParaRPr lang="en-US"/>
          </a:p>
        </p:txBody>
      </p:sp>
      <p:sp>
        <p:nvSpPr>
          <p:cNvPr id="1048582" name="Footer Placeholder 2"/>
          <p:cNvSpPr>
            <a:spLocks noGrp="1"/>
          </p:cNvSpPr>
          <p:nvPr>
            <p:ph type="ftr" sz="quarter" idx="3"/>
          </p:nvPr>
        </p:nvSpPr>
        <p:spPr>
          <a:xfrm>
            <a:off x="406400" y="6410848"/>
            <a:ext cx="4775200" cy="365760"/>
          </a:xfrm>
          <a:prstGeom prst="rect"/>
        </p:spPr>
        <p:txBody>
          <a:bodyPr vert="horz"/>
          <a:lstStyle>
            <a:lvl1pPr algn="l" eaLnBrk="1" hangingPunct="1" latinLnBrk="0">
              <a:defRPr sz="1200" kumimoji="0">
                <a:solidFill>
                  <a:srgbClr val="FFFFFF"/>
                </a:solidFill>
              </a:defRPr>
            </a:lvl1pPr>
          </a:lstStyle>
          <a:p>
            <a:endParaRPr lang="en-US"/>
          </a:p>
        </p:txBody>
      </p:sp>
      <p:sp>
        <p:nvSpPr>
          <p:cNvPr id="1048583" name="Rectangle 7"/>
          <p:cNvSpPr>
            <a:spLocks noChangeArrowheads="1"/>
          </p:cNvSpPr>
          <p:nvPr/>
        </p:nvSpPr>
        <p:spPr bwMode="auto">
          <a:xfrm>
            <a:off x="203200" y="155448"/>
            <a:ext cx="11777472" cy="6547104"/>
          </a:xfrm>
          <a:prstGeom prst="rect"/>
          <a:noFill/>
          <a:ln w="9525" cap="flat" cmpd="sng" algn="ctr">
            <a:solidFill>
              <a:schemeClr val="accent3">
                <a:shade val="75000"/>
              </a:schemeClr>
            </a:solidFill>
            <a:prstDash val="solid"/>
            <a:miter lim="800000"/>
            <a:headEnd type="none" w="med" len="med"/>
            <a:tailEnd type="none" w="med" len="med"/>
          </a:ln>
          <a:effectLst/>
        </p:spPr>
        <p:txBody>
          <a:bodyPr anchor="ctr" bIns="45720" compatLnSpc="1" lIns="91440" rIns="91440" tIns="45720" vert="horz" wrap="none"/>
          <a:p>
            <a:endParaRPr dirty="0" kumimoji="0" lang="en-US"/>
          </a:p>
        </p:txBody>
      </p:sp>
      <p:sp>
        <p:nvSpPr>
          <p:cNvPr id="1048584" name="Straight Connector 9"/>
          <p:cNvSpPr>
            <a:spLocks noChangeShapeType="1"/>
          </p:cNvSpPr>
          <p:nvPr/>
        </p:nvSpPr>
        <p:spPr bwMode="auto">
          <a:xfrm>
            <a:off x="203200" y="1276743"/>
            <a:ext cx="11777472" cy="0"/>
          </a:xfrm>
          <a:prstGeom prst="line"/>
          <a:noFill/>
          <a:ln w="9525" cap="flat" cmpd="sng" algn="ctr">
            <a:solidFill>
              <a:schemeClr val="accent3">
                <a:shade val="75000"/>
              </a:schemeClr>
            </a:solidFill>
            <a:prstDash val="sysDash"/>
            <a:round/>
            <a:headEnd type="none" w="med" len="med"/>
            <a:tailEnd type="none" w="med" len="med"/>
          </a:ln>
          <a:effectLst/>
        </p:spPr>
        <p:txBody>
          <a:bodyPr anchor="ctr" bIns="45720" compatLnSpc="1" lIns="91440" rIns="91440" tIns="45720" vert="horz" wrap="none"/>
          <a:p>
            <a:endParaRPr kumimoji="0" lang="en-US"/>
          </a:p>
        </p:txBody>
      </p:sp>
      <p:sp>
        <p:nvSpPr>
          <p:cNvPr id="1048585" name="Oval 11"/>
          <p:cNvSpPr/>
          <p:nvPr/>
        </p:nvSpPr>
        <p:spPr>
          <a:xfrm>
            <a:off x="5689600" y="956036"/>
            <a:ext cx="812800" cy="609600"/>
          </a:xfrm>
          <a:prstGeom prst="ellipse"/>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6" name="Oval 14"/>
          <p:cNvSpPr/>
          <p:nvPr/>
        </p:nvSpPr>
        <p:spPr>
          <a:xfrm>
            <a:off x="5815584" y="1050524"/>
            <a:ext cx="560832" cy="420624"/>
          </a:xfrm>
          <a:prstGeom prst="ellipse"/>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7" name="Slide Number Placeholder 22"/>
          <p:cNvSpPr>
            <a:spLocks noGrp="1"/>
          </p:cNvSpPr>
          <p:nvPr>
            <p:ph type="sldNum" sz="quarter" idx="4"/>
          </p:nvPr>
        </p:nvSpPr>
        <p:spPr>
          <a:xfrm>
            <a:off x="5791200" y="1040175"/>
            <a:ext cx="609600" cy="441325"/>
          </a:xfrm>
          <a:prstGeom prst="rect"/>
        </p:spPr>
        <p:txBody>
          <a:bodyPr anchor="ctr" lIns="45720" rIns="45720" vert="horz">
            <a:normAutofit/>
          </a:bodyPr>
          <a:lstStyle>
            <a:lvl1pPr algn="ctr" eaLnBrk="1" hangingPunct="1" latinLnBrk="0">
              <a:defRPr sz="1600" kumimoji="0">
                <a:solidFill>
                  <a:schemeClr val="accent3">
                    <a:shade val="75000"/>
                  </a:schemeClr>
                </a:solidFill>
              </a:defRPr>
            </a:lvl1pPr>
          </a:lstStyle>
          <a:p>
            <a:fld id="{35D218DC-7CB0-41EA-892E-5DB0035AE132}" type="slidenum">
              <a:rPr lang="en-US" smtClean="0"/>
              <a:t>‹#›</a:t>
            </a:fld>
            <a:endParaRPr lang="en-US"/>
          </a:p>
        </p:txBody>
      </p:sp>
      <p:sp>
        <p:nvSpPr>
          <p:cNvPr id="1048588" name="Title Placeholder 21"/>
          <p:cNvSpPr>
            <a:spLocks noGrp="1"/>
          </p:cNvSpPr>
          <p:nvPr>
            <p:ph type="title"/>
          </p:nvPr>
        </p:nvSpPr>
        <p:spPr>
          <a:xfrm>
            <a:off x="402336" y="228600"/>
            <a:ext cx="11379200" cy="758952"/>
          </a:xfrm>
          <a:prstGeom prst="rect"/>
        </p:spPr>
        <p:txBody>
          <a:bodyPr anchor="b" vert="horz">
            <a:normAutofit/>
          </a:bodyPr>
          <a:p>
            <a:r>
              <a:rPr kumimoji="0" lang="en-US" smtClean="0"/>
              <a:t>Click to edit Master title style</a:t>
            </a:r>
            <a:endParaRPr kumimoji="0" lang="en-US"/>
          </a:p>
        </p:txBody>
      </p:sp>
      <p:sp>
        <p:nvSpPr>
          <p:cNvPr id="1048589" name="Text Placeholder 12"/>
          <p:cNvSpPr>
            <a:spLocks noGrp="1"/>
          </p:cNvSpPr>
          <p:nvPr>
            <p:ph type="body" idx="1"/>
          </p:nvPr>
        </p:nvSpPr>
        <p:spPr>
          <a:xfrm>
            <a:off x="402336" y="1524000"/>
            <a:ext cx="11379200" cy="459943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eaLnBrk="1" hangingPunct="1" latinLnBrk="0" rtl="0">
        <a:spcBef>
          <a:spcPct val="0"/>
        </a:spcBef>
        <a:buNone/>
        <a:defRPr sz="3300" kern="1200" kumimoji="0">
          <a:solidFill>
            <a:schemeClr val="accent3">
              <a:shade val="75000"/>
            </a:schemeClr>
          </a:solidFill>
          <a:latin typeface="+mj-lt"/>
          <a:ea typeface="+mj-ea"/>
          <a:cs typeface="+mj-cs"/>
        </a:defRPr>
      </a:lvl1pPr>
    </p:titleStyle>
    <p:bodyStyle>
      <a:lvl1pPr algn="l" eaLnBrk="1" hangingPunct="1" indent="-274320" latinLnBrk="0" marL="274320" rtl="0">
        <a:spcBef>
          <a:spcPct val="20000"/>
        </a:spcBef>
        <a:buClr>
          <a:schemeClr val="accent1"/>
        </a:buClr>
        <a:buSzPct val="85000"/>
        <a:buFont typeface="Wingdings 2"/>
        <a:buChar char=""/>
        <a:defRPr sz="2700" kern="1200" kumimoji="0">
          <a:solidFill>
            <a:schemeClr val="tx1"/>
          </a:solidFill>
          <a:latin typeface="+mn-lt"/>
          <a:ea typeface="+mn-ea"/>
          <a:cs typeface="+mn-cs"/>
        </a:defRPr>
      </a:lvl1pPr>
      <a:lvl2pPr algn="l" eaLnBrk="1" hangingPunct="1" indent="-274320" latinLnBrk="0" marL="548640" rtl="0">
        <a:spcBef>
          <a:spcPct val="20000"/>
        </a:spcBef>
        <a:buClr>
          <a:schemeClr val="accent2"/>
        </a:buClr>
        <a:buSzPct val="70000"/>
        <a:buFont typeface="Wingdings"/>
        <a:buChar char=""/>
        <a:defRPr sz="2200" kern="1200" kumimoji="0">
          <a:solidFill>
            <a:schemeClr val="tx2"/>
          </a:solidFill>
          <a:latin typeface="+mn-lt"/>
          <a:ea typeface="+mn-ea"/>
          <a:cs typeface="+mn-cs"/>
        </a:defRPr>
      </a:lvl2pPr>
      <a:lvl3pPr algn="l" eaLnBrk="1" hangingPunct="1" indent="-228600" latinLnBrk="0" marL="822960" rtl="0">
        <a:spcBef>
          <a:spcPct val="20000"/>
        </a:spcBef>
        <a:buClr>
          <a:schemeClr val="accent3"/>
        </a:buClr>
        <a:buSzPct val="75000"/>
        <a:buFont typeface="Wingdings 2"/>
        <a:buChar char=""/>
        <a:defRPr sz="2000" kern="1200" kumimoji="0">
          <a:solidFill>
            <a:schemeClr val="tx1"/>
          </a:solidFill>
          <a:latin typeface="+mn-lt"/>
          <a:ea typeface="+mn-ea"/>
          <a:cs typeface="+mn-cs"/>
        </a:defRPr>
      </a:lvl3pPr>
      <a:lvl4pPr algn="l" eaLnBrk="1" hangingPunct="1" indent="-228600" latinLnBrk="0" marL="1097280" rtl="0">
        <a:spcBef>
          <a:spcPct val="20000"/>
        </a:spcBef>
        <a:buClr>
          <a:schemeClr val="accent4"/>
        </a:buClr>
        <a:buSzPct val="70000"/>
        <a:buFont typeface="Wingdings"/>
        <a:buChar char=""/>
        <a:defRPr sz="2000" kern="1200" kumimoji="0">
          <a:solidFill>
            <a:schemeClr val="tx2"/>
          </a:solidFill>
          <a:latin typeface="+mn-lt"/>
          <a:ea typeface="+mn-ea"/>
          <a:cs typeface="+mn-cs"/>
        </a:defRPr>
      </a:lvl4pPr>
      <a:lvl5pPr algn="l" eaLnBrk="1" hangingPunct="1" indent="-228600" latinLnBrk="0" marL="1371600" rtl="0">
        <a:spcBef>
          <a:spcPct val="20000"/>
        </a:spcBef>
        <a:buClr>
          <a:schemeClr val="accent5"/>
        </a:buClr>
        <a:buFontTx/>
        <a:buChar char="•"/>
        <a:defRPr sz="1800" kern="1200" kumimoji="0">
          <a:solidFill>
            <a:schemeClr val="tx1"/>
          </a:solidFill>
          <a:latin typeface="+mn-lt"/>
          <a:ea typeface="+mn-ea"/>
          <a:cs typeface="+mn-cs"/>
        </a:defRPr>
      </a:lvl5pPr>
      <a:lvl6pPr algn="l" eaLnBrk="1" hangingPunct="1" indent="-182880" latinLnBrk="0" marL="1645920" rtl="0">
        <a:spcBef>
          <a:spcPct val="20000"/>
        </a:spcBef>
        <a:buClr>
          <a:schemeClr val="accent6"/>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1">
            <a:shade val="75000"/>
          </a:schemeClr>
        </a:buClr>
        <a:buSzPct val="90000"/>
        <a:buChar char="•"/>
        <a:defRPr baseline="0" sz="1600" kern="1200" kumimoji="0">
          <a:solidFill>
            <a:schemeClr val="tx1"/>
          </a:solidFill>
          <a:latin typeface="+mn-lt"/>
          <a:ea typeface="+mn-ea"/>
          <a:cs typeface="+mn-cs"/>
        </a:defRPr>
      </a:lvl7pPr>
      <a:lvl8pPr algn="l" eaLnBrk="1" hangingPunct="1" indent="-182880" latinLnBrk="0" marL="2103120" rtl="0">
        <a:spcBef>
          <a:spcPct val="20000"/>
        </a:spcBef>
        <a:buClr>
          <a:schemeClr val="accent4">
            <a:shade val="75000"/>
          </a:schemeClr>
        </a:buClr>
        <a:buChar char="•"/>
        <a:defRPr sz="1600" kern="1200" kumimoji="0">
          <a:solidFill>
            <a:schemeClr val="tx1"/>
          </a:solidFill>
          <a:latin typeface="+mn-lt"/>
          <a:ea typeface="+mn-ea"/>
          <a:cs typeface="+mn-cs"/>
        </a:defRPr>
      </a:lvl8pPr>
      <a:lvl9pPr algn="l" eaLnBrk="1" hangingPunct="1" indent="-182880" latinLnBrk="0" marL="2377440" rtl="0">
        <a:spcBef>
          <a:spcPct val="20000"/>
        </a:spcBef>
        <a:buClr>
          <a:schemeClr val="accent2">
            <a:shade val="75000"/>
          </a:schemeClr>
        </a:buClr>
        <a:buSzPct val="90000"/>
        <a:buChar char="•"/>
        <a:defRPr baseline="0" cap="all"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4" name="Subtitle 2"/>
          <p:cNvSpPr>
            <a:spLocks noGrp="1"/>
          </p:cNvSpPr>
          <p:nvPr>
            <p:ph type="subTitle" idx="1"/>
          </p:nvPr>
        </p:nvSpPr>
        <p:spPr>
          <a:xfrm>
            <a:off x="646545" y="3186545"/>
            <a:ext cx="10889673" cy="3509819"/>
          </a:xfrm>
        </p:spPr>
        <p:txBody>
          <a:bodyPr>
            <a:normAutofit/>
          </a:bodyPr>
          <a:p>
            <a:r>
              <a:rPr dirty="0" sz="2800" lang="en-US" smtClean="0">
                <a:latin typeface="Times New Roman" panose="02020603050405020304" pitchFamily="18" charset="0"/>
                <a:cs typeface="Times New Roman" panose="02020603050405020304" pitchFamily="18" charset="0"/>
              </a:rPr>
              <a:t>ACADEMIC YEAR 2023/2024</a:t>
            </a:r>
          </a:p>
          <a:p>
            <a:r>
              <a:rPr dirty="0" sz="2800" lang="en-US" smtClean="0">
                <a:latin typeface="Times New Roman" panose="02020603050405020304" pitchFamily="18" charset="0"/>
                <a:cs typeface="Times New Roman" panose="02020603050405020304" pitchFamily="18" charset="0"/>
              </a:rPr>
              <a:t>MSU_08502</a:t>
            </a:r>
            <a:r>
              <a:rPr dirty="0" sz="2800" lang="en-US" smtClean="0">
                <a:latin typeface="Times New Roman" panose="02020603050405020304" pitchFamily="18" charset="0"/>
                <a:cs typeface="Times New Roman" panose="02020603050405020304" pitchFamily="18" charset="0"/>
              </a:rPr>
              <a:t>: ENTREPRENUERSHIP</a:t>
            </a:r>
            <a:endParaRPr dirty="0" sz="2800" lang="en-US">
              <a:latin typeface="Times New Roman" panose="02020603050405020304" pitchFamily="18" charset="0"/>
              <a:cs typeface="Times New Roman" panose="02020603050405020304" pitchFamily="18" charset="0"/>
            </a:endParaRPr>
          </a:p>
          <a:p>
            <a:endParaRPr dirty="0" lang="en-US" smtClean="0">
              <a:latin typeface="Times New Roman" panose="02020603050405020304" pitchFamily="18"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a:p>
            <a:endParaRPr dirty="0" lang="en-US" smtClean="0">
              <a:latin typeface="Times New Roman" panose="02020603050405020304" pitchFamily="18" charset="0"/>
              <a:cs typeface="Times New Roman" panose="02020603050405020304" pitchFamily="18" charset="0"/>
            </a:endParaRPr>
          </a:p>
          <a:p>
            <a:pPr algn="r"/>
            <a:r>
              <a:rPr dirty="0" sz="2000" lang="en-US">
                <a:latin typeface="Times New Roman" panose="02020603050405020304" pitchFamily="18" charset="0"/>
                <a:cs typeface="Times New Roman" panose="02020603050405020304" pitchFamily="18" charset="0"/>
              </a:rPr>
              <a:t>LECTURER: MCHEMBE,S</a:t>
            </a:r>
          </a:p>
          <a:p>
            <a:endParaRPr dirty="0" lang="en-US">
              <a:latin typeface="Times New Roman" panose="02020603050405020304" pitchFamily="18" charset="0"/>
              <a:cs typeface="Times New Roman" panose="02020603050405020304" pitchFamily="18" charset="0"/>
            </a:endParaRPr>
          </a:p>
        </p:txBody>
      </p:sp>
      <p:sp>
        <p:nvSpPr>
          <p:cNvPr id="1048605" name="Title 1"/>
          <p:cNvSpPr>
            <a:spLocks noGrp="1"/>
          </p:cNvSpPr>
          <p:nvPr>
            <p:ph type="ctrTitle"/>
          </p:nvPr>
        </p:nvSpPr>
        <p:spPr>
          <a:xfrm>
            <a:off x="2179782" y="434109"/>
            <a:ext cx="7601527" cy="471055"/>
          </a:xfrm>
        </p:spPr>
        <p:txBody>
          <a:bodyPr>
            <a:noAutofit/>
          </a:bodyPr>
          <a:p>
            <a:pPr algn="ctr"/>
            <a:r>
              <a:rPr b="1" dirty="0" sz="2400" lang="en-US" smtClean="0">
                <a:latin typeface="Times New Roman" panose="02020603050405020304" pitchFamily="18" charset="0"/>
                <a:cs typeface="Times New Roman" panose="02020603050405020304" pitchFamily="18" charset="0"/>
              </a:rPr>
              <a:t>THE INSTITUTE OF FINANCE MANAGEMENT</a:t>
            </a:r>
            <a:endParaRPr b="1" dirty="0" sz="2400" lang="en-US">
              <a:latin typeface="Times New Roman" panose="02020603050405020304" pitchFamily="18" charset="0"/>
              <a:cs typeface="Times New Roman" panose="02020603050405020304" pitchFamily="18" charset="0"/>
            </a:endParaRPr>
          </a:p>
        </p:txBody>
      </p:sp>
      <p:pic>
        <p:nvPicPr>
          <p:cNvPr id="2097152" name="Picture 9" descr="FM Logo"/>
          <p:cNvPicPr>
            <a:picLocks noChangeAspect="1" noChangeArrowheads="1"/>
          </p:cNvPicPr>
          <p:nvPr/>
        </p:nvPicPr>
        <p:blipFill>
          <a:blip xmlns:r="http://schemas.openxmlformats.org/officeDocument/2006/relationships" r:embed="rId1"/>
          <a:srcRect/>
          <a:stretch>
            <a:fillRect/>
          </a:stretch>
        </p:blipFill>
        <p:spPr bwMode="auto">
          <a:xfrm>
            <a:off x="4719781" y="1173018"/>
            <a:ext cx="2512291" cy="1819564"/>
          </a:xfrm>
          <a:prstGeom prst="rect"/>
          <a:noFill/>
          <a:ln w="9525">
            <a:noFill/>
            <a:miter lim="800000"/>
            <a:headEnd/>
            <a:tailEnd/>
          </a:ln>
        </p:spPr>
      </p:pic>
    </p:spTree>
  </p:cSld>
  <p:clrMapOvr>
    <a:masterClrMapping/>
  </p:clrMapOvr>
  <p:transition spd="slow">
    <p:randomBar dir="vert"/>
  </p:transition>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8" name="Title 1"/>
          <p:cNvSpPr>
            <a:spLocks noGrp="1"/>
          </p:cNvSpPr>
          <p:nvPr>
            <p:ph type="title"/>
          </p:nvPr>
        </p:nvSpPr>
        <p:spPr>
          <a:xfrm>
            <a:off x="415215" y="305872"/>
            <a:ext cx="11379200" cy="930499"/>
          </a:xfrm>
        </p:spPr>
        <p:txBody>
          <a:bodyPr>
            <a:noAutofit/>
          </a:bodyPr>
          <a:p>
            <a:r>
              <a:rPr b="1" dirty="0" sz="7200" lang="en-US" smtClean="0">
                <a:solidFill>
                  <a:schemeClr val="accent1"/>
                </a:solidFill>
              </a:rPr>
              <a:t>THE END</a:t>
            </a:r>
            <a:endParaRPr b="1" dirty="0" sz="7200" lang="en-US">
              <a:solidFill>
                <a:schemeClr val="accent1"/>
              </a:solidFill>
            </a:endParaRPr>
          </a:p>
        </p:txBody>
      </p:sp>
      <p:sp>
        <p:nvSpPr>
          <p:cNvPr id="1048629" name="Content Placeholder 2"/>
          <p:cNvSpPr>
            <a:spLocks noGrp="1"/>
          </p:cNvSpPr>
          <p:nvPr>
            <p:ph sz="quarter" idx="1"/>
          </p:nvPr>
        </p:nvSpPr>
        <p:spPr>
          <a:xfrm>
            <a:off x="466730" y="3219718"/>
            <a:ext cx="11338560" cy="811369"/>
          </a:xfrm>
        </p:spPr>
        <p:txBody>
          <a:bodyPr>
            <a:normAutofit fontScale="98333" lnSpcReduction="20000"/>
          </a:bodyPr>
          <a:p>
            <a:pPr algn="ctr" indent="0" marL="0">
              <a:buNone/>
            </a:pPr>
            <a:r>
              <a:rPr dirty="0" sz="6000" lang="en-US" smtClean="0">
                <a:solidFill>
                  <a:schemeClr val="tx2"/>
                </a:solidFill>
              </a:rPr>
              <a:t>! </a:t>
            </a:r>
            <a:r>
              <a:rPr dirty="0" sz="6000" lang="en-US">
                <a:solidFill>
                  <a:schemeClr val="tx2"/>
                </a:solidFill>
              </a:rPr>
              <a:t>THANK YOU FOR LISTENING</a:t>
            </a:r>
            <a:r>
              <a:rPr dirty="0" sz="6000" lang="en-US" smtClean="0">
                <a:solidFill>
                  <a:schemeClr val="tx2"/>
                </a:solidFill>
              </a:rPr>
              <a:t>!</a:t>
            </a:r>
            <a:endParaRPr dirty="0" sz="6000" lang="en-US">
              <a:solidFill>
                <a:schemeClr val="tx2"/>
              </a:solidFill>
            </a:endParaRPr>
          </a:p>
        </p:txBody>
      </p:sp>
    </p:spTree>
  </p:cSld>
  <p:clrMapOvr>
    <a:masterClrMapping/>
  </p:clrMapOvr>
  <p:transition spd="slow">
    <p:cover/>
  </p:transition>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b="1" dirty="0" lang="en-US" smtClean="0"/>
              <a:t>Presentation Brief</a:t>
            </a:r>
            <a:endParaRPr b="1" dirty="0" lang="en-US"/>
          </a:p>
        </p:txBody>
      </p:sp>
      <p:sp>
        <p:nvSpPr>
          <p:cNvPr id="1048612" name="Content Placeholder 2"/>
          <p:cNvSpPr>
            <a:spLocks noGrp="1"/>
          </p:cNvSpPr>
          <p:nvPr>
            <p:ph sz="quarter" idx="1"/>
          </p:nvPr>
        </p:nvSpPr>
        <p:spPr/>
        <p:txBody>
          <a:bodyPr/>
          <a:p>
            <a:pPr indent="0" marL="0">
              <a:buNone/>
            </a:pPr>
            <a:r>
              <a:rPr b="1" dirty="0" sz="2800" lang="en-US" u="sng" smtClean="0"/>
              <a:t> </a:t>
            </a:r>
            <a:r>
              <a:rPr dirty="0" sz="2800" lang="en-US" u="sng" smtClean="0"/>
              <a:t>QUESTION</a:t>
            </a:r>
          </a:p>
          <a:p>
            <a:r>
              <a:rPr dirty="0" sz="2800" lang="en-US" smtClean="0"/>
              <a:t>Demonstrate </a:t>
            </a:r>
            <a:r>
              <a:rPr dirty="0" sz="2800" lang="en-US"/>
              <a:t>the format of a business plan for a new venture </a:t>
            </a:r>
          </a:p>
          <a:p>
            <a:pPr indent="0" marL="0">
              <a:buNone/>
            </a:pPr>
            <a:r>
              <a:rPr dirty="0" lang="en-US"/>
              <a:t>  </a:t>
            </a:r>
            <a:r>
              <a:rPr dirty="0" lang="en-US" smtClean="0"/>
              <a:t>BY;</a:t>
            </a:r>
            <a:endParaRPr dirty="0" lang="en-US" smtClean="0"/>
          </a:p>
          <a:p>
            <a:endParaRPr dirty="0" lang="en-US"/>
          </a:p>
        </p:txBody>
      </p:sp>
      <p:graphicFrame>
        <p:nvGraphicFramePr>
          <p:cNvPr id="4194304" name="Table 3"/>
          <p:cNvGraphicFramePr>
            <a:graphicFrameLocks noGrp="1"/>
          </p:cNvGraphicFramePr>
          <p:nvPr/>
        </p:nvGraphicFramePr>
        <p:xfrm>
          <a:off x="625470" y="3198960"/>
          <a:ext cx="8128000" cy="1681941"/>
        </p:xfrm>
        <a:graphic>
          <a:graphicData uri="http://schemas.openxmlformats.org/drawingml/2006/table">
            <a:tbl>
              <a:tblPr firstRow="1" bandRow="1">
                <a:tableStyleId>{5940675A-B579-460E-94D1-54222C63F5DA}</a:tableStyleId>
              </a:tblPr>
              <a:tblGrid>
                <a:gridCol w="4064000"/>
                <a:gridCol w="4064000"/>
              </a:tblGrid>
              <a:tr h="217053">
                <a:tc>
                  <a:txBody>
                    <a:bodyPr/>
                    <a:p>
                      <a:r>
                        <a:rPr b="1" dirty="0" lang="en-US" smtClean="0"/>
                        <a:t>Names</a:t>
                      </a:r>
                      <a:endParaRPr b="1" dirty="0" lang="en-US"/>
                    </a:p>
                  </a:txBody>
                </a:tc>
                <a:tc>
                  <a:txBody>
                    <a:bodyPr/>
                    <a:p>
                      <a:r>
                        <a:rPr b="1" dirty="0" lang="en-US" smtClean="0"/>
                        <a:t>Registration Numbers </a:t>
                      </a:r>
                      <a:endParaRPr b="1" dirty="0" lang="en-US"/>
                    </a:p>
                  </a:txBody>
                </a:tc>
              </a:tr>
              <a:tr h="438727">
                <a:tc>
                  <a:txBody>
                    <a:bodyPr/>
                    <a:p>
                      <a:r>
                        <a:rPr dirty="0" lang="en-US" smtClean="0"/>
                        <a:t>CAREEN </a:t>
                      </a:r>
                      <a:r>
                        <a:rPr baseline="0" dirty="0" lang="en-US" smtClean="0"/>
                        <a:t> </a:t>
                      </a:r>
                      <a:r>
                        <a:rPr baseline="0" dirty="0" lang="en-US" smtClean="0"/>
                        <a:t>MTAVANGU</a:t>
                      </a:r>
                      <a:endParaRPr dirty="0" lang="en-US"/>
                    </a:p>
                  </a:txBody>
                </a:tc>
                <a:tc>
                  <a:txBody>
                    <a:bodyPr/>
                    <a:p>
                      <a:r>
                        <a:rPr dirty="0" lang="en-US" smtClean="0"/>
                        <a:t>IMC/BAIT/2110147</a:t>
                      </a:r>
                      <a:endParaRPr dirty="0" lang="en-US"/>
                    </a:p>
                  </a:txBody>
                </a:tc>
              </a:tr>
              <a:tr h="438727">
                <a:tc>
                  <a:txBody>
                    <a:bodyPr/>
                    <a:p>
                      <a:r>
                        <a:rPr dirty="0" lang="en-US" smtClean="0"/>
                        <a:t>NAJMA </a:t>
                      </a:r>
                      <a:r>
                        <a:rPr dirty="0" lang="en-US" smtClean="0"/>
                        <a:t> MAHANYU</a:t>
                      </a:r>
                      <a:endParaRPr dirty="0" lang="en-US"/>
                    </a:p>
                  </a:txBody>
                </a:tc>
                <a:tc>
                  <a:txBody>
                    <a:bodyPr/>
                    <a:p>
                      <a:r>
                        <a:rPr dirty="0" lang="en-US" smtClean="0"/>
                        <a:t>IMC/BAIT/2112610</a:t>
                      </a:r>
                      <a:endParaRPr dirty="0" lang="en-US"/>
                    </a:p>
                  </a:txBody>
                </a:tc>
              </a:tr>
              <a:tr h="438727">
                <a:tc>
                  <a:txBody>
                    <a:bodyPr/>
                    <a:p>
                      <a:r>
                        <a:rPr dirty="0" lang="en-US" smtClean="0"/>
                        <a:t>GWAKISA </a:t>
                      </a:r>
                      <a:r>
                        <a:rPr dirty="0" lang="en-US" smtClean="0"/>
                        <a:t> NATHAN</a:t>
                      </a:r>
                      <a:endParaRPr dirty="0" lang="en-US"/>
                    </a:p>
                  </a:txBody>
                </a:tc>
                <a:tc>
                  <a:txBody>
                    <a:bodyPr/>
                    <a:p>
                      <a:r>
                        <a:rPr dirty="0" lang="en-US" smtClean="0"/>
                        <a:t>IMC/BAIT/2120368</a:t>
                      </a:r>
                      <a:endParaRPr dirty="0" lang="en-US"/>
                    </a:p>
                  </a:txBody>
                </a:tc>
              </a:tr>
            </a:tbl>
          </a:graphicData>
        </a:graphic>
      </p:graphicFrame>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3" name="Title 1"/>
          <p:cNvSpPr>
            <a:spLocks noGrp="1"/>
          </p:cNvSpPr>
          <p:nvPr>
            <p:ph type="title"/>
          </p:nvPr>
        </p:nvSpPr>
        <p:spPr>
          <a:xfrm>
            <a:off x="257576" y="365126"/>
            <a:ext cx="11655381" cy="665184"/>
          </a:xfrm>
        </p:spPr>
        <p:txBody>
          <a:bodyPr>
            <a:noAutofit/>
          </a:bodyPr>
          <a:p>
            <a:pPr algn="l"/>
            <a:r>
              <a:rPr b="1" dirty="0" lang="en-US" smtClean="0"/>
              <a:t>The format</a:t>
            </a:r>
            <a:r>
              <a:rPr b="1" dirty="0" lang="en-US" smtClean="0"/>
              <a:t> </a:t>
            </a:r>
            <a:r>
              <a:rPr b="1" dirty="0" lang="en-US" smtClean="0"/>
              <a:t>of a Business Plan </a:t>
            </a:r>
            <a:r>
              <a:rPr b="1" dirty="0" lang="en-US" smtClean="0"/>
              <a:t>for </a:t>
            </a:r>
            <a:r>
              <a:rPr b="1" dirty="0" lang="en-US" smtClean="0"/>
              <a:t>a </a:t>
            </a:r>
            <a:r>
              <a:rPr b="1" dirty="0" lang="en-US" smtClean="0"/>
              <a:t>new </a:t>
            </a:r>
            <a:r>
              <a:rPr b="1" dirty="0" lang="en-US" smtClean="0"/>
              <a:t>venture</a:t>
            </a:r>
            <a:endParaRPr b="1" dirty="0" lang="en-US"/>
          </a:p>
        </p:txBody>
      </p:sp>
      <p:sp>
        <p:nvSpPr>
          <p:cNvPr id="1048614" name="Content Placeholder 2"/>
          <p:cNvSpPr>
            <a:spLocks noGrp="1"/>
          </p:cNvSpPr>
          <p:nvPr>
            <p:ph sz="quarter" idx="1"/>
          </p:nvPr>
        </p:nvSpPr>
        <p:spPr>
          <a:xfrm>
            <a:off x="838200" y="1530418"/>
            <a:ext cx="10515600" cy="4908883"/>
          </a:xfrm>
        </p:spPr>
        <p:txBody>
          <a:bodyPr>
            <a:normAutofit fontScale="85185" lnSpcReduction="20000"/>
          </a:bodyPr>
          <a:p>
            <a:r>
              <a:rPr dirty="0" lang="en-US" smtClean="0"/>
              <a:t>Cover Page</a:t>
            </a:r>
          </a:p>
          <a:p>
            <a:r>
              <a:rPr dirty="0" lang="en-US" smtClean="0"/>
              <a:t>Table of Contents</a:t>
            </a:r>
          </a:p>
          <a:p>
            <a:pPr indent="-571500" marL="571500">
              <a:buFont typeface="+mj-lt"/>
              <a:buAutoNum type="romanLcPeriod"/>
            </a:pPr>
            <a:r>
              <a:rPr dirty="0" lang="en-US" smtClean="0"/>
              <a:t>Executive Summary</a:t>
            </a:r>
          </a:p>
          <a:p>
            <a:pPr indent="-571500" marL="571500">
              <a:buFont typeface="+mj-lt"/>
              <a:buAutoNum type="romanLcPeriod"/>
            </a:pPr>
            <a:r>
              <a:rPr dirty="0" lang="en-US" smtClean="0"/>
              <a:t>Industry Analysis</a:t>
            </a:r>
          </a:p>
          <a:p>
            <a:pPr indent="-571500" marL="571500">
              <a:buFont typeface="+mj-lt"/>
              <a:buAutoNum type="romanLcPeriod"/>
            </a:pPr>
            <a:r>
              <a:rPr dirty="0" lang="en-US" smtClean="0"/>
              <a:t>Company Description</a:t>
            </a:r>
          </a:p>
          <a:p>
            <a:pPr indent="-571500" marL="571500">
              <a:buFont typeface="+mj-lt"/>
              <a:buAutoNum type="romanLcPeriod"/>
            </a:pPr>
            <a:r>
              <a:rPr dirty="0" lang="en-US" smtClean="0"/>
              <a:t>Market Analysis</a:t>
            </a:r>
          </a:p>
          <a:p>
            <a:pPr indent="-571500" marL="571500">
              <a:buFont typeface="+mj-lt"/>
              <a:buAutoNum type="romanLcPeriod"/>
            </a:pPr>
            <a:r>
              <a:rPr dirty="0" lang="en-US" smtClean="0"/>
              <a:t>The Economics of the Business</a:t>
            </a:r>
          </a:p>
          <a:p>
            <a:pPr indent="-571500" marL="571500">
              <a:buFont typeface="+mj-lt"/>
              <a:buAutoNum type="romanLcPeriod"/>
            </a:pPr>
            <a:r>
              <a:rPr dirty="0" lang="en-US" smtClean="0"/>
              <a:t>Marketing Plan</a:t>
            </a:r>
          </a:p>
          <a:p>
            <a:pPr indent="-571500" marL="571500">
              <a:buFont typeface="+mj-lt"/>
              <a:buAutoNum type="romanLcPeriod"/>
            </a:pPr>
            <a:r>
              <a:rPr dirty="0" lang="en-US" smtClean="0"/>
              <a:t>Product Design </a:t>
            </a:r>
            <a:r>
              <a:rPr dirty="0" lang="en-US" smtClean="0"/>
              <a:t>and Development Plan </a:t>
            </a:r>
          </a:p>
          <a:p>
            <a:pPr indent="-571500" marL="571500">
              <a:buFont typeface="+mj-lt"/>
              <a:buAutoNum type="romanLcPeriod"/>
            </a:pPr>
            <a:r>
              <a:rPr dirty="0" lang="en-US" smtClean="0"/>
              <a:t>Operations Plan</a:t>
            </a:r>
          </a:p>
          <a:p>
            <a:pPr indent="-571500" marL="571500">
              <a:buFont typeface="+mj-lt"/>
              <a:buAutoNum type="romanLcPeriod"/>
            </a:pPr>
            <a:r>
              <a:rPr dirty="0" lang="en-US" smtClean="0"/>
              <a:t>Management Team and Company Structure</a:t>
            </a:r>
          </a:p>
          <a:p>
            <a:pPr indent="-571500" marL="571500">
              <a:buFont typeface="+mj-lt"/>
              <a:buAutoNum type="romanLcPeriod"/>
            </a:pPr>
            <a:r>
              <a:rPr dirty="0" lang="en-US" smtClean="0"/>
              <a:t>Overall Schedule</a:t>
            </a:r>
          </a:p>
          <a:p>
            <a:pPr indent="-571500" marL="571500">
              <a:buFont typeface="+mj-lt"/>
              <a:buAutoNum type="romanLcPeriod"/>
            </a:pPr>
            <a:r>
              <a:rPr dirty="0" lang="en-US" smtClean="0"/>
              <a:t>Financial Projections</a:t>
            </a:r>
          </a:p>
          <a:p>
            <a:r>
              <a:rPr dirty="0" lang="en-US" smtClean="0"/>
              <a:t>Appendices</a:t>
            </a:r>
          </a:p>
          <a:p>
            <a:endParaRPr dirty="0"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5" name="Title 1"/>
          <p:cNvSpPr>
            <a:spLocks noGrp="1"/>
          </p:cNvSpPr>
          <p:nvPr>
            <p:ph type="title"/>
          </p:nvPr>
        </p:nvSpPr>
        <p:spPr>
          <a:xfrm>
            <a:off x="838200" y="509822"/>
            <a:ext cx="10515600" cy="548958"/>
          </a:xfrm>
        </p:spPr>
        <p:txBody>
          <a:bodyPr>
            <a:noAutofit/>
          </a:bodyPr>
          <a:p>
            <a:pPr algn="l"/>
            <a:r>
              <a:rPr b="1" dirty="0" lang="en-US" smtClean="0"/>
              <a:t>More elaborations on the format</a:t>
            </a:r>
            <a:endParaRPr dirty="0" lang="en-US"/>
          </a:p>
        </p:txBody>
      </p:sp>
      <p:sp>
        <p:nvSpPr>
          <p:cNvPr id="1048616" name="Content Placeholder 2"/>
          <p:cNvSpPr>
            <a:spLocks noGrp="1"/>
          </p:cNvSpPr>
          <p:nvPr>
            <p:ph sz="quarter" idx="1"/>
          </p:nvPr>
        </p:nvSpPr>
        <p:spPr>
          <a:xfrm>
            <a:off x="703655" y="1589043"/>
            <a:ext cx="10390909" cy="5070765"/>
          </a:xfrm>
        </p:spPr>
        <p:txBody>
          <a:bodyPr>
            <a:normAutofit/>
          </a:bodyPr>
          <a:p>
            <a:r>
              <a:rPr b="1" dirty="0" sz="2400" lang="en-US" smtClean="0"/>
              <a:t>Cover Page</a:t>
            </a:r>
            <a:r>
              <a:rPr dirty="0" sz="2400" lang="en-US" smtClean="0"/>
              <a:t>: It should include the Company’s name, address, phone number, the date, contact information for the lead entrepreneur, the company’s website address if it has one and any social media pages.</a:t>
            </a:r>
            <a:endParaRPr sz="2000"/>
          </a:p>
          <a:p>
            <a:r>
              <a:rPr b="1" dirty="0" sz="2400" lang="en-US" smtClean="0"/>
              <a:t>Table of Contents</a:t>
            </a:r>
            <a:r>
              <a:rPr dirty="0" sz="2400" lang="en-US" smtClean="0"/>
              <a:t>: It should follow the cover page and list </a:t>
            </a:r>
            <a:r>
              <a:rPr dirty="0" sz="2400" lang="en-US" smtClean="0"/>
              <a:t>all the </a:t>
            </a:r>
            <a:r>
              <a:rPr dirty="0" sz="2400" lang="en-US" smtClean="0"/>
              <a:t>sections and page numbers of the business plan and appendices.</a:t>
            </a:r>
            <a:endParaRPr sz="2000"/>
          </a:p>
          <a:p>
            <a:pPr indent="-571500" marL="571500">
              <a:buFont typeface="+mj-lt"/>
              <a:buAutoNum type="romanLcPeriod"/>
            </a:pPr>
            <a:r>
              <a:rPr b="1" dirty="0" sz="2400" lang="en-US" smtClean="0"/>
              <a:t>Executive summary</a:t>
            </a:r>
            <a:r>
              <a:rPr dirty="0" sz="2400" lang="en-US" smtClean="0"/>
              <a:t>: This is a short overview of the entire business plan. It provides the reader with everything needed to know about the new ventures distinctive features. It is the summary of the plan </a:t>
            </a:r>
            <a:r>
              <a:rPr dirty="0" sz="2400" lang="en-US" smtClean="0"/>
              <a:t>itself.</a:t>
            </a:r>
            <a:endParaRPr sz="2000"/>
          </a:p>
          <a:p>
            <a:pPr indent="-571500" marL="571500">
              <a:buFont typeface="+mj-lt"/>
              <a:buAutoNum type="romanLcPeriod"/>
            </a:pPr>
            <a:r>
              <a:rPr b="1" dirty="0" sz="2400" lang="en-US" smtClean="0"/>
              <a:t>Industry </a:t>
            </a:r>
            <a:r>
              <a:rPr b="1" dirty="0" sz="2400" lang="en-US" smtClean="0"/>
              <a:t>Analysis</a:t>
            </a:r>
            <a:r>
              <a:rPr dirty="0" sz="2400" lang="en-US" smtClean="0"/>
              <a:t>: This is by describing the industry in which the firm tends to compete. It should include data and various features of the industry such as its size, growth </a:t>
            </a:r>
            <a:r>
              <a:rPr dirty="0" sz="2400" lang="en-US" smtClean="0"/>
              <a:t>rate, structure </a:t>
            </a:r>
            <a:r>
              <a:rPr dirty="0" sz="2400" lang="en-US" smtClean="0"/>
              <a:t>and sales projections. </a:t>
            </a:r>
            <a:r>
              <a:rPr dirty="0" sz="2400" lang="en-US" smtClean="0"/>
              <a:t>It can also include nature of participants, key success factors, industry trends together with long-term prospects. </a:t>
            </a:r>
            <a:endParaRPr dirty="0" lang="en-US" smtClean="0"/>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7" name="Title 1"/>
          <p:cNvSpPr>
            <a:spLocks noGrp="1"/>
          </p:cNvSpPr>
          <p:nvPr>
            <p:ph type="title"/>
          </p:nvPr>
        </p:nvSpPr>
        <p:spPr>
          <a:xfrm>
            <a:off x="838200" y="365126"/>
            <a:ext cx="10515600" cy="826366"/>
          </a:xfrm>
        </p:spPr>
        <p:txBody>
          <a:bodyPr>
            <a:normAutofit/>
          </a:bodyPr>
          <a:p>
            <a:pPr algn="l"/>
            <a:r>
              <a:rPr b="1" dirty="0" lang="en-US" smtClean="0"/>
              <a:t>Cont.….</a:t>
            </a:r>
            <a:endParaRPr b="1" dirty="0" lang="en-US"/>
          </a:p>
        </p:txBody>
      </p:sp>
      <p:sp>
        <p:nvSpPr>
          <p:cNvPr id="1048618" name="Content Placeholder 2"/>
          <p:cNvSpPr>
            <a:spLocks noGrp="1"/>
          </p:cNvSpPr>
          <p:nvPr>
            <p:ph sz="quarter" idx="1"/>
          </p:nvPr>
        </p:nvSpPr>
        <p:spPr>
          <a:xfrm>
            <a:off x="851079" y="1574801"/>
            <a:ext cx="10515600" cy="4903271"/>
          </a:xfrm>
        </p:spPr>
        <p:txBody>
          <a:bodyPr>
            <a:normAutofit fontScale="92593" lnSpcReduction="20000"/>
          </a:bodyPr>
          <a:p>
            <a:pPr indent="-571500" marL="571500">
              <a:buFont typeface="+mj-lt"/>
              <a:buAutoNum type="romanLcPeriod" startAt="3"/>
            </a:pPr>
            <a:r>
              <a:rPr b="1" dirty="0" lang="en-US" smtClean="0"/>
              <a:t>Company Description</a:t>
            </a:r>
            <a:r>
              <a:rPr dirty="0" lang="en-US" smtClean="0"/>
              <a:t>: It begins with a general description of the description of the company followed by brief company history, mission statement, the products and services, current status, legal status and ownership and key partnerships (if any) of the company.</a:t>
            </a:r>
          </a:p>
          <a:p>
            <a:pPr indent="-571500" marL="571500">
              <a:buFont typeface="+mj-lt"/>
              <a:buAutoNum type="romanLcPeriod" startAt="3"/>
            </a:pPr>
            <a:r>
              <a:rPr b="1" dirty="0" lang="en-US" smtClean="0"/>
              <a:t>Market </a:t>
            </a:r>
            <a:r>
              <a:rPr b="1" dirty="0" lang="en-US"/>
              <a:t>Analysis</a:t>
            </a:r>
            <a:r>
              <a:rPr dirty="0" lang="en-US"/>
              <a:t>: It breaks the industry </a:t>
            </a:r>
            <a:r>
              <a:rPr dirty="0" lang="en-US" smtClean="0"/>
              <a:t>into segments and zeroes in </a:t>
            </a:r>
            <a:r>
              <a:rPr dirty="0" lang="en-US"/>
              <a:t>the target market </a:t>
            </a:r>
            <a:r>
              <a:rPr dirty="0" lang="en-US" smtClean="0"/>
              <a:t>to which the firm will try to appeal. It should include market segmentation and target market selection, buyer behavior, competitor analysis together with estimates of annual sales and market share.</a:t>
            </a:r>
          </a:p>
          <a:p>
            <a:pPr indent="-571500" marL="571500">
              <a:buFont typeface="+mj-lt"/>
              <a:buAutoNum type="romanLcPeriod" startAt="3"/>
            </a:pPr>
            <a:r>
              <a:rPr b="1" dirty="0" lang="en-US" smtClean="0"/>
              <a:t>The Economics </a:t>
            </a:r>
            <a:r>
              <a:rPr b="1" dirty="0" lang="en-US" smtClean="0"/>
              <a:t>of a Business plan</a:t>
            </a:r>
            <a:r>
              <a:rPr dirty="0" lang="en-US" smtClean="0"/>
              <a:t>: It addresses the basic knowledge and logic of how profits are earned in the business and how many units of a business or product must be sold for it to start earning </a:t>
            </a:r>
            <a:r>
              <a:rPr dirty="0" lang="en-US" smtClean="0"/>
              <a:t>profit. It </a:t>
            </a:r>
            <a:r>
              <a:rPr dirty="0" lang="en-US"/>
              <a:t>should include </a:t>
            </a:r>
            <a:r>
              <a:rPr dirty="0" lang="en-US" smtClean="0"/>
              <a:t>revenue drivers </a:t>
            </a:r>
            <a:r>
              <a:rPr dirty="0" lang="en-US"/>
              <a:t>and </a:t>
            </a:r>
            <a:r>
              <a:rPr dirty="0" lang="en-US" smtClean="0"/>
              <a:t>profit margins,  fixed </a:t>
            </a:r>
            <a:r>
              <a:rPr dirty="0" lang="en-US"/>
              <a:t>and </a:t>
            </a:r>
            <a:r>
              <a:rPr dirty="0" lang="en-US" smtClean="0"/>
              <a:t>variable costs, operating leverage </a:t>
            </a:r>
            <a:r>
              <a:rPr dirty="0" lang="en-US"/>
              <a:t>and </a:t>
            </a:r>
            <a:r>
              <a:rPr dirty="0" lang="en-US" smtClean="0"/>
              <a:t>its implications, start-up costs together with break-even chart </a:t>
            </a:r>
            <a:r>
              <a:rPr dirty="0" lang="en-US"/>
              <a:t>and </a:t>
            </a:r>
            <a:r>
              <a:rPr dirty="0" lang="en-US" smtClean="0"/>
              <a:t>all necessary calculations.</a:t>
            </a:r>
            <a:endParaRPr dirty="0" lang="en-US" smtClean="0"/>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9" name="Title 1"/>
          <p:cNvSpPr>
            <a:spLocks noGrp="1"/>
          </p:cNvSpPr>
          <p:nvPr>
            <p:ph type="title"/>
          </p:nvPr>
        </p:nvSpPr>
        <p:spPr>
          <a:xfrm>
            <a:off x="386366" y="159064"/>
            <a:ext cx="10890161" cy="780184"/>
          </a:xfrm>
        </p:spPr>
        <p:txBody>
          <a:bodyPr>
            <a:normAutofit/>
          </a:bodyPr>
          <a:p>
            <a:pPr algn="l"/>
            <a:r>
              <a:rPr b="1" dirty="0" lang="en-US" smtClean="0"/>
              <a:t>Cont.…</a:t>
            </a:r>
            <a:endParaRPr b="1" dirty="0" lang="en-US"/>
          </a:p>
        </p:txBody>
      </p:sp>
      <p:sp>
        <p:nvSpPr>
          <p:cNvPr id="1048620" name="Content Placeholder 2"/>
          <p:cNvSpPr>
            <a:spLocks noGrp="1"/>
          </p:cNvSpPr>
          <p:nvPr>
            <p:ph sz="quarter" idx="1"/>
          </p:nvPr>
        </p:nvSpPr>
        <p:spPr>
          <a:xfrm>
            <a:off x="838200" y="1558344"/>
            <a:ext cx="10515600" cy="4855335"/>
          </a:xfrm>
        </p:spPr>
        <p:txBody>
          <a:bodyPr>
            <a:normAutofit fontScale="92857" lnSpcReduction="20000"/>
          </a:bodyPr>
          <a:p>
            <a:pPr indent="-571500" marL="571500">
              <a:buFont typeface="+mj-lt"/>
              <a:buAutoNum type="romanLcPeriod" startAt="6"/>
            </a:pPr>
            <a:r>
              <a:rPr b="1" dirty="0" sz="2800" lang="en-US"/>
              <a:t>Marketing Plan</a:t>
            </a:r>
            <a:r>
              <a:rPr dirty="0" sz="2800" lang="en-US"/>
              <a:t>: This focuses on how the business will market and sell its product or service. It shows the overall marketing strategy, product, price, promotions, and distribution, the sales process (or cycle) and sales </a:t>
            </a:r>
            <a:r>
              <a:rPr dirty="0" sz="2800" lang="en-US" smtClean="0"/>
              <a:t>tactics.</a:t>
            </a:r>
            <a:endParaRPr b="1" dirty="0" sz="3200" lang="en-US" smtClean="0"/>
          </a:p>
          <a:p>
            <a:pPr indent="-571500" marL="571500">
              <a:buFont typeface="+mj-lt"/>
              <a:buAutoNum type="romanLcPeriod" startAt="6"/>
            </a:pPr>
            <a:r>
              <a:rPr b="1" dirty="0" sz="2800" lang="en-US" smtClean="0"/>
              <a:t>Product </a:t>
            </a:r>
            <a:r>
              <a:rPr b="1" dirty="0" sz="2800" lang="en-US"/>
              <a:t>Design and Development Plan</a:t>
            </a:r>
            <a:r>
              <a:rPr dirty="0" sz="2800" lang="en-US"/>
              <a:t>: If a completely new product or service is being developed, there needs to be a description of the present stage of the development of the product or service. This can be detailed by showing development status and tasks, challenges and risks, projected development costs together with proprietary issues  such as patents, trademarks, copyrights, licenses and brand </a:t>
            </a:r>
            <a:r>
              <a:rPr dirty="0" sz="2800" lang="en-US" smtClean="0"/>
              <a:t>names.</a:t>
            </a:r>
            <a:endParaRPr b="1" dirty="0" sz="3200" lang="en-US" smtClean="0"/>
          </a:p>
          <a:p>
            <a:pPr indent="-571500" marL="571500">
              <a:buFont typeface="+mj-lt"/>
              <a:buAutoNum type="romanLcPeriod" startAt="6"/>
            </a:pPr>
            <a:r>
              <a:rPr b="1" dirty="0" sz="2800" lang="en-US" smtClean="0"/>
              <a:t>Operations </a:t>
            </a:r>
            <a:r>
              <a:rPr b="1" dirty="0" sz="2800" lang="en-US"/>
              <a:t>Plan</a:t>
            </a:r>
            <a:r>
              <a:rPr dirty="0" sz="2800" lang="en-US"/>
              <a:t>: This section of the business plan shows how the business will be run and how the product or service will be produced, the firms facilities and equipment and It should also describe the geographical location of the business</a:t>
            </a:r>
            <a:r>
              <a:rPr dirty="0" sz="2800" lang="en-US" smtClean="0"/>
              <a:t>.</a:t>
            </a:r>
            <a:endParaRPr dirty="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1" name="Title 1"/>
          <p:cNvSpPr>
            <a:spLocks noGrp="1"/>
          </p:cNvSpPr>
          <p:nvPr>
            <p:ph type="title"/>
          </p:nvPr>
        </p:nvSpPr>
        <p:spPr/>
        <p:txBody>
          <a:bodyPr/>
          <a:p>
            <a:pPr algn="l"/>
            <a:r>
              <a:rPr b="1" dirty="0" lang="en-US" smtClean="0"/>
              <a:t>Cont.…</a:t>
            </a:r>
            <a:endParaRPr b="1" dirty="0" lang="en-US"/>
          </a:p>
        </p:txBody>
      </p:sp>
      <p:sp>
        <p:nvSpPr>
          <p:cNvPr id="1048622" name="Content Placeholder 2"/>
          <p:cNvSpPr>
            <a:spLocks noGrp="1"/>
          </p:cNvSpPr>
          <p:nvPr>
            <p:ph sz="quarter" idx="1"/>
          </p:nvPr>
        </p:nvSpPr>
        <p:spPr>
          <a:xfrm>
            <a:off x="824248" y="1576914"/>
            <a:ext cx="10916648" cy="4873752"/>
          </a:xfrm>
        </p:spPr>
        <p:txBody>
          <a:bodyPr>
            <a:normAutofit fontScale="88889" lnSpcReduction="20000"/>
          </a:bodyPr>
          <a:p>
            <a:pPr indent="-571500" marL="571500">
              <a:buFont typeface="+mj-lt"/>
              <a:buAutoNum type="romanLcPeriod" startAt="9"/>
            </a:pPr>
            <a:r>
              <a:rPr b="1" dirty="0" lang="en-US"/>
              <a:t>Management Team and Company Structure</a:t>
            </a:r>
            <a:r>
              <a:rPr dirty="0" lang="en-US"/>
              <a:t>: This section consists of the profiles of the people involved in the firm. Their titles, duties and responsibilities of the position, previous industry and related experience, previous successes and educational background. Their qualifications and roles that they play</a:t>
            </a:r>
            <a:r>
              <a:rPr dirty="0" lang="en-US" smtClean="0"/>
              <a:t>. These </a:t>
            </a:r>
            <a:r>
              <a:rPr dirty="0" lang="en-US"/>
              <a:t>people </a:t>
            </a:r>
            <a:r>
              <a:rPr dirty="0" lang="en-US" smtClean="0"/>
              <a:t>include the management team, board </a:t>
            </a:r>
            <a:r>
              <a:rPr dirty="0" lang="en-US"/>
              <a:t>of </a:t>
            </a:r>
            <a:r>
              <a:rPr dirty="0" lang="en-US" smtClean="0"/>
              <a:t>directors, board </a:t>
            </a:r>
            <a:r>
              <a:rPr dirty="0" lang="en-US"/>
              <a:t>of </a:t>
            </a:r>
            <a:r>
              <a:rPr dirty="0" lang="en-US" smtClean="0"/>
              <a:t>advisors and the whole company </a:t>
            </a:r>
            <a:r>
              <a:rPr dirty="0" lang="en-US"/>
              <a:t>s</a:t>
            </a:r>
            <a:r>
              <a:rPr dirty="0" lang="en-US" smtClean="0"/>
              <a:t>tructure.</a:t>
            </a:r>
            <a:endParaRPr dirty="0" lang="en-US"/>
          </a:p>
          <a:p>
            <a:pPr indent="-571500" marL="571500">
              <a:buFont typeface="+mj-lt"/>
              <a:buAutoNum type="romanLcPeriod" startAt="9"/>
            </a:pPr>
            <a:r>
              <a:rPr b="1" dirty="0" lang="en-US"/>
              <a:t>Overall Schedule</a:t>
            </a:r>
            <a:r>
              <a:rPr dirty="0" lang="en-US"/>
              <a:t>: A Schedule should be prepared that shows the major events required to launch the business. A well prepared schedule can be extremely valuable to convince potential investors that the management team is aware of what needs to take place to launch the venture and has a plan to get there. </a:t>
            </a:r>
          </a:p>
          <a:p>
            <a:pPr indent="-571500" marL="571500">
              <a:buFont typeface="+mj-lt"/>
              <a:buAutoNum type="romanLcPeriod" startAt="9"/>
            </a:pPr>
            <a:r>
              <a:rPr b="1" dirty="0" lang="en-US"/>
              <a:t>Financial Projections</a:t>
            </a:r>
            <a:r>
              <a:rPr dirty="0" lang="en-US"/>
              <a:t>: This section includes the sources and uses of funds explaining how much money a firm needs, where the money will come from and how the money will be </a:t>
            </a:r>
            <a:r>
              <a:rPr dirty="0" lang="en-US" smtClean="0"/>
              <a:t>used. It </a:t>
            </a:r>
            <a:r>
              <a:rPr dirty="0" lang="en-US"/>
              <a:t>should </a:t>
            </a:r>
            <a:r>
              <a:rPr dirty="0" lang="en-US" smtClean="0"/>
              <a:t>show sources </a:t>
            </a:r>
            <a:r>
              <a:rPr dirty="0" lang="en-US"/>
              <a:t>and </a:t>
            </a:r>
            <a:r>
              <a:rPr dirty="0" lang="en-US" smtClean="0"/>
              <a:t>uses </a:t>
            </a:r>
            <a:r>
              <a:rPr dirty="0" lang="en-US"/>
              <a:t>of </a:t>
            </a:r>
            <a:r>
              <a:rPr dirty="0" lang="en-US" smtClean="0"/>
              <a:t>funds statement     assumptions sheet, </a:t>
            </a:r>
            <a:r>
              <a:rPr dirty="0" lang="en-US" smtClean="0">
                <a:solidFill>
                  <a:srgbClr val="FF0000"/>
                </a:solidFill>
              </a:rPr>
              <a:t>*</a:t>
            </a:r>
            <a:r>
              <a:rPr dirty="0" lang="en-US" smtClean="0"/>
              <a:t>pro-forma financial statements (income statements, balance sheets and cash-flows) and ratio analysis.</a:t>
            </a:r>
            <a:endParaRPr dirty="0" lang="en-US"/>
          </a:p>
        </p:txBody>
      </p:sp>
      <p:sp>
        <p:nvSpPr>
          <p:cNvPr id="1048623" name="TextBox 3"/>
          <p:cNvSpPr txBox="1"/>
          <p:nvPr/>
        </p:nvSpPr>
        <p:spPr>
          <a:xfrm>
            <a:off x="695458" y="6312773"/>
            <a:ext cx="11213206" cy="369332"/>
          </a:xfrm>
          <a:prstGeom prst="rect"/>
          <a:noFill/>
        </p:spPr>
        <p:txBody>
          <a:bodyPr rtlCol="0" wrap="square">
            <a:spAutoFit/>
          </a:bodyPr>
          <a:p>
            <a:r>
              <a:rPr dirty="0" lang="en-US" smtClean="0">
                <a:solidFill>
                  <a:srgbClr val="FF0000"/>
                </a:solidFill>
              </a:rPr>
              <a:t>*</a:t>
            </a:r>
            <a:r>
              <a:rPr dirty="0" lang="en-US" smtClean="0"/>
              <a:t>Pro-forma means set of financial statements that predicts the expected future performance of a company.</a:t>
            </a:r>
            <a:endParaRPr dirty="0" lang="en-US"/>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4" name="Title 1"/>
          <p:cNvSpPr>
            <a:spLocks noGrp="1"/>
          </p:cNvSpPr>
          <p:nvPr>
            <p:ph type="title"/>
          </p:nvPr>
        </p:nvSpPr>
        <p:spPr/>
        <p:txBody>
          <a:bodyPr/>
          <a:p>
            <a:pPr algn="l"/>
            <a:r>
              <a:rPr b="1" dirty="0" lang="en-US"/>
              <a:t>Cont.…</a:t>
            </a:r>
            <a:endParaRPr dirty="0" lang="en-US"/>
          </a:p>
        </p:txBody>
      </p:sp>
      <p:sp>
        <p:nvSpPr>
          <p:cNvPr id="1048625" name="Content Placeholder 2"/>
          <p:cNvSpPr>
            <a:spLocks noGrp="1"/>
          </p:cNvSpPr>
          <p:nvPr>
            <p:ph sz="quarter" idx="1"/>
          </p:nvPr>
        </p:nvSpPr>
        <p:spPr/>
        <p:txBody>
          <a:bodyPr/>
          <a:p>
            <a:r>
              <a:rPr b="1" dirty="0" lang="en-US"/>
              <a:t>Appendices</a:t>
            </a:r>
            <a:r>
              <a:rPr dirty="0" lang="en-US" smtClean="0"/>
              <a:t>: Any </a:t>
            </a:r>
            <a:r>
              <a:rPr dirty="0" lang="en-US"/>
              <a:t>material that does not easily fit into the body of a business plan should appear in an </a:t>
            </a:r>
            <a:r>
              <a:rPr dirty="0" lang="en-US" smtClean="0"/>
              <a:t>appendix which may include résumés </a:t>
            </a:r>
            <a:r>
              <a:rPr dirty="0" lang="en-US"/>
              <a:t>of the top management team, photos or diagrams of product or product prototypes, certain financial </a:t>
            </a:r>
            <a:r>
              <a:rPr dirty="0" lang="en-US" smtClean="0"/>
              <a:t>data </a:t>
            </a:r>
            <a:r>
              <a:rPr dirty="0" lang="en-US"/>
              <a:t>and market research projections. </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6" name="Title 1"/>
          <p:cNvSpPr>
            <a:spLocks noGrp="1"/>
          </p:cNvSpPr>
          <p:nvPr>
            <p:ph type="title"/>
          </p:nvPr>
        </p:nvSpPr>
        <p:spPr/>
        <p:txBody>
          <a:bodyPr/>
          <a:p>
            <a:pPr algn="l"/>
            <a:r>
              <a:rPr b="1" dirty="0" lang="en-US" smtClean="0"/>
              <a:t>REFERENCES</a:t>
            </a:r>
            <a:endParaRPr b="1" dirty="0" lang="en-US"/>
          </a:p>
        </p:txBody>
      </p:sp>
      <p:sp>
        <p:nvSpPr>
          <p:cNvPr id="1048627" name="Content Placeholder 2"/>
          <p:cNvSpPr>
            <a:spLocks noGrp="1"/>
          </p:cNvSpPr>
          <p:nvPr>
            <p:ph sz="quarter" idx="1"/>
          </p:nvPr>
        </p:nvSpPr>
        <p:spPr/>
        <p:txBody>
          <a:bodyPr/>
          <a:p>
            <a:pPr indent="0" marL="0">
              <a:buNone/>
            </a:pPr>
            <a:r>
              <a:rPr dirty="0" lang="en-US" err="1"/>
              <a:t>Barringer</a:t>
            </a:r>
            <a:r>
              <a:rPr dirty="0" lang="en-US"/>
              <a:t>, B. R., &amp; Ireland, R. D. (2019). </a:t>
            </a:r>
            <a:r>
              <a:rPr dirty="0" i="1" lang="en-US"/>
              <a:t>Entrepreneurship: Successfully Launching New Ventures</a:t>
            </a:r>
            <a:r>
              <a:rPr dirty="0" lang="en-US"/>
              <a:t> (6th ed.). Pearson Education Limited</a:t>
            </a:r>
            <a:r>
              <a:rPr dirty="0" lang="en-US" smtClean="0"/>
              <a:t>.</a:t>
            </a:r>
          </a:p>
          <a:p>
            <a:pPr indent="0" marL="0">
              <a:buNone/>
            </a:pPr>
            <a:endParaRPr dirty="0" lang="en-US"/>
          </a:p>
          <a:p>
            <a:pPr indent="0" marL="0">
              <a:buNone/>
            </a:pPr>
            <a:r>
              <a:rPr dirty="0" lang="en-US" err="1"/>
              <a:t>Drucker</a:t>
            </a:r>
            <a:r>
              <a:rPr dirty="0" lang="en-US"/>
              <a:t>, P. (2014). </a:t>
            </a:r>
            <a:r>
              <a:rPr dirty="0" i="1" lang="en-US"/>
              <a:t>Innovation and Entrepreneurship.</a:t>
            </a:r>
            <a:r>
              <a:rPr dirty="0" lang="en-US"/>
              <a:t> </a:t>
            </a:r>
            <a:r>
              <a:rPr dirty="0" lang="en-US" err="1" smtClean="0"/>
              <a:t>Routledge</a:t>
            </a:r>
            <a:r>
              <a:rPr dirty="0" lang="en-US" smtClean="0"/>
              <a:t>.</a:t>
            </a:r>
          </a:p>
          <a:p>
            <a:pPr indent="0" marL="0">
              <a:buNone/>
            </a:pPr>
            <a:endParaRPr dirty="0" lang="en-US"/>
          </a:p>
          <a:p>
            <a:pPr indent="0" marL="0">
              <a:buNone/>
            </a:pPr>
            <a:r>
              <a:rPr dirty="0" lang="en-US" err="1"/>
              <a:t>Landes</a:t>
            </a:r>
            <a:r>
              <a:rPr dirty="0" lang="en-US"/>
              <a:t>, S. D., </a:t>
            </a:r>
            <a:r>
              <a:rPr dirty="0" lang="en-US" err="1"/>
              <a:t>Mokyr</a:t>
            </a:r>
            <a:r>
              <a:rPr dirty="0" lang="en-US"/>
              <a:t>, J., &amp; </a:t>
            </a:r>
            <a:r>
              <a:rPr dirty="0" lang="en-US" err="1"/>
              <a:t>W.Baumol</a:t>
            </a:r>
            <a:r>
              <a:rPr dirty="0" lang="en-US"/>
              <a:t>. (2012). </a:t>
            </a:r>
            <a:r>
              <a:rPr dirty="0" i="1" lang="en-US"/>
              <a:t>The invention of enterprise: Entrepreneurship from ancient Mesopotamia to modern time.</a:t>
            </a:r>
            <a:r>
              <a:rPr dirty="0" lang="en-US"/>
              <a:t> Princeton University Press.</a:t>
            </a:r>
          </a:p>
          <a:p>
            <a:pPr indent="0" marL="0">
              <a:buNone/>
            </a:pPr>
            <a:endParaRPr dirty="0" lang="en-US"/>
          </a:p>
          <a:p>
            <a:pPr indent="0" marL="0">
              <a:buNone/>
            </a:pPr>
            <a:endParaRPr dirty="0" lang="en-US"/>
          </a:p>
          <a:p>
            <a:pPr indent="0" marL="0">
              <a:buNone/>
            </a:pPr>
            <a:endParaRPr dirty="0" lang="en-US"/>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lastClr="000000" val="windowText"/>
      </a:dk1>
      <a:lt1>
        <a:sysClr lastClr="FFFFFF" val="window"/>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r="5400000" dist="25400" rotWithShape="0">
              <a:srgbClr val="000000">
                <a:alpha val="35000"/>
              </a:srgbClr>
            </a:outerShdw>
          </a:effectLst>
        </a:effectStyle>
        <a:effectStyle>
          <a:effectLst>
            <a:outerShdw blurRad="50800" dir="5400000" dist="25400" rotWithShape="0">
              <a:srgbClr val="000000">
                <a:alpha val="45000"/>
              </a:srgbClr>
            </a:outerShdw>
          </a:effectLst>
          <a:scene3d>
            <a:camera prst="orthographicFront" fov="0">
              <a:rot lat="0" lon="0" rev="0"/>
            </a:camera>
            <a:lightRig dir="t" rig="threePt">
              <a:rot lat="0" lon="0" rev="0"/>
            </a:lightRig>
          </a:scene3d>
          <a:sp3d contourW="9525" prstMaterial="matte">
            <a:bevelT w="0" h="0"/>
            <a:contourClr>
              <a:schemeClr val="phClr">
                <a:shade val="70000"/>
                <a:satMod val="105000"/>
              </a:schemeClr>
            </a:contourClr>
          </a:sp3d>
        </a:effectStyle>
        <a:effectStyle>
          <a:effectLst>
            <a:outerShdw blurRad="50800" dir="5400000" dist="25400" rotWithShape="0">
              <a:srgbClr val="000000">
                <a:alpha val="45000"/>
              </a:srgbClr>
            </a:outerShdw>
          </a:effectLst>
          <a:scene3d>
            <a:camera prst="orthographicFront" fov="0">
              <a:rot lat="0" lon="0" rev="0"/>
            </a:camera>
            <a:lightRig dir="b" rig="soft">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algn="tl" flip="none" sx="85000" sy="85000" tx="0" ty="0"/>
        </a:blipFill>
        <a:blipFill>
          <a:blip xmlns:r="http://schemas.openxmlformats.org/officeDocument/2006/relationships" r:embed="rId2">
            <a:duotone>
              <a:schemeClr val="phClr">
                <a:shade val="65000"/>
                <a:satMod val="115000"/>
              </a:schemeClr>
              <a:schemeClr val="phClr">
                <a:tint val="85000"/>
              </a:schemeClr>
            </a:duotone>
          </a:blip>
          <a:tile algn="tl" flip="none" sx="65000" sy="6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Demonstrate the format of a business plan for a new venture</dc:title>
  <dc:creator>NAJMA</dc:creator>
  <cp:lastModifiedBy>hp</cp:lastModifiedBy>
  <dcterms:created xsi:type="dcterms:W3CDTF">2023-11-10T11:52:39Z</dcterms:created>
  <dcterms:modified xsi:type="dcterms:W3CDTF">2023-11-12T20:17:03Z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30a4d8b8e65646e2a437452266204bf1</vt:lpwstr>
  </property>
</Properties>
</file>