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Lst>
  <p:notesMasterIdLst>
    <p:notesMasterId r:id="rId30"/>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 id="275" r:id="rId24"/>
    <p:sldId id="278" r:id="rId25"/>
    <p:sldId id="279" r:id="rId26"/>
    <p:sldId id="280" r:id="rId27"/>
    <p:sldId id="281" r:id="rId28"/>
    <p:sldId id="282" r:id="rId29"/>
  </p:sldIdLst>
  <p:sldSz cx="10160000" cy="5715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120" y="-1602"/>
      </p:cViewPr>
      <p:guideLst>
        <p:guide orient="horz" pos="1800"/>
        <p:guide pos="3200"/>
      </p:guideLst>
    </p:cSldViewPr>
  </p:slideViewPr>
  <p:notesTextViewPr>
    <p:cViewPr>
      <p:scale>
        <a:sx n="1" d="1"/>
        <a:sy n="1" d="1"/>
      </p:scale>
      <p:origin x="0" y="0"/>
    </p:cViewPr>
  </p:notesTextViewPr>
  <p:sorterViewPr>
    <p:cViewPr>
      <p:scale>
        <a:sx n="166" d="100"/>
        <a:sy n="1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t>2019/12/6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t>‹#›</a:t>
            </a:fld>
            <a:endParaRPr lang="zh-CN" altLang="en-US"/>
          </a:p>
        </p:txBody>
      </p:sp>
    </p:spTree>
    <p:extLst>
      <p:ext uri="{BB962C8B-B14F-4D97-AF65-F5344CB8AC3E}">
        <p14:creationId xmlns:p14="http://schemas.microsoft.com/office/powerpoint/2010/main" val="418279257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a:t>
            </a:fld>
            <a:endParaRPr lang="zh-CN" altLang="en-US"/>
          </a:p>
        </p:txBody>
      </p:sp>
    </p:spTree>
    <p:extLst>
      <p:ext uri="{BB962C8B-B14F-4D97-AF65-F5344CB8AC3E}">
        <p14:creationId xmlns:p14="http://schemas.microsoft.com/office/powerpoint/2010/main" val="132449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10</a:t>
            </a:fld>
            <a:endParaRPr lang="zh-CN" altLang="en-US"/>
          </a:p>
        </p:txBody>
      </p:sp>
    </p:spTree>
    <p:extLst>
      <p:ext uri="{BB962C8B-B14F-4D97-AF65-F5344CB8AC3E}">
        <p14:creationId xmlns:p14="http://schemas.microsoft.com/office/powerpoint/2010/main" val="3846758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11</a:t>
            </a:fld>
            <a:endParaRPr lang="zh-CN" altLang="en-US"/>
          </a:p>
        </p:txBody>
      </p:sp>
    </p:spTree>
    <p:extLst>
      <p:ext uri="{BB962C8B-B14F-4D97-AF65-F5344CB8AC3E}">
        <p14:creationId xmlns:p14="http://schemas.microsoft.com/office/powerpoint/2010/main" val="393791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12</a:t>
            </a:fld>
            <a:endParaRPr lang="zh-CN" altLang="en-US"/>
          </a:p>
        </p:txBody>
      </p:sp>
    </p:spTree>
    <p:extLst>
      <p:ext uri="{BB962C8B-B14F-4D97-AF65-F5344CB8AC3E}">
        <p14:creationId xmlns:p14="http://schemas.microsoft.com/office/powerpoint/2010/main" val="29211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13</a:t>
            </a:fld>
            <a:endParaRPr lang="zh-CN" altLang="en-US"/>
          </a:p>
        </p:txBody>
      </p:sp>
    </p:spTree>
    <p:extLst>
      <p:ext uri="{BB962C8B-B14F-4D97-AF65-F5344CB8AC3E}">
        <p14:creationId xmlns:p14="http://schemas.microsoft.com/office/powerpoint/2010/main" val="301139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14</a:t>
            </a:fld>
            <a:endParaRPr lang="zh-CN" altLang="en-US"/>
          </a:p>
        </p:txBody>
      </p:sp>
    </p:spTree>
    <p:extLst>
      <p:ext uri="{BB962C8B-B14F-4D97-AF65-F5344CB8AC3E}">
        <p14:creationId xmlns:p14="http://schemas.microsoft.com/office/powerpoint/2010/main" val="121690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15</a:t>
            </a:fld>
            <a:endParaRPr lang="zh-CN" altLang="en-US"/>
          </a:p>
        </p:txBody>
      </p:sp>
    </p:spTree>
    <p:extLst>
      <p:ext uri="{BB962C8B-B14F-4D97-AF65-F5344CB8AC3E}">
        <p14:creationId xmlns:p14="http://schemas.microsoft.com/office/powerpoint/2010/main" val="228370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16</a:t>
            </a:fld>
            <a:endParaRPr lang="zh-CN" altLang="en-US"/>
          </a:p>
        </p:txBody>
      </p:sp>
    </p:spTree>
    <p:extLst>
      <p:ext uri="{BB962C8B-B14F-4D97-AF65-F5344CB8AC3E}">
        <p14:creationId xmlns:p14="http://schemas.microsoft.com/office/powerpoint/2010/main" val="645437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17</a:t>
            </a:fld>
            <a:endParaRPr lang="zh-CN" altLang="en-US"/>
          </a:p>
        </p:txBody>
      </p:sp>
    </p:spTree>
    <p:extLst>
      <p:ext uri="{BB962C8B-B14F-4D97-AF65-F5344CB8AC3E}">
        <p14:creationId xmlns:p14="http://schemas.microsoft.com/office/powerpoint/2010/main" val="161638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18</a:t>
            </a:fld>
            <a:endParaRPr lang="zh-CN" altLang="en-US"/>
          </a:p>
        </p:txBody>
      </p:sp>
    </p:spTree>
    <p:extLst>
      <p:ext uri="{BB962C8B-B14F-4D97-AF65-F5344CB8AC3E}">
        <p14:creationId xmlns:p14="http://schemas.microsoft.com/office/powerpoint/2010/main" val="2631326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19</a:t>
            </a:fld>
            <a:endParaRPr lang="zh-CN" altLang="en-US"/>
          </a:p>
        </p:txBody>
      </p:sp>
    </p:spTree>
    <p:extLst>
      <p:ext uri="{BB962C8B-B14F-4D97-AF65-F5344CB8AC3E}">
        <p14:creationId xmlns:p14="http://schemas.microsoft.com/office/powerpoint/2010/main" val="216595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a:t>
            </a:fld>
            <a:endParaRPr lang="zh-CN" altLang="en-US"/>
          </a:p>
        </p:txBody>
      </p:sp>
    </p:spTree>
    <p:extLst>
      <p:ext uri="{BB962C8B-B14F-4D97-AF65-F5344CB8AC3E}">
        <p14:creationId xmlns:p14="http://schemas.microsoft.com/office/powerpoint/2010/main" val="360660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20</a:t>
            </a:fld>
            <a:endParaRPr lang="zh-CN" altLang="en-US"/>
          </a:p>
        </p:txBody>
      </p:sp>
    </p:spTree>
    <p:extLst>
      <p:ext uri="{BB962C8B-B14F-4D97-AF65-F5344CB8AC3E}">
        <p14:creationId xmlns:p14="http://schemas.microsoft.com/office/powerpoint/2010/main" val="2220741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21</a:t>
            </a:fld>
            <a:endParaRPr lang="zh-CN" altLang="en-US"/>
          </a:p>
        </p:txBody>
      </p:sp>
    </p:spTree>
    <p:extLst>
      <p:ext uri="{BB962C8B-B14F-4D97-AF65-F5344CB8AC3E}">
        <p14:creationId xmlns:p14="http://schemas.microsoft.com/office/powerpoint/2010/main" val="122191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22</a:t>
            </a:fld>
            <a:endParaRPr lang="zh-CN" altLang="en-US"/>
          </a:p>
        </p:txBody>
      </p:sp>
    </p:spTree>
    <p:extLst>
      <p:ext uri="{BB962C8B-B14F-4D97-AF65-F5344CB8AC3E}">
        <p14:creationId xmlns:p14="http://schemas.microsoft.com/office/powerpoint/2010/main" val="877983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23</a:t>
            </a:fld>
            <a:endParaRPr lang="zh-CN" altLang="en-US"/>
          </a:p>
        </p:txBody>
      </p:sp>
    </p:spTree>
    <p:extLst>
      <p:ext uri="{BB962C8B-B14F-4D97-AF65-F5344CB8AC3E}">
        <p14:creationId xmlns:p14="http://schemas.microsoft.com/office/powerpoint/2010/main" val="309285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24</a:t>
            </a:fld>
            <a:endParaRPr lang="zh-CN" altLang="en-US"/>
          </a:p>
        </p:txBody>
      </p:sp>
    </p:spTree>
    <p:extLst>
      <p:ext uri="{BB962C8B-B14F-4D97-AF65-F5344CB8AC3E}">
        <p14:creationId xmlns:p14="http://schemas.microsoft.com/office/powerpoint/2010/main" val="3204511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25</a:t>
            </a:fld>
            <a:endParaRPr lang="zh-CN" altLang="en-US"/>
          </a:p>
        </p:txBody>
      </p:sp>
    </p:spTree>
    <p:extLst>
      <p:ext uri="{BB962C8B-B14F-4D97-AF65-F5344CB8AC3E}">
        <p14:creationId xmlns:p14="http://schemas.microsoft.com/office/powerpoint/2010/main" val="1556787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26</a:t>
            </a:fld>
            <a:endParaRPr lang="zh-CN" altLang="en-US"/>
          </a:p>
        </p:txBody>
      </p:sp>
    </p:spTree>
    <p:extLst>
      <p:ext uri="{BB962C8B-B14F-4D97-AF65-F5344CB8AC3E}">
        <p14:creationId xmlns:p14="http://schemas.microsoft.com/office/powerpoint/2010/main" val="359936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3</a:t>
            </a:fld>
            <a:endParaRPr lang="zh-CN" altLang="en-US"/>
          </a:p>
        </p:txBody>
      </p:sp>
    </p:spTree>
    <p:extLst>
      <p:ext uri="{BB962C8B-B14F-4D97-AF65-F5344CB8AC3E}">
        <p14:creationId xmlns:p14="http://schemas.microsoft.com/office/powerpoint/2010/main" val="119252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4</a:t>
            </a:fld>
            <a:endParaRPr lang="zh-CN" altLang="en-US"/>
          </a:p>
        </p:txBody>
      </p:sp>
    </p:spTree>
    <p:extLst>
      <p:ext uri="{BB962C8B-B14F-4D97-AF65-F5344CB8AC3E}">
        <p14:creationId xmlns:p14="http://schemas.microsoft.com/office/powerpoint/2010/main" val="265785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5</a:t>
            </a:fld>
            <a:endParaRPr lang="zh-CN" altLang="en-US"/>
          </a:p>
        </p:txBody>
      </p:sp>
    </p:spTree>
    <p:extLst>
      <p:ext uri="{BB962C8B-B14F-4D97-AF65-F5344CB8AC3E}">
        <p14:creationId xmlns:p14="http://schemas.microsoft.com/office/powerpoint/2010/main" val="329825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6</a:t>
            </a:fld>
            <a:endParaRPr lang="zh-CN" altLang="en-US"/>
          </a:p>
        </p:txBody>
      </p:sp>
    </p:spTree>
    <p:extLst>
      <p:ext uri="{BB962C8B-B14F-4D97-AF65-F5344CB8AC3E}">
        <p14:creationId xmlns:p14="http://schemas.microsoft.com/office/powerpoint/2010/main" val="302284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7</a:t>
            </a:fld>
            <a:endParaRPr lang="zh-CN" altLang="en-US"/>
          </a:p>
        </p:txBody>
      </p:sp>
    </p:spTree>
    <p:extLst>
      <p:ext uri="{BB962C8B-B14F-4D97-AF65-F5344CB8AC3E}">
        <p14:creationId xmlns:p14="http://schemas.microsoft.com/office/powerpoint/2010/main" val="50963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8</a:t>
            </a:fld>
            <a:endParaRPr lang="zh-CN" altLang="en-US"/>
          </a:p>
        </p:txBody>
      </p:sp>
    </p:spTree>
    <p:extLst>
      <p:ext uri="{BB962C8B-B14F-4D97-AF65-F5344CB8AC3E}">
        <p14:creationId xmlns:p14="http://schemas.microsoft.com/office/powerpoint/2010/main" val="68739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9</a:t>
            </a:fld>
            <a:endParaRPr lang="zh-CN" altLang="en-US"/>
          </a:p>
        </p:txBody>
      </p:sp>
    </p:spTree>
    <p:extLst>
      <p:ext uri="{BB962C8B-B14F-4D97-AF65-F5344CB8AC3E}">
        <p14:creationId xmlns:p14="http://schemas.microsoft.com/office/powerpoint/2010/main" val="215933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zh-CN" altLang="en-US"/>
              <a:t>单击此处编辑母版标题样式</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59992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269136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4596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106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55"/>
            <a:ext cx="86360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9844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942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17"/>
            <a:ext cx="86360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96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893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8000" y="1279261"/>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61140" y="1279261"/>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1140"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89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0701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862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845622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1" y="227542"/>
            <a:ext cx="3342570"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8001" y="1195917"/>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4575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0969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6832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865"/>
            <a:ext cx="22860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8000" y="228865"/>
            <a:ext cx="6688667"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470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186787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7161447" y="2970952"/>
            <a:ext cx="775136" cy="230832"/>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pPr defTabSz="914400"/>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pPr defTabSz="914400"/>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pPr defTabSz="914400"/>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pPr defTabSz="914400"/>
            <a:r>
              <a:rPr lang="en-US" altLang="zh-CN" sz="100" dirty="0">
                <a:solidFill>
                  <a:prstClr val="white"/>
                </a:solidFill>
                <a:ea typeface="宋体"/>
              </a:rPr>
              <a:t> </a:t>
            </a: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22648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zh-CN" altLang="en-US"/>
              <a:t>编辑母版文本样式</a:t>
            </a:r>
          </a:p>
        </p:txBody>
      </p:sp>
      <p:sp>
        <p:nvSpPr>
          <p:cNvPr id="4" name="Content Placeholder 3"/>
          <p:cNvSpPr>
            <a:spLocks noGrp="1"/>
          </p:cNvSpPr>
          <p:nvPr>
            <p:ph sz="half" idx="2"/>
          </p:nvPr>
        </p:nvSpPr>
        <p:spPr>
          <a:xfrm>
            <a:off x="699824" y="2087563"/>
            <a:ext cx="4298156"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zh-CN" altLang="en-US"/>
              <a:t>编辑母版文本样式</a:t>
            </a:r>
          </a:p>
        </p:txBody>
      </p:sp>
      <p:sp>
        <p:nvSpPr>
          <p:cNvPr id="6" name="Content Placeholder 5"/>
          <p:cNvSpPr>
            <a:spLocks noGrp="1"/>
          </p:cNvSpPr>
          <p:nvPr>
            <p:ph sz="quarter" idx="4"/>
          </p:nvPr>
        </p:nvSpPr>
        <p:spPr>
          <a:xfrm>
            <a:off x="5143500" y="2087563"/>
            <a:ext cx="4319323"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45192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124756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291735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zh-CN" altLang="en-US"/>
              <a:t>单击此处编辑母版标题样式</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50335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zh-CN" altLang="en-US"/>
              <a:t>单击图标添加图片</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9E1B1F57-B3D7-4910-9E5E-C3714C7E6818}"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25568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9E1B1F57-B3D7-4910-9E5E-C3714C7E6818}" type="datetimeFigureOut">
              <a:rPr lang="zh-CN" altLang="en-US" smtClean="0"/>
              <a:t>2019/12/6</a:t>
            </a:fld>
            <a:endParaRPr lang="zh-CN" altLang="en-US"/>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31170225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8000" y="5296959"/>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2019/12/6</a:t>
            </a:fld>
            <a:endParaRPr lang="zh-CN" altLang="en-US">
              <a:solidFill>
                <a:prstClr val="black">
                  <a:tint val="75000"/>
                </a:prstClr>
              </a:solidFill>
            </a:endParaRPr>
          </a:p>
        </p:txBody>
      </p:sp>
      <p:sp>
        <p:nvSpPr>
          <p:cNvPr id="5" name="页脚占位符 4"/>
          <p:cNvSpPr>
            <a:spLocks noGrp="1"/>
          </p:cNvSpPr>
          <p:nvPr>
            <p:ph type="ftr" sz="quarter" idx="3"/>
          </p:nvPr>
        </p:nvSpPr>
        <p:spPr>
          <a:xfrm>
            <a:off x="3471334" y="5296959"/>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7281333" y="5296959"/>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6873146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6"/>
          <p:cNvSpPr>
            <a:spLocks noChangeArrowheads="1"/>
          </p:cNvSpPr>
          <p:nvPr/>
        </p:nvSpPr>
        <p:spPr bwMode="auto">
          <a:xfrm>
            <a:off x="2854566" y="3141143"/>
            <a:ext cx="4749305" cy="5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ctr"/>
            <a:r>
              <a:rPr lang="zh-CN" altLang="en-US" sz="3300" b="1" spc="225" dirty="0">
                <a:solidFill>
                  <a:srgbClr val="0070C0"/>
                </a:solidFill>
                <a:latin typeface="微软雅黑" pitchFamily="34" charset="-122"/>
                <a:ea typeface="微软雅黑" pitchFamily="34" charset="-122"/>
                <a:sym typeface="Segoe UI" pitchFamily="34" charset="0"/>
              </a:rPr>
              <a:t>简</a:t>
            </a:r>
            <a:r>
              <a:rPr lang="zh-CN" altLang="en-US" sz="3300" b="1" spc="225" dirty="0" smtClean="0">
                <a:solidFill>
                  <a:srgbClr val="0070C0"/>
                </a:solidFill>
                <a:latin typeface="微软雅黑" pitchFamily="34" charset="-122"/>
                <a:ea typeface="微软雅黑" pitchFamily="34" charset="-122"/>
                <a:sym typeface="Segoe UI" pitchFamily="34" charset="0"/>
              </a:rPr>
              <a:t>约</a:t>
            </a:r>
            <a:r>
              <a:rPr lang="zh-CN" altLang="en-US" sz="3300" b="1" spc="225" dirty="0">
                <a:solidFill>
                  <a:srgbClr val="0070C0"/>
                </a:solidFill>
                <a:latin typeface="微软雅黑" pitchFamily="34" charset="-122"/>
                <a:ea typeface="微软雅黑" pitchFamily="34" charset="-122"/>
                <a:sym typeface="Segoe UI" pitchFamily="34" charset="0"/>
              </a:rPr>
              <a:t>毕业论文开题报告</a:t>
            </a:r>
          </a:p>
        </p:txBody>
      </p:sp>
      <p:sp>
        <p:nvSpPr>
          <p:cNvPr id="13" name="TextBox 6"/>
          <p:cNvSpPr txBox="1"/>
          <p:nvPr/>
        </p:nvSpPr>
        <p:spPr>
          <a:xfrm>
            <a:off x="3599216" y="4348679"/>
            <a:ext cx="3149165" cy="338554"/>
          </a:xfrm>
          <a:prstGeom prst="rect">
            <a:avLst/>
          </a:prstGeom>
          <a:noFill/>
        </p:spPr>
        <p:txBody>
          <a:bodyPr wrap="square" rtlCol="0">
            <a:spAutoFit/>
          </a:bodyPr>
          <a:lstStyle/>
          <a:p>
            <a:pPr algn="ctr"/>
            <a:r>
              <a:rPr lang="en-US" altLang="zh-CN" sz="1600" dirty="0">
                <a:solidFill>
                  <a:srgbClr val="0070C0"/>
                </a:solidFill>
                <a:latin typeface="微软雅黑" pitchFamily="34" charset="-122"/>
                <a:ea typeface="微软雅黑" pitchFamily="34" charset="-122"/>
              </a:rPr>
              <a:t>XXX</a:t>
            </a:r>
            <a:r>
              <a:rPr lang="zh-CN" altLang="en-US" sz="1600" dirty="0">
                <a:solidFill>
                  <a:srgbClr val="0070C0"/>
                </a:solidFill>
                <a:latin typeface="微软雅黑" pitchFamily="34" charset="-122"/>
                <a:ea typeface="微软雅黑" pitchFamily="34" charset="-122"/>
              </a:rPr>
              <a:t>学院</a:t>
            </a:r>
            <a:r>
              <a:rPr lang="en-US" altLang="zh-CN" sz="1600" dirty="0">
                <a:solidFill>
                  <a:srgbClr val="0070C0"/>
                </a:solidFill>
                <a:latin typeface="微软雅黑" pitchFamily="34" charset="-122"/>
                <a:ea typeface="微软雅黑" pitchFamily="34" charset="-122"/>
              </a:rPr>
              <a:t>XXX</a:t>
            </a:r>
            <a:r>
              <a:rPr lang="zh-CN" altLang="en-US" sz="1600" dirty="0">
                <a:solidFill>
                  <a:srgbClr val="0070C0"/>
                </a:solidFill>
                <a:latin typeface="微软雅黑" pitchFamily="34" charset="-122"/>
                <a:ea typeface="微软雅黑" pitchFamily="34" charset="-122"/>
              </a:rPr>
              <a:t>专业    </a:t>
            </a:r>
            <a:r>
              <a:rPr lang="en-US" altLang="zh-CN" sz="1600" dirty="0" smtClean="0">
                <a:solidFill>
                  <a:srgbClr val="0070C0"/>
                </a:solidFill>
                <a:latin typeface="微软雅黑" pitchFamily="34" charset="-122"/>
                <a:ea typeface="微软雅黑" pitchFamily="34" charset="-122"/>
              </a:rPr>
              <a:t>19</a:t>
            </a:r>
            <a:r>
              <a:rPr lang="zh-CN" altLang="en-US" sz="1600" dirty="0" smtClean="0">
                <a:solidFill>
                  <a:srgbClr val="0070C0"/>
                </a:solidFill>
                <a:latin typeface="微软雅黑" pitchFamily="34" charset="-122"/>
                <a:ea typeface="微软雅黑" pitchFamily="34" charset="-122"/>
              </a:rPr>
              <a:t>级</a:t>
            </a:r>
            <a:r>
              <a:rPr lang="en-US" altLang="zh-CN" sz="1600" dirty="0">
                <a:solidFill>
                  <a:srgbClr val="0070C0"/>
                </a:solidFill>
                <a:latin typeface="微软雅黑" pitchFamily="34" charset="-122"/>
                <a:ea typeface="微软雅黑" pitchFamily="34" charset="-122"/>
              </a:rPr>
              <a:t>5</a:t>
            </a:r>
            <a:r>
              <a:rPr lang="zh-CN" altLang="en-US" sz="1600" dirty="0">
                <a:solidFill>
                  <a:srgbClr val="0070C0"/>
                </a:solidFill>
                <a:latin typeface="微软雅黑" pitchFamily="34" charset="-122"/>
                <a:ea typeface="微软雅黑" pitchFamily="34" charset="-122"/>
              </a:rPr>
              <a:t>班</a:t>
            </a:r>
          </a:p>
        </p:txBody>
      </p:sp>
      <p:sp>
        <p:nvSpPr>
          <p:cNvPr id="15" name="文本框 7"/>
          <p:cNvSpPr>
            <a:spLocks noChangeArrowheads="1"/>
          </p:cNvSpPr>
          <p:nvPr/>
        </p:nvSpPr>
        <p:spPr bwMode="auto">
          <a:xfrm>
            <a:off x="3013557" y="3892398"/>
            <a:ext cx="4320480" cy="3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ctr"/>
            <a:r>
              <a:rPr lang="zh-CN" altLang="en-US" dirty="0">
                <a:solidFill>
                  <a:srgbClr val="0070C0"/>
                </a:solidFill>
                <a:latin typeface="微软雅黑" pitchFamily="34" charset="-122"/>
                <a:ea typeface="微软雅黑" pitchFamily="34" charset="-122"/>
                <a:sym typeface="Agency FB" pitchFamily="34" charset="0"/>
              </a:rPr>
              <a:t>答辩人</a:t>
            </a:r>
            <a:r>
              <a:rPr lang="zh-CN" altLang="en-US" dirty="0" smtClean="0">
                <a:solidFill>
                  <a:srgbClr val="0070C0"/>
                </a:solidFill>
                <a:latin typeface="微软雅黑" pitchFamily="34" charset="-122"/>
                <a:ea typeface="微软雅黑" pitchFamily="34" charset="-122"/>
                <a:sym typeface="Agency FB" pitchFamily="34" charset="0"/>
              </a:rPr>
              <a:t>：第一</a:t>
            </a:r>
            <a:r>
              <a:rPr lang="en-US" altLang="zh-CN" dirty="0" smtClean="0">
                <a:solidFill>
                  <a:srgbClr val="0070C0"/>
                </a:solidFill>
                <a:latin typeface="微软雅黑" pitchFamily="34" charset="-122"/>
                <a:ea typeface="微软雅黑" pitchFamily="34" charset="-122"/>
                <a:sym typeface="Agency FB" pitchFamily="34" charset="0"/>
              </a:rPr>
              <a:t>PPT </a:t>
            </a:r>
            <a:r>
              <a:rPr lang="zh-CN" altLang="en-US" dirty="0" smtClean="0">
                <a:solidFill>
                  <a:srgbClr val="0070C0"/>
                </a:solidFill>
                <a:latin typeface="微软雅黑" pitchFamily="34" charset="-122"/>
                <a:ea typeface="微软雅黑" pitchFamily="34" charset="-122"/>
                <a:sym typeface="Agency FB" pitchFamily="34" charset="0"/>
              </a:rPr>
              <a:t> </a:t>
            </a:r>
            <a:r>
              <a:rPr lang="zh-CN" altLang="en-US" dirty="0">
                <a:solidFill>
                  <a:srgbClr val="0070C0"/>
                </a:solidFill>
                <a:latin typeface="微软雅黑" pitchFamily="34" charset="-122"/>
                <a:ea typeface="微软雅黑" pitchFamily="34" charset="-122"/>
                <a:sym typeface="Agency FB" pitchFamily="34" charset="0"/>
              </a:rPr>
              <a:t>指导老师</a:t>
            </a:r>
            <a:r>
              <a:rPr lang="zh-CN" altLang="en-US" dirty="0" smtClean="0">
                <a:solidFill>
                  <a:srgbClr val="0070C0"/>
                </a:solidFill>
                <a:latin typeface="微软雅黑" pitchFamily="34" charset="-122"/>
                <a:ea typeface="微软雅黑" pitchFamily="34" charset="-122"/>
                <a:sym typeface="Agency FB" pitchFamily="34" charset="0"/>
              </a:rPr>
              <a:t>：王教授</a:t>
            </a:r>
            <a:endParaRPr lang="zh-CN" altLang="en-US" dirty="0">
              <a:solidFill>
                <a:srgbClr val="0070C0"/>
              </a:solidFill>
              <a:latin typeface="微软雅黑" pitchFamily="34" charset="-122"/>
              <a:ea typeface="微软雅黑" pitchFamily="34" charset="-122"/>
              <a:sym typeface="Agency FB" pitchFamily="34" charset="0"/>
            </a:endParaRPr>
          </a:p>
        </p:txBody>
      </p:sp>
      <p:sp>
        <p:nvSpPr>
          <p:cNvPr id="16" name="椭圆 15"/>
          <p:cNvSpPr/>
          <p:nvPr/>
        </p:nvSpPr>
        <p:spPr>
          <a:xfrm>
            <a:off x="4393829" y="702394"/>
            <a:ext cx="1879178" cy="187917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p>
        </p:txBody>
      </p:sp>
      <p:cxnSp>
        <p:nvCxnSpPr>
          <p:cNvPr id="17" name="直接连接符 16"/>
          <p:cNvCxnSpPr>
            <a:cxnSpLocks/>
            <a:stCxn id="16" idx="4"/>
          </p:cNvCxnSpPr>
          <p:nvPr/>
        </p:nvCxnSpPr>
        <p:spPr>
          <a:xfrm flipV="1">
            <a:off x="5333419" y="2572719"/>
            <a:ext cx="4318583" cy="885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a:endCxn id="16" idx="0"/>
          </p:cNvCxnSpPr>
          <p:nvPr/>
        </p:nvCxnSpPr>
        <p:spPr>
          <a:xfrm flipV="1">
            <a:off x="431801" y="702394"/>
            <a:ext cx="490161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5550" y="741646"/>
            <a:ext cx="1755737" cy="1800679"/>
          </a:xfrm>
          <a:prstGeom prst="ellipse">
            <a:avLst/>
          </a:prstGeom>
          <a:ln w="19050">
            <a:solidFill>
              <a:schemeClr val="bg1"/>
            </a:solidFill>
          </a:ln>
        </p:spPr>
      </p:pic>
    </p:spTree>
    <p:extLst>
      <p:ext uri="{BB962C8B-B14F-4D97-AF65-F5344CB8AC3E}">
        <p14:creationId xmlns:p14="http://schemas.microsoft.com/office/powerpoint/2010/main" val="17516838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400"/>
                            </p:stCondLst>
                            <p:childTnLst>
                              <p:par>
                                <p:cTn id="17" presetID="1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p:tgtEl>
                                          <p:spTgt spid="13"/>
                                        </p:tgtEl>
                                        <p:attrNameLst>
                                          <p:attrName>ppt_y</p:attrName>
                                        </p:attrNameLst>
                                      </p:cBhvr>
                                      <p:tavLst>
                                        <p:tav tm="0">
                                          <p:val>
                                            <p:strVal val="#ppt_y+#ppt_h*1.125000"/>
                                          </p:val>
                                        </p:tav>
                                        <p:tav tm="100000">
                                          <p:val>
                                            <p:strVal val="#ppt_y"/>
                                          </p:val>
                                        </p:tav>
                                      </p:tavLst>
                                    </p:anim>
                                    <p:animEffect transition="in" filter="wipe(up)">
                                      <p:cBhvr>
                                        <p:cTn id="20" dur="750"/>
                                        <p:tgtEl>
                                          <p:spTgt spid="13"/>
                                        </p:tgtEl>
                                      </p:cBhvr>
                                    </p:animEffect>
                                  </p:childTnLst>
                                </p:cTn>
                              </p:par>
                            </p:childTnLst>
                          </p:cTn>
                        </p:par>
                        <p:par>
                          <p:cTn id="21" fill="hold">
                            <p:stCondLst>
                              <p:cond delay="315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2"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par>
                          <p:cTn id="28" fill="hold">
                            <p:stCondLst>
                              <p:cond delay="3650"/>
                            </p:stCondLst>
                            <p:childTnLst>
                              <p:par>
                                <p:cTn id="29" presetID="22" presetClass="exit" presetSubtype="8" fill="hold" nodeType="afterEffect">
                                  <p:stCondLst>
                                    <p:cond delay="0"/>
                                  </p:stCondLst>
                                  <p:childTnLst>
                                    <p:animEffect transition="out" filter="wipe(left)">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22" presetClass="exit" presetSubtype="2" fill="hold" nodeType="withEffect">
                                  <p:stCondLst>
                                    <p:cond delay="0"/>
                                  </p:stCondLst>
                                  <p:childTnLst>
                                    <p:animEffect transition="out" filter="wipe(right)">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1"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4)">
                                      <p:cBhvr>
                                        <p:cTn id="37" dur="1000"/>
                                        <p:tgtEl>
                                          <p:spTgt spid="16"/>
                                        </p:tgtEl>
                                      </p:cBhvr>
                                    </p:animEffect>
                                  </p:childTnLst>
                                </p:cTn>
                              </p:par>
                            </p:childTnLst>
                          </p:cTn>
                        </p:par>
                        <p:par>
                          <p:cTn id="38" fill="hold">
                            <p:stCondLst>
                              <p:cond delay="4650"/>
                            </p:stCondLst>
                            <p:childTnLst>
                              <p:par>
                                <p:cTn id="39" presetID="14" presetClass="entr" presetSubtype="1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childTnLst>
                          </p:cTn>
                        </p:par>
                        <p:par>
                          <p:cTn id="42" fill="hold">
                            <p:stCondLst>
                              <p:cond delay="515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6"/>
          <p:cNvSpPr>
            <a:spLocks/>
          </p:cNvSpPr>
          <p:nvPr/>
        </p:nvSpPr>
        <p:spPr bwMode="auto">
          <a:xfrm flipH="1">
            <a:off x="9128869" y="2048918"/>
            <a:ext cx="523131" cy="2105959"/>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50000"/>
            </a:schemeClr>
          </a:solidFill>
          <a:ln>
            <a:noFill/>
          </a:ln>
        </p:spPr>
        <p:txBody>
          <a:bodyPr vert="horz" wrap="square" lIns="71305" tIns="35652" rIns="71305" bIns="35652" numCol="1" anchor="t" anchorCtr="0" compatLnSpc="1">
            <a:prstTxWarp prst="textNoShape">
              <a:avLst/>
            </a:prstTxWarp>
          </a:bodyPr>
          <a:lstStyle/>
          <a:p>
            <a:endParaRPr lang="zh-CN" altLang="en-US" dirty="0"/>
          </a:p>
        </p:txBody>
      </p:sp>
      <p:sp>
        <p:nvSpPr>
          <p:cNvPr id="21" name="Freeform 6"/>
          <p:cNvSpPr>
            <a:spLocks/>
          </p:cNvSpPr>
          <p:nvPr/>
        </p:nvSpPr>
        <p:spPr bwMode="auto">
          <a:xfrm flipH="1">
            <a:off x="8591455" y="985293"/>
            <a:ext cx="537413" cy="4296709"/>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71305" tIns="35652" rIns="71305" bIns="35652" numCol="1" anchor="t" anchorCtr="0" compatLnSpc="1">
            <a:prstTxWarp prst="textNoShape">
              <a:avLst/>
            </a:prstTxWarp>
          </a:bodyPr>
          <a:lstStyle/>
          <a:p>
            <a:endParaRPr lang="zh-CN" altLang="en-US" dirty="0"/>
          </a:p>
        </p:txBody>
      </p:sp>
      <p:sp>
        <p:nvSpPr>
          <p:cNvPr id="22" name="矩形 21"/>
          <p:cNvSpPr/>
          <p:nvPr/>
        </p:nvSpPr>
        <p:spPr bwMode="auto">
          <a:xfrm>
            <a:off x="1568432" y="985293"/>
            <a:ext cx="7023022" cy="4296709"/>
          </a:xfrm>
          <a:prstGeom prst="rect">
            <a:avLst/>
          </a:prstGeom>
          <a:solidFill>
            <a:schemeClr val="bg2">
              <a:lumMod val="40000"/>
              <a:lumOff val="60000"/>
            </a:schemeClr>
          </a:solidFill>
          <a:ln w="9525" cap="flat" cmpd="sng" algn="ctr">
            <a:solidFill>
              <a:srgbClr val="013B6D"/>
            </a:solid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3" name="燕尾形 6"/>
          <p:cNvSpPr/>
          <p:nvPr/>
        </p:nvSpPr>
        <p:spPr bwMode="auto">
          <a:xfrm rot="16200000">
            <a:off x="2001590" y="3861470"/>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4" name="燕尾形 7"/>
          <p:cNvSpPr/>
          <p:nvPr/>
        </p:nvSpPr>
        <p:spPr bwMode="auto">
          <a:xfrm rot="16200000">
            <a:off x="2001590" y="2703033"/>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5" name="燕尾形 8"/>
          <p:cNvSpPr/>
          <p:nvPr/>
        </p:nvSpPr>
        <p:spPr bwMode="auto">
          <a:xfrm rot="16200000">
            <a:off x="2001590" y="1528944"/>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6" name="燕尾形 9"/>
          <p:cNvSpPr/>
          <p:nvPr/>
        </p:nvSpPr>
        <p:spPr bwMode="auto">
          <a:xfrm rot="5400000" flipV="1">
            <a:off x="5325335" y="2823683"/>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7" name="燕尾形 10"/>
          <p:cNvSpPr/>
          <p:nvPr/>
        </p:nvSpPr>
        <p:spPr bwMode="auto">
          <a:xfrm rot="5400000" flipV="1">
            <a:off x="5325335" y="1451793"/>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28" name="TextBox 11"/>
          <p:cNvSpPr txBox="1"/>
          <p:nvPr/>
        </p:nvSpPr>
        <p:spPr>
          <a:xfrm>
            <a:off x="2022622" y="1805752"/>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亮点一</a:t>
            </a:r>
          </a:p>
        </p:txBody>
      </p:sp>
      <p:sp>
        <p:nvSpPr>
          <p:cNvPr id="29" name="TextBox 12"/>
          <p:cNvSpPr txBox="1"/>
          <p:nvPr/>
        </p:nvSpPr>
        <p:spPr>
          <a:xfrm>
            <a:off x="2988477" y="1664457"/>
            <a:ext cx="198853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30" name="TextBox 13"/>
          <p:cNvSpPr txBox="1"/>
          <p:nvPr/>
        </p:nvSpPr>
        <p:spPr>
          <a:xfrm>
            <a:off x="2022622" y="2984310"/>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亮点二</a:t>
            </a:r>
          </a:p>
        </p:txBody>
      </p:sp>
      <p:sp>
        <p:nvSpPr>
          <p:cNvPr id="31" name="TextBox 14"/>
          <p:cNvSpPr txBox="1"/>
          <p:nvPr/>
        </p:nvSpPr>
        <p:spPr>
          <a:xfrm>
            <a:off x="2988477" y="2873824"/>
            <a:ext cx="198853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32" name="TextBox 15"/>
          <p:cNvSpPr txBox="1"/>
          <p:nvPr/>
        </p:nvSpPr>
        <p:spPr>
          <a:xfrm>
            <a:off x="2022622" y="4064430"/>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亮点三</a:t>
            </a:r>
          </a:p>
        </p:txBody>
      </p:sp>
      <p:sp>
        <p:nvSpPr>
          <p:cNvPr id="33" name="TextBox 16"/>
          <p:cNvSpPr txBox="1"/>
          <p:nvPr/>
        </p:nvSpPr>
        <p:spPr>
          <a:xfrm>
            <a:off x="2988477" y="4014621"/>
            <a:ext cx="198853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34" name="TextBox 17"/>
          <p:cNvSpPr txBox="1"/>
          <p:nvPr/>
        </p:nvSpPr>
        <p:spPr>
          <a:xfrm>
            <a:off x="5355888" y="1760174"/>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不足一</a:t>
            </a:r>
          </a:p>
        </p:txBody>
      </p:sp>
      <p:sp>
        <p:nvSpPr>
          <p:cNvPr id="35" name="TextBox 18"/>
          <p:cNvSpPr txBox="1"/>
          <p:nvPr/>
        </p:nvSpPr>
        <p:spPr>
          <a:xfrm>
            <a:off x="5355888" y="3128326"/>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不足二</a:t>
            </a:r>
          </a:p>
        </p:txBody>
      </p:sp>
      <p:sp>
        <p:nvSpPr>
          <p:cNvPr id="36" name="TextBox 19"/>
          <p:cNvSpPr txBox="1"/>
          <p:nvPr/>
        </p:nvSpPr>
        <p:spPr>
          <a:xfrm>
            <a:off x="6255095" y="1445713"/>
            <a:ext cx="212737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37" name="TextBox 20"/>
          <p:cNvSpPr txBox="1"/>
          <p:nvPr/>
        </p:nvSpPr>
        <p:spPr>
          <a:xfrm>
            <a:off x="6255095" y="2795920"/>
            <a:ext cx="212737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38" name="燕尾形 21"/>
          <p:cNvSpPr/>
          <p:nvPr/>
        </p:nvSpPr>
        <p:spPr bwMode="auto">
          <a:xfrm rot="5400000" flipV="1">
            <a:off x="5325335" y="4186719"/>
            <a:ext cx="840093" cy="917743"/>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71305" tIns="35652" rIns="71305" bIns="35652" numCol="1" rtlCol="0" anchor="t" anchorCtr="0" compatLnSpc="1">
            <a:prstTxWarp prst="textNoShape">
              <a:avLst/>
            </a:prstTxWarp>
          </a:bodyPr>
          <a:lstStyle/>
          <a:p>
            <a:pPr defTabSz="713049" fontAlgn="base">
              <a:spcBef>
                <a:spcPct val="0"/>
              </a:spcBef>
              <a:spcAft>
                <a:spcPct val="0"/>
              </a:spcAft>
            </a:pPr>
            <a:endParaRPr lang="zh-CN" altLang="en-US" sz="1400">
              <a:latin typeface="Arial" pitchFamily="34" charset="0"/>
              <a:ea typeface="宋体" pitchFamily="2" charset="-122"/>
            </a:endParaRPr>
          </a:p>
        </p:txBody>
      </p:sp>
      <p:sp>
        <p:nvSpPr>
          <p:cNvPr id="39" name="TextBox 22"/>
          <p:cNvSpPr txBox="1"/>
          <p:nvPr/>
        </p:nvSpPr>
        <p:spPr>
          <a:xfrm>
            <a:off x="5355888" y="4424470"/>
            <a:ext cx="798028" cy="333610"/>
          </a:xfrm>
          <a:prstGeom prst="rect">
            <a:avLst/>
          </a:prstGeom>
          <a:noFill/>
        </p:spPr>
        <p:txBody>
          <a:bodyPr wrap="none" lIns="71305" tIns="35652" rIns="71305" bIns="35652" rtlCol="0">
            <a:spAutoFit/>
          </a:bodyPr>
          <a:lstStyle/>
          <a:p>
            <a:pPr algn="ctr"/>
            <a:r>
              <a:rPr lang="zh-CN" altLang="en-US" sz="1700" dirty="0">
                <a:solidFill>
                  <a:srgbClr val="F8F8F8"/>
                </a:solidFill>
                <a:latin typeface="微软雅黑" pitchFamily="34" charset="-122"/>
                <a:ea typeface="微软雅黑" pitchFamily="34" charset="-122"/>
              </a:rPr>
              <a:t>不足三</a:t>
            </a:r>
          </a:p>
        </p:txBody>
      </p:sp>
      <p:sp>
        <p:nvSpPr>
          <p:cNvPr id="40" name="TextBox 23"/>
          <p:cNvSpPr txBox="1"/>
          <p:nvPr/>
        </p:nvSpPr>
        <p:spPr>
          <a:xfrm>
            <a:off x="6255095" y="4158955"/>
            <a:ext cx="2127374" cy="902997"/>
          </a:xfrm>
          <a:prstGeom prst="rect">
            <a:avLst/>
          </a:prstGeom>
          <a:noFill/>
        </p:spPr>
        <p:txBody>
          <a:bodyPr wrap="square" lIns="71305" tIns="35652" rIns="71305" bIns="35652"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41" name="Freeform 6"/>
          <p:cNvSpPr>
            <a:spLocks/>
          </p:cNvSpPr>
          <p:nvPr/>
        </p:nvSpPr>
        <p:spPr bwMode="auto">
          <a:xfrm>
            <a:off x="507888" y="2048918"/>
            <a:ext cx="523131" cy="2105959"/>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65000"/>
            </a:schemeClr>
          </a:solidFill>
          <a:ln>
            <a:noFill/>
          </a:ln>
        </p:spPr>
        <p:txBody>
          <a:bodyPr vert="horz" wrap="square" lIns="71305" tIns="35652" rIns="71305" bIns="35652" numCol="1" anchor="t" anchorCtr="0" compatLnSpc="1">
            <a:prstTxWarp prst="textNoShape">
              <a:avLst/>
            </a:prstTxWarp>
          </a:bodyPr>
          <a:lstStyle/>
          <a:p>
            <a:endParaRPr lang="zh-CN" altLang="en-US" dirty="0"/>
          </a:p>
        </p:txBody>
      </p:sp>
      <p:sp>
        <p:nvSpPr>
          <p:cNvPr id="42" name="Freeform 6"/>
          <p:cNvSpPr>
            <a:spLocks/>
          </p:cNvSpPr>
          <p:nvPr/>
        </p:nvSpPr>
        <p:spPr bwMode="auto">
          <a:xfrm>
            <a:off x="1031020" y="985293"/>
            <a:ext cx="537413" cy="4296709"/>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71305" tIns="35652" rIns="71305" bIns="35652"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365077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400"/>
                                        <p:tgtEl>
                                          <p:spTgt spid="42"/>
                                        </p:tgtEl>
                                      </p:cBhvr>
                                    </p:animEffect>
                                  </p:childTnLst>
                                </p:cTn>
                              </p:par>
                            </p:childTnLst>
                          </p:cTn>
                        </p:par>
                        <p:par>
                          <p:cTn id="12" fill="hold">
                            <p:stCondLst>
                              <p:cond delay="9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4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400"/>
                                        <p:tgtEl>
                                          <p:spTgt spid="21"/>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400"/>
                                        <p:tgtEl>
                                          <p:spTgt spid="20"/>
                                        </p:tgtEl>
                                      </p:cBhvr>
                                    </p:animEffect>
                                  </p:childTnLst>
                                </p:cTn>
                              </p:par>
                            </p:childTnLst>
                          </p:cTn>
                        </p:par>
                        <p:par>
                          <p:cTn id="24" fill="hold">
                            <p:stCondLst>
                              <p:cond delay="2200"/>
                            </p:stCondLst>
                            <p:childTnLst>
                              <p:par>
                                <p:cTn id="25" presetID="42"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anim calcmode="lin" valueType="num">
                                      <p:cBhvr>
                                        <p:cTn id="28" dur="500" fill="hold"/>
                                        <p:tgtEl>
                                          <p:spTgt spid="25"/>
                                        </p:tgtEl>
                                        <p:attrNameLst>
                                          <p:attrName>ppt_x</p:attrName>
                                        </p:attrNameLst>
                                      </p:cBhvr>
                                      <p:tavLst>
                                        <p:tav tm="0">
                                          <p:val>
                                            <p:strVal val="#ppt_x"/>
                                          </p:val>
                                        </p:tav>
                                        <p:tav tm="100000">
                                          <p:val>
                                            <p:strVal val="#ppt_x"/>
                                          </p:val>
                                        </p:tav>
                                      </p:tavLst>
                                    </p:anim>
                                    <p:anim calcmode="lin" valueType="num">
                                      <p:cBhvr>
                                        <p:cTn id="29" dur="5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anim calcmode="lin" valueType="num">
                                      <p:cBhvr>
                                        <p:cTn id="48" dur="500" fill="hold"/>
                                        <p:tgtEl>
                                          <p:spTgt spid="23"/>
                                        </p:tgtEl>
                                        <p:attrNameLst>
                                          <p:attrName>ppt_x</p:attrName>
                                        </p:attrNameLst>
                                      </p:cBhvr>
                                      <p:tavLst>
                                        <p:tav tm="0">
                                          <p:val>
                                            <p:strVal val="#ppt_x"/>
                                          </p:val>
                                        </p:tav>
                                        <p:tav tm="100000">
                                          <p:val>
                                            <p:strVal val="#ppt_x"/>
                                          </p:val>
                                        </p:tav>
                                      </p:tavLst>
                                    </p:anim>
                                    <p:anim calcmode="lin" valueType="num">
                                      <p:cBhvr>
                                        <p:cTn id="49" dur="5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anim calcmode="lin" valueType="num">
                                      <p:cBhvr>
                                        <p:cTn id="53" dur="500" fill="hold"/>
                                        <p:tgtEl>
                                          <p:spTgt spid="32"/>
                                        </p:tgtEl>
                                        <p:attrNameLst>
                                          <p:attrName>ppt_x</p:attrName>
                                        </p:attrNameLst>
                                      </p:cBhvr>
                                      <p:tavLst>
                                        <p:tav tm="0">
                                          <p:val>
                                            <p:strVal val="#ppt_x"/>
                                          </p:val>
                                        </p:tav>
                                        <p:tav tm="100000">
                                          <p:val>
                                            <p:strVal val="#ppt_x"/>
                                          </p:val>
                                        </p:tav>
                                      </p:tavLst>
                                    </p:anim>
                                    <p:anim calcmode="lin" valueType="num">
                                      <p:cBhvr>
                                        <p:cTn id="54" dur="500" fill="hold"/>
                                        <p:tgtEl>
                                          <p:spTgt spid="32"/>
                                        </p:tgtEl>
                                        <p:attrNameLst>
                                          <p:attrName>ppt_y</p:attrName>
                                        </p:attrNameLst>
                                      </p:cBhvr>
                                      <p:tavLst>
                                        <p:tav tm="0">
                                          <p:val>
                                            <p:strVal val="#ppt_y+.1"/>
                                          </p:val>
                                        </p:tav>
                                        <p:tav tm="100000">
                                          <p:val>
                                            <p:strVal val="#ppt_y"/>
                                          </p:val>
                                        </p:tav>
                                      </p:tavLst>
                                    </p:anim>
                                  </p:childTnLst>
                                </p:cTn>
                              </p:par>
                            </p:childTnLst>
                          </p:cTn>
                        </p:par>
                        <p:par>
                          <p:cTn id="55" fill="hold">
                            <p:stCondLst>
                              <p:cond delay="2900"/>
                            </p:stCondLst>
                            <p:childTnLst>
                              <p:par>
                                <p:cTn id="56" presetID="22" presetClass="entr" presetSubtype="8"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par>
                                <p:cTn id="59" presetID="22" presetClass="entr" presetSubtype="8" fill="hold" grpId="0" nodeType="withEffect">
                                  <p:stCondLst>
                                    <p:cond delay="20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par>
                                <p:cTn id="62" presetID="22" presetClass="entr" presetSubtype="8" fill="hold" grpId="0" nodeType="withEffect">
                                  <p:stCondLst>
                                    <p:cond delay="40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par>
                          <p:cTn id="65" fill="hold">
                            <p:stCondLst>
                              <p:cond delay="3800"/>
                            </p:stCondLst>
                            <p:childTnLst>
                              <p:par>
                                <p:cTn id="66" presetID="47"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anim calcmode="lin" valueType="num">
                                      <p:cBhvr>
                                        <p:cTn id="69" dur="500" fill="hold"/>
                                        <p:tgtEl>
                                          <p:spTgt spid="27"/>
                                        </p:tgtEl>
                                        <p:attrNameLst>
                                          <p:attrName>ppt_x</p:attrName>
                                        </p:attrNameLst>
                                      </p:cBhvr>
                                      <p:tavLst>
                                        <p:tav tm="0">
                                          <p:val>
                                            <p:strVal val="#ppt_x"/>
                                          </p:val>
                                        </p:tav>
                                        <p:tav tm="100000">
                                          <p:val>
                                            <p:strVal val="#ppt_x"/>
                                          </p:val>
                                        </p:tav>
                                      </p:tavLst>
                                    </p:anim>
                                    <p:anim calcmode="lin" valueType="num">
                                      <p:cBhvr>
                                        <p:cTn id="70" dur="500" fill="hold"/>
                                        <p:tgtEl>
                                          <p:spTgt spid="27"/>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anim calcmode="lin" valueType="num">
                                      <p:cBhvr>
                                        <p:cTn id="74" dur="500" fill="hold"/>
                                        <p:tgtEl>
                                          <p:spTgt spid="34"/>
                                        </p:tgtEl>
                                        <p:attrNameLst>
                                          <p:attrName>ppt_x</p:attrName>
                                        </p:attrNameLst>
                                      </p:cBhvr>
                                      <p:tavLst>
                                        <p:tav tm="0">
                                          <p:val>
                                            <p:strVal val="#ppt_x"/>
                                          </p:val>
                                        </p:tav>
                                        <p:tav tm="100000">
                                          <p:val>
                                            <p:strVal val="#ppt_x"/>
                                          </p:val>
                                        </p:tav>
                                      </p:tavLst>
                                    </p:anim>
                                    <p:anim calcmode="lin" valueType="num">
                                      <p:cBhvr>
                                        <p:cTn id="75" dur="500" fill="hold"/>
                                        <p:tgtEl>
                                          <p:spTgt spid="34"/>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20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anim calcmode="lin" valueType="num">
                                      <p:cBhvr>
                                        <p:cTn id="79" dur="500" fill="hold"/>
                                        <p:tgtEl>
                                          <p:spTgt spid="35"/>
                                        </p:tgtEl>
                                        <p:attrNameLst>
                                          <p:attrName>ppt_x</p:attrName>
                                        </p:attrNameLst>
                                      </p:cBhvr>
                                      <p:tavLst>
                                        <p:tav tm="0">
                                          <p:val>
                                            <p:strVal val="#ppt_x"/>
                                          </p:val>
                                        </p:tav>
                                        <p:tav tm="100000">
                                          <p:val>
                                            <p:strVal val="#ppt_x"/>
                                          </p:val>
                                        </p:tav>
                                      </p:tavLst>
                                    </p:anim>
                                    <p:anim calcmode="lin" valueType="num">
                                      <p:cBhvr>
                                        <p:cTn id="80" dur="500" fill="hold"/>
                                        <p:tgtEl>
                                          <p:spTgt spid="35"/>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20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anim calcmode="lin" valueType="num">
                                      <p:cBhvr>
                                        <p:cTn id="84" dur="500" fill="hold"/>
                                        <p:tgtEl>
                                          <p:spTgt spid="26"/>
                                        </p:tgtEl>
                                        <p:attrNameLst>
                                          <p:attrName>ppt_x</p:attrName>
                                        </p:attrNameLst>
                                      </p:cBhvr>
                                      <p:tavLst>
                                        <p:tav tm="0">
                                          <p:val>
                                            <p:strVal val="#ppt_x"/>
                                          </p:val>
                                        </p:tav>
                                        <p:tav tm="100000">
                                          <p:val>
                                            <p:strVal val="#ppt_x"/>
                                          </p:val>
                                        </p:tav>
                                      </p:tavLst>
                                    </p:anim>
                                    <p:anim calcmode="lin" valueType="num">
                                      <p:cBhvr>
                                        <p:cTn id="85" dur="500" fill="hold"/>
                                        <p:tgtEl>
                                          <p:spTgt spid="26"/>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40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anim calcmode="lin" valueType="num">
                                      <p:cBhvr>
                                        <p:cTn id="89" dur="500" fill="hold"/>
                                        <p:tgtEl>
                                          <p:spTgt spid="39"/>
                                        </p:tgtEl>
                                        <p:attrNameLst>
                                          <p:attrName>ppt_x</p:attrName>
                                        </p:attrNameLst>
                                      </p:cBhvr>
                                      <p:tavLst>
                                        <p:tav tm="0">
                                          <p:val>
                                            <p:strVal val="#ppt_x"/>
                                          </p:val>
                                        </p:tav>
                                        <p:tav tm="100000">
                                          <p:val>
                                            <p:strVal val="#ppt_x"/>
                                          </p:val>
                                        </p:tav>
                                      </p:tavLst>
                                    </p:anim>
                                    <p:anim calcmode="lin" valueType="num">
                                      <p:cBhvr>
                                        <p:cTn id="90" dur="500" fill="hold"/>
                                        <p:tgtEl>
                                          <p:spTgt spid="3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40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anim calcmode="lin" valueType="num">
                                      <p:cBhvr>
                                        <p:cTn id="94" dur="500" fill="hold"/>
                                        <p:tgtEl>
                                          <p:spTgt spid="38"/>
                                        </p:tgtEl>
                                        <p:attrNameLst>
                                          <p:attrName>ppt_x</p:attrName>
                                        </p:attrNameLst>
                                      </p:cBhvr>
                                      <p:tavLst>
                                        <p:tav tm="0">
                                          <p:val>
                                            <p:strVal val="#ppt_x"/>
                                          </p:val>
                                        </p:tav>
                                        <p:tav tm="100000">
                                          <p:val>
                                            <p:strVal val="#ppt_x"/>
                                          </p:val>
                                        </p:tav>
                                      </p:tavLst>
                                    </p:anim>
                                    <p:anim calcmode="lin" valueType="num">
                                      <p:cBhvr>
                                        <p:cTn id="95" dur="500" fill="hold"/>
                                        <p:tgtEl>
                                          <p:spTgt spid="38"/>
                                        </p:tgtEl>
                                        <p:attrNameLst>
                                          <p:attrName>ppt_y</p:attrName>
                                        </p:attrNameLst>
                                      </p:cBhvr>
                                      <p:tavLst>
                                        <p:tav tm="0">
                                          <p:val>
                                            <p:strVal val="#ppt_y-.1"/>
                                          </p:val>
                                        </p:tav>
                                        <p:tav tm="100000">
                                          <p:val>
                                            <p:strVal val="#ppt_y"/>
                                          </p:val>
                                        </p:tav>
                                      </p:tavLst>
                                    </p:anim>
                                  </p:childTnLst>
                                </p:cTn>
                              </p:par>
                            </p:childTnLst>
                          </p:cTn>
                        </p:par>
                        <p:par>
                          <p:cTn id="96" fill="hold">
                            <p:stCondLst>
                              <p:cond delay="4700"/>
                            </p:stCondLst>
                            <p:childTnLst>
                              <p:par>
                                <p:cTn id="97" presetID="22" presetClass="entr" presetSubtype="8" fill="hold" grpId="0" nodeType="after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grpId="0" nodeType="withEffect">
                                  <p:stCondLst>
                                    <p:cond delay="400"/>
                                  </p:stCondLst>
                                  <p:childTnLst>
                                    <p:set>
                                      <p:cBhvr>
                                        <p:cTn id="104" dur="1" fill="hold">
                                          <p:stCondLst>
                                            <p:cond delay="0"/>
                                          </p:stCondLst>
                                        </p:cTn>
                                        <p:tgtEl>
                                          <p:spTgt spid="40"/>
                                        </p:tgtEl>
                                        <p:attrNameLst>
                                          <p:attrName>style.visibility</p:attrName>
                                        </p:attrNameLst>
                                      </p:cBhvr>
                                      <p:to>
                                        <p:strVal val="visible"/>
                                      </p:to>
                                    </p:set>
                                    <p:animEffect transition="in" filter="wipe(left)">
                                      <p:cBhvr>
                                        <p:cTn id="10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p:bldP spid="38" grpId="0" animBg="1"/>
      <p:bldP spid="39" grpId="0"/>
      <p:bldP spid="40" grpId="0"/>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0160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1648" y="625253"/>
            <a:ext cx="2492990" cy="1200329"/>
          </a:xfrm>
          <a:prstGeom prst="rect">
            <a:avLst/>
          </a:prstGeom>
        </p:spPr>
        <p:txBody>
          <a:bodyPr vert="horz" wrap="none">
            <a:spAutoFit/>
          </a:bodyPr>
          <a:lstStyle/>
          <a:p>
            <a:pPr algn="ctr"/>
            <a:r>
              <a:rPr lang="zh-CN" altLang="en-US" sz="3600" b="1" dirty="0">
                <a:solidFill>
                  <a:schemeClr val="bg1"/>
                </a:solidFill>
                <a:latin typeface="微软雅黑" pitchFamily="34" charset="-122"/>
                <a:ea typeface="微软雅黑" pitchFamily="34" charset="-122"/>
              </a:rPr>
              <a:t>研究方法与</a:t>
            </a:r>
            <a:endParaRPr lang="en-US" altLang="zh-CN" sz="3600" b="1" dirty="0">
              <a:solidFill>
                <a:schemeClr val="bg1"/>
              </a:solidFill>
              <a:latin typeface="微软雅黑" pitchFamily="34" charset="-122"/>
              <a:ea typeface="微软雅黑" pitchFamily="34" charset="-122"/>
            </a:endParaRPr>
          </a:p>
          <a:p>
            <a:pPr algn="ctr"/>
            <a:r>
              <a:rPr lang="zh-CN" altLang="en-US" sz="3600" b="1" dirty="0">
                <a:solidFill>
                  <a:schemeClr val="bg1"/>
                </a:solidFill>
                <a:latin typeface="微软雅黑" pitchFamily="34" charset="-122"/>
                <a:ea typeface="微软雅黑" pitchFamily="34" charset="-122"/>
              </a:rPr>
              <a:t>研究思路</a:t>
            </a:r>
          </a:p>
        </p:txBody>
      </p:sp>
      <p:sp>
        <p:nvSpPr>
          <p:cNvPr id="5" name="Freeform 5"/>
          <p:cNvSpPr>
            <a:spLocks noEditPoints="1"/>
          </p:cNvSpPr>
          <p:nvPr/>
        </p:nvSpPr>
        <p:spPr bwMode="auto">
          <a:xfrm>
            <a:off x="4903942" y="2174073"/>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6" name="矩形 5"/>
          <p:cNvSpPr/>
          <p:nvPr/>
        </p:nvSpPr>
        <p:spPr>
          <a:xfrm>
            <a:off x="5407997" y="212261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研究思路</a:t>
            </a:r>
          </a:p>
        </p:txBody>
      </p:sp>
      <p:sp>
        <p:nvSpPr>
          <p:cNvPr id="7" name="Freeform 5"/>
          <p:cNvSpPr>
            <a:spLocks noEditPoints="1"/>
          </p:cNvSpPr>
          <p:nvPr/>
        </p:nvSpPr>
        <p:spPr bwMode="auto">
          <a:xfrm>
            <a:off x="4903942" y="2814741"/>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8" name="矩形 7"/>
          <p:cNvSpPr/>
          <p:nvPr/>
        </p:nvSpPr>
        <p:spPr>
          <a:xfrm>
            <a:off x="5407997" y="2763280"/>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研究方案</a:t>
            </a:r>
          </a:p>
        </p:txBody>
      </p:sp>
      <p:sp>
        <p:nvSpPr>
          <p:cNvPr id="9" name="Freeform 5"/>
          <p:cNvSpPr>
            <a:spLocks noEditPoints="1"/>
          </p:cNvSpPr>
          <p:nvPr/>
        </p:nvSpPr>
        <p:spPr bwMode="auto">
          <a:xfrm>
            <a:off x="4903942" y="3455409"/>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0" name="矩形 9"/>
          <p:cNvSpPr/>
          <p:nvPr/>
        </p:nvSpPr>
        <p:spPr>
          <a:xfrm>
            <a:off x="5407998" y="3403948"/>
            <a:ext cx="2954655"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研究法案可行性说明</a:t>
            </a:r>
          </a:p>
        </p:txBody>
      </p:sp>
      <p:sp>
        <p:nvSpPr>
          <p:cNvPr id="11" name="Freeform 8"/>
          <p:cNvSpPr>
            <a:spLocks noEditPoints="1"/>
          </p:cNvSpPr>
          <p:nvPr/>
        </p:nvSpPr>
        <p:spPr bwMode="auto">
          <a:xfrm>
            <a:off x="1839640" y="1845420"/>
            <a:ext cx="2303462" cy="2308225"/>
          </a:xfrm>
          <a:custGeom>
            <a:avLst/>
            <a:gdLst>
              <a:gd name="T0" fmla="*/ 2192287 w 3543"/>
              <a:gd name="T1" fmla="*/ 1154113 h 3544"/>
              <a:gd name="T2" fmla="*/ 111175 w 3543"/>
              <a:gd name="T3" fmla="*/ 1154113 h 3544"/>
              <a:gd name="T4" fmla="*/ 1152056 w 3543"/>
              <a:gd name="T5" fmla="*/ 0 h 3544"/>
              <a:gd name="T6" fmla="*/ 1152056 w 3543"/>
              <a:gd name="T7" fmla="*/ 2308225 h 3544"/>
              <a:gd name="T8" fmla="*/ 1152056 w 3543"/>
              <a:gd name="T9" fmla="*/ 0 h 3544"/>
              <a:gd name="T10" fmla="*/ 667048 w 3543"/>
              <a:gd name="T11" fmla="*/ 636325 h 3544"/>
              <a:gd name="T12" fmla="*/ 667048 w 3543"/>
              <a:gd name="T13" fmla="*/ 1229664 h 3544"/>
              <a:gd name="T14" fmla="*/ 1258680 w 3543"/>
              <a:gd name="T15" fmla="*/ 1229664 h 3544"/>
              <a:gd name="T16" fmla="*/ 962864 w 3543"/>
              <a:gd name="T17" fmla="*/ 513228 h 3544"/>
              <a:gd name="T18" fmla="*/ 598783 w 3543"/>
              <a:gd name="T19" fmla="*/ 1297400 h 3544"/>
              <a:gd name="T20" fmla="*/ 598783 w 3543"/>
              <a:gd name="T21" fmla="*/ 568589 h 3544"/>
              <a:gd name="T22" fmla="*/ 1326945 w 3543"/>
              <a:gd name="T23" fmla="*/ 568589 h 3544"/>
              <a:gd name="T24" fmla="*/ 962864 w 3543"/>
              <a:gd name="T25" fmla="*/ 1448502 h 3544"/>
              <a:gd name="T26" fmla="*/ 1409513 w 3543"/>
              <a:gd name="T27" fmla="*/ 1298051 h 3544"/>
              <a:gd name="T28" fmla="*/ 1261930 w 3543"/>
              <a:gd name="T29" fmla="*/ 1380115 h 3544"/>
              <a:gd name="T30" fmla="*/ 1258680 w 3543"/>
              <a:gd name="T31" fmla="*/ 1311728 h 3544"/>
              <a:gd name="T32" fmla="*/ 1406263 w 3543"/>
              <a:gd name="T33" fmla="*/ 1229664 h 3544"/>
              <a:gd name="T34" fmla="*/ 1516137 w 3543"/>
              <a:gd name="T35" fmla="*/ 1371648 h 3544"/>
              <a:gd name="T36" fmla="*/ 1401061 w 3543"/>
              <a:gd name="T37" fmla="*/ 1486929 h 3544"/>
              <a:gd name="T38" fmla="*/ 1516137 w 3543"/>
              <a:gd name="T39" fmla="*/ 1371648 h 3544"/>
              <a:gd name="T40" fmla="*/ 1837959 w 3543"/>
              <a:gd name="T41" fmla="*/ 1743544 h 3544"/>
              <a:gd name="T42" fmla="*/ 1709230 w 3543"/>
              <a:gd name="T43" fmla="*/ 1812582 h 3544"/>
              <a:gd name="T44" fmla="*/ 1515487 w 3543"/>
              <a:gd name="T45" fmla="*/ 1552711 h 3544"/>
              <a:gd name="T46" fmla="*/ 1643565 w 3543"/>
              <a:gd name="T47" fmla="*/ 1483673 h 3544"/>
              <a:gd name="T48" fmla="*/ 962864 w 3543"/>
              <a:gd name="T49" fmla="*/ 623950 h 3544"/>
              <a:gd name="T50" fmla="*/ 654045 w 3543"/>
              <a:gd name="T51" fmla="*/ 933320 h 3544"/>
              <a:gd name="T52" fmla="*/ 962864 w 3543"/>
              <a:gd name="T53" fmla="*/ 1242039 h 3544"/>
              <a:gd name="T54" fmla="*/ 1181313 w 3543"/>
              <a:gd name="T55" fmla="*/ 714482 h 3544"/>
              <a:gd name="T56" fmla="*/ 962864 w 3543"/>
              <a:gd name="T57" fmla="*/ 1306518 h 3544"/>
              <a:gd name="T58" fmla="*/ 590331 w 3543"/>
              <a:gd name="T59" fmla="*/ 933320 h 3544"/>
              <a:gd name="T60" fmla="*/ 962864 w 3543"/>
              <a:gd name="T61" fmla="*/ 559471 h 3544"/>
              <a:gd name="T62" fmla="*/ 1226173 w 3543"/>
              <a:gd name="T63" fmla="*/ 1197099 h 3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4">
                <a:moveTo>
                  <a:pt x="1772" y="172"/>
                </a:moveTo>
                <a:cubicBezTo>
                  <a:pt x="2655" y="172"/>
                  <a:pt x="3372" y="888"/>
                  <a:pt x="3372" y="1772"/>
                </a:cubicBezTo>
                <a:cubicBezTo>
                  <a:pt x="3372" y="2655"/>
                  <a:pt x="2655" y="3372"/>
                  <a:pt x="1772" y="3372"/>
                </a:cubicBezTo>
                <a:cubicBezTo>
                  <a:pt x="888" y="3372"/>
                  <a:pt x="171" y="2655"/>
                  <a:pt x="171" y="1772"/>
                </a:cubicBezTo>
                <a:cubicBezTo>
                  <a:pt x="171" y="888"/>
                  <a:pt x="888" y="172"/>
                  <a:pt x="1772" y="172"/>
                </a:cubicBezTo>
                <a:close/>
                <a:moveTo>
                  <a:pt x="1772" y="0"/>
                </a:moveTo>
                <a:cubicBezTo>
                  <a:pt x="2750" y="0"/>
                  <a:pt x="3543" y="793"/>
                  <a:pt x="3543" y="1772"/>
                </a:cubicBezTo>
                <a:cubicBezTo>
                  <a:pt x="3543" y="2750"/>
                  <a:pt x="2750" y="3544"/>
                  <a:pt x="1772" y="3544"/>
                </a:cubicBezTo>
                <a:cubicBezTo>
                  <a:pt x="793" y="3544"/>
                  <a:pt x="0" y="2750"/>
                  <a:pt x="0" y="1772"/>
                </a:cubicBezTo>
                <a:cubicBezTo>
                  <a:pt x="0" y="793"/>
                  <a:pt x="793" y="0"/>
                  <a:pt x="1772" y="0"/>
                </a:cubicBezTo>
                <a:close/>
                <a:moveTo>
                  <a:pt x="1481" y="788"/>
                </a:moveTo>
                <a:cubicBezTo>
                  <a:pt x="1309" y="788"/>
                  <a:pt x="1147" y="855"/>
                  <a:pt x="1026" y="977"/>
                </a:cubicBezTo>
                <a:cubicBezTo>
                  <a:pt x="904" y="1099"/>
                  <a:pt x="837" y="1260"/>
                  <a:pt x="837" y="1433"/>
                </a:cubicBezTo>
                <a:cubicBezTo>
                  <a:pt x="837" y="1605"/>
                  <a:pt x="904" y="1766"/>
                  <a:pt x="1026" y="1888"/>
                </a:cubicBezTo>
                <a:cubicBezTo>
                  <a:pt x="1147" y="2010"/>
                  <a:pt x="1309" y="2077"/>
                  <a:pt x="1481" y="2077"/>
                </a:cubicBezTo>
                <a:cubicBezTo>
                  <a:pt x="1653" y="2077"/>
                  <a:pt x="1815" y="2010"/>
                  <a:pt x="1936" y="1888"/>
                </a:cubicBezTo>
                <a:cubicBezTo>
                  <a:pt x="2188" y="1637"/>
                  <a:pt x="2188" y="1228"/>
                  <a:pt x="1936" y="977"/>
                </a:cubicBezTo>
                <a:cubicBezTo>
                  <a:pt x="1815" y="855"/>
                  <a:pt x="1653" y="788"/>
                  <a:pt x="1481" y="788"/>
                </a:cubicBezTo>
                <a:close/>
                <a:moveTo>
                  <a:pt x="1481" y="2224"/>
                </a:moveTo>
                <a:cubicBezTo>
                  <a:pt x="1270" y="2224"/>
                  <a:pt x="1071" y="2142"/>
                  <a:pt x="921" y="1992"/>
                </a:cubicBezTo>
                <a:cubicBezTo>
                  <a:pt x="772" y="1843"/>
                  <a:pt x="690" y="1644"/>
                  <a:pt x="690" y="1433"/>
                </a:cubicBezTo>
                <a:cubicBezTo>
                  <a:pt x="690" y="1221"/>
                  <a:pt x="772" y="1022"/>
                  <a:pt x="921" y="873"/>
                </a:cubicBezTo>
                <a:cubicBezTo>
                  <a:pt x="1071" y="724"/>
                  <a:pt x="1270" y="641"/>
                  <a:pt x="1481" y="641"/>
                </a:cubicBezTo>
                <a:cubicBezTo>
                  <a:pt x="1692" y="641"/>
                  <a:pt x="1891" y="724"/>
                  <a:pt x="2041" y="873"/>
                </a:cubicBezTo>
                <a:cubicBezTo>
                  <a:pt x="2349" y="1182"/>
                  <a:pt x="2349" y="1684"/>
                  <a:pt x="2041" y="1992"/>
                </a:cubicBezTo>
                <a:cubicBezTo>
                  <a:pt x="1891" y="2142"/>
                  <a:pt x="1692" y="2224"/>
                  <a:pt x="1481" y="2224"/>
                </a:cubicBezTo>
                <a:close/>
                <a:moveTo>
                  <a:pt x="2168" y="1892"/>
                </a:moveTo>
                <a:cubicBezTo>
                  <a:pt x="2196" y="1920"/>
                  <a:pt x="2196" y="1965"/>
                  <a:pt x="2168" y="1993"/>
                </a:cubicBezTo>
                <a:lnTo>
                  <a:pt x="2041" y="2119"/>
                </a:lnTo>
                <a:cubicBezTo>
                  <a:pt x="2014" y="2147"/>
                  <a:pt x="1968" y="2147"/>
                  <a:pt x="1941" y="2119"/>
                </a:cubicBezTo>
                <a:lnTo>
                  <a:pt x="1936" y="2115"/>
                </a:lnTo>
                <a:cubicBezTo>
                  <a:pt x="1909" y="2087"/>
                  <a:pt x="1909" y="2042"/>
                  <a:pt x="1936" y="2014"/>
                </a:cubicBezTo>
                <a:lnTo>
                  <a:pt x="2063" y="1888"/>
                </a:lnTo>
                <a:cubicBezTo>
                  <a:pt x="2090" y="1860"/>
                  <a:pt x="2136" y="1860"/>
                  <a:pt x="2163" y="1888"/>
                </a:cubicBezTo>
                <a:lnTo>
                  <a:pt x="2168" y="1892"/>
                </a:lnTo>
                <a:close/>
                <a:moveTo>
                  <a:pt x="2332" y="2106"/>
                </a:moveTo>
                <a:cubicBezTo>
                  <a:pt x="2381" y="2155"/>
                  <a:pt x="2381" y="2234"/>
                  <a:pt x="2332" y="2283"/>
                </a:cubicBezTo>
                <a:cubicBezTo>
                  <a:pt x="2283" y="2332"/>
                  <a:pt x="2204" y="2332"/>
                  <a:pt x="2155" y="2283"/>
                </a:cubicBezTo>
                <a:cubicBezTo>
                  <a:pt x="2106" y="2234"/>
                  <a:pt x="2106" y="2155"/>
                  <a:pt x="2155" y="2106"/>
                </a:cubicBezTo>
                <a:cubicBezTo>
                  <a:pt x="2204" y="2057"/>
                  <a:pt x="2283" y="2057"/>
                  <a:pt x="2332" y="2106"/>
                </a:cubicBezTo>
                <a:close/>
                <a:moveTo>
                  <a:pt x="2831" y="2581"/>
                </a:moveTo>
                <a:cubicBezTo>
                  <a:pt x="2856" y="2606"/>
                  <a:pt x="2854" y="2649"/>
                  <a:pt x="2827" y="2677"/>
                </a:cubicBezTo>
                <a:lnTo>
                  <a:pt x="2725" y="2778"/>
                </a:lnTo>
                <a:cubicBezTo>
                  <a:pt x="2697" y="2806"/>
                  <a:pt x="2654" y="2808"/>
                  <a:pt x="2629" y="2783"/>
                </a:cubicBezTo>
                <a:lnTo>
                  <a:pt x="2326" y="2480"/>
                </a:lnTo>
                <a:cubicBezTo>
                  <a:pt x="2301" y="2455"/>
                  <a:pt x="2303" y="2412"/>
                  <a:pt x="2331" y="2384"/>
                </a:cubicBezTo>
                <a:lnTo>
                  <a:pt x="2433" y="2283"/>
                </a:lnTo>
                <a:cubicBezTo>
                  <a:pt x="2460" y="2255"/>
                  <a:pt x="2503" y="2253"/>
                  <a:pt x="2528" y="2278"/>
                </a:cubicBezTo>
                <a:lnTo>
                  <a:pt x="2831" y="2581"/>
                </a:lnTo>
                <a:close/>
                <a:moveTo>
                  <a:pt x="1481" y="958"/>
                </a:moveTo>
                <a:cubicBezTo>
                  <a:pt x="1354" y="958"/>
                  <a:pt x="1235" y="1007"/>
                  <a:pt x="1145" y="1097"/>
                </a:cubicBezTo>
                <a:cubicBezTo>
                  <a:pt x="1056" y="1186"/>
                  <a:pt x="1006" y="1306"/>
                  <a:pt x="1006" y="1433"/>
                </a:cubicBezTo>
                <a:cubicBezTo>
                  <a:pt x="1006" y="1559"/>
                  <a:pt x="1056" y="1679"/>
                  <a:pt x="1145" y="1768"/>
                </a:cubicBezTo>
                <a:cubicBezTo>
                  <a:pt x="1235" y="1858"/>
                  <a:pt x="1354" y="1907"/>
                  <a:pt x="1481" y="1907"/>
                </a:cubicBezTo>
                <a:cubicBezTo>
                  <a:pt x="1608" y="1907"/>
                  <a:pt x="1727" y="1858"/>
                  <a:pt x="1817" y="1768"/>
                </a:cubicBezTo>
                <a:cubicBezTo>
                  <a:pt x="2002" y="1583"/>
                  <a:pt x="2002" y="1282"/>
                  <a:pt x="1817" y="1097"/>
                </a:cubicBezTo>
                <a:cubicBezTo>
                  <a:pt x="1727" y="1007"/>
                  <a:pt x="1608" y="958"/>
                  <a:pt x="1481" y="958"/>
                </a:cubicBezTo>
                <a:close/>
                <a:moveTo>
                  <a:pt x="1481" y="2006"/>
                </a:moveTo>
                <a:cubicBezTo>
                  <a:pt x="1328" y="2006"/>
                  <a:pt x="1184" y="1946"/>
                  <a:pt x="1076" y="1838"/>
                </a:cubicBezTo>
                <a:cubicBezTo>
                  <a:pt x="968" y="1730"/>
                  <a:pt x="908" y="1586"/>
                  <a:pt x="908" y="1433"/>
                </a:cubicBezTo>
                <a:cubicBezTo>
                  <a:pt x="908" y="1279"/>
                  <a:pt x="968" y="1136"/>
                  <a:pt x="1076" y="1027"/>
                </a:cubicBezTo>
                <a:cubicBezTo>
                  <a:pt x="1184" y="919"/>
                  <a:pt x="1328" y="859"/>
                  <a:pt x="1481" y="859"/>
                </a:cubicBezTo>
                <a:cubicBezTo>
                  <a:pt x="1634" y="859"/>
                  <a:pt x="1778" y="919"/>
                  <a:pt x="1886" y="1027"/>
                </a:cubicBezTo>
                <a:cubicBezTo>
                  <a:pt x="2110" y="1251"/>
                  <a:pt x="2110" y="1614"/>
                  <a:pt x="1886" y="1838"/>
                </a:cubicBezTo>
                <a:cubicBezTo>
                  <a:pt x="1778" y="1946"/>
                  <a:pt x="1634" y="2006"/>
                  <a:pt x="1481" y="2006"/>
                </a:cubicBezTo>
                <a:close/>
              </a:path>
            </a:pathLst>
          </a:custGeom>
          <a:solidFill>
            <a:schemeClr val="bg1"/>
          </a:solidFill>
          <a:ln>
            <a:noFill/>
          </a:ln>
        </p:spPr>
        <p:txBody>
          <a:bodyPr/>
          <a:lstStyle/>
          <a:p>
            <a:endParaRPr lang="zh-CN" altLang="en-US"/>
          </a:p>
        </p:txBody>
      </p:sp>
    </p:spTree>
    <p:extLst>
      <p:ext uri="{BB962C8B-B14F-4D97-AF65-F5344CB8AC3E}">
        <p14:creationId xmlns:p14="http://schemas.microsoft.com/office/powerpoint/2010/main" val="23977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椭圆 19"/>
          <p:cNvSpPr/>
          <p:nvPr/>
        </p:nvSpPr>
        <p:spPr bwMode="auto">
          <a:xfrm>
            <a:off x="947225" y="1684236"/>
            <a:ext cx="2952328" cy="2952328"/>
          </a:xfrm>
          <a:prstGeom prst="ellipse">
            <a:avLst/>
          </a:prstGeom>
          <a:solidFill>
            <a:srgbClr val="4472C4"/>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dirty="0">
              <a:solidFill>
                <a:srgbClr val="C4261D"/>
              </a:solidFill>
              <a:latin typeface="Arial" pitchFamily="34" charset="0"/>
              <a:ea typeface="宋体" pitchFamily="2" charset="-122"/>
            </a:endParaRPr>
          </a:p>
        </p:txBody>
      </p:sp>
      <p:sp>
        <p:nvSpPr>
          <p:cNvPr id="21" name="TextBox 4"/>
          <p:cNvSpPr txBox="1"/>
          <p:nvPr/>
        </p:nvSpPr>
        <p:spPr>
          <a:xfrm>
            <a:off x="4795466" y="769268"/>
            <a:ext cx="1709122" cy="369332"/>
          </a:xfrm>
          <a:prstGeom prst="rect">
            <a:avLst/>
          </a:prstGeom>
          <a:noFill/>
        </p:spPr>
        <p:txBody>
          <a:bodyPr wrap="none" rtlCol="0">
            <a:spAutoFit/>
          </a:bodyPr>
          <a:lstStyle/>
          <a:p>
            <a:pPr defTabSz="914400">
              <a:defRPr/>
            </a:pPr>
            <a:r>
              <a:rPr lang="en-US" altLang="zh-CN" b="1" kern="0" dirty="0">
                <a:solidFill>
                  <a:srgbClr val="4D4D4D"/>
                </a:solidFill>
                <a:latin typeface="微软雅黑"/>
                <a:ea typeface="微软雅黑"/>
              </a:rPr>
              <a:t>■</a:t>
            </a:r>
            <a:r>
              <a:rPr lang="zh-CN" altLang="en-US" b="1" kern="0" dirty="0">
                <a:solidFill>
                  <a:srgbClr val="4D4D4D"/>
                </a:solidFill>
                <a:latin typeface="微软雅黑"/>
                <a:ea typeface="微软雅黑"/>
              </a:rPr>
              <a:t>请输入您标题</a:t>
            </a:r>
          </a:p>
        </p:txBody>
      </p:sp>
      <p:sp>
        <p:nvSpPr>
          <p:cNvPr id="22" name="TextBox 5"/>
          <p:cNvSpPr txBox="1"/>
          <p:nvPr/>
        </p:nvSpPr>
        <p:spPr>
          <a:xfrm>
            <a:off x="4795466" y="1078355"/>
            <a:ext cx="3960440" cy="646331"/>
          </a:xfrm>
          <a:prstGeom prst="rect">
            <a:avLst/>
          </a:prstGeom>
          <a:noFill/>
        </p:spPr>
        <p:txBody>
          <a:bodyPr wrap="square" rtlCol="0">
            <a:spAutoFit/>
          </a:bodyPr>
          <a:lstStyle/>
          <a:p>
            <a:pPr defTabSz="914400">
              <a:lnSpc>
                <a:spcPct val="150000"/>
              </a:lnSpc>
              <a:defRPr/>
            </a:pPr>
            <a:r>
              <a:rPr lang="zh-CN" altLang="en-US" sz="120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23" name="TextBox 6"/>
          <p:cNvSpPr txBox="1"/>
          <p:nvPr/>
        </p:nvSpPr>
        <p:spPr>
          <a:xfrm>
            <a:off x="4795466" y="1918687"/>
            <a:ext cx="1709122" cy="369332"/>
          </a:xfrm>
          <a:prstGeom prst="rect">
            <a:avLst/>
          </a:prstGeom>
          <a:noFill/>
        </p:spPr>
        <p:txBody>
          <a:bodyPr wrap="none" rtlCol="0">
            <a:spAutoFit/>
          </a:bodyPr>
          <a:lstStyle/>
          <a:p>
            <a:pPr defTabSz="914400">
              <a:defRPr/>
            </a:pPr>
            <a:r>
              <a:rPr lang="en-US" altLang="zh-CN" b="1" kern="0" dirty="0">
                <a:solidFill>
                  <a:srgbClr val="4D4D4D"/>
                </a:solidFill>
                <a:latin typeface="微软雅黑"/>
                <a:ea typeface="微软雅黑"/>
              </a:rPr>
              <a:t>■</a:t>
            </a:r>
            <a:r>
              <a:rPr lang="zh-CN" altLang="en-US" b="1" kern="0" dirty="0">
                <a:solidFill>
                  <a:srgbClr val="4D4D4D"/>
                </a:solidFill>
                <a:latin typeface="微软雅黑"/>
                <a:ea typeface="微软雅黑"/>
              </a:rPr>
              <a:t>请输入您标题</a:t>
            </a:r>
          </a:p>
        </p:txBody>
      </p:sp>
      <p:sp>
        <p:nvSpPr>
          <p:cNvPr id="24" name="TextBox 7"/>
          <p:cNvSpPr txBox="1"/>
          <p:nvPr/>
        </p:nvSpPr>
        <p:spPr>
          <a:xfrm>
            <a:off x="4795466" y="2227774"/>
            <a:ext cx="3960440" cy="646331"/>
          </a:xfrm>
          <a:prstGeom prst="rect">
            <a:avLst/>
          </a:prstGeom>
          <a:noFill/>
        </p:spPr>
        <p:txBody>
          <a:bodyPr wrap="square" rtlCol="0">
            <a:spAutoFit/>
          </a:bodyPr>
          <a:lstStyle/>
          <a:p>
            <a:pPr defTabSz="914400">
              <a:lnSpc>
                <a:spcPct val="150000"/>
              </a:lnSpc>
              <a:defRPr/>
            </a:pPr>
            <a:r>
              <a:rPr lang="zh-CN" altLang="en-US" sz="120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25" name="TextBox 8"/>
          <p:cNvSpPr txBox="1"/>
          <p:nvPr/>
        </p:nvSpPr>
        <p:spPr>
          <a:xfrm>
            <a:off x="4795466" y="3116111"/>
            <a:ext cx="1709122" cy="369332"/>
          </a:xfrm>
          <a:prstGeom prst="rect">
            <a:avLst/>
          </a:prstGeom>
          <a:noFill/>
        </p:spPr>
        <p:txBody>
          <a:bodyPr wrap="none" rtlCol="0">
            <a:spAutoFit/>
          </a:bodyPr>
          <a:lstStyle/>
          <a:p>
            <a:pPr defTabSz="914400">
              <a:defRPr/>
            </a:pPr>
            <a:r>
              <a:rPr lang="en-US" altLang="zh-CN" b="1" kern="0" dirty="0">
                <a:solidFill>
                  <a:srgbClr val="4D4D4D"/>
                </a:solidFill>
                <a:latin typeface="微软雅黑"/>
                <a:ea typeface="微软雅黑"/>
              </a:rPr>
              <a:t>■</a:t>
            </a:r>
            <a:r>
              <a:rPr lang="zh-CN" altLang="en-US" b="1" kern="0" dirty="0">
                <a:solidFill>
                  <a:srgbClr val="4D4D4D"/>
                </a:solidFill>
                <a:latin typeface="微软雅黑"/>
                <a:ea typeface="微软雅黑"/>
              </a:rPr>
              <a:t>请输入您标题</a:t>
            </a:r>
          </a:p>
        </p:txBody>
      </p:sp>
      <p:sp>
        <p:nvSpPr>
          <p:cNvPr id="26" name="TextBox 9"/>
          <p:cNvSpPr txBox="1"/>
          <p:nvPr/>
        </p:nvSpPr>
        <p:spPr>
          <a:xfrm>
            <a:off x="4795466" y="3425198"/>
            <a:ext cx="3960440" cy="646331"/>
          </a:xfrm>
          <a:prstGeom prst="rect">
            <a:avLst/>
          </a:prstGeom>
          <a:noFill/>
        </p:spPr>
        <p:txBody>
          <a:bodyPr wrap="square" rtlCol="0">
            <a:spAutoFit/>
          </a:bodyPr>
          <a:lstStyle/>
          <a:p>
            <a:pPr defTabSz="914400">
              <a:lnSpc>
                <a:spcPct val="150000"/>
              </a:lnSpc>
              <a:defRPr/>
            </a:pPr>
            <a:r>
              <a:rPr lang="zh-CN" altLang="en-US" sz="120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27" name="TextBox 10"/>
          <p:cNvSpPr txBox="1"/>
          <p:nvPr/>
        </p:nvSpPr>
        <p:spPr>
          <a:xfrm>
            <a:off x="4791968" y="4384408"/>
            <a:ext cx="1709122" cy="369332"/>
          </a:xfrm>
          <a:prstGeom prst="rect">
            <a:avLst/>
          </a:prstGeom>
          <a:noFill/>
        </p:spPr>
        <p:txBody>
          <a:bodyPr wrap="none" rtlCol="0">
            <a:spAutoFit/>
          </a:bodyPr>
          <a:lstStyle/>
          <a:p>
            <a:pPr defTabSz="914400">
              <a:defRPr/>
            </a:pPr>
            <a:r>
              <a:rPr lang="en-US" altLang="zh-CN" b="1" kern="0" dirty="0">
                <a:solidFill>
                  <a:srgbClr val="4D4D4D"/>
                </a:solidFill>
                <a:latin typeface="微软雅黑"/>
                <a:ea typeface="微软雅黑"/>
              </a:rPr>
              <a:t>■</a:t>
            </a:r>
            <a:r>
              <a:rPr lang="zh-CN" altLang="en-US" b="1" kern="0" dirty="0">
                <a:solidFill>
                  <a:srgbClr val="4D4D4D"/>
                </a:solidFill>
                <a:latin typeface="微软雅黑"/>
                <a:ea typeface="微软雅黑"/>
              </a:rPr>
              <a:t>请输入您标题</a:t>
            </a:r>
          </a:p>
        </p:txBody>
      </p:sp>
      <p:sp>
        <p:nvSpPr>
          <p:cNvPr id="28" name="TextBox 11"/>
          <p:cNvSpPr txBox="1"/>
          <p:nvPr/>
        </p:nvSpPr>
        <p:spPr>
          <a:xfrm>
            <a:off x="4791968" y="4693495"/>
            <a:ext cx="3960440" cy="646331"/>
          </a:xfrm>
          <a:prstGeom prst="rect">
            <a:avLst/>
          </a:prstGeom>
          <a:noFill/>
        </p:spPr>
        <p:txBody>
          <a:bodyPr wrap="square" rtlCol="0">
            <a:spAutoFit/>
          </a:bodyPr>
          <a:lstStyle/>
          <a:p>
            <a:pPr defTabSz="914400">
              <a:lnSpc>
                <a:spcPct val="150000"/>
              </a:lnSpc>
              <a:defRPr/>
            </a:pPr>
            <a:r>
              <a:rPr lang="zh-CN" altLang="en-US" sz="120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29" name="TextBox 12"/>
          <p:cNvSpPr txBox="1"/>
          <p:nvPr/>
        </p:nvSpPr>
        <p:spPr>
          <a:xfrm>
            <a:off x="1773291" y="2515947"/>
            <a:ext cx="1300195" cy="1200329"/>
          </a:xfrm>
          <a:prstGeom prst="rect">
            <a:avLst/>
          </a:prstGeom>
          <a:noFill/>
        </p:spPr>
        <p:txBody>
          <a:bodyPr wrap="square" rtlCol="0">
            <a:spAutoFit/>
          </a:bodyPr>
          <a:lstStyle/>
          <a:p>
            <a:pPr algn="ctr"/>
            <a:r>
              <a:rPr lang="zh-CN" altLang="en-US" sz="3600" b="1" dirty="0">
                <a:solidFill>
                  <a:srgbClr val="F8F8F8"/>
                </a:solidFill>
                <a:latin typeface="微软雅黑" pitchFamily="34" charset="-122"/>
                <a:ea typeface="微软雅黑" pitchFamily="34" charset="-122"/>
              </a:rPr>
              <a:t>研究方法</a:t>
            </a:r>
          </a:p>
        </p:txBody>
      </p:sp>
      <p:grpSp>
        <p:nvGrpSpPr>
          <p:cNvPr id="30" name="组合 29"/>
          <p:cNvGrpSpPr/>
          <p:nvPr/>
        </p:nvGrpSpPr>
        <p:grpSpPr>
          <a:xfrm>
            <a:off x="2423389" y="1058467"/>
            <a:ext cx="864096" cy="864096"/>
            <a:chOff x="2505666" y="1765071"/>
            <a:chExt cx="864096" cy="864096"/>
          </a:xfrm>
        </p:grpSpPr>
        <p:sp>
          <p:nvSpPr>
            <p:cNvPr id="31" name="椭圆 30"/>
            <p:cNvSpPr/>
            <p:nvPr/>
          </p:nvSpPr>
          <p:spPr bwMode="auto">
            <a:xfrm>
              <a:off x="2505666" y="1765071"/>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32" name="TextBox 15"/>
            <p:cNvSpPr txBox="1"/>
            <p:nvPr/>
          </p:nvSpPr>
          <p:spPr>
            <a:xfrm>
              <a:off x="2563333" y="1845204"/>
              <a:ext cx="755335" cy="646331"/>
            </a:xfrm>
            <a:prstGeom prst="rect">
              <a:avLst/>
            </a:prstGeom>
            <a:noFill/>
          </p:spPr>
          <p:txBody>
            <a:bodyPr wrap="none" rtlCol="0">
              <a:spAutoFit/>
            </a:bodyPr>
            <a:lstStyle/>
            <a:p>
              <a:pPr defTabSz="914400">
                <a:defRPr/>
              </a:pPr>
              <a:r>
                <a:rPr lang="en-US" altLang="zh-CN" sz="3600" kern="0" dirty="0">
                  <a:solidFill>
                    <a:srgbClr val="F8F8F8"/>
                  </a:solidFill>
                  <a:latin typeface="微软雅黑"/>
                  <a:ea typeface="微软雅黑"/>
                </a:rPr>
                <a:t>01</a:t>
              </a:r>
              <a:endParaRPr lang="zh-CN" altLang="en-US" sz="3600" kern="0" dirty="0">
                <a:solidFill>
                  <a:srgbClr val="F8F8F8"/>
                </a:solidFill>
                <a:latin typeface="微软雅黑"/>
                <a:ea typeface="微软雅黑"/>
              </a:endParaRPr>
            </a:p>
          </p:txBody>
        </p:sp>
      </p:grpSp>
      <p:grpSp>
        <p:nvGrpSpPr>
          <p:cNvPr id="33" name="组合 32"/>
          <p:cNvGrpSpPr/>
          <p:nvPr/>
        </p:nvGrpSpPr>
        <p:grpSpPr>
          <a:xfrm>
            <a:off x="3323489" y="1893570"/>
            <a:ext cx="864096" cy="864096"/>
            <a:chOff x="3405766" y="2600174"/>
            <a:chExt cx="864096" cy="864096"/>
          </a:xfrm>
        </p:grpSpPr>
        <p:sp>
          <p:nvSpPr>
            <p:cNvPr id="34" name="椭圆 33"/>
            <p:cNvSpPr/>
            <p:nvPr/>
          </p:nvSpPr>
          <p:spPr bwMode="auto">
            <a:xfrm>
              <a:off x="3405766" y="2600174"/>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35" name="TextBox 18"/>
            <p:cNvSpPr txBox="1"/>
            <p:nvPr/>
          </p:nvSpPr>
          <p:spPr>
            <a:xfrm>
              <a:off x="3452333" y="2708804"/>
              <a:ext cx="726481" cy="646331"/>
            </a:xfrm>
            <a:prstGeom prst="rect">
              <a:avLst/>
            </a:prstGeom>
            <a:noFill/>
          </p:spPr>
          <p:txBody>
            <a:bodyPr wrap="none" rtlCol="0">
              <a:spAutoFit/>
            </a:bodyPr>
            <a:lstStyle/>
            <a:p>
              <a:pPr defTabSz="914400">
                <a:defRPr/>
              </a:pPr>
              <a:r>
                <a:rPr lang="en-US" altLang="zh-CN" sz="3600" kern="0" dirty="0">
                  <a:solidFill>
                    <a:srgbClr val="F8F8F8"/>
                  </a:solidFill>
                  <a:latin typeface="微软雅黑"/>
                  <a:ea typeface="微软雅黑"/>
                </a:rPr>
                <a:t>02</a:t>
              </a:r>
              <a:endParaRPr lang="zh-CN" altLang="en-US" sz="3600" kern="0" dirty="0">
                <a:solidFill>
                  <a:srgbClr val="F8F8F8"/>
                </a:solidFill>
                <a:latin typeface="微软雅黑"/>
                <a:ea typeface="微软雅黑"/>
              </a:endParaRPr>
            </a:p>
          </p:txBody>
        </p:sp>
      </p:grpSp>
      <p:grpSp>
        <p:nvGrpSpPr>
          <p:cNvPr id="36" name="组合 35"/>
          <p:cNvGrpSpPr/>
          <p:nvPr/>
        </p:nvGrpSpPr>
        <p:grpSpPr>
          <a:xfrm>
            <a:off x="3511194" y="3149216"/>
            <a:ext cx="864096" cy="864096"/>
            <a:chOff x="3593471" y="3855820"/>
            <a:chExt cx="864096" cy="864096"/>
          </a:xfrm>
        </p:grpSpPr>
        <p:sp>
          <p:nvSpPr>
            <p:cNvPr id="37" name="椭圆 36"/>
            <p:cNvSpPr/>
            <p:nvPr/>
          </p:nvSpPr>
          <p:spPr bwMode="auto">
            <a:xfrm>
              <a:off x="3593471" y="38558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38" name="TextBox 21"/>
            <p:cNvSpPr txBox="1"/>
            <p:nvPr/>
          </p:nvSpPr>
          <p:spPr>
            <a:xfrm>
              <a:off x="3655533" y="3978804"/>
              <a:ext cx="755335" cy="646331"/>
            </a:xfrm>
            <a:prstGeom prst="rect">
              <a:avLst/>
            </a:prstGeom>
            <a:noFill/>
          </p:spPr>
          <p:txBody>
            <a:bodyPr wrap="none" rtlCol="0">
              <a:spAutoFit/>
            </a:bodyPr>
            <a:lstStyle/>
            <a:p>
              <a:pPr defTabSz="914400">
                <a:defRPr/>
              </a:pPr>
              <a:r>
                <a:rPr lang="en-US" altLang="zh-CN" sz="3600" kern="0" dirty="0">
                  <a:solidFill>
                    <a:srgbClr val="F8F8F8"/>
                  </a:solidFill>
                  <a:latin typeface="微软雅黑"/>
                  <a:ea typeface="微软雅黑"/>
                </a:rPr>
                <a:t>03</a:t>
              </a:r>
              <a:endParaRPr lang="zh-CN" altLang="en-US" sz="3600" kern="0" dirty="0">
                <a:solidFill>
                  <a:srgbClr val="F8F8F8"/>
                </a:solidFill>
                <a:latin typeface="微软雅黑"/>
                <a:ea typeface="微软雅黑"/>
              </a:endParaRPr>
            </a:p>
          </p:txBody>
        </p:sp>
      </p:grpSp>
      <p:grpSp>
        <p:nvGrpSpPr>
          <p:cNvPr id="39" name="组合 38"/>
          <p:cNvGrpSpPr/>
          <p:nvPr/>
        </p:nvGrpSpPr>
        <p:grpSpPr>
          <a:xfrm>
            <a:off x="2855437" y="4102605"/>
            <a:ext cx="864096" cy="864096"/>
            <a:chOff x="2937714" y="4911120"/>
            <a:chExt cx="864096" cy="864096"/>
          </a:xfrm>
        </p:grpSpPr>
        <p:sp>
          <p:nvSpPr>
            <p:cNvPr id="40" name="椭圆 39"/>
            <p:cNvSpPr/>
            <p:nvPr/>
          </p:nvSpPr>
          <p:spPr bwMode="auto">
            <a:xfrm>
              <a:off x="2937714" y="49111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41" name="TextBox 24"/>
            <p:cNvSpPr txBox="1"/>
            <p:nvPr/>
          </p:nvSpPr>
          <p:spPr>
            <a:xfrm>
              <a:off x="2982433" y="5020204"/>
              <a:ext cx="726481" cy="646331"/>
            </a:xfrm>
            <a:prstGeom prst="rect">
              <a:avLst/>
            </a:prstGeom>
            <a:noFill/>
          </p:spPr>
          <p:txBody>
            <a:bodyPr wrap="none" rtlCol="0">
              <a:spAutoFit/>
            </a:bodyPr>
            <a:lstStyle/>
            <a:p>
              <a:pPr defTabSz="914400">
                <a:defRPr/>
              </a:pPr>
              <a:r>
                <a:rPr lang="en-US" altLang="zh-CN" sz="3600" kern="0" dirty="0">
                  <a:solidFill>
                    <a:srgbClr val="F8F8F8"/>
                  </a:solidFill>
                  <a:latin typeface="微软雅黑"/>
                  <a:ea typeface="微软雅黑"/>
                </a:rPr>
                <a:t>04</a:t>
              </a:r>
              <a:endParaRPr lang="zh-CN" altLang="en-US" sz="3600" kern="0" dirty="0">
                <a:solidFill>
                  <a:srgbClr val="F8F8F8"/>
                </a:solidFill>
                <a:latin typeface="微软雅黑"/>
                <a:ea typeface="微软雅黑"/>
              </a:endParaRPr>
            </a:p>
          </p:txBody>
        </p:sp>
      </p:grpSp>
    </p:spTree>
    <p:extLst>
      <p:ext uri="{BB962C8B-B14F-4D97-AF65-F5344CB8AC3E}">
        <p14:creationId xmlns:p14="http://schemas.microsoft.com/office/powerpoint/2010/main" val="272301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52"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Scale>
                                      <p:cBhvr>
                                        <p:cTn id="18"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0"/>
                                        </p:tgtEl>
                                        <p:attrNameLst>
                                          <p:attrName>ppt_x</p:attrName>
                                          <p:attrName>ppt_y</p:attrName>
                                        </p:attrNameLst>
                                      </p:cBhvr>
                                    </p:animMotion>
                                    <p:animEffect transition="in" filter="fade">
                                      <p:cBhvr>
                                        <p:cTn id="20" dur="1000"/>
                                        <p:tgtEl>
                                          <p:spTgt spid="30"/>
                                        </p:tgtEl>
                                      </p:cBhvr>
                                    </p:animEffect>
                                  </p:childTnLst>
                                </p:cTn>
                              </p:par>
                              <p:par>
                                <p:cTn id="21" presetID="52" presetClass="entr" presetSubtype="0" fill="hold" nodeType="withEffect">
                                  <p:stCondLst>
                                    <p:cond delay="200"/>
                                  </p:stCondLst>
                                  <p:childTnLst>
                                    <p:set>
                                      <p:cBhvr>
                                        <p:cTn id="22" dur="1" fill="hold">
                                          <p:stCondLst>
                                            <p:cond delay="0"/>
                                          </p:stCondLst>
                                        </p:cTn>
                                        <p:tgtEl>
                                          <p:spTgt spid="33"/>
                                        </p:tgtEl>
                                        <p:attrNameLst>
                                          <p:attrName>style.visibility</p:attrName>
                                        </p:attrNameLst>
                                      </p:cBhvr>
                                      <p:to>
                                        <p:strVal val="visible"/>
                                      </p:to>
                                    </p:set>
                                    <p:animScale>
                                      <p:cBhvr>
                                        <p:cTn id="2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3"/>
                                        </p:tgtEl>
                                        <p:attrNameLst>
                                          <p:attrName>ppt_x</p:attrName>
                                          <p:attrName>ppt_y</p:attrName>
                                        </p:attrNameLst>
                                      </p:cBhvr>
                                    </p:animMotion>
                                    <p:animEffect transition="in" filter="fade">
                                      <p:cBhvr>
                                        <p:cTn id="25" dur="1000"/>
                                        <p:tgtEl>
                                          <p:spTgt spid="33"/>
                                        </p:tgtEl>
                                      </p:cBhvr>
                                    </p:animEffect>
                                  </p:childTnLst>
                                </p:cTn>
                              </p:par>
                              <p:par>
                                <p:cTn id="26" presetID="52"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Scale>
                                      <p:cBhvr>
                                        <p:cTn id="28"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6"/>
                                        </p:tgtEl>
                                        <p:attrNameLst>
                                          <p:attrName>ppt_x</p:attrName>
                                          <p:attrName>ppt_y</p:attrName>
                                        </p:attrNameLst>
                                      </p:cBhvr>
                                    </p:animMotion>
                                    <p:animEffect transition="in" filter="fade">
                                      <p:cBhvr>
                                        <p:cTn id="30" dur="1000"/>
                                        <p:tgtEl>
                                          <p:spTgt spid="36"/>
                                        </p:tgtEl>
                                      </p:cBhvr>
                                    </p:animEffect>
                                  </p:childTnLst>
                                </p:cTn>
                              </p:par>
                              <p:par>
                                <p:cTn id="31" presetID="52" presetClass="entr" presetSubtype="0" fill="hold" nodeType="withEffect">
                                  <p:stCondLst>
                                    <p:cond delay="600"/>
                                  </p:stCondLst>
                                  <p:childTnLst>
                                    <p:set>
                                      <p:cBhvr>
                                        <p:cTn id="32" dur="1" fill="hold">
                                          <p:stCondLst>
                                            <p:cond delay="0"/>
                                          </p:stCondLst>
                                        </p:cTn>
                                        <p:tgtEl>
                                          <p:spTgt spid="39"/>
                                        </p:tgtEl>
                                        <p:attrNameLst>
                                          <p:attrName>style.visibility</p:attrName>
                                        </p:attrNameLst>
                                      </p:cBhvr>
                                      <p:to>
                                        <p:strVal val="visible"/>
                                      </p:to>
                                    </p:set>
                                    <p:animScale>
                                      <p:cBhvr>
                                        <p:cTn id="33"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9"/>
                                        </p:tgtEl>
                                        <p:attrNameLst>
                                          <p:attrName>ppt_x</p:attrName>
                                          <p:attrName>ppt_y</p:attrName>
                                        </p:attrNameLst>
                                      </p:cBhvr>
                                    </p:animMotion>
                                    <p:animEffect transition="in" filter="fade">
                                      <p:cBhvr>
                                        <p:cTn id="35" dur="1000"/>
                                        <p:tgtEl>
                                          <p:spTgt spid="39"/>
                                        </p:tgtEl>
                                      </p:cBhvr>
                                    </p:animEffect>
                                  </p:childTnLst>
                                </p:cTn>
                              </p:par>
                            </p:childTnLst>
                          </p:cTn>
                        </p:par>
                        <p:par>
                          <p:cTn id="36" fill="hold">
                            <p:stCondLst>
                              <p:cond delay="2100"/>
                            </p:stCondLst>
                            <p:childTnLst>
                              <p:par>
                                <p:cTn id="37" presetID="2" presetClass="entr" presetSubtype="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1+#ppt_w/2"/>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1+#ppt_w/2"/>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1+#ppt_w/2"/>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up)">
                                      <p:cBhvr>
                                        <p:cTn id="6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任意多边形 23"/>
          <p:cNvSpPr/>
          <p:nvPr/>
        </p:nvSpPr>
        <p:spPr>
          <a:xfrm>
            <a:off x="2491596" y="1087069"/>
            <a:ext cx="5040560" cy="877749"/>
          </a:xfrm>
          <a:custGeom>
            <a:avLst/>
            <a:gdLst>
              <a:gd name="connsiteX0" fmla="*/ 520200 w 4004734"/>
              <a:gd name="connsiteY0" fmla="*/ 0 h 1041400"/>
              <a:gd name="connsiteX1" fmla="*/ 1426634 w 4004734"/>
              <a:gd name="connsiteY1" fmla="*/ 0 h 1041400"/>
              <a:gd name="connsiteX2" fmla="*/ 1647267 w 4004734"/>
              <a:gd name="connsiteY2" fmla="*/ 0 h 1041400"/>
              <a:gd name="connsiteX3" fmla="*/ 3484034 w 4004734"/>
              <a:gd name="connsiteY3" fmla="*/ 0 h 1041400"/>
              <a:gd name="connsiteX4" fmla="*/ 4004734 w 4004734"/>
              <a:gd name="connsiteY4" fmla="*/ 520700 h 1041400"/>
              <a:gd name="connsiteX5" fmla="*/ 4004734 w 4004734"/>
              <a:gd name="connsiteY5" fmla="*/ 1041400 h 1041400"/>
              <a:gd name="connsiteX6" fmla="*/ 905934 w 4004734"/>
              <a:gd name="connsiteY6" fmla="*/ 1041400 h 1041400"/>
              <a:gd name="connsiteX7" fmla="*/ 905934 w 4004734"/>
              <a:gd name="connsiteY7" fmla="*/ 1040400 h 1041400"/>
              <a:gd name="connsiteX8" fmla="*/ 520200 w 4004734"/>
              <a:gd name="connsiteY8" fmla="*/ 1040400 h 1041400"/>
              <a:gd name="connsiteX9" fmla="*/ 0 w 4004734"/>
              <a:gd name="connsiteY9" fmla="*/ 520200 h 1041400"/>
              <a:gd name="connsiteX10" fmla="*/ 520200 w 4004734"/>
              <a:gd name="connsiteY10"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gradFill flip="none" rotWithShape="1">
            <a:gsLst>
              <a:gs pos="10000">
                <a:schemeClr val="accent1"/>
              </a:gs>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FFFF"/>
              </a:solidFill>
              <a:latin typeface="方正粗倩简体" panose="03000509000000000000" pitchFamily="65" charset="-122"/>
              <a:ea typeface="方正粗倩简体" panose="03000509000000000000" pitchFamily="65" charset="-122"/>
            </a:endParaRPr>
          </a:p>
        </p:txBody>
      </p:sp>
      <p:sp>
        <p:nvSpPr>
          <p:cNvPr id="20" name="任意多边形 24"/>
          <p:cNvSpPr/>
          <p:nvPr/>
        </p:nvSpPr>
        <p:spPr>
          <a:xfrm flipH="1">
            <a:off x="2491596" y="2415736"/>
            <a:ext cx="5040560" cy="877749"/>
          </a:xfrm>
          <a:custGeom>
            <a:avLst/>
            <a:gdLst>
              <a:gd name="connsiteX0" fmla="*/ 3484034 w 4004734"/>
              <a:gd name="connsiteY0" fmla="*/ 0 h 1041400"/>
              <a:gd name="connsiteX1" fmla="*/ 3098800 w 4004734"/>
              <a:gd name="connsiteY1" fmla="*/ 0 h 1041400"/>
              <a:gd name="connsiteX2" fmla="*/ 1813078 w 4004734"/>
              <a:gd name="connsiteY2" fmla="*/ 0 h 1041400"/>
              <a:gd name="connsiteX3" fmla="*/ 0 w 4004734"/>
              <a:gd name="connsiteY3" fmla="*/ 0 h 1041400"/>
              <a:gd name="connsiteX4" fmla="*/ 0 w 4004734"/>
              <a:gd name="connsiteY4" fmla="*/ 520700 h 1041400"/>
              <a:gd name="connsiteX5" fmla="*/ 520700 w 4004734"/>
              <a:gd name="connsiteY5" fmla="*/ 1041400 h 1041400"/>
              <a:gd name="connsiteX6" fmla="*/ 1813078 w 4004734"/>
              <a:gd name="connsiteY6" fmla="*/ 1041400 h 1041400"/>
              <a:gd name="connsiteX7" fmla="*/ 2357467 w 4004734"/>
              <a:gd name="connsiteY7" fmla="*/ 1041400 h 1041400"/>
              <a:gd name="connsiteX8" fmla="*/ 2578100 w 4004734"/>
              <a:gd name="connsiteY8" fmla="*/ 1041400 h 1041400"/>
              <a:gd name="connsiteX9" fmla="*/ 3122124 w 4004734"/>
              <a:gd name="connsiteY9" fmla="*/ 1041400 h 1041400"/>
              <a:gd name="connsiteX10" fmla="*/ 4004734 w 4004734"/>
              <a:gd name="connsiteY10" fmla="*/ 1041400 h 1041400"/>
              <a:gd name="connsiteX11" fmla="*/ 4004734 w 4004734"/>
              <a:gd name="connsiteY11" fmla="*/ 520700 h 1041400"/>
              <a:gd name="connsiteX12" fmla="*/ 3484034 w 4004734"/>
              <a:gd name="connsiteY12"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gradFill flip="none" rotWithShape="1">
            <a:gsLst>
              <a:gs pos="90000">
                <a:schemeClr val="accent1"/>
              </a:gs>
              <a:gs pos="10000">
                <a:schemeClr val="accent1"/>
              </a:gs>
              <a:gs pos="0">
                <a:schemeClr val="accent1">
                  <a:lumMod val="75000"/>
                </a:schemeClr>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FFFF"/>
              </a:solidFill>
              <a:latin typeface="方正粗倩简体" panose="03000509000000000000" pitchFamily="65" charset="-122"/>
              <a:ea typeface="方正粗倩简体" panose="03000509000000000000" pitchFamily="65" charset="-122"/>
            </a:endParaRPr>
          </a:p>
        </p:txBody>
      </p:sp>
      <p:sp>
        <p:nvSpPr>
          <p:cNvPr id="21" name="任意多边形 25"/>
          <p:cNvSpPr/>
          <p:nvPr/>
        </p:nvSpPr>
        <p:spPr>
          <a:xfrm>
            <a:off x="2491596" y="3737712"/>
            <a:ext cx="5040560" cy="877749"/>
          </a:xfrm>
          <a:custGeom>
            <a:avLst/>
            <a:gdLst>
              <a:gd name="connsiteX0" fmla="*/ 0 w 4004734"/>
              <a:gd name="connsiteY0" fmla="*/ 0 h 1041400"/>
              <a:gd name="connsiteX1" fmla="*/ 3098800 w 4004734"/>
              <a:gd name="connsiteY1" fmla="*/ 0 h 1041400"/>
              <a:gd name="connsiteX2" fmla="*/ 3098800 w 4004734"/>
              <a:gd name="connsiteY2" fmla="*/ 1000 h 1041400"/>
              <a:gd name="connsiteX3" fmla="*/ 3484534 w 4004734"/>
              <a:gd name="connsiteY3" fmla="*/ 1000 h 1041400"/>
              <a:gd name="connsiteX4" fmla="*/ 4004734 w 4004734"/>
              <a:gd name="connsiteY4" fmla="*/ 521200 h 1041400"/>
              <a:gd name="connsiteX5" fmla="*/ 3484534 w 4004734"/>
              <a:gd name="connsiteY5" fmla="*/ 1041400 h 1041400"/>
              <a:gd name="connsiteX6" fmla="*/ 2578100 w 4004734"/>
              <a:gd name="connsiteY6" fmla="*/ 1041400 h 1041400"/>
              <a:gd name="connsiteX7" fmla="*/ 2357467 w 4004734"/>
              <a:gd name="connsiteY7" fmla="*/ 1041400 h 1041400"/>
              <a:gd name="connsiteX8" fmla="*/ 520700 w 4004734"/>
              <a:gd name="connsiteY8" fmla="*/ 1041400 h 1041400"/>
              <a:gd name="connsiteX9" fmla="*/ 0 w 4004734"/>
              <a:gd name="connsiteY9" fmla="*/ 5207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close/>
              </a:path>
            </a:pathLst>
          </a:custGeom>
          <a:gradFill flip="none" rotWithShape="1">
            <a:gsLst>
              <a:gs pos="10000">
                <a:schemeClr val="accent1"/>
              </a:gs>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FFFF"/>
              </a:solidFill>
              <a:latin typeface="方正粗倩简体" panose="03000509000000000000" pitchFamily="65" charset="-122"/>
              <a:ea typeface="方正粗倩简体" panose="03000509000000000000" pitchFamily="65" charset="-122"/>
            </a:endParaRPr>
          </a:p>
        </p:txBody>
      </p:sp>
      <p:sp>
        <p:nvSpPr>
          <p:cNvPr id="22" name="任意多边形 26"/>
          <p:cNvSpPr/>
          <p:nvPr/>
        </p:nvSpPr>
        <p:spPr>
          <a:xfrm rot="2700000">
            <a:off x="6852143" y="1592213"/>
            <a:ext cx="1208243" cy="1261764"/>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dir="10800000" algn="r" rotWithShape="0">
              <a:sysClr val="window" lastClr="FFFFFF">
                <a:lumMod val="50000"/>
                <a:alpha val="40000"/>
              </a:sysClr>
            </a:outerShdw>
          </a:effectLst>
        </p:spPr>
        <p:txBody>
          <a:bodyPr anchor="ctr"/>
          <a:lstStyle/>
          <a:p>
            <a:pPr algn="ctr">
              <a:defRPr/>
            </a:pPr>
            <a:endParaRPr lang="zh-CN" altLang="en-US" kern="0">
              <a:solidFill>
                <a:prstClr val="white"/>
              </a:solidFill>
              <a:latin typeface="Calibri" panose="020F0502020204030204"/>
            </a:endParaRPr>
          </a:p>
        </p:txBody>
      </p:sp>
      <p:sp>
        <p:nvSpPr>
          <p:cNvPr id="23" name="任意多边形 27"/>
          <p:cNvSpPr/>
          <p:nvPr/>
        </p:nvSpPr>
        <p:spPr>
          <a:xfrm rot="18900000" flipH="1">
            <a:off x="1955324" y="2921512"/>
            <a:ext cx="1208243" cy="1261764"/>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algn="l" rotWithShape="0">
              <a:sysClr val="window" lastClr="FFFFFF">
                <a:lumMod val="50000"/>
                <a:alpha val="40000"/>
              </a:sysClr>
            </a:outerShdw>
          </a:effectLst>
        </p:spPr>
        <p:txBody>
          <a:bodyPr anchor="ctr"/>
          <a:lstStyle/>
          <a:p>
            <a:pPr algn="ctr">
              <a:defRPr/>
            </a:pPr>
            <a:endParaRPr lang="zh-CN" altLang="en-US" kern="0">
              <a:solidFill>
                <a:prstClr val="white"/>
              </a:solidFill>
              <a:latin typeface="Calibri" panose="020F0502020204030204"/>
            </a:endParaRPr>
          </a:p>
        </p:txBody>
      </p:sp>
      <p:sp>
        <p:nvSpPr>
          <p:cNvPr id="24" name="Content Placeholder 2"/>
          <p:cNvSpPr txBox="1">
            <a:spLocks/>
          </p:cNvSpPr>
          <p:nvPr/>
        </p:nvSpPr>
        <p:spPr>
          <a:xfrm>
            <a:off x="3608686" y="1185450"/>
            <a:ext cx="2808312" cy="680985"/>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计划实施步骤一</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0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25" name="Content Placeholder 2"/>
          <p:cNvSpPr txBox="1">
            <a:spLocks/>
          </p:cNvSpPr>
          <p:nvPr/>
        </p:nvSpPr>
        <p:spPr>
          <a:xfrm>
            <a:off x="3608686" y="2514117"/>
            <a:ext cx="2808312" cy="680985"/>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计划实施步骤二</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0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26" name="Content Placeholder 2"/>
          <p:cNvSpPr txBox="1">
            <a:spLocks/>
          </p:cNvSpPr>
          <p:nvPr/>
        </p:nvSpPr>
        <p:spPr>
          <a:xfrm>
            <a:off x="3608686" y="3836093"/>
            <a:ext cx="2808312" cy="680985"/>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计划实施步骤三</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0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33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randombar(horizontal)">
                                      <p:cBhvr>
                                        <p:cTn id="14" dur="500"/>
                                        <p:tgtEl>
                                          <p:spTgt spid="24"/>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right)">
                                      <p:cBhvr>
                                        <p:cTn id="18" dur="500"/>
                                        <p:tgtEl>
                                          <p:spTgt spid="20"/>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1"/>
          <p:cNvSpPr>
            <a:spLocks/>
          </p:cNvSpPr>
          <p:nvPr/>
        </p:nvSpPr>
        <p:spPr bwMode="auto">
          <a:xfrm>
            <a:off x="1314308" y="1599015"/>
            <a:ext cx="6576956" cy="2897238"/>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chemeClr val="bg1">
              <a:lumMod val="65000"/>
            </a:schemeClr>
          </a:solidFill>
          <a:ln>
            <a:noFill/>
          </a:ln>
        </p:spPr>
        <p:txBody>
          <a:bodyPr lIns="121682" tIns="60841" rIns="121682" bIns="60841"/>
          <a:lstStyle/>
          <a:p>
            <a:endParaRPr lang="zh-CN" altLang="en-US"/>
          </a:p>
        </p:txBody>
      </p:sp>
      <p:grpSp>
        <p:nvGrpSpPr>
          <p:cNvPr id="20" name="组合 19"/>
          <p:cNvGrpSpPr/>
          <p:nvPr/>
        </p:nvGrpSpPr>
        <p:grpSpPr>
          <a:xfrm>
            <a:off x="6356153" y="3002488"/>
            <a:ext cx="1122251" cy="1634818"/>
            <a:chOff x="792163" y="1335088"/>
            <a:chExt cx="2311400" cy="3367087"/>
          </a:xfrm>
        </p:grpSpPr>
        <p:sp>
          <p:nvSpPr>
            <p:cNvPr id="21"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4" name="1"/>
          <p:cNvSpPr>
            <a:spLocks noEditPoints="1"/>
          </p:cNvSpPr>
          <p:nvPr/>
        </p:nvSpPr>
        <p:spPr bwMode="auto">
          <a:xfrm>
            <a:off x="6815354" y="3219575"/>
            <a:ext cx="244011" cy="244011"/>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grpSp>
        <p:nvGrpSpPr>
          <p:cNvPr id="25" name="组合 24"/>
          <p:cNvGrpSpPr/>
          <p:nvPr/>
        </p:nvGrpSpPr>
        <p:grpSpPr>
          <a:xfrm>
            <a:off x="3864413" y="2876010"/>
            <a:ext cx="1067840" cy="1555556"/>
            <a:chOff x="792163" y="1335088"/>
            <a:chExt cx="2311400" cy="3367087"/>
          </a:xfrm>
        </p:grpSpPr>
        <p:sp>
          <p:nvSpPr>
            <p:cNvPr id="26"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9" name="1"/>
          <p:cNvSpPr>
            <a:spLocks noChangeAspect="1" noEditPoints="1"/>
          </p:cNvSpPr>
          <p:nvPr/>
        </p:nvSpPr>
        <p:spPr bwMode="auto">
          <a:xfrm>
            <a:off x="4293912" y="3099114"/>
            <a:ext cx="265632" cy="266661"/>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grpSp>
        <p:nvGrpSpPr>
          <p:cNvPr id="30" name="组合 29"/>
          <p:cNvGrpSpPr/>
          <p:nvPr/>
        </p:nvGrpSpPr>
        <p:grpSpPr>
          <a:xfrm>
            <a:off x="3104749" y="2236880"/>
            <a:ext cx="826929" cy="1204613"/>
            <a:chOff x="792163" y="1335088"/>
            <a:chExt cx="2311400" cy="3367087"/>
          </a:xfrm>
        </p:grpSpPr>
        <p:sp>
          <p:nvSpPr>
            <p:cNvPr id="31"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4" name="1"/>
          <p:cNvSpPr>
            <a:spLocks noEditPoints="1"/>
          </p:cNvSpPr>
          <p:nvPr/>
        </p:nvSpPr>
        <p:spPr bwMode="auto">
          <a:xfrm>
            <a:off x="3404355" y="2374290"/>
            <a:ext cx="323288" cy="242981"/>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grpSp>
        <p:nvGrpSpPr>
          <p:cNvPr id="35" name="组合 34"/>
          <p:cNvGrpSpPr/>
          <p:nvPr/>
        </p:nvGrpSpPr>
        <p:grpSpPr>
          <a:xfrm>
            <a:off x="4628010" y="1166368"/>
            <a:ext cx="796456" cy="1137375"/>
            <a:chOff x="792163" y="1335088"/>
            <a:chExt cx="2311400" cy="3367087"/>
          </a:xfrm>
        </p:grpSpPr>
        <p:sp>
          <p:nvSpPr>
            <p:cNvPr id="36"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9" name="1"/>
          <p:cNvSpPr>
            <a:spLocks noEditPoints="1"/>
          </p:cNvSpPr>
          <p:nvPr/>
        </p:nvSpPr>
        <p:spPr bwMode="auto">
          <a:xfrm>
            <a:off x="4932253" y="1306614"/>
            <a:ext cx="271809" cy="266662"/>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grpSp>
        <p:nvGrpSpPr>
          <p:cNvPr id="40" name="组合 39"/>
          <p:cNvGrpSpPr/>
          <p:nvPr/>
        </p:nvGrpSpPr>
        <p:grpSpPr>
          <a:xfrm>
            <a:off x="2172682" y="1019238"/>
            <a:ext cx="722031" cy="1031093"/>
            <a:chOff x="792163" y="1335088"/>
            <a:chExt cx="2311400" cy="3367087"/>
          </a:xfrm>
        </p:grpSpPr>
        <p:sp>
          <p:nvSpPr>
            <p:cNvPr id="41"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4" name="1"/>
          <p:cNvSpPr>
            <a:spLocks noEditPoints="1"/>
          </p:cNvSpPr>
          <p:nvPr/>
        </p:nvSpPr>
        <p:spPr bwMode="auto">
          <a:xfrm>
            <a:off x="2462674" y="1138292"/>
            <a:ext cx="249158" cy="200768"/>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45" name="Content Placeholder 2"/>
          <p:cNvSpPr txBox="1">
            <a:spLocks/>
          </p:cNvSpPr>
          <p:nvPr/>
        </p:nvSpPr>
        <p:spPr>
          <a:xfrm>
            <a:off x="2960394" y="925018"/>
            <a:ext cx="1637809" cy="64825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Content Placeholder 2"/>
          <p:cNvSpPr txBox="1">
            <a:spLocks/>
          </p:cNvSpPr>
          <p:nvPr/>
        </p:nvSpPr>
        <p:spPr>
          <a:xfrm>
            <a:off x="5532664" y="1274886"/>
            <a:ext cx="1637809" cy="64825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Content Placeholder 2"/>
          <p:cNvSpPr txBox="1">
            <a:spLocks/>
          </p:cNvSpPr>
          <p:nvPr/>
        </p:nvSpPr>
        <p:spPr>
          <a:xfrm>
            <a:off x="1495500" y="2478140"/>
            <a:ext cx="1637809" cy="64825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Content Placeholder 2"/>
          <p:cNvSpPr txBox="1">
            <a:spLocks/>
          </p:cNvSpPr>
          <p:nvPr/>
        </p:nvSpPr>
        <p:spPr>
          <a:xfrm>
            <a:off x="5036090" y="2912350"/>
            <a:ext cx="1206027" cy="64825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Content Placeholder 2"/>
          <p:cNvSpPr txBox="1">
            <a:spLocks/>
          </p:cNvSpPr>
          <p:nvPr/>
        </p:nvSpPr>
        <p:spPr>
          <a:xfrm>
            <a:off x="7593462" y="3080446"/>
            <a:ext cx="1512168" cy="64825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227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1000"/>
                                        <p:tgtEl>
                                          <p:spTgt spid="44"/>
                                        </p:tgtEl>
                                      </p:cBhvr>
                                    </p:animEffect>
                                    <p:anim calcmode="lin" valueType="num">
                                      <p:cBhvr>
                                        <p:cTn id="12" dur="1000" fill="hold"/>
                                        <p:tgtEl>
                                          <p:spTgt spid="44"/>
                                        </p:tgtEl>
                                        <p:attrNameLst>
                                          <p:attrName>ppt_x</p:attrName>
                                        </p:attrNameLst>
                                      </p:cBhvr>
                                      <p:tavLst>
                                        <p:tav tm="0">
                                          <p:val>
                                            <p:strVal val="#ppt_x"/>
                                          </p:val>
                                        </p:tav>
                                        <p:tav tm="100000">
                                          <p:val>
                                            <p:strVal val="#ppt_x"/>
                                          </p:val>
                                        </p:tav>
                                      </p:tavLst>
                                    </p:anim>
                                    <p:anim calcmode="lin" valueType="num">
                                      <p:cBhvr>
                                        <p:cTn id="13" dur="1000" fill="hold"/>
                                        <p:tgtEl>
                                          <p:spTgt spid="44"/>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par>
                          <p:cTn id="23" fill="hold">
                            <p:stCondLst>
                              <p:cond delay="2500"/>
                            </p:stCondLst>
                            <p:childTnLst>
                              <p:par>
                                <p:cTn id="24" presetID="47"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1000"/>
                                        <p:tgtEl>
                                          <p:spTgt spid="35"/>
                                        </p:tgtEl>
                                      </p:cBhvr>
                                    </p:animEffect>
                                    <p:anim calcmode="lin" valueType="num">
                                      <p:cBhvr>
                                        <p:cTn id="27" dur="1000" fill="hold"/>
                                        <p:tgtEl>
                                          <p:spTgt spid="35"/>
                                        </p:tgtEl>
                                        <p:attrNameLst>
                                          <p:attrName>ppt_x</p:attrName>
                                        </p:attrNameLst>
                                      </p:cBhvr>
                                      <p:tavLst>
                                        <p:tav tm="0">
                                          <p:val>
                                            <p:strVal val="#ppt_x"/>
                                          </p:val>
                                        </p:tav>
                                        <p:tav tm="100000">
                                          <p:val>
                                            <p:strVal val="#ppt_x"/>
                                          </p:val>
                                        </p:tav>
                                      </p:tavLst>
                                    </p:anim>
                                    <p:anim calcmode="lin" valueType="num">
                                      <p:cBhvr>
                                        <p:cTn id="28" dur="1000" fill="hold"/>
                                        <p:tgtEl>
                                          <p:spTgt spid="3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up)">
                                      <p:cBhvr>
                                        <p:cTn id="37" dur="500"/>
                                        <p:tgtEl>
                                          <p:spTgt spid="46"/>
                                        </p:tgtEl>
                                      </p:cBhvr>
                                    </p:animEffect>
                                  </p:childTnLst>
                                </p:cTn>
                              </p:par>
                            </p:childTnLst>
                          </p:cTn>
                        </p:par>
                        <p:par>
                          <p:cTn id="38" fill="hold">
                            <p:stCondLst>
                              <p:cond delay="4000"/>
                            </p:stCondLst>
                            <p:childTnLst>
                              <p:par>
                                <p:cTn id="39" presetID="47"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500"/>
                            </p:stCondLst>
                            <p:childTnLst>
                              <p:par>
                                <p:cTn id="54" presetID="47"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7000"/>
                            </p:stCondLst>
                            <p:childTnLst>
                              <p:par>
                                <p:cTn id="69" presetID="47"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8000"/>
                            </p:stCondLst>
                            <p:childTnLst>
                              <p:par>
                                <p:cTn id="80" presetID="22" presetClass="entr" presetSubtype="1"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up)">
                                      <p:cBhvr>
                                        <p:cTn id="8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9" grpId="0" animBg="1"/>
      <p:bldP spid="34" grpId="0" animBg="1"/>
      <p:bldP spid="39" grpId="0" animBg="1"/>
      <p:bldP spid="44" grpId="0" animBg="1"/>
      <p:bldP spid="45" grpId="0"/>
      <p:bldP spid="46" grpId="0"/>
      <p:bldP spid="47" grpId="0"/>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6"/>
          <p:cNvSpPr>
            <a:spLocks/>
          </p:cNvSpPr>
          <p:nvPr/>
        </p:nvSpPr>
        <p:spPr bwMode="auto">
          <a:xfrm>
            <a:off x="3251676" y="771550"/>
            <a:ext cx="3582022" cy="400285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solidFill>
            <a:schemeClr val="accent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34242"/>
            <a:endParaRPr lang="en-US">
              <a:solidFill>
                <a:srgbClr val="FFFFFF"/>
              </a:solidFill>
            </a:endParaRPr>
          </a:p>
        </p:txBody>
      </p:sp>
      <p:sp>
        <p:nvSpPr>
          <p:cNvPr id="20" name="Content Placeholder 2"/>
          <p:cNvSpPr txBox="1">
            <a:spLocks/>
          </p:cNvSpPr>
          <p:nvPr/>
        </p:nvSpPr>
        <p:spPr>
          <a:xfrm>
            <a:off x="6920547" y="1332601"/>
            <a:ext cx="2017084" cy="838457"/>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团结中保持自主性</a:t>
            </a:r>
            <a:r>
              <a:rPr lang="en-US" sz="120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20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我个人认为我是一个自主性比较强的人，我会根据老师的安排合理筹划各项事务，但我也会适度采纳合理的意见，以此更好的完成工作。</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Content Placeholder 2"/>
          <p:cNvSpPr txBox="1">
            <a:spLocks/>
          </p:cNvSpPr>
          <p:nvPr/>
        </p:nvSpPr>
        <p:spPr>
          <a:xfrm>
            <a:off x="6833698" y="3343124"/>
            <a:ext cx="1978102" cy="745061"/>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我能合理安排时间</a:t>
            </a:r>
            <a:r>
              <a:rPr lang="en-US" sz="120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20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作为某某班的学生，我在大一一年学会了如何合理安排时间，以此保证学习和工作的合理搭配。</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Content Placeholder 2"/>
          <p:cNvSpPr txBox="1">
            <a:spLocks/>
          </p:cNvSpPr>
          <p:nvPr/>
        </p:nvSpPr>
        <p:spPr>
          <a:xfrm>
            <a:off x="1376762" y="1262395"/>
            <a:ext cx="1722490" cy="902489"/>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创新能力</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作为某某班的学生，本身学的就是一个创造性极强的专业，加上我喜欢创新，所以创新能力是我最大的优势。</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Content Placeholder 2"/>
          <p:cNvSpPr txBox="1">
            <a:spLocks/>
          </p:cNvSpPr>
          <p:nvPr/>
        </p:nvSpPr>
        <p:spPr>
          <a:xfrm>
            <a:off x="1270133" y="3173462"/>
            <a:ext cx="1722490" cy="1193923"/>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善于交流</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作为一个班级的学习委员，我善于和老师同学交流，并能及时把老师的安排清楚地交代给同学们，同时也会及时向老师反映同学中存在的问题。这正是一个主席所必需的。</a:t>
            </a:r>
            <a:endParaRPr 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Freeform 265"/>
          <p:cNvSpPr>
            <a:spLocks/>
          </p:cNvSpPr>
          <p:nvPr/>
        </p:nvSpPr>
        <p:spPr bwMode="auto">
          <a:xfrm>
            <a:off x="3785170" y="1059583"/>
            <a:ext cx="1297213" cy="1384495"/>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3" cstate="screen">
              <a:extLst>
                <a:ext uri="{28A0092B-C50C-407E-A947-70E740481C1C}">
                  <a14:useLocalDpi xmlns:a14="http://schemas.microsoft.com/office/drawing/2010/main"/>
                </a:ext>
              </a:extLst>
            </a:blip>
            <a:stretch>
              <a:fillRect/>
            </a:stretch>
          </a:blip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defTabSz="934242"/>
            <a:endParaRPr lang="en-US">
              <a:ln w="12700">
                <a:noFill/>
              </a:ln>
              <a:solidFill>
                <a:srgbClr val="FFFFFF"/>
              </a:solidFill>
            </a:endParaRPr>
          </a:p>
        </p:txBody>
      </p:sp>
      <p:sp>
        <p:nvSpPr>
          <p:cNvPr id="25" name="Freeform 266"/>
          <p:cNvSpPr>
            <a:spLocks/>
          </p:cNvSpPr>
          <p:nvPr/>
        </p:nvSpPr>
        <p:spPr bwMode="auto">
          <a:xfrm>
            <a:off x="3785170" y="2444078"/>
            <a:ext cx="1297213" cy="1382803"/>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defTabSz="934242"/>
            <a:endParaRPr lang="en-US">
              <a:ln w="12700">
                <a:noFill/>
              </a:ln>
              <a:solidFill>
                <a:srgbClr val="FFFFFF"/>
              </a:solidFill>
            </a:endParaRPr>
          </a:p>
        </p:txBody>
      </p:sp>
      <p:sp>
        <p:nvSpPr>
          <p:cNvPr id="26" name="Freeform 267"/>
          <p:cNvSpPr>
            <a:spLocks/>
          </p:cNvSpPr>
          <p:nvPr/>
        </p:nvSpPr>
        <p:spPr bwMode="auto">
          <a:xfrm>
            <a:off x="5082383" y="1059583"/>
            <a:ext cx="1298801" cy="1384495"/>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defTabSz="934242"/>
            <a:endParaRPr lang="en-US">
              <a:ln w="12700">
                <a:noFill/>
              </a:ln>
              <a:solidFill>
                <a:srgbClr val="FFFFFF"/>
              </a:solidFill>
            </a:endParaRPr>
          </a:p>
        </p:txBody>
      </p:sp>
      <p:sp>
        <p:nvSpPr>
          <p:cNvPr id="27" name="Freeform 889"/>
          <p:cNvSpPr>
            <a:spLocks/>
          </p:cNvSpPr>
          <p:nvPr/>
        </p:nvSpPr>
        <p:spPr bwMode="auto">
          <a:xfrm>
            <a:off x="5082383" y="2444078"/>
            <a:ext cx="1298801" cy="1382803"/>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3" cstate="screen">
              <a:extLst>
                <a:ext uri="{28A0092B-C50C-407E-A947-70E740481C1C}">
                  <a14:useLocalDpi xmlns:a14="http://schemas.microsoft.com/office/drawing/2010/main"/>
                </a:ext>
              </a:extLst>
            </a:blip>
            <a:stretch>
              <a:fillRect/>
            </a:stretch>
          </a:blip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defTabSz="934242"/>
            <a:endParaRPr lang="en-US">
              <a:ln w="12700">
                <a:noFill/>
              </a:ln>
              <a:solidFill>
                <a:srgbClr val="FFFFFF"/>
              </a:solidFill>
            </a:endParaRPr>
          </a:p>
        </p:txBody>
      </p:sp>
      <p:grpSp>
        <p:nvGrpSpPr>
          <p:cNvPr id="28" name="Group 35"/>
          <p:cNvGrpSpPr/>
          <p:nvPr/>
        </p:nvGrpSpPr>
        <p:grpSpPr>
          <a:xfrm>
            <a:off x="5892544" y="1484969"/>
            <a:ext cx="925194" cy="228671"/>
            <a:chOff x="5257800" y="1733550"/>
            <a:chExt cx="925033" cy="228600"/>
          </a:xfrm>
        </p:grpSpPr>
        <p:cxnSp>
          <p:nvCxnSpPr>
            <p:cNvPr id="29" name="Straight Connector 113"/>
            <p:cNvCxnSpPr/>
            <p:nvPr/>
          </p:nvCxnSpPr>
          <p:spPr>
            <a:xfrm flipV="1">
              <a:off x="5257800" y="1733550"/>
              <a:ext cx="304800" cy="228600"/>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114"/>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1" name="Group 40"/>
          <p:cNvGrpSpPr/>
          <p:nvPr/>
        </p:nvGrpSpPr>
        <p:grpSpPr>
          <a:xfrm>
            <a:off x="5766714" y="3263429"/>
            <a:ext cx="914559" cy="230259"/>
            <a:chOff x="5181600" y="3638550"/>
            <a:chExt cx="914400" cy="230188"/>
          </a:xfrm>
        </p:grpSpPr>
        <p:cxnSp>
          <p:nvCxnSpPr>
            <p:cNvPr id="32" name="Straight Connector 116"/>
            <p:cNvCxnSpPr/>
            <p:nvPr/>
          </p:nvCxnSpPr>
          <p:spPr>
            <a:xfrm rot="16200000" flipH="1">
              <a:off x="5181600" y="3638550"/>
              <a:ext cx="228600" cy="22860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117"/>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4" name="Group 42"/>
          <p:cNvGrpSpPr/>
          <p:nvPr/>
        </p:nvGrpSpPr>
        <p:grpSpPr>
          <a:xfrm rot="10800000">
            <a:off x="3205878" y="1491071"/>
            <a:ext cx="1154041" cy="260764"/>
            <a:chOff x="4942160" y="3608054"/>
            <a:chExt cx="1153840" cy="260684"/>
          </a:xfrm>
        </p:grpSpPr>
        <p:cxnSp>
          <p:nvCxnSpPr>
            <p:cNvPr id="35" name="Straight Connector 120"/>
            <p:cNvCxnSpPr/>
            <p:nvPr/>
          </p:nvCxnSpPr>
          <p:spPr>
            <a:xfrm rot="10800000" flipH="1" flipV="1">
              <a:off x="4942160" y="3608054"/>
              <a:ext cx="468040" cy="259095"/>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121"/>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7" name="Group 50"/>
          <p:cNvGrpSpPr/>
          <p:nvPr/>
        </p:nvGrpSpPr>
        <p:grpSpPr>
          <a:xfrm rot="10800000">
            <a:off x="3099254" y="3003800"/>
            <a:ext cx="1116653" cy="339322"/>
            <a:chOff x="5066374" y="1733550"/>
            <a:chExt cx="1116459" cy="339217"/>
          </a:xfrm>
        </p:grpSpPr>
        <p:cxnSp>
          <p:nvCxnSpPr>
            <p:cNvPr id="38" name="Straight Connector 124"/>
            <p:cNvCxnSpPr/>
            <p:nvPr/>
          </p:nvCxnSpPr>
          <p:spPr>
            <a:xfrm rot="10800000" flipH="1">
              <a:off x="5066374" y="1733550"/>
              <a:ext cx="496225" cy="339217"/>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25"/>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40" name="Freeform 336"/>
          <p:cNvSpPr>
            <a:spLocks noEditPoints="1"/>
          </p:cNvSpPr>
          <p:nvPr/>
        </p:nvSpPr>
        <p:spPr bwMode="auto">
          <a:xfrm>
            <a:off x="4433775" y="1599304"/>
            <a:ext cx="430331" cy="623017"/>
          </a:xfrm>
          <a:custGeom>
            <a:avLst/>
            <a:gdLst>
              <a:gd name="T0" fmla="*/ 275 w 404"/>
              <a:gd name="T1" fmla="*/ 346 h 576"/>
              <a:gd name="T2" fmla="*/ 322 w 404"/>
              <a:gd name="T3" fmla="*/ 310 h 576"/>
              <a:gd name="T4" fmla="*/ 348 w 404"/>
              <a:gd name="T5" fmla="*/ 271 h 576"/>
              <a:gd name="T6" fmla="*/ 363 w 404"/>
              <a:gd name="T7" fmla="*/ 215 h 576"/>
              <a:gd name="T8" fmla="*/ 350 w 404"/>
              <a:gd name="T9" fmla="*/ 140 h 576"/>
              <a:gd name="T10" fmla="*/ 304 w 404"/>
              <a:gd name="T11" fmla="*/ 79 h 576"/>
              <a:gd name="T12" fmla="*/ 234 w 404"/>
              <a:gd name="T13" fmla="*/ 45 h 576"/>
              <a:gd name="T14" fmla="*/ 154 w 404"/>
              <a:gd name="T15" fmla="*/ 49 h 576"/>
              <a:gd name="T16" fmla="*/ 88 w 404"/>
              <a:gd name="T17" fmla="*/ 89 h 576"/>
              <a:gd name="T18" fmla="*/ 48 w 404"/>
              <a:gd name="T19" fmla="*/ 155 h 576"/>
              <a:gd name="T20" fmla="*/ 42 w 404"/>
              <a:gd name="T21" fmla="*/ 227 h 576"/>
              <a:gd name="T22" fmla="*/ 61 w 404"/>
              <a:gd name="T23" fmla="*/ 282 h 576"/>
              <a:gd name="T24" fmla="*/ 91 w 404"/>
              <a:gd name="T25" fmla="*/ 319 h 576"/>
              <a:gd name="T26" fmla="*/ 140 w 404"/>
              <a:gd name="T27" fmla="*/ 351 h 576"/>
              <a:gd name="T28" fmla="*/ 114 w 404"/>
              <a:gd name="T29" fmla="*/ 447 h 576"/>
              <a:gd name="T30" fmla="*/ 304 w 404"/>
              <a:gd name="T31" fmla="*/ 454 h 576"/>
              <a:gd name="T32" fmla="*/ 310 w 404"/>
              <a:gd name="T33" fmla="*/ 468 h 576"/>
              <a:gd name="T34" fmla="*/ 301 w 404"/>
              <a:gd name="T35" fmla="*/ 486 h 576"/>
              <a:gd name="T36" fmla="*/ 111 w 404"/>
              <a:gd name="T37" fmla="*/ 489 h 576"/>
              <a:gd name="T38" fmla="*/ 95 w 404"/>
              <a:gd name="T39" fmla="*/ 478 h 576"/>
              <a:gd name="T40" fmla="*/ 95 w 404"/>
              <a:gd name="T41" fmla="*/ 460 h 576"/>
              <a:gd name="T42" fmla="*/ 111 w 404"/>
              <a:gd name="T43" fmla="*/ 448 h 576"/>
              <a:gd name="T44" fmla="*/ 226 w 404"/>
              <a:gd name="T45" fmla="*/ 227 h 576"/>
              <a:gd name="T46" fmla="*/ 161 w 404"/>
              <a:gd name="T47" fmla="*/ 83 h 576"/>
              <a:gd name="T48" fmla="*/ 231 w 404"/>
              <a:gd name="T49" fmla="*/ 566 h 576"/>
              <a:gd name="T50" fmla="*/ 194 w 404"/>
              <a:gd name="T51" fmla="*/ 575 h 576"/>
              <a:gd name="T52" fmla="*/ 163 w 404"/>
              <a:gd name="T53" fmla="*/ 554 h 576"/>
              <a:gd name="T54" fmla="*/ 106 w 404"/>
              <a:gd name="T55" fmla="*/ 538 h 576"/>
              <a:gd name="T56" fmla="*/ 94 w 404"/>
              <a:gd name="T57" fmla="*/ 522 h 576"/>
              <a:gd name="T58" fmla="*/ 96 w 404"/>
              <a:gd name="T59" fmla="*/ 506 h 576"/>
              <a:gd name="T60" fmla="*/ 114 w 404"/>
              <a:gd name="T61" fmla="*/ 497 h 576"/>
              <a:gd name="T62" fmla="*/ 304 w 404"/>
              <a:gd name="T63" fmla="*/ 504 h 576"/>
              <a:gd name="T64" fmla="*/ 310 w 404"/>
              <a:gd name="T65" fmla="*/ 518 h 576"/>
              <a:gd name="T66" fmla="*/ 301 w 404"/>
              <a:gd name="T67" fmla="*/ 535 h 576"/>
              <a:gd name="T68" fmla="*/ 292 w 404"/>
              <a:gd name="T69" fmla="*/ 383 h 576"/>
              <a:gd name="T70" fmla="*/ 305 w 404"/>
              <a:gd name="T71" fmla="*/ 406 h 576"/>
              <a:gd name="T72" fmla="*/ 310 w 404"/>
              <a:gd name="T73" fmla="*/ 420 h 576"/>
              <a:gd name="T74" fmla="*/ 301 w 404"/>
              <a:gd name="T75" fmla="*/ 438 h 576"/>
              <a:gd name="T76" fmla="*/ 111 w 404"/>
              <a:gd name="T77" fmla="*/ 440 h 576"/>
              <a:gd name="T78" fmla="*/ 95 w 404"/>
              <a:gd name="T79" fmla="*/ 428 h 576"/>
              <a:gd name="T80" fmla="*/ 94 w 404"/>
              <a:gd name="T81" fmla="*/ 412 h 576"/>
              <a:gd name="T82" fmla="*/ 108 w 404"/>
              <a:gd name="T83" fmla="*/ 399 h 576"/>
              <a:gd name="T84" fmla="*/ 78 w 404"/>
              <a:gd name="T85" fmla="*/ 362 h 576"/>
              <a:gd name="T86" fmla="*/ 34 w 404"/>
              <a:gd name="T87" fmla="*/ 315 h 576"/>
              <a:gd name="T88" fmla="*/ 8 w 404"/>
              <a:gd name="T89" fmla="*/ 262 h 576"/>
              <a:gd name="T90" fmla="*/ 1 w 404"/>
              <a:gd name="T91" fmla="*/ 182 h 576"/>
              <a:gd name="T92" fmla="*/ 34 w 404"/>
              <a:gd name="T93" fmla="*/ 89 h 576"/>
              <a:gd name="T94" fmla="*/ 106 w 404"/>
              <a:gd name="T95" fmla="*/ 25 h 576"/>
              <a:gd name="T96" fmla="*/ 202 w 404"/>
              <a:gd name="T97" fmla="*/ 0 h 576"/>
              <a:gd name="T98" fmla="*/ 298 w 404"/>
              <a:gd name="T99" fmla="*/ 25 h 576"/>
              <a:gd name="T100" fmla="*/ 370 w 404"/>
              <a:gd name="T101" fmla="*/ 89 h 576"/>
              <a:gd name="T102" fmla="*/ 403 w 404"/>
              <a:gd name="T103" fmla="*/ 182 h 576"/>
              <a:gd name="T104" fmla="*/ 395 w 404"/>
              <a:gd name="T105" fmla="*/ 262 h 576"/>
              <a:gd name="T106" fmla="*/ 370 w 404"/>
              <a:gd name="T107" fmla="*/ 315 h 576"/>
              <a:gd name="T108" fmla="*/ 325 w 404"/>
              <a:gd name="T109" fmla="*/ 36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576">
                <a:moveTo>
                  <a:pt x="251" y="392"/>
                </a:moveTo>
                <a:lnTo>
                  <a:pt x="251" y="370"/>
                </a:lnTo>
                <a:lnTo>
                  <a:pt x="251" y="357"/>
                </a:lnTo>
                <a:lnTo>
                  <a:pt x="264" y="351"/>
                </a:lnTo>
                <a:lnTo>
                  <a:pt x="275" y="346"/>
                </a:lnTo>
                <a:lnTo>
                  <a:pt x="285" y="340"/>
                </a:lnTo>
                <a:lnTo>
                  <a:pt x="295" y="333"/>
                </a:lnTo>
                <a:lnTo>
                  <a:pt x="304" y="326"/>
                </a:lnTo>
                <a:lnTo>
                  <a:pt x="314" y="319"/>
                </a:lnTo>
                <a:lnTo>
                  <a:pt x="322" y="310"/>
                </a:lnTo>
                <a:lnTo>
                  <a:pt x="329" y="302"/>
                </a:lnTo>
                <a:lnTo>
                  <a:pt x="336" y="291"/>
                </a:lnTo>
                <a:lnTo>
                  <a:pt x="336" y="291"/>
                </a:lnTo>
                <a:lnTo>
                  <a:pt x="342" y="282"/>
                </a:lnTo>
                <a:lnTo>
                  <a:pt x="348" y="271"/>
                </a:lnTo>
                <a:lnTo>
                  <a:pt x="352" y="261"/>
                </a:lnTo>
                <a:lnTo>
                  <a:pt x="356" y="250"/>
                </a:lnTo>
                <a:lnTo>
                  <a:pt x="358" y="238"/>
                </a:lnTo>
                <a:lnTo>
                  <a:pt x="361" y="227"/>
                </a:lnTo>
                <a:lnTo>
                  <a:pt x="363" y="215"/>
                </a:lnTo>
                <a:lnTo>
                  <a:pt x="363" y="202"/>
                </a:lnTo>
                <a:lnTo>
                  <a:pt x="362" y="185"/>
                </a:lnTo>
                <a:lnTo>
                  <a:pt x="359" y="170"/>
                </a:lnTo>
                <a:lnTo>
                  <a:pt x="356" y="155"/>
                </a:lnTo>
                <a:lnTo>
                  <a:pt x="350" y="140"/>
                </a:lnTo>
                <a:lnTo>
                  <a:pt x="343" y="126"/>
                </a:lnTo>
                <a:lnTo>
                  <a:pt x="335" y="113"/>
                </a:lnTo>
                <a:lnTo>
                  <a:pt x="327" y="100"/>
                </a:lnTo>
                <a:lnTo>
                  <a:pt x="316" y="89"/>
                </a:lnTo>
                <a:lnTo>
                  <a:pt x="304" y="79"/>
                </a:lnTo>
                <a:lnTo>
                  <a:pt x="291" y="69"/>
                </a:lnTo>
                <a:lnTo>
                  <a:pt x="278" y="61"/>
                </a:lnTo>
                <a:lnTo>
                  <a:pt x="264" y="54"/>
                </a:lnTo>
                <a:lnTo>
                  <a:pt x="250" y="49"/>
                </a:lnTo>
                <a:lnTo>
                  <a:pt x="234" y="45"/>
                </a:lnTo>
                <a:lnTo>
                  <a:pt x="219" y="42"/>
                </a:lnTo>
                <a:lnTo>
                  <a:pt x="202" y="41"/>
                </a:lnTo>
                <a:lnTo>
                  <a:pt x="186" y="42"/>
                </a:lnTo>
                <a:lnTo>
                  <a:pt x="169" y="45"/>
                </a:lnTo>
                <a:lnTo>
                  <a:pt x="154" y="49"/>
                </a:lnTo>
                <a:lnTo>
                  <a:pt x="139" y="54"/>
                </a:lnTo>
                <a:lnTo>
                  <a:pt x="125" y="61"/>
                </a:lnTo>
                <a:lnTo>
                  <a:pt x="112" y="69"/>
                </a:lnTo>
                <a:lnTo>
                  <a:pt x="100" y="79"/>
                </a:lnTo>
                <a:lnTo>
                  <a:pt x="88" y="89"/>
                </a:lnTo>
                <a:lnTo>
                  <a:pt x="78" y="100"/>
                </a:lnTo>
                <a:lnTo>
                  <a:pt x="68" y="113"/>
                </a:lnTo>
                <a:lnTo>
                  <a:pt x="60" y="126"/>
                </a:lnTo>
                <a:lnTo>
                  <a:pt x="54" y="140"/>
                </a:lnTo>
                <a:lnTo>
                  <a:pt x="48" y="155"/>
                </a:lnTo>
                <a:lnTo>
                  <a:pt x="45" y="170"/>
                </a:lnTo>
                <a:lnTo>
                  <a:pt x="41" y="185"/>
                </a:lnTo>
                <a:lnTo>
                  <a:pt x="41" y="202"/>
                </a:lnTo>
                <a:lnTo>
                  <a:pt x="41" y="215"/>
                </a:lnTo>
                <a:lnTo>
                  <a:pt x="42" y="227"/>
                </a:lnTo>
                <a:lnTo>
                  <a:pt x="45" y="238"/>
                </a:lnTo>
                <a:lnTo>
                  <a:pt x="48" y="250"/>
                </a:lnTo>
                <a:lnTo>
                  <a:pt x="52" y="261"/>
                </a:lnTo>
                <a:lnTo>
                  <a:pt x="57" y="271"/>
                </a:lnTo>
                <a:lnTo>
                  <a:pt x="61" y="282"/>
                </a:lnTo>
                <a:lnTo>
                  <a:pt x="68" y="291"/>
                </a:lnTo>
                <a:lnTo>
                  <a:pt x="68" y="291"/>
                </a:lnTo>
                <a:lnTo>
                  <a:pt x="75" y="302"/>
                </a:lnTo>
                <a:lnTo>
                  <a:pt x="82" y="310"/>
                </a:lnTo>
                <a:lnTo>
                  <a:pt x="91" y="319"/>
                </a:lnTo>
                <a:lnTo>
                  <a:pt x="100" y="326"/>
                </a:lnTo>
                <a:lnTo>
                  <a:pt x="109" y="333"/>
                </a:lnTo>
                <a:lnTo>
                  <a:pt x="119" y="340"/>
                </a:lnTo>
                <a:lnTo>
                  <a:pt x="129" y="346"/>
                </a:lnTo>
                <a:lnTo>
                  <a:pt x="140" y="351"/>
                </a:lnTo>
                <a:lnTo>
                  <a:pt x="153" y="357"/>
                </a:lnTo>
                <a:lnTo>
                  <a:pt x="153" y="370"/>
                </a:lnTo>
                <a:lnTo>
                  <a:pt x="153" y="392"/>
                </a:lnTo>
                <a:lnTo>
                  <a:pt x="251" y="392"/>
                </a:lnTo>
                <a:close/>
                <a:moveTo>
                  <a:pt x="114" y="447"/>
                </a:moveTo>
                <a:lnTo>
                  <a:pt x="289" y="447"/>
                </a:lnTo>
                <a:lnTo>
                  <a:pt x="294" y="448"/>
                </a:lnTo>
                <a:lnTo>
                  <a:pt x="297" y="450"/>
                </a:lnTo>
                <a:lnTo>
                  <a:pt x="301" y="451"/>
                </a:lnTo>
                <a:lnTo>
                  <a:pt x="304" y="454"/>
                </a:lnTo>
                <a:lnTo>
                  <a:pt x="307" y="457"/>
                </a:lnTo>
                <a:lnTo>
                  <a:pt x="309" y="460"/>
                </a:lnTo>
                <a:lnTo>
                  <a:pt x="310" y="465"/>
                </a:lnTo>
                <a:lnTo>
                  <a:pt x="310" y="468"/>
                </a:lnTo>
                <a:lnTo>
                  <a:pt x="310" y="468"/>
                </a:lnTo>
                <a:lnTo>
                  <a:pt x="310" y="473"/>
                </a:lnTo>
                <a:lnTo>
                  <a:pt x="309" y="478"/>
                </a:lnTo>
                <a:lnTo>
                  <a:pt x="307" y="481"/>
                </a:lnTo>
                <a:lnTo>
                  <a:pt x="304" y="484"/>
                </a:lnTo>
                <a:lnTo>
                  <a:pt x="301" y="486"/>
                </a:lnTo>
                <a:lnTo>
                  <a:pt x="297" y="488"/>
                </a:lnTo>
                <a:lnTo>
                  <a:pt x="294" y="489"/>
                </a:lnTo>
                <a:lnTo>
                  <a:pt x="289" y="491"/>
                </a:lnTo>
                <a:lnTo>
                  <a:pt x="114" y="491"/>
                </a:lnTo>
                <a:lnTo>
                  <a:pt x="111" y="489"/>
                </a:lnTo>
                <a:lnTo>
                  <a:pt x="106" y="488"/>
                </a:lnTo>
                <a:lnTo>
                  <a:pt x="102" y="486"/>
                </a:lnTo>
                <a:lnTo>
                  <a:pt x="99" y="484"/>
                </a:lnTo>
                <a:lnTo>
                  <a:pt x="96" y="481"/>
                </a:lnTo>
                <a:lnTo>
                  <a:pt x="95" y="478"/>
                </a:lnTo>
                <a:lnTo>
                  <a:pt x="94" y="473"/>
                </a:lnTo>
                <a:lnTo>
                  <a:pt x="93" y="468"/>
                </a:lnTo>
                <a:lnTo>
                  <a:pt x="93" y="468"/>
                </a:lnTo>
                <a:lnTo>
                  <a:pt x="94" y="465"/>
                </a:lnTo>
                <a:lnTo>
                  <a:pt x="95" y="460"/>
                </a:lnTo>
                <a:lnTo>
                  <a:pt x="96" y="457"/>
                </a:lnTo>
                <a:lnTo>
                  <a:pt x="99" y="454"/>
                </a:lnTo>
                <a:lnTo>
                  <a:pt x="102" y="451"/>
                </a:lnTo>
                <a:lnTo>
                  <a:pt x="106" y="450"/>
                </a:lnTo>
                <a:lnTo>
                  <a:pt x="111" y="448"/>
                </a:lnTo>
                <a:lnTo>
                  <a:pt x="114" y="447"/>
                </a:lnTo>
                <a:lnTo>
                  <a:pt x="114" y="447"/>
                </a:lnTo>
                <a:close/>
                <a:moveTo>
                  <a:pt x="161" y="83"/>
                </a:moveTo>
                <a:lnTo>
                  <a:pt x="132" y="217"/>
                </a:lnTo>
                <a:lnTo>
                  <a:pt x="226" y="227"/>
                </a:lnTo>
                <a:lnTo>
                  <a:pt x="185" y="326"/>
                </a:lnTo>
                <a:lnTo>
                  <a:pt x="291" y="212"/>
                </a:lnTo>
                <a:lnTo>
                  <a:pt x="222" y="190"/>
                </a:lnTo>
                <a:lnTo>
                  <a:pt x="260" y="113"/>
                </a:lnTo>
                <a:lnTo>
                  <a:pt x="161" y="83"/>
                </a:lnTo>
                <a:close/>
                <a:moveTo>
                  <a:pt x="246" y="539"/>
                </a:moveTo>
                <a:lnTo>
                  <a:pt x="244" y="547"/>
                </a:lnTo>
                <a:lnTo>
                  <a:pt x="241" y="554"/>
                </a:lnTo>
                <a:lnTo>
                  <a:pt x="236" y="560"/>
                </a:lnTo>
                <a:lnTo>
                  <a:pt x="231" y="566"/>
                </a:lnTo>
                <a:lnTo>
                  <a:pt x="224" y="570"/>
                </a:lnTo>
                <a:lnTo>
                  <a:pt x="217" y="573"/>
                </a:lnTo>
                <a:lnTo>
                  <a:pt x="210" y="575"/>
                </a:lnTo>
                <a:lnTo>
                  <a:pt x="202" y="576"/>
                </a:lnTo>
                <a:lnTo>
                  <a:pt x="194" y="575"/>
                </a:lnTo>
                <a:lnTo>
                  <a:pt x="187" y="573"/>
                </a:lnTo>
                <a:lnTo>
                  <a:pt x="180" y="570"/>
                </a:lnTo>
                <a:lnTo>
                  <a:pt x="174" y="566"/>
                </a:lnTo>
                <a:lnTo>
                  <a:pt x="168" y="560"/>
                </a:lnTo>
                <a:lnTo>
                  <a:pt x="163" y="554"/>
                </a:lnTo>
                <a:lnTo>
                  <a:pt x="161" y="547"/>
                </a:lnTo>
                <a:lnTo>
                  <a:pt x="159" y="539"/>
                </a:lnTo>
                <a:lnTo>
                  <a:pt x="114" y="539"/>
                </a:lnTo>
                <a:lnTo>
                  <a:pt x="111" y="539"/>
                </a:lnTo>
                <a:lnTo>
                  <a:pt x="106" y="538"/>
                </a:lnTo>
                <a:lnTo>
                  <a:pt x="102" y="535"/>
                </a:lnTo>
                <a:lnTo>
                  <a:pt x="99" y="533"/>
                </a:lnTo>
                <a:lnTo>
                  <a:pt x="96" y="529"/>
                </a:lnTo>
                <a:lnTo>
                  <a:pt x="95" y="526"/>
                </a:lnTo>
                <a:lnTo>
                  <a:pt x="94" y="522"/>
                </a:lnTo>
                <a:lnTo>
                  <a:pt x="93" y="518"/>
                </a:lnTo>
                <a:lnTo>
                  <a:pt x="93" y="518"/>
                </a:lnTo>
                <a:lnTo>
                  <a:pt x="94" y="514"/>
                </a:lnTo>
                <a:lnTo>
                  <a:pt x="95" y="509"/>
                </a:lnTo>
                <a:lnTo>
                  <a:pt x="96" y="506"/>
                </a:lnTo>
                <a:lnTo>
                  <a:pt x="99" y="504"/>
                </a:lnTo>
                <a:lnTo>
                  <a:pt x="102" y="500"/>
                </a:lnTo>
                <a:lnTo>
                  <a:pt x="106" y="499"/>
                </a:lnTo>
                <a:lnTo>
                  <a:pt x="111" y="498"/>
                </a:lnTo>
                <a:lnTo>
                  <a:pt x="114" y="497"/>
                </a:lnTo>
                <a:lnTo>
                  <a:pt x="289" y="497"/>
                </a:lnTo>
                <a:lnTo>
                  <a:pt x="294" y="498"/>
                </a:lnTo>
                <a:lnTo>
                  <a:pt x="297" y="499"/>
                </a:lnTo>
                <a:lnTo>
                  <a:pt x="301" y="500"/>
                </a:lnTo>
                <a:lnTo>
                  <a:pt x="304" y="504"/>
                </a:lnTo>
                <a:lnTo>
                  <a:pt x="307" y="506"/>
                </a:lnTo>
                <a:lnTo>
                  <a:pt x="309" y="509"/>
                </a:lnTo>
                <a:lnTo>
                  <a:pt x="310" y="514"/>
                </a:lnTo>
                <a:lnTo>
                  <a:pt x="310" y="518"/>
                </a:lnTo>
                <a:lnTo>
                  <a:pt x="310" y="518"/>
                </a:lnTo>
                <a:lnTo>
                  <a:pt x="310" y="522"/>
                </a:lnTo>
                <a:lnTo>
                  <a:pt x="309" y="526"/>
                </a:lnTo>
                <a:lnTo>
                  <a:pt x="307" y="529"/>
                </a:lnTo>
                <a:lnTo>
                  <a:pt x="304" y="533"/>
                </a:lnTo>
                <a:lnTo>
                  <a:pt x="301" y="535"/>
                </a:lnTo>
                <a:lnTo>
                  <a:pt x="297" y="538"/>
                </a:lnTo>
                <a:lnTo>
                  <a:pt x="294" y="539"/>
                </a:lnTo>
                <a:lnTo>
                  <a:pt x="289" y="539"/>
                </a:lnTo>
                <a:lnTo>
                  <a:pt x="246" y="539"/>
                </a:lnTo>
                <a:close/>
                <a:moveTo>
                  <a:pt x="292" y="383"/>
                </a:moveTo>
                <a:lnTo>
                  <a:pt x="292" y="399"/>
                </a:lnTo>
                <a:lnTo>
                  <a:pt x="296" y="399"/>
                </a:lnTo>
                <a:lnTo>
                  <a:pt x="300" y="401"/>
                </a:lnTo>
                <a:lnTo>
                  <a:pt x="302" y="404"/>
                </a:lnTo>
                <a:lnTo>
                  <a:pt x="305" y="406"/>
                </a:lnTo>
                <a:lnTo>
                  <a:pt x="308" y="408"/>
                </a:lnTo>
                <a:lnTo>
                  <a:pt x="309" y="412"/>
                </a:lnTo>
                <a:lnTo>
                  <a:pt x="310" y="416"/>
                </a:lnTo>
                <a:lnTo>
                  <a:pt x="310" y="420"/>
                </a:lnTo>
                <a:lnTo>
                  <a:pt x="310" y="420"/>
                </a:lnTo>
                <a:lnTo>
                  <a:pt x="310" y="424"/>
                </a:lnTo>
                <a:lnTo>
                  <a:pt x="309" y="428"/>
                </a:lnTo>
                <a:lnTo>
                  <a:pt x="307" y="432"/>
                </a:lnTo>
                <a:lnTo>
                  <a:pt x="304" y="434"/>
                </a:lnTo>
                <a:lnTo>
                  <a:pt x="301" y="438"/>
                </a:lnTo>
                <a:lnTo>
                  <a:pt x="297" y="439"/>
                </a:lnTo>
                <a:lnTo>
                  <a:pt x="294" y="440"/>
                </a:lnTo>
                <a:lnTo>
                  <a:pt x="289" y="441"/>
                </a:lnTo>
                <a:lnTo>
                  <a:pt x="114" y="441"/>
                </a:lnTo>
                <a:lnTo>
                  <a:pt x="111" y="440"/>
                </a:lnTo>
                <a:lnTo>
                  <a:pt x="106" y="439"/>
                </a:lnTo>
                <a:lnTo>
                  <a:pt x="102" y="438"/>
                </a:lnTo>
                <a:lnTo>
                  <a:pt x="99" y="434"/>
                </a:lnTo>
                <a:lnTo>
                  <a:pt x="96" y="432"/>
                </a:lnTo>
                <a:lnTo>
                  <a:pt x="95" y="428"/>
                </a:lnTo>
                <a:lnTo>
                  <a:pt x="94" y="424"/>
                </a:lnTo>
                <a:lnTo>
                  <a:pt x="93" y="420"/>
                </a:lnTo>
                <a:lnTo>
                  <a:pt x="93" y="420"/>
                </a:lnTo>
                <a:lnTo>
                  <a:pt x="93" y="416"/>
                </a:lnTo>
                <a:lnTo>
                  <a:pt x="94" y="412"/>
                </a:lnTo>
                <a:lnTo>
                  <a:pt x="96" y="408"/>
                </a:lnTo>
                <a:lnTo>
                  <a:pt x="99" y="406"/>
                </a:lnTo>
                <a:lnTo>
                  <a:pt x="101" y="403"/>
                </a:lnTo>
                <a:lnTo>
                  <a:pt x="105" y="401"/>
                </a:lnTo>
                <a:lnTo>
                  <a:pt x="108" y="399"/>
                </a:lnTo>
                <a:lnTo>
                  <a:pt x="112" y="399"/>
                </a:lnTo>
                <a:lnTo>
                  <a:pt x="112" y="383"/>
                </a:lnTo>
                <a:lnTo>
                  <a:pt x="100" y="377"/>
                </a:lnTo>
                <a:lnTo>
                  <a:pt x="89" y="370"/>
                </a:lnTo>
                <a:lnTo>
                  <a:pt x="78" y="362"/>
                </a:lnTo>
                <a:lnTo>
                  <a:pt x="68" y="353"/>
                </a:lnTo>
                <a:lnTo>
                  <a:pt x="59" y="345"/>
                </a:lnTo>
                <a:lnTo>
                  <a:pt x="50" y="336"/>
                </a:lnTo>
                <a:lnTo>
                  <a:pt x="41" y="325"/>
                </a:lnTo>
                <a:lnTo>
                  <a:pt x="34" y="315"/>
                </a:lnTo>
                <a:lnTo>
                  <a:pt x="34" y="315"/>
                </a:lnTo>
                <a:lnTo>
                  <a:pt x="26" y="302"/>
                </a:lnTo>
                <a:lnTo>
                  <a:pt x="19" y="289"/>
                </a:lnTo>
                <a:lnTo>
                  <a:pt x="13" y="276"/>
                </a:lnTo>
                <a:lnTo>
                  <a:pt x="8" y="262"/>
                </a:lnTo>
                <a:lnTo>
                  <a:pt x="5" y="248"/>
                </a:lnTo>
                <a:lnTo>
                  <a:pt x="3" y="232"/>
                </a:lnTo>
                <a:lnTo>
                  <a:pt x="0" y="218"/>
                </a:lnTo>
                <a:lnTo>
                  <a:pt x="0" y="202"/>
                </a:lnTo>
                <a:lnTo>
                  <a:pt x="1" y="182"/>
                </a:lnTo>
                <a:lnTo>
                  <a:pt x="4" y="162"/>
                </a:lnTo>
                <a:lnTo>
                  <a:pt x="8" y="142"/>
                </a:lnTo>
                <a:lnTo>
                  <a:pt x="15" y="124"/>
                </a:lnTo>
                <a:lnTo>
                  <a:pt x="25" y="106"/>
                </a:lnTo>
                <a:lnTo>
                  <a:pt x="34" y="89"/>
                </a:lnTo>
                <a:lnTo>
                  <a:pt x="46" y="74"/>
                </a:lnTo>
                <a:lnTo>
                  <a:pt x="59" y="60"/>
                </a:lnTo>
                <a:lnTo>
                  <a:pt x="73" y="47"/>
                </a:lnTo>
                <a:lnTo>
                  <a:pt x="89" y="35"/>
                </a:lnTo>
                <a:lnTo>
                  <a:pt x="106" y="25"/>
                </a:lnTo>
                <a:lnTo>
                  <a:pt x="123" y="16"/>
                </a:lnTo>
                <a:lnTo>
                  <a:pt x="142" y="9"/>
                </a:lnTo>
                <a:lnTo>
                  <a:pt x="161" y="5"/>
                </a:lnTo>
                <a:lnTo>
                  <a:pt x="181" y="1"/>
                </a:lnTo>
                <a:lnTo>
                  <a:pt x="202" y="0"/>
                </a:lnTo>
                <a:lnTo>
                  <a:pt x="222" y="1"/>
                </a:lnTo>
                <a:lnTo>
                  <a:pt x="242" y="5"/>
                </a:lnTo>
                <a:lnTo>
                  <a:pt x="262" y="9"/>
                </a:lnTo>
                <a:lnTo>
                  <a:pt x="281" y="16"/>
                </a:lnTo>
                <a:lnTo>
                  <a:pt x="298" y="25"/>
                </a:lnTo>
                <a:lnTo>
                  <a:pt x="315" y="35"/>
                </a:lnTo>
                <a:lnTo>
                  <a:pt x="330" y="47"/>
                </a:lnTo>
                <a:lnTo>
                  <a:pt x="344" y="60"/>
                </a:lnTo>
                <a:lnTo>
                  <a:pt x="358" y="74"/>
                </a:lnTo>
                <a:lnTo>
                  <a:pt x="370" y="89"/>
                </a:lnTo>
                <a:lnTo>
                  <a:pt x="379" y="106"/>
                </a:lnTo>
                <a:lnTo>
                  <a:pt x="388" y="124"/>
                </a:lnTo>
                <a:lnTo>
                  <a:pt x="395" y="142"/>
                </a:lnTo>
                <a:lnTo>
                  <a:pt x="399" y="162"/>
                </a:lnTo>
                <a:lnTo>
                  <a:pt x="403" y="182"/>
                </a:lnTo>
                <a:lnTo>
                  <a:pt x="404" y="202"/>
                </a:lnTo>
                <a:lnTo>
                  <a:pt x="403" y="218"/>
                </a:lnTo>
                <a:lnTo>
                  <a:pt x="402" y="232"/>
                </a:lnTo>
                <a:lnTo>
                  <a:pt x="399" y="248"/>
                </a:lnTo>
                <a:lnTo>
                  <a:pt x="395" y="262"/>
                </a:lnTo>
                <a:lnTo>
                  <a:pt x="390" y="276"/>
                </a:lnTo>
                <a:lnTo>
                  <a:pt x="384" y="289"/>
                </a:lnTo>
                <a:lnTo>
                  <a:pt x="378" y="302"/>
                </a:lnTo>
                <a:lnTo>
                  <a:pt x="370" y="315"/>
                </a:lnTo>
                <a:lnTo>
                  <a:pt x="370" y="315"/>
                </a:lnTo>
                <a:lnTo>
                  <a:pt x="363" y="325"/>
                </a:lnTo>
                <a:lnTo>
                  <a:pt x="354" y="336"/>
                </a:lnTo>
                <a:lnTo>
                  <a:pt x="345" y="345"/>
                </a:lnTo>
                <a:lnTo>
                  <a:pt x="336" y="353"/>
                </a:lnTo>
                <a:lnTo>
                  <a:pt x="325" y="363"/>
                </a:lnTo>
                <a:lnTo>
                  <a:pt x="315" y="370"/>
                </a:lnTo>
                <a:lnTo>
                  <a:pt x="304" y="377"/>
                </a:lnTo>
                <a:lnTo>
                  <a:pt x="292" y="383"/>
                </a:lnTo>
                <a:lnTo>
                  <a:pt x="292" y="38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5"/>
          <p:cNvSpPr>
            <a:spLocks noEditPoints="1"/>
          </p:cNvSpPr>
          <p:nvPr/>
        </p:nvSpPr>
        <p:spPr bwMode="auto">
          <a:xfrm>
            <a:off x="4347144" y="2753311"/>
            <a:ext cx="603590" cy="500979"/>
          </a:xfrm>
          <a:custGeom>
            <a:avLst/>
            <a:gdLst>
              <a:gd name="T0" fmla="*/ 581 w 602"/>
              <a:gd name="T1" fmla="*/ 221 h 499"/>
              <a:gd name="T2" fmla="*/ 602 w 602"/>
              <a:gd name="T3" fmla="*/ 304 h 499"/>
              <a:gd name="T4" fmla="*/ 580 w 602"/>
              <a:gd name="T5" fmla="*/ 330 h 499"/>
              <a:gd name="T6" fmla="*/ 472 w 602"/>
              <a:gd name="T7" fmla="*/ 343 h 499"/>
              <a:gd name="T8" fmla="*/ 425 w 602"/>
              <a:gd name="T9" fmla="*/ 295 h 499"/>
              <a:gd name="T10" fmla="*/ 380 w 602"/>
              <a:gd name="T11" fmla="*/ 245 h 499"/>
              <a:gd name="T12" fmla="*/ 320 w 602"/>
              <a:gd name="T13" fmla="*/ 245 h 499"/>
              <a:gd name="T14" fmla="*/ 345 w 602"/>
              <a:gd name="T15" fmla="*/ 205 h 499"/>
              <a:gd name="T16" fmla="*/ 383 w 602"/>
              <a:gd name="T17" fmla="*/ 191 h 499"/>
              <a:gd name="T18" fmla="*/ 404 w 602"/>
              <a:gd name="T19" fmla="*/ 176 h 499"/>
              <a:gd name="T20" fmla="*/ 394 w 602"/>
              <a:gd name="T21" fmla="*/ 139 h 499"/>
              <a:gd name="T22" fmla="*/ 381 w 602"/>
              <a:gd name="T23" fmla="*/ 117 h 499"/>
              <a:gd name="T24" fmla="*/ 383 w 602"/>
              <a:gd name="T25" fmla="*/ 89 h 499"/>
              <a:gd name="T26" fmla="*/ 385 w 602"/>
              <a:gd name="T27" fmla="*/ 42 h 499"/>
              <a:gd name="T28" fmla="*/ 410 w 602"/>
              <a:gd name="T29" fmla="*/ 11 h 499"/>
              <a:gd name="T30" fmla="*/ 457 w 602"/>
              <a:gd name="T31" fmla="*/ 0 h 499"/>
              <a:gd name="T32" fmla="*/ 503 w 602"/>
              <a:gd name="T33" fmla="*/ 13 h 499"/>
              <a:gd name="T34" fmla="*/ 526 w 602"/>
              <a:gd name="T35" fmla="*/ 44 h 499"/>
              <a:gd name="T36" fmla="*/ 526 w 602"/>
              <a:gd name="T37" fmla="*/ 89 h 499"/>
              <a:gd name="T38" fmla="*/ 529 w 602"/>
              <a:gd name="T39" fmla="*/ 108 h 499"/>
              <a:gd name="T40" fmla="*/ 519 w 602"/>
              <a:gd name="T41" fmla="*/ 128 h 499"/>
              <a:gd name="T42" fmla="*/ 498 w 602"/>
              <a:gd name="T43" fmla="*/ 162 h 499"/>
              <a:gd name="T44" fmla="*/ 511 w 602"/>
              <a:gd name="T45" fmla="*/ 189 h 499"/>
              <a:gd name="T46" fmla="*/ 560 w 602"/>
              <a:gd name="T47" fmla="*/ 193 h 499"/>
              <a:gd name="T48" fmla="*/ 320 w 602"/>
              <a:gd name="T49" fmla="*/ 284 h 499"/>
              <a:gd name="T50" fmla="*/ 284 w 602"/>
              <a:gd name="T51" fmla="*/ 267 h 499"/>
              <a:gd name="T52" fmla="*/ 291 w 602"/>
              <a:gd name="T53" fmla="*/ 218 h 499"/>
              <a:gd name="T54" fmla="*/ 315 w 602"/>
              <a:gd name="T55" fmla="*/ 182 h 499"/>
              <a:gd name="T56" fmla="*/ 322 w 602"/>
              <a:gd name="T57" fmla="*/ 142 h 499"/>
              <a:gd name="T58" fmla="*/ 319 w 602"/>
              <a:gd name="T59" fmla="*/ 114 h 499"/>
              <a:gd name="T60" fmla="*/ 309 w 602"/>
              <a:gd name="T61" fmla="*/ 47 h 499"/>
              <a:gd name="T62" fmla="*/ 268 w 602"/>
              <a:gd name="T63" fmla="*/ 15 h 499"/>
              <a:gd name="T64" fmla="*/ 217 w 602"/>
              <a:gd name="T65" fmla="*/ 6 h 499"/>
              <a:gd name="T66" fmla="*/ 167 w 602"/>
              <a:gd name="T67" fmla="*/ 14 h 499"/>
              <a:gd name="T68" fmla="*/ 124 w 602"/>
              <a:gd name="T69" fmla="*/ 45 h 499"/>
              <a:gd name="T70" fmla="*/ 110 w 602"/>
              <a:gd name="T71" fmla="*/ 114 h 499"/>
              <a:gd name="T72" fmla="*/ 104 w 602"/>
              <a:gd name="T73" fmla="*/ 142 h 499"/>
              <a:gd name="T74" fmla="*/ 113 w 602"/>
              <a:gd name="T75" fmla="*/ 181 h 499"/>
              <a:gd name="T76" fmla="*/ 134 w 602"/>
              <a:gd name="T77" fmla="*/ 216 h 499"/>
              <a:gd name="T78" fmla="*/ 136 w 602"/>
              <a:gd name="T79" fmla="*/ 270 h 499"/>
              <a:gd name="T80" fmla="*/ 102 w 602"/>
              <a:gd name="T81" fmla="*/ 282 h 499"/>
              <a:gd name="T82" fmla="*/ 52 w 602"/>
              <a:gd name="T83" fmla="*/ 289 h 499"/>
              <a:gd name="T84" fmla="*/ 21 w 602"/>
              <a:gd name="T85" fmla="*/ 340 h 499"/>
              <a:gd name="T86" fmla="*/ 0 w 602"/>
              <a:gd name="T87" fmla="*/ 430 h 499"/>
              <a:gd name="T88" fmla="*/ 15 w 602"/>
              <a:gd name="T89" fmla="*/ 472 h 499"/>
              <a:gd name="T90" fmla="*/ 119 w 602"/>
              <a:gd name="T91" fmla="*/ 494 h 499"/>
              <a:gd name="T92" fmla="*/ 288 w 602"/>
              <a:gd name="T93" fmla="*/ 498 h 499"/>
              <a:gd name="T94" fmla="*/ 406 w 602"/>
              <a:gd name="T95" fmla="*/ 477 h 499"/>
              <a:gd name="T96" fmla="*/ 424 w 602"/>
              <a:gd name="T97" fmla="*/ 421 h 499"/>
              <a:gd name="T98" fmla="*/ 403 w 602"/>
              <a:gd name="T99" fmla="*/ 335 h 499"/>
              <a:gd name="T100" fmla="*/ 366 w 602"/>
              <a:gd name="T101" fmla="*/ 28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499">
                <a:moveTo>
                  <a:pt x="560" y="193"/>
                </a:moveTo>
                <a:lnTo>
                  <a:pt x="567" y="200"/>
                </a:lnTo>
                <a:lnTo>
                  <a:pt x="572" y="205"/>
                </a:lnTo>
                <a:lnTo>
                  <a:pt x="577" y="213"/>
                </a:lnTo>
                <a:lnTo>
                  <a:pt x="581" y="221"/>
                </a:lnTo>
                <a:lnTo>
                  <a:pt x="589" y="237"/>
                </a:lnTo>
                <a:lnTo>
                  <a:pt x="594" y="254"/>
                </a:lnTo>
                <a:lnTo>
                  <a:pt x="597" y="271"/>
                </a:lnTo>
                <a:lnTo>
                  <a:pt x="601" y="289"/>
                </a:lnTo>
                <a:lnTo>
                  <a:pt x="602" y="304"/>
                </a:lnTo>
                <a:lnTo>
                  <a:pt x="602" y="318"/>
                </a:lnTo>
                <a:lnTo>
                  <a:pt x="599" y="322"/>
                </a:lnTo>
                <a:lnTo>
                  <a:pt x="593" y="325"/>
                </a:lnTo>
                <a:lnTo>
                  <a:pt x="587" y="328"/>
                </a:lnTo>
                <a:lnTo>
                  <a:pt x="580" y="330"/>
                </a:lnTo>
                <a:lnTo>
                  <a:pt x="563" y="335"/>
                </a:lnTo>
                <a:lnTo>
                  <a:pt x="543" y="338"/>
                </a:lnTo>
                <a:lnTo>
                  <a:pt x="521" y="340"/>
                </a:lnTo>
                <a:lnTo>
                  <a:pt x="496" y="342"/>
                </a:lnTo>
                <a:lnTo>
                  <a:pt x="472" y="343"/>
                </a:lnTo>
                <a:lnTo>
                  <a:pt x="446" y="343"/>
                </a:lnTo>
                <a:lnTo>
                  <a:pt x="441" y="330"/>
                </a:lnTo>
                <a:lnTo>
                  <a:pt x="437" y="318"/>
                </a:lnTo>
                <a:lnTo>
                  <a:pt x="431" y="306"/>
                </a:lnTo>
                <a:lnTo>
                  <a:pt x="425" y="295"/>
                </a:lnTo>
                <a:lnTo>
                  <a:pt x="418" y="284"/>
                </a:lnTo>
                <a:lnTo>
                  <a:pt x="410" y="274"/>
                </a:lnTo>
                <a:lnTo>
                  <a:pt x="401" y="264"/>
                </a:lnTo>
                <a:lnTo>
                  <a:pt x="392" y="255"/>
                </a:lnTo>
                <a:lnTo>
                  <a:pt x="380" y="245"/>
                </a:lnTo>
                <a:lnTo>
                  <a:pt x="366" y="245"/>
                </a:lnTo>
                <a:lnTo>
                  <a:pt x="354" y="245"/>
                </a:lnTo>
                <a:lnTo>
                  <a:pt x="343" y="245"/>
                </a:lnTo>
                <a:lnTo>
                  <a:pt x="332" y="245"/>
                </a:lnTo>
                <a:lnTo>
                  <a:pt x="320" y="245"/>
                </a:lnTo>
                <a:lnTo>
                  <a:pt x="319" y="245"/>
                </a:lnTo>
                <a:lnTo>
                  <a:pt x="327" y="231"/>
                </a:lnTo>
                <a:lnTo>
                  <a:pt x="334" y="217"/>
                </a:lnTo>
                <a:lnTo>
                  <a:pt x="340" y="211"/>
                </a:lnTo>
                <a:lnTo>
                  <a:pt x="345" y="205"/>
                </a:lnTo>
                <a:lnTo>
                  <a:pt x="349" y="198"/>
                </a:lnTo>
                <a:lnTo>
                  <a:pt x="352" y="191"/>
                </a:lnTo>
                <a:lnTo>
                  <a:pt x="365" y="191"/>
                </a:lnTo>
                <a:lnTo>
                  <a:pt x="377" y="191"/>
                </a:lnTo>
                <a:lnTo>
                  <a:pt x="383" y="191"/>
                </a:lnTo>
                <a:lnTo>
                  <a:pt x="387" y="191"/>
                </a:lnTo>
                <a:lnTo>
                  <a:pt x="392" y="190"/>
                </a:lnTo>
                <a:lnTo>
                  <a:pt x="397" y="189"/>
                </a:lnTo>
                <a:lnTo>
                  <a:pt x="400" y="183"/>
                </a:lnTo>
                <a:lnTo>
                  <a:pt x="404" y="176"/>
                </a:lnTo>
                <a:lnTo>
                  <a:pt x="406" y="169"/>
                </a:lnTo>
                <a:lnTo>
                  <a:pt x="408" y="160"/>
                </a:lnTo>
                <a:lnTo>
                  <a:pt x="404" y="153"/>
                </a:lnTo>
                <a:lnTo>
                  <a:pt x="399" y="146"/>
                </a:lnTo>
                <a:lnTo>
                  <a:pt x="394" y="139"/>
                </a:lnTo>
                <a:lnTo>
                  <a:pt x="392" y="129"/>
                </a:lnTo>
                <a:lnTo>
                  <a:pt x="388" y="128"/>
                </a:lnTo>
                <a:lnTo>
                  <a:pt x="386" y="124"/>
                </a:lnTo>
                <a:lnTo>
                  <a:pt x="384" y="121"/>
                </a:lnTo>
                <a:lnTo>
                  <a:pt x="381" y="117"/>
                </a:lnTo>
                <a:lnTo>
                  <a:pt x="379" y="107"/>
                </a:lnTo>
                <a:lnTo>
                  <a:pt x="378" y="94"/>
                </a:lnTo>
                <a:lnTo>
                  <a:pt x="378" y="92"/>
                </a:lnTo>
                <a:lnTo>
                  <a:pt x="380" y="90"/>
                </a:lnTo>
                <a:lnTo>
                  <a:pt x="383" y="89"/>
                </a:lnTo>
                <a:lnTo>
                  <a:pt x="384" y="88"/>
                </a:lnTo>
                <a:lnTo>
                  <a:pt x="383" y="75"/>
                </a:lnTo>
                <a:lnTo>
                  <a:pt x="383" y="63"/>
                </a:lnTo>
                <a:lnTo>
                  <a:pt x="383" y="53"/>
                </a:lnTo>
                <a:lnTo>
                  <a:pt x="385" y="42"/>
                </a:lnTo>
                <a:lnTo>
                  <a:pt x="388" y="34"/>
                </a:lnTo>
                <a:lnTo>
                  <a:pt x="392" y="27"/>
                </a:lnTo>
                <a:lnTo>
                  <a:pt x="398" y="20"/>
                </a:lnTo>
                <a:lnTo>
                  <a:pt x="404" y="14"/>
                </a:lnTo>
                <a:lnTo>
                  <a:pt x="410" y="11"/>
                </a:lnTo>
                <a:lnTo>
                  <a:pt x="415" y="8"/>
                </a:lnTo>
                <a:lnTo>
                  <a:pt x="421" y="5"/>
                </a:lnTo>
                <a:lnTo>
                  <a:pt x="428" y="4"/>
                </a:lnTo>
                <a:lnTo>
                  <a:pt x="442" y="0"/>
                </a:lnTo>
                <a:lnTo>
                  <a:pt x="457" y="0"/>
                </a:lnTo>
                <a:lnTo>
                  <a:pt x="471" y="1"/>
                </a:lnTo>
                <a:lnTo>
                  <a:pt x="485" y="4"/>
                </a:lnTo>
                <a:lnTo>
                  <a:pt x="492" y="6"/>
                </a:lnTo>
                <a:lnTo>
                  <a:pt x="498" y="9"/>
                </a:lnTo>
                <a:lnTo>
                  <a:pt x="503" y="13"/>
                </a:lnTo>
                <a:lnTo>
                  <a:pt x="509" y="17"/>
                </a:lnTo>
                <a:lnTo>
                  <a:pt x="515" y="22"/>
                </a:lnTo>
                <a:lnTo>
                  <a:pt x="520" y="28"/>
                </a:lnTo>
                <a:lnTo>
                  <a:pt x="523" y="35"/>
                </a:lnTo>
                <a:lnTo>
                  <a:pt x="526" y="44"/>
                </a:lnTo>
                <a:lnTo>
                  <a:pt x="527" y="53"/>
                </a:lnTo>
                <a:lnTo>
                  <a:pt x="528" y="63"/>
                </a:lnTo>
                <a:lnTo>
                  <a:pt x="527" y="75"/>
                </a:lnTo>
                <a:lnTo>
                  <a:pt x="526" y="89"/>
                </a:lnTo>
                <a:lnTo>
                  <a:pt x="526" y="89"/>
                </a:lnTo>
                <a:lnTo>
                  <a:pt x="527" y="90"/>
                </a:lnTo>
                <a:lnTo>
                  <a:pt x="529" y="92"/>
                </a:lnTo>
                <a:lnTo>
                  <a:pt x="529" y="94"/>
                </a:lnTo>
                <a:lnTo>
                  <a:pt x="529" y="101"/>
                </a:lnTo>
                <a:lnTo>
                  <a:pt x="529" y="108"/>
                </a:lnTo>
                <a:lnTo>
                  <a:pt x="528" y="113"/>
                </a:lnTo>
                <a:lnTo>
                  <a:pt x="526" y="117"/>
                </a:lnTo>
                <a:lnTo>
                  <a:pt x="525" y="122"/>
                </a:lnTo>
                <a:lnTo>
                  <a:pt x="521" y="126"/>
                </a:lnTo>
                <a:lnTo>
                  <a:pt x="519" y="128"/>
                </a:lnTo>
                <a:lnTo>
                  <a:pt x="515" y="130"/>
                </a:lnTo>
                <a:lnTo>
                  <a:pt x="512" y="139"/>
                </a:lnTo>
                <a:lnTo>
                  <a:pt x="508" y="147"/>
                </a:lnTo>
                <a:lnTo>
                  <a:pt x="503" y="155"/>
                </a:lnTo>
                <a:lnTo>
                  <a:pt x="498" y="162"/>
                </a:lnTo>
                <a:lnTo>
                  <a:pt x="499" y="169"/>
                </a:lnTo>
                <a:lnTo>
                  <a:pt x="501" y="175"/>
                </a:lnTo>
                <a:lnTo>
                  <a:pt x="503" y="181"/>
                </a:lnTo>
                <a:lnTo>
                  <a:pt x="506" y="186"/>
                </a:lnTo>
                <a:lnTo>
                  <a:pt x="511" y="189"/>
                </a:lnTo>
                <a:lnTo>
                  <a:pt x="515" y="191"/>
                </a:lnTo>
                <a:lnTo>
                  <a:pt x="521" y="193"/>
                </a:lnTo>
                <a:lnTo>
                  <a:pt x="528" y="193"/>
                </a:lnTo>
                <a:lnTo>
                  <a:pt x="543" y="193"/>
                </a:lnTo>
                <a:lnTo>
                  <a:pt x="560" y="193"/>
                </a:lnTo>
                <a:close/>
                <a:moveTo>
                  <a:pt x="366" y="284"/>
                </a:moveTo>
                <a:lnTo>
                  <a:pt x="354" y="284"/>
                </a:lnTo>
                <a:lnTo>
                  <a:pt x="343" y="284"/>
                </a:lnTo>
                <a:lnTo>
                  <a:pt x="331" y="284"/>
                </a:lnTo>
                <a:lnTo>
                  <a:pt x="320" y="284"/>
                </a:lnTo>
                <a:lnTo>
                  <a:pt x="310" y="284"/>
                </a:lnTo>
                <a:lnTo>
                  <a:pt x="302" y="282"/>
                </a:lnTo>
                <a:lnTo>
                  <a:pt x="295" y="278"/>
                </a:lnTo>
                <a:lnTo>
                  <a:pt x="289" y="274"/>
                </a:lnTo>
                <a:lnTo>
                  <a:pt x="284" y="267"/>
                </a:lnTo>
                <a:lnTo>
                  <a:pt x="280" y="258"/>
                </a:lnTo>
                <a:lnTo>
                  <a:pt x="278" y="249"/>
                </a:lnTo>
                <a:lnTo>
                  <a:pt x="276" y="238"/>
                </a:lnTo>
                <a:lnTo>
                  <a:pt x="284" y="229"/>
                </a:lnTo>
                <a:lnTo>
                  <a:pt x="291" y="218"/>
                </a:lnTo>
                <a:lnTo>
                  <a:pt x="297" y="205"/>
                </a:lnTo>
                <a:lnTo>
                  <a:pt x="302" y="193"/>
                </a:lnTo>
                <a:lnTo>
                  <a:pt x="306" y="190"/>
                </a:lnTo>
                <a:lnTo>
                  <a:pt x="311" y="187"/>
                </a:lnTo>
                <a:lnTo>
                  <a:pt x="315" y="182"/>
                </a:lnTo>
                <a:lnTo>
                  <a:pt x="317" y="176"/>
                </a:lnTo>
                <a:lnTo>
                  <a:pt x="319" y="169"/>
                </a:lnTo>
                <a:lnTo>
                  <a:pt x="322" y="161"/>
                </a:lnTo>
                <a:lnTo>
                  <a:pt x="322" y="151"/>
                </a:lnTo>
                <a:lnTo>
                  <a:pt x="322" y="142"/>
                </a:lnTo>
                <a:lnTo>
                  <a:pt x="322" y="139"/>
                </a:lnTo>
                <a:lnTo>
                  <a:pt x="318" y="135"/>
                </a:lnTo>
                <a:lnTo>
                  <a:pt x="318" y="135"/>
                </a:lnTo>
                <a:lnTo>
                  <a:pt x="317" y="134"/>
                </a:lnTo>
                <a:lnTo>
                  <a:pt x="319" y="114"/>
                </a:lnTo>
                <a:lnTo>
                  <a:pt x="319" y="96"/>
                </a:lnTo>
                <a:lnTo>
                  <a:pt x="319" y="81"/>
                </a:lnTo>
                <a:lnTo>
                  <a:pt x="317" y="68"/>
                </a:lnTo>
                <a:lnTo>
                  <a:pt x="313" y="58"/>
                </a:lnTo>
                <a:lnTo>
                  <a:pt x="309" y="47"/>
                </a:lnTo>
                <a:lnTo>
                  <a:pt x="302" y="38"/>
                </a:lnTo>
                <a:lnTo>
                  <a:pt x="292" y="31"/>
                </a:lnTo>
                <a:lnTo>
                  <a:pt x="285" y="25"/>
                </a:lnTo>
                <a:lnTo>
                  <a:pt x="277" y="20"/>
                </a:lnTo>
                <a:lnTo>
                  <a:pt x="268" y="15"/>
                </a:lnTo>
                <a:lnTo>
                  <a:pt x="258" y="12"/>
                </a:lnTo>
                <a:lnTo>
                  <a:pt x="249" y="9"/>
                </a:lnTo>
                <a:lnTo>
                  <a:pt x="238" y="7"/>
                </a:lnTo>
                <a:lnTo>
                  <a:pt x="228" y="6"/>
                </a:lnTo>
                <a:lnTo>
                  <a:pt x="217" y="6"/>
                </a:lnTo>
                <a:lnTo>
                  <a:pt x="207" y="6"/>
                </a:lnTo>
                <a:lnTo>
                  <a:pt x="196" y="7"/>
                </a:lnTo>
                <a:lnTo>
                  <a:pt x="187" y="8"/>
                </a:lnTo>
                <a:lnTo>
                  <a:pt x="176" y="11"/>
                </a:lnTo>
                <a:lnTo>
                  <a:pt x="167" y="14"/>
                </a:lnTo>
                <a:lnTo>
                  <a:pt x="157" y="18"/>
                </a:lnTo>
                <a:lnTo>
                  <a:pt x="149" y="22"/>
                </a:lnTo>
                <a:lnTo>
                  <a:pt x="141" y="27"/>
                </a:lnTo>
                <a:lnTo>
                  <a:pt x="133" y="35"/>
                </a:lnTo>
                <a:lnTo>
                  <a:pt x="124" y="45"/>
                </a:lnTo>
                <a:lnTo>
                  <a:pt x="119" y="55"/>
                </a:lnTo>
                <a:lnTo>
                  <a:pt x="114" y="68"/>
                </a:lnTo>
                <a:lnTo>
                  <a:pt x="111" y="82"/>
                </a:lnTo>
                <a:lnTo>
                  <a:pt x="110" y="97"/>
                </a:lnTo>
                <a:lnTo>
                  <a:pt x="110" y="114"/>
                </a:lnTo>
                <a:lnTo>
                  <a:pt x="113" y="133"/>
                </a:lnTo>
                <a:lnTo>
                  <a:pt x="110" y="134"/>
                </a:lnTo>
                <a:lnTo>
                  <a:pt x="108" y="135"/>
                </a:lnTo>
                <a:lnTo>
                  <a:pt x="104" y="139"/>
                </a:lnTo>
                <a:lnTo>
                  <a:pt x="104" y="142"/>
                </a:lnTo>
                <a:lnTo>
                  <a:pt x="104" y="151"/>
                </a:lnTo>
                <a:lnTo>
                  <a:pt x="106" y="161"/>
                </a:lnTo>
                <a:lnTo>
                  <a:pt x="107" y="168"/>
                </a:lnTo>
                <a:lnTo>
                  <a:pt x="109" y="175"/>
                </a:lnTo>
                <a:lnTo>
                  <a:pt x="113" y="181"/>
                </a:lnTo>
                <a:lnTo>
                  <a:pt x="115" y="186"/>
                </a:lnTo>
                <a:lnTo>
                  <a:pt x="120" y="190"/>
                </a:lnTo>
                <a:lnTo>
                  <a:pt x="123" y="193"/>
                </a:lnTo>
                <a:lnTo>
                  <a:pt x="128" y="204"/>
                </a:lnTo>
                <a:lnTo>
                  <a:pt x="134" y="216"/>
                </a:lnTo>
                <a:lnTo>
                  <a:pt x="141" y="227"/>
                </a:lnTo>
                <a:lnTo>
                  <a:pt x="148" y="236"/>
                </a:lnTo>
                <a:lnTo>
                  <a:pt x="146" y="249"/>
                </a:lnTo>
                <a:lnTo>
                  <a:pt x="141" y="261"/>
                </a:lnTo>
                <a:lnTo>
                  <a:pt x="136" y="270"/>
                </a:lnTo>
                <a:lnTo>
                  <a:pt x="130" y="278"/>
                </a:lnTo>
                <a:lnTo>
                  <a:pt x="124" y="281"/>
                </a:lnTo>
                <a:lnTo>
                  <a:pt x="117" y="282"/>
                </a:lnTo>
                <a:lnTo>
                  <a:pt x="110" y="282"/>
                </a:lnTo>
                <a:lnTo>
                  <a:pt x="102" y="282"/>
                </a:lnTo>
                <a:lnTo>
                  <a:pt x="92" y="282"/>
                </a:lnTo>
                <a:lnTo>
                  <a:pt x="81" y="282"/>
                </a:lnTo>
                <a:lnTo>
                  <a:pt x="70" y="282"/>
                </a:lnTo>
                <a:lnTo>
                  <a:pt x="59" y="282"/>
                </a:lnTo>
                <a:lnTo>
                  <a:pt x="52" y="289"/>
                </a:lnTo>
                <a:lnTo>
                  <a:pt x="45" y="298"/>
                </a:lnTo>
                <a:lnTo>
                  <a:pt x="39" y="308"/>
                </a:lnTo>
                <a:lnTo>
                  <a:pt x="33" y="318"/>
                </a:lnTo>
                <a:lnTo>
                  <a:pt x="27" y="329"/>
                </a:lnTo>
                <a:lnTo>
                  <a:pt x="21" y="340"/>
                </a:lnTo>
                <a:lnTo>
                  <a:pt x="16" y="353"/>
                </a:lnTo>
                <a:lnTo>
                  <a:pt x="13" y="365"/>
                </a:lnTo>
                <a:lnTo>
                  <a:pt x="6" y="391"/>
                </a:lnTo>
                <a:lnTo>
                  <a:pt x="1" y="417"/>
                </a:lnTo>
                <a:lnTo>
                  <a:pt x="0" y="430"/>
                </a:lnTo>
                <a:lnTo>
                  <a:pt x="0" y="441"/>
                </a:lnTo>
                <a:lnTo>
                  <a:pt x="0" y="453"/>
                </a:lnTo>
                <a:lnTo>
                  <a:pt x="0" y="465"/>
                </a:lnTo>
                <a:lnTo>
                  <a:pt x="7" y="468"/>
                </a:lnTo>
                <a:lnTo>
                  <a:pt x="15" y="472"/>
                </a:lnTo>
                <a:lnTo>
                  <a:pt x="25" y="475"/>
                </a:lnTo>
                <a:lnTo>
                  <a:pt x="35" y="479"/>
                </a:lnTo>
                <a:lnTo>
                  <a:pt x="60" y="485"/>
                </a:lnTo>
                <a:lnTo>
                  <a:pt x="88" y="490"/>
                </a:lnTo>
                <a:lnTo>
                  <a:pt x="119" y="494"/>
                </a:lnTo>
                <a:lnTo>
                  <a:pt x="151" y="497"/>
                </a:lnTo>
                <a:lnTo>
                  <a:pt x="185" y="499"/>
                </a:lnTo>
                <a:lnTo>
                  <a:pt x="219" y="499"/>
                </a:lnTo>
                <a:lnTo>
                  <a:pt x="253" y="499"/>
                </a:lnTo>
                <a:lnTo>
                  <a:pt x="288" y="498"/>
                </a:lnTo>
                <a:lnTo>
                  <a:pt x="319" y="494"/>
                </a:lnTo>
                <a:lnTo>
                  <a:pt x="349" y="491"/>
                </a:lnTo>
                <a:lnTo>
                  <a:pt x="374" y="486"/>
                </a:lnTo>
                <a:lnTo>
                  <a:pt x="397" y="480"/>
                </a:lnTo>
                <a:lnTo>
                  <a:pt x="406" y="477"/>
                </a:lnTo>
                <a:lnTo>
                  <a:pt x="414" y="473"/>
                </a:lnTo>
                <a:lnTo>
                  <a:pt x="421" y="468"/>
                </a:lnTo>
                <a:lnTo>
                  <a:pt x="427" y="465"/>
                </a:lnTo>
                <a:lnTo>
                  <a:pt x="426" y="444"/>
                </a:lnTo>
                <a:lnTo>
                  <a:pt x="424" y="421"/>
                </a:lnTo>
                <a:lnTo>
                  <a:pt x="420" y="397"/>
                </a:lnTo>
                <a:lnTo>
                  <a:pt x="415" y="372"/>
                </a:lnTo>
                <a:lnTo>
                  <a:pt x="412" y="359"/>
                </a:lnTo>
                <a:lnTo>
                  <a:pt x="407" y="348"/>
                </a:lnTo>
                <a:lnTo>
                  <a:pt x="403" y="335"/>
                </a:lnTo>
                <a:lnTo>
                  <a:pt x="397" y="324"/>
                </a:lnTo>
                <a:lnTo>
                  <a:pt x="391" y="312"/>
                </a:lnTo>
                <a:lnTo>
                  <a:pt x="384" y="302"/>
                </a:lnTo>
                <a:lnTo>
                  <a:pt x="376" y="292"/>
                </a:lnTo>
                <a:lnTo>
                  <a:pt x="366" y="284"/>
                </a:lnTo>
                <a:lnTo>
                  <a:pt x="366" y="2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35"/>
          <p:cNvSpPr>
            <a:spLocks noEditPoints="1"/>
          </p:cNvSpPr>
          <p:nvPr/>
        </p:nvSpPr>
        <p:spPr bwMode="auto">
          <a:xfrm>
            <a:off x="5309777" y="2724715"/>
            <a:ext cx="529575" cy="529575"/>
          </a:xfrm>
          <a:custGeom>
            <a:avLst/>
            <a:gdLst>
              <a:gd name="T0" fmla="*/ 285 w 543"/>
              <a:gd name="T1" fmla="*/ 282 h 541"/>
              <a:gd name="T2" fmla="*/ 283 w 543"/>
              <a:gd name="T3" fmla="*/ 227 h 541"/>
              <a:gd name="T4" fmla="*/ 121 w 543"/>
              <a:gd name="T5" fmla="*/ 96 h 541"/>
              <a:gd name="T6" fmla="*/ 108 w 543"/>
              <a:gd name="T7" fmla="*/ 165 h 541"/>
              <a:gd name="T8" fmla="*/ 47 w 543"/>
              <a:gd name="T9" fmla="*/ 219 h 541"/>
              <a:gd name="T10" fmla="*/ 53 w 543"/>
              <a:gd name="T11" fmla="*/ 297 h 541"/>
              <a:gd name="T12" fmla="*/ 61 w 543"/>
              <a:gd name="T13" fmla="*/ 363 h 541"/>
              <a:gd name="T14" fmla="*/ 100 w 543"/>
              <a:gd name="T15" fmla="*/ 423 h 541"/>
              <a:gd name="T16" fmla="*/ 168 w 543"/>
              <a:gd name="T17" fmla="*/ 435 h 541"/>
              <a:gd name="T18" fmla="*/ 223 w 543"/>
              <a:gd name="T19" fmla="*/ 495 h 541"/>
              <a:gd name="T20" fmla="*/ 300 w 543"/>
              <a:gd name="T21" fmla="*/ 490 h 541"/>
              <a:gd name="T22" fmla="*/ 365 w 543"/>
              <a:gd name="T23" fmla="*/ 481 h 541"/>
              <a:gd name="T24" fmla="*/ 424 w 543"/>
              <a:gd name="T25" fmla="*/ 442 h 541"/>
              <a:gd name="T26" fmla="*/ 438 w 543"/>
              <a:gd name="T27" fmla="*/ 375 h 541"/>
              <a:gd name="T28" fmla="*/ 497 w 543"/>
              <a:gd name="T29" fmla="*/ 320 h 541"/>
              <a:gd name="T30" fmla="*/ 493 w 543"/>
              <a:gd name="T31" fmla="*/ 246 h 541"/>
              <a:gd name="T32" fmla="*/ 483 w 543"/>
              <a:gd name="T33" fmla="*/ 179 h 541"/>
              <a:gd name="T34" fmla="*/ 446 w 543"/>
              <a:gd name="T35" fmla="*/ 119 h 541"/>
              <a:gd name="T36" fmla="*/ 378 w 543"/>
              <a:gd name="T37" fmla="*/ 105 h 541"/>
              <a:gd name="T38" fmla="*/ 322 w 543"/>
              <a:gd name="T39" fmla="*/ 45 h 541"/>
              <a:gd name="T40" fmla="*/ 249 w 543"/>
              <a:gd name="T41" fmla="*/ 50 h 541"/>
              <a:gd name="T42" fmla="*/ 181 w 543"/>
              <a:gd name="T43" fmla="*/ 58 h 541"/>
              <a:gd name="T44" fmla="*/ 307 w 543"/>
              <a:gd name="T45" fmla="*/ 95 h 541"/>
              <a:gd name="T46" fmla="*/ 285 w 543"/>
              <a:gd name="T47" fmla="*/ 98 h 541"/>
              <a:gd name="T48" fmla="*/ 252 w 543"/>
              <a:gd name="T49" fmla="*/ 86 h 541"/>
              <a:gd name="T50" fmla="*/ 459 w 543"/>
              <a:gd name="T51" fmla="*/ 259 h 541"/>
              <a:gd name="T52" fmla="*/ 438 w 543"/>
              <a:gd name="T53" fmla="*/ 253 h 541"/>
              <a:gd name="T54" fmla="*/ 441 w 543"/>
              <a:gd name="T55" fmla="*/ 273 h 541"/>
              <a:gd name="T56" fmla="*/ 424 w 543"/>
              <a:gd name="T57" fmla="*/ 295 h 541"/>
              <a:gd name="T58" fmla="*/ 279 w 543"/>
              <a:gd name="T59" fmla="*/ 423 h 541"/>
              <a:gd name="T60" fmla="*/ 294 w 543"/>
              <a:gd name="T61" fmla="*/ 402 h 541"/>
              <a:gd name="T62" fmla="*/ 260 w 543"/>
              <a:gd name="T63" fmla="*/ 449 h 541"/>
              <a:gd name="T64" fmla="*/ 286 w 543"/>
              <a:gd name="T65" fmla="*/ 413 h 541"/>
              <a:gd name="T66" fmla="*/ 279 w 543"/>
              <a:gd name="T67" fmla="*/ 408 h 541"/>
              <a:gd name="T68" fmla="*/ 103 w 543"/>
              <a:gd name="T69" fmla="*/ 251 h 541"/>
              <a:gd name="T70" fmla="*/ 125 w 543"/>
              <a:gd name="T71" fmla="*/ 266 h 541"/>
              <a:gd name="T72" fmla="*/ 87 w 543"/>
              <a:gd name="T73" fmla="*/ 271 h 541"/>
              <a:gd name="T74" fmla="*/ 104 w 543"/>
              <a:gd name="T75" fmla="*/ 294 h 541"/>
              <a:gd name="T76" fmla="*/ 137 w 543"/>
              <a:gd name="T77" fmla="*/ 200 h 541"/>
              <a:gd name="T78" fmla="*/ 131 w 543"/>
              <a:gd name="T79" fmla="*/ 176 h 541"/>
              <a:gd name="T80" fmla="*/ 146 w 543"/>
              <a:gd name="T81" fmla="*/ 199 h 541"/>
              <a:gd name="T82" fmla="*/ 126 w 543"/>
              <a:gd name="T83" fmla="*/ 173 h 541"/>
              <a:gd name="T84" fmla="*/ 175 w 543"/>
              <a:gd name="T85" fmla="*/ 113 h 541"/>
              <a:gd name="T86" fmla="*/ 355 w 543"/>
              <a:gd name="T87" fmla="*/ 119 h 541"/>
              <a:gd name="T88" fmla="*/ 428 w 543"/>
              <a:gd name="T89" fmla="*/ 169 h 541"/>
              <a:gd name="T90" fmla="*/ 425 w 543"/>
              <a:gd name="T91" fmla="*/ 173 h 541"/>
              <a:gd name="T92" fmla="*/ 423 w 543"/>
              <a:gd name="T93" fmla="*/ 366 h 541"/>
              <a:gd name="T94" fmla="*/ 369 w 543"/>
              <a:gd name="T95" fmla="*/ 412 h 541"/>
              <a:gd name="T96" fmla="*/ 360 w 543"/>
              <a:gd name="T97" fmla="*/ 423 h 541"/>
              <a:gd name="T98" fmla="*/ 371 w 543"/>
              <a:gd name="T99" fmla="*/ 407 h 541"/>
              <a:gd name="T100" fmla="*/ 127 w 543"/>
              <a:gd name="T101" fmla="*/ 360 h 541"/>
              <a:gd name="T102" fmla="*/ 128 w 543"/>
              <a:gd name="T103" fmla="*/ 348 h 541"/>
              <a:gd name="T104" fmla="*/ 135 w 543"/>
              <a:gd name="T105" fmla="*/ 354 h 541"/>
              <a:gd name="T106" fmla="*/ 119 w 543"/>
              <a:gd name="T107" fmla="*/ 365 h 541"/>
              <a:gd name="T108" fmla="*/ 272 w 543"/>
              <a:gd name="T109" fmla="*/ 0 h 541"/>
              <a:gd name="T110" fmla="*/ 481 w 543"/>
              <a:gd name="T111" fmla="*/ 98 h 541"/>
              <a:gd name="T112" fmla="*/ 537 w 543"/>
              <a:gd name="T113" fmla="*/ 325 h 541"/>
              <a:gd name="T114" fmla="*/ 401 w 543"/>
              <a:gd name="T115" fmla="*/ 509 h 541"/>
              <a:gd name="T116" fmla="*/ 166 w 543"/>
              <a:gd name="T117" fmla="*/ 520 h 541"/>
              <a:gd name="T118" fmla="*/ 13 w 543"/>
              <a:gd name="T119" fmla="*/ 351 h 541"/>
              <a:gd name="T120" fmla="*/ 47 w 543"/>
              <a:gd name="T121" fmla="*/ 119 h 541"/>
              <a:gd name="T122" fmla="*/ 245 w 543"/>
              <a:gd name="T123" fmla="*/ 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3" h="541">
                <a:moveTo>
                  <a:pt x="201" y="173"/>
                </a:moveTo>
                <a:lnTo>
                  <a:pt x="216" y="193"/>
                </a:lnTo>
                <a:lnTo>
                  <a:pt x="232" y="213"/>
                </a:lnTo>
                <a:lnTo>
                  <a:pt x="247" y="232"/>
                </a:lnTo>
                <a:lnTo>
                  <a:pt x="262" y="252"/>
                </a:lnTo>
                <a:lnTo>
                  <a:pt x="260" y="254"/>
                </a:lnTo>
                <a:lnTo>
                  <a:pt x="259" y="258"/>
                </a:lnTo>
                <a:lnTo>
                  <a:pt x="258" y="261"/>
                </a:lnTo>
                <a:lnTo>
                  <a:pt x="258" y="266"/>
                </a:lnTo>
                <a:lnTo>
                  <a:pt x="259" y="268"/>
                </a:lnTo>
                <a:lnTo>
                  <a:pt x="259" y="270"/>
                </a:lnTo>
                <a:lnTo>
                  <a:pt x="256" y="275"/>
                </a:lnTo>
                <a:lnTo>
                  <a:pt x="254" y="280"/>
                </a:lnTo>
                <a:lnTo>
                  <a:pt x="265" y="287"/>
                </a:lnTo>
                <a:lnTo>
                  <a:pt x="274" y="294"/>
                </a:lnTo>
                <a:lnTo>
                  <a:pt x="279" y="288"/>
                </a:lnTo>
                <a:lnTo>
                  <a:pt x="283" y="282"/>
                </a:lnTo>
                <a:lnTo>
                  <a:pt x="285" y="282"/>
                </a:lnTo>
                <a:lnTo>
                  <a:pt x="287" y="281"/>
                </a:lnTo>
                <a:lnTo>
                  <a:pt x="294" y="289"/>
                </a:lnTo>
                <a:lnTo>
                  <a:pt x="301" y="298"/>
                </a:lnTo>
                <a:lnTo>
                  <a:pt x="304" y="294"/>
                </a:lnTo>
                <a:lnTo>
                  <a:pt x="308" y="292"/>
                </a:lnTo>
                <a:lnTo>
                  <a:pt x="302" y="282"/>
                </a:lnTo>
                <a:lnTo>
                  <a:pt x="295" y="274"/>
                </a:lnTo>
                <a:lnTo>
                  <a:pt x="297" y="268"/>
                </a:lnTo>
                <a:lnTo>
                  <a:pt x="297" y="262"/>
                </a:lnTo>
                <a:lnTo>
                  <a:pt x="309" y="246"/>
                </a:lnTo>
                <a:lnTo>
                  <a:pt x="320" y="230"/>
                </a:lnTo>
                <a:lnTo>
                  <a:pt x="329" y="212"/>
                </a:lnTo>
                <a:lnTo>
                  <a:pt x="338" y="194"/>
                </a:lnTo>
                <a:lnTo>
                  <a:pt x="328" y="187"/>
                </a:lnTo>
                <a:lnTo>
                  <a:pt x="317" y="181"/>
                </a:lnTo>
                <a:lnTo>
                  <a:pt x="306" y="197"/>
                </a:lnTo>
                <a:lnTo>
                  <a:pt x="294" y="212"/>
                </a:lnTo>
                <a:lnTo>
                  <a:pt x="283" y="227"/>
                </a:lnTo>
                <a:lnTo>
                  <a:pt x="274" y="244"/>
                </a:lnTo>
                <a:lnTo>
                  <a:pt x="273" y="244"/>
                </a:lnTo>
                <a:lnTo>
                  <a:pt x="272" y="244"/>
                </a:lnTo>
                <a:lnTo>
                  <a:pt x="256" y="225"/>
                </a:lnTo>
                <a:lnTo>
                  <a:pt x="241" y="205"/>
                </a:lnTo>
                <a:lnTo>
                  <a:pt x="225" y="186"/>
                </a:lnTo>
                <a:lnTo>
                  <a:pt x="208" y="166"/>
                </a:lnTo>
                <a:lnTo>
                  <a:pt x="205" y="170"/>
                </a:lnTo>
                <a:lnTo>
                  <a:pt x="201" y="173"/>
                </a:lnTo>
                <a:close/>
                <a:moveTo>
                  <a:pt x="142" y="79"/>
                </a:moveTo>
                <a:lnTo>
                  <a:pt x="148" y="88"/>
                </a:lnTo>
                <a:lnTo>
                  <a:pt x="142" y="92"/>
                </a:lnTo>
                <a:lnTo>
                  <a:pt x="137" y="84"/>
                </a:lnTo>
                <a:lnTo>
                  <a:pt x="132" y="88"/>
                </a:lnTo>
                <a:lnTo>
                  <a:pt x="127" y="91"/>
                </a:lnTo>
                <a:lnTo>
                  <a:pt x="134" y="98"/>
                </a:lnTo>
                <a:lnTo>
                  <a:pt x="128" y="104"/>
                </a:lnTo>
                <a:lnTo>
                  <a:pt x="121" y="96"/>
                </a:lnTo>
                <a:lnTo>
                  <a:pt x="117" y="99"/>
                </a:lnTo>
                <a:lnTo>
                  <a:pt x="113" y="104"/>
                </a:lnTo>
                <a:lnTo>
                  <a:pt x="120" y="111"/>
                </a:lnTo>
                <a:lnTo>
                  <a:pt x="114" y="117"/>
                </a:lnTo>
                <a:lnTo>
                  <a:pt x="107" y="110"/>
                </a:lnTo>
                <a:lnTo>
                  <a:pt x="104" y="113"/>
                </a:lnTo>
                <a:lnTo>
                  <a:pt x="100" y="117"/>
                </a:lnTo>
                <a:lnTo>
                  <a:pt x="107" y="124"/>
                </a:lnTo>
                <a:lnTo>
                  <a:pt x="103" y="130"/>
                </a:lnTo>
                <a:lnTo>
                  <a:pt x="94" y="123"/>
                </a:lnTo>
                <a:lnTo>
                  <a:pt x="91" y="127"/>
                </a:lnTo>
                <a:lnTo>
                  <a:pt x="87" y="132"/>
                </a:lnTo>
                <a:lnTo>
                  <a:pt x="96" y="138"/>
                </a:lnTo>
                <a:lnTo>
                  <a:pt x="91" y="144"/>
                </a:lnTo>
                <a:lnTo>
                  <a:pt x="83" y="138"/>
                </a:lnTo>
                <a:lnTo>
                  <a:pt x="80" y="143"/>
                </a:lnTo>
                <a:lnTo>
                  <a:pt x="77" y="147"/>
                </a:lnTo>
                <a:lnTo>
                  <a:pt x="108" y="165"/>
                </a:lnTo>
                <a:lnTo>
                  <a:pt x="100" y="180"/>
                </a:lnTo>
                <a:lnTo>
                  <a:pt x="69" y="163"/>
                </a:lnTo>
                <a:lnTo>
                  <a:pt x="66" y="166"/>
                </a:lnTo>
                <a:lnTo>
                  <a:pt x="65" y="170"/>
                </a:lnTo>
                <a:lnTo>
                  <a:pt x="74" y="174"/>
                </a:lnTo>
                <a:lnTo>
                  <a:pt x="71" y="181"/>
                </a:lnTo>
                <a:lnTo>
                  <a:pt x="61" y="177"/>
                </a:lnTo>
                <a:lnTo>
                  <a:pt x="59" y="183"/>
                </a:lnTo>
                <a:lnTo>
                  <a:pt x="57" y="187"/>
                </a:lnTo>
                <a:lnTo>
                  <a:pt x="66" y="191"/>
                </a:lnTo>
                <a:lnTo>
                  <a:pt x="64" y="199"/>
                </a:lnTo>
                <a:lnTo>
                  <a:pt x="54" y="196"/>
                </a:lnTo>
                <a:lnTo>
                  <a:pt x="52" y="201"/>
                </a:lnTo>
                <a:lnTo>
                  <a:pt x="51" y="206"/>
                </a:lnTo>
                <a:lnTo>
                  <a:pt x="60" y="210"/>
                </a:lnTo>
                <a:lnTo>
                  <a:pt x="58" y="217"/>
                </a:lnTo>
                <a:lnTo>
                  <a:pt x="49" y="214"/>
                </a:lnTo>
                <a:lnTo>
                  <a:pt x="47" y="219"/>
                </a:lnTo>
                <a:lnTo>
                  <a:pt x="46" y="225"/>
                </a:lnTo>
                <a:lnTo>
                  <a:pt x="57" y="226"/>
                </a:lnTo>
                <a:lnTo>
                  <a:pt x="54" y="234"/>
                </a:lnTo>
                <a:lnTo>
                  <a:pt x="45" y="232"/>
                </a:lnTo>
                <a:lnTo>
                  <a:pt x="44" y="238"/>
                </a:lnTo>
                <a:lnTo>
                  <a:pt x="43" y="244"/>
                </a:lnTo>
                <a:lnTo>
                  <a:pt x="53" y="245"/>
                </a:lnTo>
                <a:lnTo>
                  <a:pt x="53" y="252"/>
                </a:lnTo>
                <a:lnTo>
                  <a:pt x="43" y="251"/>
                </a:lnTo>
                <a:lnTo>
                  <a:pt x="42" y="257"/>
                </a:lnTo>
                <a:lnTo>
                  <a:pt x="42" y="261"/>
                </a:lnTo>
                <a:lnTo>
                  <a:pt x="78" y="261"/>
                </a:lnTo>
                <a:lnTo>
                  <a:pt x="78" y="279"/>
                </a:lnTo>
                <a:lnTo>
                  <a:pt x="42" y="279"/>
                </a:lnTo>
                <a:lnTo>
                  <a:pt x="42" y="285"/>
                </a:lnTo>
                <a:lnTo>
                  <a:pt x="43" y="289"/>
                </a:lnTo>
                <a:lnTo>
                  <a:pt x="53" y="288"/>
                </a:lnTo>
                <a:lnTo>
                  <a:pt x="53" y="297"/>
                </a:lnTo>
                <a:lnTo>
                  <a:pt x="43" y="298"/>
                </a:lnTo>
                <a:lnTo>
                  <a:pt x="44" y="302"/>
                </a:lnTo>
                <a:lnTo>
                  <a:pt x="45" y="308"/>
                </a:lnTo>
                <a:lnTo>
                  <a:pt x="54" y="307"/>
                </a:lnTo>
                <a:lnTo>
                  <a:pt x="57" y="314"/>
                </a:lnTo>
                <a:lnTo>
                  <a:pt x="46" y="316"/>
                </a:lnTo>
                <a:lnTo>
                  <a:pt x="47" y="322"/>
                </a:lnTo>
                <a:lnTo>
                  <a:pt x="49" y="328"/>
                </a:lnTo>
                <a:lnTo>
                  <a:pt x="59" y="326"/>
                </a:lnTo>
                <a:lnTo>
                  <a:pt x="61" y="333"/>
                </a:lnTo>
                <a:lnTo>
                  <a:pt x="51" y="335"/>
                </a:lnTo>
                <a:lnTo>
                  <a:pt x="52" y="341"/>
                </a:lnTo>
                <a:lnTo>
                  <a:pt x="54" y="346"/>
                </a:lnTo>
                <a:lnTo>
                  <a:pt x="64" y="342"/>
                </a:lnTo>
                <a:lnTo>
                  <a:pt x="66" y="349"/>
                </a:lnTo>
                <a:lnTo>
                  <a:pt x="57" y="353"/>
                </a:lnTo>
                <a:lnTo>
                  <a:pt x="59" y="359"/>
                </a:lnTo>
                <a:lnTo>
                  <a:pt x="61" y="363"/>
                </a:lnTo>
                <a:lnTo>
                  <a:pt x="71" y="359"/>
                </a:lnTo>
                <a:lnTo>
                  <a:pt x="74" y="366"/>
                </a:lnTo>
                <a:lnTo>
                  <a:pt x="65" y="370"/>
                </a:lnTo>
                <a:lnTo>
                  <a:pt x="66" y="374"/>
                </a:lnTo>
                <a:lnTo>
                  <a:pt x="69" y="379"/>
                </a:lnTo>
                <a:lnTo>
                  <a:pt x="100" y="360"/>
                </a:lnTo>
                <a:lnTo>
                  <a:pt x="108" y="375"/>
                </a:lnTo>
                <a:lnTo>
                  <a:pt x="78" y="394"/>
                </a:lnTo>
                <a:lnTo>
                  <a:pt x="80" y="397"/>
                </a:lnTo>
                <a:lnTo>
                  <a:pt x="84" y="402"/>
                </a:lnTo>
                <a:lnTo>
                  <a:pt x="91" y="396"/>
                </a:lnTo>
                <a:lnTo>
                  <a:pt x="96" y="402"/>
                </a:lnTo>
                <a:lnTo>
                  <a:pt x="87" y="408"/>
                </a:lnTo>
                <a:lnTo>
                  <a:pt x="91" y="413"/>
                </a:lnTo>
                <a:lnTo>
                  <a:pt x="96" y="417"/>
                </a:lnTo>
                <a:lnTo>
                  <a:pt x="103" y="412"/>
                </a:lnTo>
                <a:lnTo>
                  <a:pt x="107" y="417"/>
                </a:lnTo>
                <a:lnTo>
                  <a:pt x="100" y="423"/>
                </a:lnTo>
                <a:lnTo>
                  <a:pt x="104" y="428"/>
                </a:lnTo>
                <a:lnTo>
                  <a:pt x="108" y="433"/>
                </a:lnTo>
                <a:lnTo>
                  <a:pt x="115" y="426"/>
                </a:lnTo>
                <a:lnTo>
                  <a:pt x="120" y="430"/>
                </a:lnTo>
                <a:lnTo>
                  <a:pt x="114" y="437"/>
                </a:lnTo>
                <a:lnTo>
                  <a:pt x="118" y="441"/>
                </a:lnTo>
                <a:lnTo>
                  <a:pt x="121" y="444"/>
                </a:lnTo>
                <a:lnTo>
                  <a:pt x="128" y="437"/>
                </a:lnTo>
                <a:lnTo>
                  <a:pt x="134" y="442"/>
                </a:lnTo>
                <a:lnTo>
                  <a:pt x="127" y="449"/>
                </a:lnTo>
                <a:lnTo>
                  <a:pt x="132" y="453"/>
                </a:lnTo>
                <a:lnTo>
                  <a:pt x="137" y="456"/>
                </a:lnTo>
                <a:lnTo>
                  <a:pt x="142" y="449"/>
                </a:lnTo>
                <a:lnTo>
                  <a:pt x="148" y="453"/>
                </a:lnTo>
                <a:lnTo>
                  <a:pt x="142" y="461"/>
                </a:lnTo>
                <a:lnTo>
                  <a:pt x="147" y="463"/>
                </a:lnTo>
                <a:lnTo>
                  <a:pt x="151" y="466"/>
                </a:lnTo>
                <a:lnTo>
                  <a:pt x="168" y="435"/>
                </a:lnTo>
                <a:lnTo>
                  <a:pt x="184" y="443"/>
                </a:lnTo>
                <a:lnTo>
                  <a:pt x="166" y="474"/>
                </a:lnTo>
                <a:lnTo>
                  <a:pt x="169" y="476"/>
                </a:lnTo>
                <a:lnTo>
                  <a:pt x="174" y="478"/>
                </a:lnTo>
                <a:lnTo>
                  <a:pt x="179" y="470"/>
                </a:lnTo>
                <a:lnTo>
                  <a:pt x="186" y="474"/>
                </a:lnTo>
                <a:lnTo>
                  <a:pt x="181" y="482"/>
                </a:lnTo>
                <a:lnTo>
                  <a:pt x="187" y="484"/>
                </a:lnTo>
                <a:lnTo>
                  <a:pt x="192" y="487"/>
                </a:lnTo>
                <a:lnTo>
                  <a:pt x="195" y="477"/>
                </a:lnTo>
                <a:lnTo>
                  <a:pt x="202" y="480"/>
                </a:lnTo>
                <a:lnTo>
                  <a:pt x="200" y="489"/>
                </a:lnTo>
                <a:lnTo>
                  <a:pt x="206" y="490"/>
                </a:lnTo>
                <a:lnTo>
                  <a:pt x="211" y="493"/>
                </a:lnTo>
                <a:lnTo>
                  <a:pt x="213" y="483"/>
                </a:lnTo>
                <a:lnTo>
                  <a:pt x="221" y="486"/>
                </a:lnTo>
                <a:lnTo>
                  <a:pt x="219" y="494"/>
                </a:lnTo>
                <a:lnTo>
                  <a:pt x="223" y="495"/>
                </a:lnTo>
                <a:lnTo>
                  <a:pt x="229" y="496"/>
                </a:lnTo>
                <a:lnTo>
                  <a:pt x="231" y="488"/>
                </a:lnTo>
                <a:lnTo>
                  <a:pt x="239" y="489"/>
                </a:lnTo>
                <a:lnTo>
                  <a:pt x="236" y="497"/>
                </a:lnTo>
                <a:lnTo>
                  <a:pt x="242" y="498"/>
                </a:lnTo>
                <a:lnTo>
                  <a:pt x="248" y="500"/>
                </a:lnTo>
                <a:lnTo>
                  <a:pt x="248" y="490"/>
                </a:lnTo>
                <a:lnTo>
                  <a:pt x="256" y="491"/>
                </a:lnTo>
                <a:lnTo>
                  <a:pt x="255" y="500"/>
                </a:lnTo>
                <a:lnTo>
                  <a:pt x="260" y="500"/>
                </a:lnTo>
                <a:lnTo>
                  <a:pt x="265" y="501"/>
                </a:lnTo>
                <a:lnTo>
                  <a:pt x="265" y="466"/>
                </a:lnTo>
                <a:lnTo>
                  <a:pt x="282" y="466"/>
                </a:lnTo>
                <a:lnTo>
                  <a:pt x="282" y="500"/>
                </a:lnTo>
                <a:lnTo>
                  <a:pt x="287" y="500"/>
                </a:lnTo>
                <a:lnTo>
                  <a:pt x="293" y="500"/>
                </a:lnTo>
                <a:lnTo>
                  <a:pt x="292" y="491"/>
                </a:lnTo>
                <a:lnTo>
                  <a:pt x="300" y="490"/>
                </a:lnTo>
                <a:lnTo>
                  <a:pt x="300" y="498"/>
                </a:lnTo>
                <a:lnTo>
                  <a:pt x="306" y="498"/>
                </a:lnTo>
                <a:lnTo>
                  <a:pt x="312" y="497"/>
                </a:lnTo>
                <a:lnTo>
                  <a:pt x="310" y="489"/>
                </a:lnTo>
                <a:lnTo>
                  <a:pt x="317" y="487"/>
                </a:lnTo>
                <a:lnTo>
                  <a:pt x="319" y="495"/>
                </a:lnTo>
                <a:lnTo>
                  <a:pt x="324" y="494"/>
                </a:lnTo>
                <a:lnTo>
                  <a:pt x="330" y="493"/>
                </a:lnTo>
                <a:lnTo>
                  <a:pt x="328" y="484"/>
                </a:lnTo>
                <a:lnTo>
                  <a:pt x="336" y="482"/>
                </a:lnTo>
                <a:lnTo>
                  <a:pt x="338" y="490"/>
                </a:lnTo>
                <a:lnTo>
                  <a:pt x="343" y="489"/>
                </a:lnTo>
                <a:lnTo>
                  <a:pt x="348" y="488"/>
                </a:lnTo>
                <a:lnTo>
                  <a:pt x="346" y="480"/>
                </a:lnTo>
                <a:lnTo>
                  <a:pt x="353" y="477"/>
                </a:lnTo>
                <a:lnTo>
                  <a:pt x="355" y="484"/>
                </a:lnTo>
                <a:lnTo>
                  <a:pt x="361" y="482"/>
                </a:lnTo>
                <a:lnTo>
                  <a:pt x="365" y="481"/>
                </a:lnTo>
                <a:lnTo>
                  <a:pt x="362" y="473"/>
                </a:lnTo>
                <a:lnTo>
                  <a:pt x="369" y="470"/>
                </a:lnTo>
                <a:lnTo>
                  <a:pt x="373" y="477"/>
                </a:lnTo>
                <a:lnTo>
                  <a:pt x="376" y="475"/>
                </a:lnTo>
                <a:lnTo>
                  <a:pt x="381" y="473"/>
                </a:lnTo>
                <a:lnTo>
                  <a:pt x="363" y="443"/>
                </a:lnTo>
                <a:lnTo>
                  <a:pt x="378" y="435"/>
                </a:lnTo>
                <a:lnTo>
                  <a:pt x="395" y="464"/>
                </a:lnTo>
                <a:lnTo>
                  <a:pt x="400" y="462"/>
                </a:lnTo>
                <a:lnTo>
                  <a:pt x="404" y="459"/>
                </a:lnTo>
                <a:lnTo>
                  <a:pt x="400" y="453"/>
                </a:lnTo>
                <a:lnTo>
                  <a:pt x="405" y="448"/>
                </a:lnTo>
                <a:lnTo>
                  <a:pt x="410" y="454"/>
                </a:lnTo>
                <a:lnTo>
                  <a:pt x="415" y="450"/>
                </a:lnTo>
                <a:lnTo>
                  <a:pt x="418" y="447"/>
                </a:lnTo>
                <a:lnTo>
                  <a:pt x="414" y="441"/>
                </a:lnTo>
                <a:lnTo>
                  <a:pt x="419" y="436"/>
                </a:lnTo>
                <a:lnTo>
                  <a:pt x="424" y="442"/>
                </a:lnTo>
                <a:lnTo>
                  <a:pt x="429" y="439"/>
                </a:lnTo>
                <a:lnTo>
                  <a:pt x="434" y="434"/>
                </a:lnTo>
                <a:lnTo>
                  <a:pt x="428" y="429"/>
                </a:lnTo>
                <a:lnTo>
                  <a:pt x="434" y="423"/>
                </a:lnTo>
                <a:lnTo>
                  <a:pt x="438" y="428"/>
                </a:lnTo>
                <a:lnTo>
                  <a:pt x="443" y="424"/>
                </a:lnTo>
                <a:lnTo>
                  <a:pt x="445" y="421"/>
                </a:lnTo>
                <a:lnTo>
                  <a:pt x="439" y="416"/>
                </a:lnTo>
                <a:lnTo>
                  <a:pt x="445" y="410"/>
                </a:lnTo>
                <a:lnTo>
                  <a:pt x="451" y="415"/>
                </a:lnTo>
                <a:lnTo>
                  <a:pt x="455" y="410"/>
                </a:lnTo>
                <a:lnTo>
                  <a:pt x="458" y="406"/>
                </a:lnTo>
                <a:lnTo>
                  <a:pt x="451" y="401"/>
                </a:lnTo>
                <a:lnTo>
                  <a:pt x="456" y="395"/>
                </a:lnTo>
                <a:lnTo>
                  <a:pt x="462" y="400"/>
                </a:lnTo>
                <a:lnTo>
                  <a:pt x="464" y="396"/>
                </a:lnTo>
                <a:lnTo>
                  <a:pt x="466" y="392"/>
                </a:lnTo>
                <a:lnTo>
                  <a:pt x="438" y="375"/>
                </a:lnTo>
                <a:lnTo>
                  <a:pt x="446" y="360"/>
                </a:lnTo>
                <a:lnTo>
                  <a:pt x="476" y="378"/>
                </a:lnTo>
                <a:lnTo>
                  <a:pt x="478" y="373"/>
                </a:lnTo>
                <a:lnTo>
                  <a:pt x="479" y="368"/>
                </a:lnTo>
                <a:lnTo>
                  <a:pt x="473" y="366"/>
                </a:lnTo>
                <a:lnTo>
                  <a:pt x="476" y="359"/>
                </a:lnTo>
                <a:lnTo>
                  <a:pt x="483" y="361"/>
                </a:lnTo>
                <a:lnTo>
                  <a:pt x="485" y="356"/>
                </a:lnTo>
                <a:lnTo>
                  <a:pt x="488" y="351"/>
                </a:lnTo>
                <a:lnTo>
                  <a:pt x="481" y="348"/>
                </a:lnTo>
                <a:lnTo>
                  <a:pt x="483" y="341"/>
                </a:lnTo>
                <a:lnTo>
                  <a:pt x="490" y="343"/>
                </a:lnTo>
                <a:lnTo>
                  <a:pt x="492" y="338"/>
                </a:lnTo>
                <a:lnTo>
                  <a:pt x="493" y="333"/>
                </a:lnTo>
                <a:lnTo>
                  <a:pt x="486" y="331"/>
                </a:lnTo>
                <a:lnTo>
                  <a:pt x="489" y="324"/>
                </a:lnTo>
                <a:lnTo>
                  <a:pt x="496" y="325"/>
                </a:lnTo>
                <a:lnTo>
                  <a:pt x="497" y="320"/>
                </a:lnTo>
                <a:lnTo>
                  <a:pt x="498" y="314"/>
                </a:lnTo>
                <a:lnTo>
                  <a:pt x="490" y="313"/>
                </a:lnTo>
                <a:lnTo>
                  <a:pt x="492" y="306"/>
                </a:lnTo>
                <a:lnTo>
                  <a:pt x="499" y="307"/>
                </a:lnTo>
                <a:lnTo>
                  <a:pt x="499" y="301"/>
                </a:lnTo>
                <a:lnTo>
                  <a:pt x="500" y="297"/>
                </a:lnTo>
                <a:lnTo>
                  <a:pt x="493" y="295"/>
                </a:lnTo>
                <a:lnTo>
                  <a:pt x="493" y="287"/>
                </a:lnTo>
                <a:lnTo>
                  <a:pt x="502" y="288"/>
                </a:lnTo>
                <a:lnTo>
                  <a:pt x="502" y="284"/>
                </a:lnTo>
                <a:lnTo>
                  <a:pt x="502" y="279"/>
                </a:lnTo>
                <a:lnTo>
                  <a:pt x="469" y="279"/>
                </a:lnTo>
                <a:lnTo>
                  <a:pt x="469" y="261"/>
                </a:lnTo>
                <a:lnTo>
                  <a:pt x="502" y="261"/>
                </a:lnTo>
                <a:lnTo>
                  <a:pt x="502" y="257"/>
                </a:lnTo>
                <a:lnTo>
                  <a:pt x="502" y="253"/>
                </a:lnTo>
                <a:lnTo>
                  <a:pt x="493" y="253"/>
                </a:lnTo>
                <a:lnTo>
                  <a:pt x="493" y="246"/>
                </a:lnTo>
                <a:lnTo>
                  <a:pt x="500" y="245"/>
                </a:lnTo>
                <a:lnTo>
                  <a:pt x="499" y="239"/>
                </a:lnTo>
                <a:lnTo>
                  <a:pt x="499" y="233"/>
                </a:lnTo>
                <a:lnTo>
                  <a:pt x="492" y="234"/>
                </a:lnTo>
                <a:lnTo>
                  <a:pt x="490" y="227"/>
                </a:lnTo>
                <a:lnTo>
                  <a:pt x="498" y="226"/>
                </a:lnTo>
                <a:lnTo>
                  <a:pt x="497" y="220"/>
                </a:lnTo>
                <a:lnTo>
                  <a:pt x="495" y="214"/>
                </a:lnTo>
                <a:lnTo>
                  <a:pt x="488" y="217"/>
                </a:lnTo>
                <a:lnTo>
                  <a:pt x="486" y="208"/>
                </a:lnTo>
                <a:lnTo>
                  <a:pt x="493" y="207"/>
                </a:lnTo>
                <a:lnTo>
                  <a:pt x="491" y="201"/>
                </a:lnTo>
                <a:lnTo>
                  <a:pt x="490" y="197"/>
                </a:lnTo>
                <a:lnTo>
                  <a:pt x="483" y="199"/>
                </a:lnTo>
                <a:lnTo>
                  <a:pt x="481" y="192"/>
                </a:lnTo>
                <a:lnTo>
                  <a:pt x="488" y="190"/>
                </a:lnTo>
                <a:lnTo>
                  <a:pt x="485" y="184"/>
                </a:lnTo>
                <a:lnTo>
                  <a:pt x="483" y="179"/>
                </a:lnTo>
                <a:lnTo>
                  <a:pt x="476" y="183"/>
                </a:lnTo>
                <a:lnTo>
                  <a:pt x="473" y="176"/>
                </a:lnTo>
                <a:lnTo>
                  <a:pt x="481" y="172"/>
                </a:lnTo>
                <a:lnTo>
                  <a:pt x="478" y="167"/>
                </a:lnTo>
                <a:lnTo>
                  <a:pt x="476" y="164"/>
                </a:lnTo>
                <a:lnTo>
                  <a:pt x="446" y="180"/>
                </a:lnTo>
                <a:lnTo>
                  <a:pt x="438" y="165"/>
                </a:lnTo>
                <a:lnTo>
                  <a:pt x="468" y="149"/>
                </a:lnTo>
                <a:lnTo>
                  <a:pt x="465" y="145"/>
                </a:lnTo>
                <a:lnTo>
                  <a:pt x="462" y="142"/>
                </a:lnTo>
                <a:lnTo>
                  <a:pt x="456" y="145"/>
                </a:lnTo>
                <a:lnTo>
                  <a:pt x="451" y="139"/>
                </a:lnTo>
                <a:lnTo>
                  <a:pt x="458" y="135"/>
                </a:lnTo>
                <a:lnTo>
                  <a:pt x="455" y="130"/>
                </a:lnTo>
                <a:lnTo>
                  <a:pt x="451" y="125"/>
                </a:lnTo>
                <a:lnTo>
                  <a:pt x="445" y="131"/>
                </a:lnTo>
                <a:lnTo>
                  <a:pt x="439" y="125"/>
                </a:lnTo>
                <a:lnTo>
                  <a:pt x="446" y="119"/>
                </a:lnTo>
                <a:lnTo>
                  <a:pt x="442" y="116"/>
                </a:lnTo>
                <a:lnTo>
                  <a:pt x="438" y="111"/>
                </a:lnTo>
                <a:lnTo>
                  <a:pt x="432" y="117"/>
                </a:lnTo>
                <a:lnTo>
                  <a:pt x="427" y="111"/>
                </a:lnTo>
                <a:lnTo>
                  <a:pt x="432" y="105"/>
                </a:lnTo>
                <a:lnTo>
                  <a:pt x="429" y="102"/>
                </a:lnTo>
                <a:lnTo>
                  <a:pt x="425" y="98"/>
                </a:lnTo>
                <a:lnTo>
                  <a:pt x="419" y="104"/>
                </a:lnTo>
                <a:lnTo>
                  <a:pt x="414" y="99"/>
                </a:lnTo>
                <a:lnTo>
                  <a:pt x="419" y="93"/>
                </a:lnTo>
                <a:lnTo>
                  <a:pt x="415" y="90"/>
                </a:lnTo>
                <a:lnTo>
                  <a:pt x="410" y="86"/>
                </a:lnTo>
                <a:lnTo>
                  <a:pt x="405" y="92"/>
                </a:lnTo>
                <a:lnTo>
                  <a:pt x="400" y="89"/>
                </a:lnTo>
                <a:lnTo>
                  <a:pt x="404" y="82"/>
                </a:lnTo>
                <a:lnTo>
                  <a:pt x="400" y="79"/>
                </a:lnTo>
                <a:lnTo>
                  <a:pt x="396" y="76"/>
                </a:lnTo>
                <a:lnTo>
                  <a:pt x="378" y="105"/>
                </a:lnTo>
                <a:lnTo>
                  <a:pt x="363" y="97"/>
                </a:lnTo>
                <a:lnTo>
                  <a:pt x="381" y="68"/>
                </a:lnTo>
                <a:lnTo>
                  <a:pt x="376" y="65"/>
                </a:lnTo>
                <a:lnTo>
                  <a:pt x="371" y="63"/>
                </a:lnTo>
                <a:lnTo>
                  <a:pt x="368" y="70"/>
                </a:lnTo>
                <a:lnTo>
                  <a:pt x="361" y="68"/>
                </a:lnTo>
                <a:lnTo>
                  <a:pt x="364" y="59"/>
                </a:lnTo>
                <a:lnTo>
                  <a:pt x="360" y="57"/>
                </a:lnTo>
                <a:lnTo>
                  <a:pt x="354" y="55"/>
                </a:lnTo>
                <a:lnTo>
                  <a:pt x="351" y="63"/>
                </a:lnTo>
                <a:lnTo>
                  <a:pt x="343" y="61"/>
                </a:lnTo>
                <a:lnTo>
                  <a:pt x="347" y="52"/>
                </a:lnTo>
                <a:lnTo>
                  <a:pt x="341" y="51"/>
                </a:lnTo>
                <a:lnTo>
                  <a:pt x="335" y="49"/>
                </a:lnTo>
                <a:lnTo>
                  <a:pt x="333" y="57"/>
                </a:lnTo>
                <a:lnTo>
                  <a:pt x="326" y="55"/>
                </a:lnTo>
                <a:lnTo>
                  <a:pt x="328" y="47"/>
                </a:lnTo>
                <a:lnTo>
                  <a:pt x="322" y="45"/>
                </a:lnTo>
                <a:lnTo>
                  <a:pt x="317" y="44"/>
                </a:lnTo>
                <a:lnTo>
                  <a:pt x="316" y="54"/>
                </a:lnTo>
                <a:lnTo>
                  <a:pt x="308" y="52"/>
                </a:lnTo>
                <a:lnTo>
                  <a:pt x="309" y="43"/>
                </a:lnTo>
                <a:lnTo>
                  <a:pt x="304" y="42"/>
                </a:lnTo>
                <a:lnTo>
                  <a:pt x="299" y="42"/>
                </a:lnTo>
                <a:lnTo>
                  <a:pt x="297" y="50"/>
                </a:lnTo>
                <a:lnTo>
                  <a:pt x="290" y="50"/>
                </a:lnTo>
                <a:lnTo>
                  <a:pt x="290" y="41"/>
                </a:lnTo>
                <a:lnTo>
                  <a:pt x="287" y="41"/>
                </a:lnTo>
                <a:lnTo>
                  <a:pt x="282" y="41"/>
                </a:lnTo>
                <a:lnTo>
                  <a:pt x="282" y="75"/>
                </a:lnTo>
                <a:lnTo>
                  <a:pt x="265" y="75"/>
                </a:lnTo>
                <a:lnTo>
                  <a:pt x="265" y="41"/>
                </a:lnTo>
                <a:lnTo>
                  <a:pt x="260" y="41"/>
                </a:lnTo>
                <a:lnTo>
                  <a:pt x="255" y="41"/>
                </a:lnTo>
                <a:lnTo>
                  <a:pt x="256" y="50"/>
                </a:lnTo>
                <a:lnTo>
                  <a:pt x="249" y="50"/>
                </a:lnTo>
                <a:lnTo>
                  <a:pt x="248" y="42"/>
                </a:lnTo>
                <a:lnTo>
                  <a:pt x="242" y="42"/>
                </a:lnTo>
                <a:lnTo>
                  <a:pt x="236" y="43"/>
                </a:lnTo>
                <a:lnTo>
                  <a:pt x="239" y="52"/>
                </a:lnTo>
                <a:lnTo>
                  <a:pt x="231" y="54"/>
                </a:lnTo>
                <a:lnTo>
                  <a:pt x="229" y="44"/>
                </a:lnTo>
                <a:lnTo>
                  <a:pt x="223" y="45"/>
                </a:lnTo>
                <a:lnTo>
                  <a:pt x="218" y="47"/>
                </a:lnTo>
                <a:lnTo>
                  <a:pt x="220" y="56"/>
                </a:lnTo>
                <a:lnTo>
                  <a:pt x="212" y="57"/>
                </a:lnTo>
                <a:lnTo>
                  <a:pt x="209" y="49"/>
                </a:lnTo>
                <a:lnTo>
                  <a:pt x="205" y="50"/>
                </a:lnTo>
                <a:lnTo>
                  <a:pt x="200" y="51"/>
                </a:lnTo>
                <a:lnTo>
                  <a:pt x="202" y="61"/>
                </a:lnTo>
                <a:lnTo>
                  <a:pt x="195" y="63"/>
                </a:lnTo>
                <a:lnTo>
                  <a:pt x="192" y="55"/>
                </a:lnTo>
                <a:lnTo>
                  <a:pt x="187" y="56"/>
                </a:lnTo>
                <a:lnTo>
                  <a:pt x="181" y="58"/>
                </a:lnTo>
                <a:lnTo>
                  <a:pt x="186" y="68"/>
                </a:lnTo>
                <a:lnTo>
                  <a:pt x="179" y="70"/>
                </a:lnTo>
                <a:lnTo>
                  <a:pt x="174" y="62"/>
                </a:lnTo>
                <a:lnTo>
                  <a:pt x="169" y="64"/>
                </a:lnTo>
                <a:lnTo>
                  <a:pt x="165" y="66"/>
                </a:lnTo>
                <a:lnTo>
                  <a:pt x="184" y="97"/>
                </a:lnTo>
                <a:lnTo>
                  <a:pt x="168" y="105"/>
                </a:lnTo>
                <a:lnTo>
                  <a:pt x="151" y="75"/>
                </a:lnTo>
                <a:lnTo>
                  <a:pt x="147" y="77"/>
                </a:lnTo>
                <a:lnTo>
                  <a:pt x="142" y="79"/>
                </a:lnTo>
                <a:lnTo>
                  <a:pt x="142" y="79"/>
                </a:lnTo>
                <a:close/>
                <a:moveTo>
                  <a:pt x="306" y="136"/>
                </a:moveTo>
                <a:lnTo>
                  <a:pt x="288" y="136"/>
                </a:lnTo>
                <a:lnTo>
                  <a:pt x="299" y="119"/>
                </a:lnTo>
                <a:lnTo>
                  <a:pt x="303" y="110"/>
                </a:lnTo>
                <a:lnTo>
                  <a:pt x="306" y="104"/>
                </a:lnTo>
                <a:lnTo>
                  <a:pt x="307" y="98"/>
                </a:lnTo>
                <a:lnTo>
                  <a:pt x="307" y="95"/>
                </a:lnTo>
                <a:lnTo>
                  <a:pt x="306" y="91"/>
                </a:lnTo>
                <a:lnTo>
                  <a:pt x="303" y="89"/>
                </a:lnTo>
                <a:lnTo>
                  <a:pt x="302" y="86"/>
                </a:lnTo>
                <a:lnTo>
                  <a:pt x="299" y="84"/>
                </a:lnTo>
                <a:lnTo>
                  <a:pt x="296" y="83"/>
                </a:lnTo>
                <a:lnTo>
                  <a:pt x="292" y="82"/>
                </a:lnTo>
                <a:lnTo>
                  <a:pt x="287" y="82"/>
                </a:lnTo>
                <a:lnTo>
                  <a:pt x="283" y="82"/>
                </a:lnTo>
                <a:lnTo>
                  <a:pt x="279" y="83"/>
                </a:lnTo>
                <a:lnTo>
                  <a:pt x="276" y="85"/>
                </a:lnTo>
                <a:lnTo>
                  <a:pt x="274" y="88"/>
                </a:lnTo>
                <a:lnTo>
                  <a:pt x="272" y="90"/>
                </a:lnTo>
                <a:lnTo>
                  <a:pt x="270" y="93"/>
                </a:lnTo>
                <a:lnTo>
                  <a:pt x="270" y="97"/>
                </a:lnTo>
                <a:lnTo>
                  <a:pt x="270" y="102"/>
                </a:lnTo>
                <a:lnTo>
                  <a:pt x="270" y="104"/>
                </a:lnTo>
                <a:lnTo>
                  <a:pt x="285" y="104"/>
                </a:lnTo>
                <a:lnTo>
                  <a:pt x="285" y="98"/>
                </a:lnTo>
                <a:lnTo>
                  <a:pt x="285" y="95"/>
                </a:lnTo>
                <a:lnTo>
                  <a:pt x="286" y="92"/>
                </a:lnTo>
                <a:lnTo>
                  <a:pt x="287" y="91"/>
                </a:lnTo>
                <a:lnTo>
                  <a:pt x="288" y="91"/>
                </a:lnTo>
                <a:lnTo>
                  <a:pt x="289" y="91"/>
                </a:lnTo>
                <a:lnTo>
                  <a:pt x="290" y="92"/>
                </a:lnTo>
                <a:lnTo>
                  <a:pt x="292" y="95"/>
                </a:lnTo>
                <a:lnTo>
                  <a:pt x="292" y="97"/>
                </a:lnTo>
                <a:lnTo>
                  <a:pt x="290" y="101"/>
                </a:lnTo>
                <a:lnTo>
                  <a:pt x="289" y="106"/>
                </a:lnTo>
                <a:lnTo>
                  <a:pt x="282" y="117"/>
                </a:lnTo>
                <a:lnTo>
                  <a:pt x="270" y="137"/>
                </a:lnTo>
                <a:lnTo>
                  <a:pt x="270" y="146"/>
                </a:lnTo>
                <a:lnTo>
                  <a:pt x="306" y="146"/>
                </a:lnTo>
                <a:lnTo>
                  <a:pt x="306" y="136"/>
                </a:lnTo>
                <a:close/>
                <a:moveTo>
                  <a:pt x="265" y="83"/>
                </a:moveTo>
                <a:lnTo>
                  <a:pt x="255" y="83"/>
                </a:lnTo>
                <a:lnTo>
                  <a:pt x="252" y="86"/>
                </a:lnTo>
                <a:lnTo>
                  <a:pt x="248" y="89"/>
                </a:lnTo>
                <a:lnTo>
                  <a:pt x="243" y="91"/>
                </a:lnTo>
                <a:lnTo>
                  <a:pt x="238" y="92"/>
                </a:lnTo>
                <a:lnTo>
                  <a:pt x="238" y="101"/>
                </a:lnTo>
                <a:lnTo>
                  <a:pt x="240" y="101"/>
                </a:lnTo>
                <a:lnTo>
                  <a:pt x="243" y="101"/>
                </a:lnTo>
                <a:lnTo>
                  <a:pt x="247" y="101"/>
                </a:lnTo>
                <a:lnTo>
                  <a:pt x="248" y="102"/>
                </a:lnTo>
                <a:lnTo>
                  <a:pt x="248" y="103"/>
                </a:lnTo>
                <a:lnTo>
                  <a:pt x="249" y="106"/>
                </a:lnTo>
                <a:lnTo>
                  <a:pt x="249" y="112"/>
                </a:lnTo>
                <a:lnTo>
                  <a:pt x="249" y="146"/>
                </a:lnTo>
                <a:lnTo>
                  <a:pt x="265" y="146"/>
                </a:lnTo>
                <a:lnTo>
                  <a:pt x="265" y="83"/>
                </a:lnTo>
                <a:close/>
                <a:moveTo>
                  <a:pt x="454" y="267"/>
                </a:moveTo>
                <a:lnTo>
                  <a:pt x="456" y="265"/>
                </a:lnTo>
                <a:lnTo>
                  <a:pt x="458" y="262"/>
                </a:lnTo>
                <a:lnTo>
                  <a:pt x="459" y="259"/>
                </a:lnTo>
                <a:lnTo>
                  <a:pt x="459" y="254"/>
                </a:lnTo>
                <a:lnTo>
                  <a:pt x="459" y="251"/>
                </a:lnTo>
                <a:lnTo>
                  <a:pt x="458" y="247"/>
                </a:lnTo>
                <a:lnTo>
                  <a:pt x="457" y="245"/>
                </a:lnTo>
                <a:lnTo>
                  <a:pt x="456" y="243"/>
                </a:lnTo>
                <a:lnTo>
                  <a:pt x="454" y="240"/>
                </a:lnTo>
                <a:lnTo>
                  <a:pt x="450" y="239"/>
                </a:lnTo>
                <a:lnTo>
                  <a:pt x="445" y="238"/>
                </a:lnTo>
                <a:lnTo>
                  <a:pt x="441" y="238"/>
                </a:lnTo>
                <a:lnTo>
                  <a:pt x="432" y="239"/>
                </a:lnTo>
                <a:lnTo>
                  <a:pt x="427" y="241"/>
                </a:lnTo>
                <a:lnTo>
                  <a:pt x="425" y="243"/>
                </a:lnTo>
                <a:lnTo>
                  <a:pt x="424" y="246"/>
                </a:lnTo>
                <a:lnTo>
                  <a:pt x="423" y="250"/>
                </a:lnTo>
                <a:lnTo>
                  <a:pt x="423" y="253"/>
                </a:lnTo>
                <a:lnTo>
                  <a:pt x="423" y="259"/>
                </a:lnTo>
                <a:lnTo>
                  <a:pt x="438" y="259"/>
                </a:lnTo>
                <a:lnTo>
                  <a:pt x="438" y="253"/>
                </a:lnTo>
                <a:lnTo>
                  <a:pt x="438" y="251"/>
                </a:lnTo>
                <a:lnTo>
                  <a:pt x="439" y="248"/>
                </a:lnTo>
                <a:lnTo>
                  <a:pt x="441" y="248"/>
                </a:lnTo>
                <a:lnTo>
                  <a:pt x="442" y="247"/>
                </a:lnTo>
                <a:lnTo>
                  <a:pt x="443" y="248"/>
                </a:lnTo>
                <a:lnTo>
                  <a:pt x="444" y="248"/>
                </a:lnTo>
                <a:lnTo>
                  <a:pt x="444" y="251"/>
                </a:lnTo>
                <a:lnTo>
                  <a:pt x="444" y="253"/>
                </a:lnTo>
                <a:lnTo>
                  <a:pt x="444" y="257"/>
                </a:lnTo>
                <a:lnTo>
                  <a:pt x="444" y="259"/>
                </a:lnTo>
                <a:lnTo>
                  <a:pt x="444" y="261"/>
                </a:lnTo>
                <a:lnTo>
                  <a:pt x="443" y="262"/>
                </a:lnTo>
                <a:lnTo>
                  <a:pt x="442" y="262"/>
                </a:lnTo>
                <a:lnTo>
                  <a:pt x="439" y="264"/>
                </a:lnTo>
                <a:lnTo>
                  <a:pt x="435" y="264"/>
                </a:lnTo>
                <a:lnTo>
                  <a:pt x="435" y="273"/>
                </a:lnTo>
                <a:lnTo>
                  <a:pt x="438" y="273"/>
                </a:lnTo>
                <a:lnTo>
                  <a:pt x="441" y="273"/>
                </a:lnTo>
                <a:lnTo>
                  <a:pt x="443" y="274"/>
                </a:lnTo>
                <a:lnTo>
                  <a:pt x="443" y="275"/>
                </a:lnTo>
                <a:lnTo>
                  <a:pt x="444" y="278"/>
                </a:lnTo>
                <a:lnTo>
                  <a:pt x="444" y="281"/>
                </a:lnTo>
                <a:lnTo>
                  <a:pt x="444" y="285"/>
                </a:lnTo>
                <a:lnTo>
                  <a:pt x="444" y="291"/>
                </a:lnTo>
                <a:lnTo>
                  <a:pt x="444" y="293"/>
                </a:lnTo>
                <a:lnTo>
                  <a:pt x="443" y="294"/>
                </a:lnTo>
                <a:lnTo>
                  <a:pt x="442" y="294"/>
                </a:lnTo>
                <a:lnTo>
                  <a:pt x="439" y="294"/>
                </a:lnTo>
                <a:lnTo>
                  <a:pt x="439" y="293"/>
                </a:lnTo>
                <a:lnTo>
                  <a:pt x="438" y="291"/>
                </a:lnTo>
                <a:lnTo>
                  <a:pt x="438" y="288"/>
                </a:lnTo>
                <a:lnTo>
                  <a:pt x="438" y="278"/>
                </a:lnTo>
                <a:lnTo>
                  <a:pt x="423" y="278"/>
                </a:lnTo>
                <a:lnTo>
                  <a:pt x="423" y="282"/>
                </a:lnTo>
                <a:lnTo>
                  <a:pt x="423" y="291"/>
                </a:lnTo>
                <a:lnTo>
                  <a:pt x="424" y="295"/>
                </a:lnTo>
                <a:lnTo>
                  <a:pt x="427" y="299"/>
                </a:lnTo>
                <a:lnTo>
                  <a:pt x="430" y="301"/>
                </a:lnTo>
                <a:lnTo>
                  <a:pt x="435" y="304"/>
                </a:lnTo>
                <a:lnTo>
                  <a:pt x="442" y="304"/>
                </a:lnTo>
                <a:lnTo>
                  <a:pt x="448" y="304"/>
                </a:lnTo>
                <a:lnTo>
                  <a:pt x="452" y="302"/>
                </a:lnTo>
                <a:lnTo>
                  <a:pt x="456" y="299"/>
                </a:lnTo>
                <a:lnTo>
                  <a:pt x="458" y="295"/>
                </a:lnTo>
                <a:lnTo>
                  <a:pt x="459" y="291"/>
                </a:lnTo>
                <a:lnTo>
                  <a:pt x="461" y="284"/>
                </a:lnTo>
                <a:lnTo>
                  <a:pt x="459" y="275"/>
                </a:lnTo>
                <a:lnTo>
                  <a:pt x="458" y="271"/>
                </a:lnTo>
                <a:lnTo>
                  <a:pt x="456" y="268"/>
                </a:lnTo>
                <a:lnTo>
                  <a:pt x="454" y="267"/>
                </a:lnTo>
                <a:lnTo>
                  <a:pt x="454" y="267"/>
                </a:lnTo>
                <a:close/>
                <a:moveTo>
                  <a:pt x="279" y="428"/>
                </a:moveTo>
                <a:lnTo>
                  <a:pt x="279" y="424"/>
                </a:lnTo>
                <a:lnTo>
                  <a:pt x="279" y="423"/>
                </a:lnTo>
                <a:lnTo>
                  <a:pt x="277" y="422"/>
                </a:lnTo>
                <a:lnTo>
                  <a:pt x="275" y="422"/>
                </a:lnTo>
                <a:lnTo>
                  <a:pt x="274" y="422"/>
                </a:lnTo>
                <a:lnTo>
                  <a:pt x="273" y="423"/>
                </a:lnTo>
                <a:lnTo>
                  <a:pt x="273" y="424"/>
                </a:lnTo>
                <a:lnTo>
                  <a:pt x="273" y="428"/>
                </a:lnTo>
                <a:lnTo>
                  <a:pt x="273" y="439"/>
                </a:lnTo>
                <a:lnTo>
                  <a:pt x="273" y="442"/>
                </a:lnTo>
                <a:lnTo>
                  <a:pt x="273" y="444"/>
                </a:lnTo>
                <a:lnTo>
                  <a:pt x="274" y="446"/>
                </a:lnTo>
                <a:lnTo>
                  <a:pt x="275" y="446"/>
                </a:lnTo>
                <a:lnTo>
                  <a:pt x="276" y="446"/>
                </a:lnTo>
                <a:lnTo>
                  <a:pt x="277" y="444"/>
                </a:lnTo>
                <a:lnTo>
                  <a:pt x="279" y="443"/>
                </a:lnTo>
                <a:lnTo>
                  <a:pt x="279" y="440"/>
                </a:lnTo>
                <a:lnTo>
                  <a:pt x="279" y="428"/>
                </a:lnTo>
                <a:close/>
                <a:moveTo>
                  <a:pt x="295" y="408"/>
                </a:moveTo>
                <a:lnTo>
                  <a:pt x="294" y="402"/>
                </a:lnTo>
                <a:lnTo>
                  <a:pt x="293" y="397"/>
                </a:lnTo>
                <a:lnTo>
                  <a:pt x="290" y="394"/>
                </a:lnTo>
                <a:lnTo>
                  <a:pt x="287" y="392"/>
                </a:lnTo>
                <a:lnTo>
                  <a:pt x="282" y="390"/>
                </a:lnTo>
                <a:lnTo>
                  <a:pt x="276" y="389"/>
                </a:lnTo>
                <a:lnTo>
                  <a:pt x="270" y="390"/>
                </a:lnTo>
                <a:lnTo>
                  <a:pt x="266" y="392"/>
                </a:lnTo>
                <a:lnTo>
                  <a:pt x="262" y="393"/>
                </a:lnTo>
                <a:lnTo>
                  <a:pt x="260" y="396"/>
                </a:lnTo>
                <a:lnTo>
                  <a:pt x="258" y="400"/>
                </a:lnTo>
                <a:lnTo>
                  <a:pt x="258" y="403"/>
                </a:lnTo>
                <a:lnTo>
                  <a:pt x="256" y="409"/>
                </a:lnTo>
                <a:lnTo>
                  <a:pt x="256" y="419"/>
                </a:lnTo>
                <a:lnTo>
                  <a:pt x="256" y="428"/>
                </a:lnTo>
                <a:lnTo>
                  <a:pt x="256" y="436"/>
                </a:lnTo>
                <a:lnTo>
                  <a:pt x="258" y="442"/>
                </a:lnTo>
                <a:lnTo>
                  <a:pt x="258" y="446"/>
                </a:lnTo>
                <a:lnTo>
                  <a:pt x="260" y="449"/>
                </a:lnTo>
                <a:lnTo>
                  <a:pt x="262" y="451"/>
                </a:lnTo>
                <a:lnTo>
                  <a:pt x="266" y="454"/>
                </a:lnTo>
                <a:lnTo>
                  <a:pt x="270" y="455"/>
                </a:lnTo>
                <a:lnTo>
                  <a:pt x="276" y="456"/>
                </a:lnTo>
                <a:lnTo>
                  <a:pt x="281" y="455"/>
                </a:lnTo>
                <a:lnTo>
                  <a:pt x="286" y="454"/>
                </a:lnTo>
                <a:lnTo>
                  <a:pt x="289" y="453"/>
                </a:lnTo>
                <a:lnTo>
                  <a:pt x="292" y="450"/>
                </a:lnTo>
                <a:lnTo>
                  <a:pt x="294" y="447"/>
                </a:lnTo>
                <a:lnTo>
                  <a:pt x="294" y="443"/>
                </a:lnTo>
                <a:lnTo>
                  <a:pt x="295" y="440"/>
                </a:lnTo>
                <a:lnTo>
                  <a:pt x="295" y="434"/>
                </a:lnTo>
                <a:lnTo>
                  <a:pt x="295" y="429"/>
                </a:lnTo>
                <a:lnTo>
                  <a:pt x="295" y="423"/>
                </a:lnTo>
                <a:lnTo>
                  <a:pt x="294" y="420"/>
                </a:lnTo>
                <a:lnTo>
                  <a:pt x="293" y="416"/>
                </a:lnTo>
                <a:lnTo>
                  <a:pt x="289" y="414"/>
                </a:lnTo>
                <a:lnTo>
                  <a:pt x="286" y="413"/>
                </a:lnTo>
                <a:lnTo>
                  <a:pt x="282" y="412"/>
                </a:lnTo>
                <a:lnTo>
                  <a:pt x="279" y="412"/>
                </a:lnTo>
                <a:lnTo>
                  <a:pt x="276" y="413"/>
                </a:lnTo>
                <a:lnTo>
                  <a:pt x="274" y="415"/>
                </a:lnTo>
                <a:lnTo>
                  <a:pt x="273" y="417"/>
                </a:lnTo>
                <a:lnTo>
                  <a:pt x="273" y="407"/>
                </a:lnTo>
                <a:lnTo>
                  <a:pt x="273" y="403"/>
                </a:lnTo>
                <a:lnTo>
                  <a:pt x="273" y="402"/>
                </a:lnTo>
                <a:lnTo>
                  <a:pt x="273" y="401"/>
                </a:lnTo>
                <a:lnTo>
                  <a:pt x="274" y="400"/>
                </a:lnTo>
                <a:lnTo>
                  <a:pt x="274" y="400"/>
                </a:lnTo>
                <a:lnTo>
                  <a:pt x="275" y="400"/>
                </a:lnTo>
                <a:lnTo>
                  <a:pt x="276" y="400"/>
                </a:lnTo>
                <a:lnTo>
                  <a:pt x="277" y="400"/>
                </a:lnTo>
                <a:lnTo>
                  <a:pt x="279" y="401"/>
                </a:lnTo>
                <a:lnTo>
                  <a:pt x="279" y="402"/>
                </a:lnTo>
                <a:lnTo>
                  <a:pt x="279" y="405"/>
                </a:lnTo>
                <a:lnTo>
                  <a:pt x="279" y="408"/>
                </a:lnTo>
                <a:lnTo>
                  <a:pt x="295" y="408"/>
                </a:lnTo>
                <a:close/>
                <a:moveTo>
                  <a:pt x="103" y="266"/>
                </a:moveTo>
                <a:lnTo>
                  <a:pt x="103" y="270"/>
                </a:lnTo>
                <a:lnTo>
                  <a:pt x="104" y="272"/>
                </a:lnTo>
                <a:lnTo>
                  <a:pt x="105" y="272"/>
                </a:lnTo>
                <a:lnTo>
                  <a:pt x="106" y="273"/>
                </a:lnTo>
                <a:lnTo>
                  <a:pt x="107" y="272"/>
                </a:lnTo>
                <a:lnTo>
                  <a:pt x="108" y="271"/>
                </a:lnTo>
                <a:lnTo>
                  <a:pt x="110" y="270"/>
                </a:lnTo>
                <a:lnTo>
                  <a:pt x="110" y="266"/>
                </a:lnTo>
                <a:lnTo>
                  <a:pt x="110" y="255"/>
                </a:lnTo>
                <a:lnTo>
                  <a:pt x="110" y="252"/>
                </a:lnTo>
                <a:lnTo>
                  <a:pt x="108" y="250"/>
                </a:lnTo>
                <a:lnTo>
                  <a:pt x="107" y="248"/>
                </a:lnTo>
                <a:lnTo>
                  <a:pt x="106" y="248"/>
                </a:lnTo>
                <a:lnTo>
                  <a:pt x="105" y="248"/>
                </a:lnTo>
                <a:lnTo>
                  <a:pt x="104" y="250"/>
                </a:lnTo>
                <a:lnTo>
                  <a:pt x="103" y="251"/>
                </a:lnTo>
                <a:lnTo>
                  <a:pt x="103" y="254"/>
                </a:lnTo>
                <a:lnTo>
                  <a:pt x="103" y="266"/>
                </a:lnTo>
                <a:close/>
                <a:moveTo>
                  <a:pt x="87" y="286"/>
                </a:moveTo>
                <a:lnTo>
                  <a:pt x="87" y="292"/>
                </a:lnTo>
                <a:lnTo>
                  <a:pt x="88" y="297"/>
                </a:lnTo>
                <a:lnTo>
                  <a:pt x="91" y="300"/>
                </a:lnTo>
                <a:lnTo>
                  <a:pt x="96" y="302"/>
                </a:lnTo>
                <a:lnTo>
                  <a:pt x="100" y="304"/>
                </a:lnTo>
                <a:lnTo>
                  <a:pt x="106" y="305"/>
                </a:lnTo>
                <a:lnTo>
                  <a:pt x="111" y="305"/>
                </a:lnTo>
                <a:lnTo>
                  <a:pt x="115" y="302"/>
                </a:lnTo>
                <a:lnTo>
                  <a:pt x="119" y="301"/>
                </a:lnTo>
                <a:lnTo>
                  <a:pt x="123" y="298"/>
                </a:lnTo>
                <a:lnTo>
                  <a:pt x="124" y="294"/>
                </a:lnTo>
                <a:lnTo>
                  <a:pt x="125" y="291"/>
                </a:lnTo>
                <a:lnTo>
                  <a:pt x="125" y="285"/>
                </a:lnTo>
                <a:lnTo>
                  <a:pt x="125" y="275"/>
                </a:lnTo>
                <a:lnTo>
                  <a:pt x="125" y="266"/>
                </a:lnTo>
                <a:lnTo>
                  <a:pt x="125" y="258"/>
                </a:lnTo>
                <a:lnTo>
                  <a:pt x="125" y="252"/>
                </a:lnTo>
                <a:lnTo>
                  <a:pt x="124" y="248"/>
                </a:lnTo>
                <a:lnTo>
                  <a:pt x="123" y="245"/>
                </a:lnTo>
                <a:lnTo>
                  <a:pt x="119" y="243"/>
                </a:lnTo>
                <a:lnTo>
                  <a:pt x="115" y="240"/>
                </a:lnTo>
                <a:lnTo>
                  <a:pt x="111" y="239"/>
                </a:lnTo>
                <a:lnTo>
                  <a:pt x="105" y="238"/>
                </a:lnTo>
                <a:lnTo>
                  <a:pt x="100" y="239"/>
                </a:lnTo>
                <a:lnTo>
                  <a:pt x="97" y="240"/>
                </a:lnTo>
                <a:lnTo>
                  <a:pt x="93" y="241"/>
                </a:lnTo>
                <a:lnTo>
                  <a:pt x="90" y="244"/>
                </a:lnTo>
                <a:lnTo>
                  <a:pt x="88" y="247"/>
                </a:lnTo>
                <a:lnTo>
                  <a:pt x="87" y="251"/>
                </a:lnTo>
                <a:lnTo>
                  <a:pt x="87" y="254"/>
                </a:lnTo>
                <a:lnTo>
                  <a:pt x="87" y="260"/>
                </a:lnTo>
                <a:lnTo>
                  <a:pt x="87" y="265"/>
                </a:lnTo>
                <a:lnTo>
                  <a:pt x="87" y="271"/>
                </a:lnTo>
                <a:lnTo>
                  <a:pt x="87" y="274"/>
                </a:lnTo>
                <a:lnTo>
                  <a:pt x="90" y="278"/>
                </a:lnTo>
                <a:lnTo>
                  <a:pt x="92" y="280"/>
                </a:lnTo>
                <a:lnTo>
                  <a:pt x="96" y="281"/>
                </a:lnTo>
                <a:lnTo>
                  <a:pt x="100" y="282"/>
                </a:lnTo>
                <a:lnTo>
                  <a:pt x="103" y="282"/>
                </a:lnTo>
                <a:lnTo>
                  <a:pt x="106" y="281"/>
                </a:lnTo>
                <a:lnTo>
                  <a:pt x="107" y="279"/>
                </a:lnTo>
                <a:lnTo>
                  <a:pt x="110" y="278"/>
                </a:lnTo>
                <a:lnTo>
                  <a:pt x="110" y="287"/>
                </a:lnTo>
                <a:lnTo>
                  <a:pt x="110" y="291"/>
                </a:lnTo>
                <a:lnTo>
                  <a:pt x="110" y="292"/>
                </a:lnTo>
                <a:lnTo>
                  <a:pt x="108" y="293"/>
                </a:lnTo>
                <a:lnTo>
                  <a:pt x="108" y="294"/>
                </a:lnTo>
                <a:lnTo>
                  <a:pt x="107" y="294"/>
                </a:lnTo>
                <a:lnTo>
                  <a:pt x="106" y="295"/>
                </a:lnTo>
                <a:lnTo>
                  <a:pt x="105" y="294"/>
                </a:lnTo>
                <a:lnTo>
                  <a:pt x="104" y="294"/>
                </a:lnTo>
                <a:lnTo>
                  <a:pt x="104" y="293"/>
                </a:lnTo>
                <a:lnTo>
                  <a:pt x="103" y="292"/>
                </a:lnTo>
                <a:lnTo>
                  <a:pt x="103" y="291"/>
                </a:lnTo>
                <a:lnTo>
                  <a:pt x="103" y="286"/>
                </a:lnTo>
                <a:lnTo>
                  <a:pt x="87" y="286"/>
                </a:lnTo>
                <a:close/>
                <a:moveTo>
                  <a:pt x="139" y="181"/>
                </a:moveTo>
                <a:lnTo>
                  <a:pt x="139" y="179"/>
                </a:lnTo>
                <a:lnTo>
                  <a:pt x="139" y="178"/>
                </a:lnTo>
                <a:lnTo>
                  <a:pt x="138" y="178"/>
                </a:lnTo>
                <a:lnTo>
                  <a:pt x="138" y="178"/>
                </a:lnTo>
                <a:lnTo>
                  <a:pt x="137" y="178"/>
                </a:lnTo>
                <a:lnTo>
                  <a:pt x="137" y="178"/>
                </a:lnTo>
                <a:lnTo>
                  <a:pt x="137" y="179"/>
                </a:lnTo>
                <a:lnTo>
                  <a:pt x="137" y="181"/>
                </a:lnTo>
                <a:lnTo>
                  <a:pt x="137" y="197"/>
                </a:lnTo>
                <a:lnTo>
                  <a:pt x="137" y="198"/>
                </a:lnTo>
                <a:lnTo>
                  <a:pt x="137" y="199"/>
                </a:lnTo>
                <a:lnTo>
                  <a:pt x="137" y="200"/>
                </a:lnTo>
                <a:lnTo>
                  <a:pt x="138" y="200"/>
                </a:lnTo>
                <a:lnTo>
                  <a:pt x="138" y="200"/>
                </a:lnTo>
                <a:lnTo>
                  <a:pt x="139" y="199"/>
                </a:lnTo>
                <a:lnTo>
                  <a:pt x="139" y="198"/>
                </a:lnTo>
                <a:lnTo>
                  <a:pt x="139" y="197"/>
                </a:lnTo>
                <a:lnTo>
                  <a:pt x="139" y="181"/>
                </a:lnTo>
                <a:close/>
                <a:moveTo>
                  <a:pt x="147" y="184"/>
                </a:moveTo>
                <a:lnTo>
                  <a:pt x="146" y="180"/>
                </a:lnTo>
                <a:lnTo>
                  <a:pt x="146" y="179"/>
                </a:lnTo>
                <a:lnTo>
                  <a:pt x="146" y="177"/>
                </a:lnTo>
                <a:lnTo>
                  <a:pt x="145" y="176"/>
                </a:lnTo>
                <a:lnTo>
                  <a:pt x="144" y="174"/>
                </a:lnTo>
                <a:lnTo>
                  <a:pt x="142" y="173"/>
                </a:lnTo>
                <a:lnTo>
                  <a:pt x="140" y="173"/>
                </a:lnTo>
                <a:lnTo>
                  <a:pt x="138" y="173"/>
                </a:lnTo>
                <a:lnTo>
                  <a:pt x="134" y="173"/>
                </a:lnTo>
                <a:lnTo>
                  <a:pt x="132" y="174"/>
                </a:lnTo>
                <a:lnTo>
                  <a:pt x="131" y="176"/>
                </a:lnTo>
                <a:lnTo>
                  <a:pt x="130" y="178"/>
                </a:lnTo>
                <a:lnTo>
                  <a:pt x="128" y="180"/>
                </a:lnTo>
                <a:lnTo>
                  <a:pt x="128" y="184"/>
                </a:lnTo>
                <a:lnTo>
                  <a:pt x="128" y="194"/>
                </a:lnTo>
                <a:lnTo>
                  <a:pt x="128" y="198"/>
                </a:lnTo>
                <a:lnTo>
                  <a:pt x="128" y="199"/>
                </a:lnTo>
                <a:lnTo>
                  <a:pt x="130" y="200"/>
                </a:lnTo>
                <a:lnTo>
                  <a:pt x="131" y="203"/>
                </a:lnTo>
                <a:lnTo>
                  <a:pt x="132" y="204"/>
                </a:lnTo>
                <a:lnTo>
                  <a:pt x="133" y="204"/>
                </a:lnTo>
                <a:lnTo>
                  <a:pt x="135" y="205"/>
                </a:lnTo>
                <a:lnTo>
                  <a:pt x="138" y="205"/>
                </a:lnTo>
                <a:lnTo>
                  <a:pt x="140" y="205"/>
                </a:lnTo>
                <a:lnTo>
                  <a:pt x="141" y="204"/>
                </a:lnTo>
                <a:lnTo>
                  <a:pt x="144" y="204"/>
                </a:lnTo>
                <a:lnTo>
                  <a:pt x="145" y="203"/>
                </a:lnTo>
                <a:lnTo>
                  <a:pt x="146" y="200"/>
                </a:lnTo>
                <a:lnTo>
                  <a:pt x="146" y="199"/>
                </a:lnTo>
                <a:lnTo>
                  <a:pt x="146" y="197"/>
                </a:lnTo>
                <a:lnTo>
                  <a:pt x="147" y="194"/>
                </a:lnTo>
                <a:lnTo>
                  <a:pt x="147" y="184"/>
                </a:lnTo>
                <a:close/>
                <a:moveTo>
                  <a:pt x="126" y="173"/>
                </a:moveTo>
                <a:lnTo>
                  <a:pt x="121" y="173"/>
                </a:lnTo>
                <a:lnTo>
                  <a:pt x="118" y="177"/>
                </a:lnTo>
                <a:lnTo>
                  <a:pt x="112" y="178"/>
                </a:lnTo>
                <a:lnTo>
                  <a:pt x="112" y="181"/>
                </a:lnTo>
                <a:lnTo>
                  <a:pt x="113" y="181"/>
                </a:lnTo>
                <a:lnTo>
                  <a:pt x="115" y="181"/>
                </a:lnTo>
                <a:lnTo>
                  <a:pt x="117" y="183"/>
                </a:lnTo>
                <a:lnTo>
                  <a:pt x="118" y="183"/>
                </a:lnTo>
                <a:lnTo>
                  <a:pt x="118" y="184"/>
                </a:lnTo>
                <a:lnTo>
                  <a:pt x="118" y="185"/>
                </a:lnTo>
                <a:lnTo>
                  <a:pt x="118" y="187"/>
                </a:lnTo>
                <a:lnTo>
                  <a:pt x="118" y="204"/>
                </a:lnTo>
                <a:lnTo>
                  <a:pt x="126" y="204"/>
                </a:lnTo>
                <a:lnTo>
                  <a:pt x="126" y="173"/>
                </a:lnTo>
                <a:close/>
                <a:moveTo>
                  <a:pt x="199" y="110"/>
                </a:moveTo>
                <a:lnTo>
                  <a:pt x="194" y="110"/>
                </a:lnTo>
                <a:lnTo>
                  <a:pt x="191" y="113"/>
                </a:lnTo>
                <a:lnTo>
                  <a:pt x="186" y="115"/>
                </a:lnTo>
                <a:lnTo>
                  <a:pt x="186" y="118"/>
                </a:lnTo>
                <a:lnTo>
                  <a:pt x="186" y="118"/>
                </a:lnTo>
                <a:lnTo>
                  <a:pt x="188" y="119"/>
                </a:lnTo>
                <a:lnTo>
                  <a:pt x="189" y="119"/>
                </a:lnTo>
                <a:lnTo>
                  <a:pt x="191" y="119"/>
                </a:lnTo>
                <a:lnTo>
                  <a:pt x="191" y="120"/>
                </a:lnTo>
                <a:lnTo>
                  <a:pt x="191" y="122"/>
                </a:lnTo>
                <a:lnTo>
                  <a:pt x="191" y="124"/>
                </a:lnTo>
                <a:lnTo>
                  <a:pt x="191" y="142"/>
                </a:lnTo>
                <a:lnTo>
                  <a:pt x="199" y="142"/>
                </a:lnTo>
                <a:lnTo>
                  <a:pt x="199" y="110"/>
                </a:lnTo>
                <a:close/>
                <a:moveTo>
                  <a:pt x="184" y="110"/>
                </a:moveTo>
                <a:lnTo>
                  <a:pt x="179" y="110"/>
                </a:lnTo>
                <a:lnTo>
                  <a:pt x="175" y="113"/>
                </a:lnTo>
                <a:lnTo>
                  <a:pt x="171" y="115"/>
                </a:lnTo>
                <a:lnTo>
                  <a:pt x="171" y="118"/>
                </a:lnTo>
                <a:lnTo>
                  <a:pt x="172" y="118"/>
                </a:lnTo>
                <a:lnTo>
                  <a:pt x="174" y="119"/>
                </a:lnTo>
                <a:lnTo>
                  <a:pt x="175" y="119"/>
                </a:lnTo>
                <a:lnTo>
                  <a:pt x="175" y="119"/>
                </a:lnTo>
                <a:lnTo>
                  <a:pt x="175" y="120"/>
                </a:lnTo>
                <a:lnTo>
                  <a:pt x="177" y="122"/>
                </a:lnTo>
                <a:lnTo>
                  <a:pt x="177" y="124"/>
                </a:lnTo>
                <a:lnTo>
                  <a:pt x="177" y="142"/>
                </a:lnTo>
                <a:lnTo>
                  <a:pt x="184" y="142"/>
                </a:lnTo>
                <a:lnTo>
                  <a:pt x="184" y="110"/>
                </a:lnTo>
                <a:close/>
                <a:moveTo>
                  <a:pt x="368" y="111"/>
                </a:moveTo>
                <a:lnTo>
                  <a:pt x="363" y="111"/>
                </a:lnTo>
                <a:lnTo>
                  <a:pt x="360" y="113"/>
                </a:lnTo>
                <a:lnTo>
                  <a:pt x="355" y="116"/>
                </a:lnTo>
                <a:lnTo>
                  <a:pt x="355" y="119"/>
                </a:lnTo>
                <a:lnTo>
                  <a:pt x="355" y="119"/>
                </a:lnTo>
                <a:lnTo>
                  <a:pt x="357" y="119"/>
                </a:lnTo>
                <a:lnTo>
                  <a:pt x="358" y="119"/>
                </a:lnTo>
                <a:lnTo>
                  <a:pt x="360" y="120"/>
                </a:lnTo>
                <a:lnTo>
                  <a:pt x="360" y="120"/>
                </a:lnTo>
                <a:lnTo>
                  <a:pt x="360" y="123"/>
                </a:lnTo>
                <a:lnTo>
                  <a:pt x="360" y="125"/>
                </a:lnTo>
                <a:lnTo>
                  <a:pt x="360" y="142"/>
                </a:lnTo>
                <a:lnTo>
                  <a:pt x="368" y="142"/>
                </a:lnTo>
                <a:lnTo>
                  <a:pt x="368" y="111"/>
                </a:lnTo>
                <a:close/>
                <a:moveTo>
                  <a:pt x="431" y="194"/>
                </a:moveTo>
                <a:lnTo>
                  <a:pt x="423" y="194"/>
                </a:lnTo>
                <a:lnTo>
                  <a:pt x="429" y="186"/>
                </a:lnTo>
                <a:lnTo>
                  <a:pt x="431" y="181"/>
                </a:lnTo>
                <a:lnTo>
                  <a:pt x="432" y="179"/>
                </a:lnTo>
                <a:lnTo>
                  <a:pt x="432" y="176"/>
                </a:lnTo>
                <a:lnTo>
                  <a:pt x="432" y="173"/>
                </a:lnTo>
                <a:lnTo>
                  <a:pt x="430" y="171"/>
                </a:lnTo>
                <a:lnTo>
                  <a:pt x="428" y="169"/>
                </a:lnTo>
                <a:lnTo>
                  <a:pt x="423" y="169"/>
                </a:lnTo>
                <a:lnTo>
                  <a:pt x="421" y="169"/>
                </a:lnTo>
                <a:lnTo>
                  <a:pt x="419" y="169"/>
                </a:lnTo>
                <a:lnTo>
                  <a:pt x="417" y="170"/>
                </a:lnTo>
                <a:lnTo>
                  <a:pt x="416" y="171"/>
                </a:lnTo>
                <a:lnTo>
                  <a:pt x="416" y="172"/>
                </a:lnTo>
                <a:lnTo>
                  <a:pt x="415" y="174"/>
                </a:lnTo>
                <a:lnTo>
                  <a:pt x="415" y="176"/>
                </a:lnTo>
                <a:lnTo>
                  <a:pt x="415" y="178"/>
                </a:lnTo>
                <a:lnTo>
                  <a:pt x="415" y="179"/>
                </a:lnTo>
                <a:lnTo>
                  <a:pt x="422" y="179"/>
                </a:lnTo>
                <a:lnTo>
                  <a:pt x="422" y="177"/>
                </a:lnTo>
                <a:lnTo>
                  <a:pt x="422" y="174"/>
                </a:lnTo>
                <a:lnTo>
                  <a:pt x="422" y="173"/>
                </a:lnTo>
                <a:lnTo>
                  <a:pt x="423" y="173"/>
                </a:lnTo>
                <a:lnTo>
                  <a:pt x="423" y="173"/>
                </a:lnTo>
                <a:lnTo>
                  <a:pt x="424" y="173"/>
                </a:lnTo>
                <a:lnTo>
                  <a:pt x="425" y="173"/>
                </a:lnTo>
                <a:lnTo>
                  <a:pt x="425" y="174"/>
                </a:lnTo>
                <a:lnTo>
                  <a:pt x="425" y="176"/>
                </a:lnTo>
                <a:lnTo>
                  <a:pt x="425" y="177"/>
                </a:lnTo>
                <a:lnTo>
                  <a:pt x="424" y="180"/>
                </a:lnTo>
                <a:lnTo>
                  <a:pt x="421" y="185"/>
                </a:lnTo>
                <a:lnTo>
                  <a:pt x="415" y="196"/>
                </a:lnTo>
                <a:lnTo>
                  <a:pt x="415" y="199"/>
                </a:lnTo>
                <a:lnTo>
                  <a:pt x="431" y="199"/>
                </a:lnTo>
                <a:lnTo>
                  <a:pt x="431" y="194"/>
                </a:lnTo>
                <a:close/>
                <a:moveTo>
                  <a:pt x="423" y="360"/>
                </a:moveTo>
                <a:lnTo>
                  <a:pt x="423" y="347"/>
                </a:lnTo>
                <a:lnTo>
                  <a:pt x="419" y="360"/>
                </a:lnTo>
                <a:lnTo>
                  <a:pt x="423" y="360"/>
                </a:lnTo>
                <a:close/>
                <a:moveTo>
                  <a:pt x="430" y="340"/>
                </a:moveTo>
                <a:lnTo>
                  <a:pt x="421" y="340"/>
                </a:lnTo>
                <a:lnTo>
                  <a:pt x="414" y="360"/>
                </a:lnTo>
                <a:lnTo>
                  <a:pt x="414" y="366"/>
                </a:lnTo>
                <a:lnTo>
                  <a:pt x="423" y="366"/>
                </a:lnTo>
                <a:lnTo>
                  <a:pt x="423" y="372"/>
                </a:lnTo>
                <a:lnTo>
                  <a:pt x="430" y="372"/>
                </a:lnTo>
                <a:lnTo>
                  <a:pt x="430" y="366"/>
                </a:lnTo>
                <a:lnTo>
                  <a:pt x="432" y="366"/>
                </a:lnTo>
                <a:lnTo>
                  <a:pt x="432" y="360"/>
                </a:lnTo>
                <a:lnTo>
                  <a:pt x="430" y="360"/>
                </a:lnTo>
                <a:lnTo>
                  <a:pt x="430" y="340"/>
                </a:lnTo>
                <a:close/>
                <a:moveTo>
                  <a:pt x="376" y="399"/>
                </a:moveTo>
                <a:lnTo>
                  <a:pt x="360" y="399"/>
                </a:lnTo>
                <a:lnTo>
                  <a:pt x="360" y="415"/>
                </a:lnTo>
                <a:lnTo>
                  <a:pt x="367" y="415"/>
                </a:lnTo>
                <a:lnTo>
                  <a:pt x="367" y="414"/>
                </a:lnTo>
                <a:lnTo>
                  <a:pt x="367" y="413"/>
                </a:lnTo>
                <a:lnTo>
                  <a:pt x="368" y="413"/>
                </a:lnTo>
                <a:lnTo>
                  <a:pt x="368" y="413"/>
                </a:lnTo>
                <a:lnTo>
                  <a:pt x="368" y="412"/>
                </a:lnTo>
                <a:lnTo>
                  <a:pt x="369" y="412"/>
                </a:lnTo>
                <a:lnTo>
                  <a:pt x="369" y="412"/>
                </a:lnTo>
                <a:lnTo>
                  <a:pt x="370" y="413"/>
                </a:lnTo>
                <a:lnTo>
                  <a:pt x="370" y="414"/>
                </a:lnTo>
                <a:lnTo>
                  <a:pt x="370" y="415"/>
                </a:lnTo>
                <a:lnTo>
                  <a:pt x="370" y="421"/>
                </a:lnTo>
                <a:lnTo>
                  <a:pt x="370" y="423"/>
                </a:lnTo>
                <a:lnTo>
                  <a:pt x="370" y="424"/>
                </a:lnTo>
                <a:lnTo>
                  <a:pt x="370" y="426"/>
                </a:lnTo>
                <a:lnTo>
                  <a:pt x="370" y="426"/>
                </a:lnTo>
                <a:lnTo>
                  <a:pt x="369" y="426"/>
                </a:lnTo>
                <a:lnTo>
                  <a:pt x="369" y="426"/>
                </a:lnTo>
                <a:lnTo>
                  <a:pt x="368" y="426"/>
                </a:lnTo>
                <a:lnTo>
                  <a:pt x="367" y="424"/>
                </a:lnTo>
                <a:lnTo>
                  <a:pt x="367" y="423"/>
                </a:lnTo>
                <a:lnTo>
                  <a:pt x="367" y="420"/>
                </a:lnTo>
                <a:lnTo>
                  <a:pt x="367" y="419"/>
                </a:lnTo>
                <a:lnTo>
                  <a:pt x="360" y="419"/>
                </a:lnTo>
                <a:lnTo>
                  <a:pt x="360" y="420"/>
                </a:lnTo>
                <a:lnTo>
                  <a:pt x="360" y="423"/>
                </a:lnTo>
                <a:lnTo>
                  <a:pt x="361" y="427"/>
                </a:lnTo>
                <a:lnTo>
                  <a:pt x="362" y="428"/>
                </a:lnTo>
                <a:lnTo>
                  <a:pt x="363" y="429"/>
                </a:lnTo>
                <a:lnTo>
                  <a:pt x="365" y="430"/>
                </a:lnTo>
                <a:lnTo>
                  <a:pt x="369" y="430"/>
                </a:lnTo>
                <a:lnTo>
                  <a:pt x="371" y="430"/>
                </a:lnTo>
                <a:lnTo>
                  <a:pt x="374" y="430"/>
                </a:lnTo>
                <a:lnTo>
                  <a:pt x="375" y="429"/>
                </a:lnTo>
                <a:lnTo>
                  <a:pt x="376" y="428"/>
                </a:lnTo>
                <a:lnTo>
                  <a:pt x="377" y="427"/>
                </a:lnTo>
                <a:lnTo>
                  <a:pt x="377" y="424"/>
                </a:lnTo>
                <a:lnTo>
                  <a:pt x="377" y="423"/>
                </a:lnTo>
                <a:lnTo>
                  <a:pt x="378" y="420"/>
                </a:lnTo>
                <a:lnTo>
                  <a:pt x="378" y="416"/>
                </a:lnTo>
                <a:lnTo>
                  <a:pt x="377" y="412"/>
                </a:lnTo>
                <a:lnTo>
                  <a:pt x="376" y="409"/>
                </a:lnTo>
                <a:lnTo>
                  <a:pt x="374" y="408"/>
                </a:lnTo>
                <a:lnTo>
                  <a:pt x="371" y="407"/>
                </a:lnTo>
                <a:lnTo>
                  <a:pt x="369" y="408"/>
                </a:lnTo>
                <a:lnTo>
                  <a:pt x="367" y="409"/>
                </a:lnTo>
                <a:lnTo>
                  <a:pt x="367" y="405"/>
                </a:lnTo>
                <a:lnTo>
                  <a:pt x="376" y="405"/>
                </a:lnTo>
                <a:lnTo>
                  <a:pt x="376" y="399"/>
                </a:lnTo>
                <a:close/>
                <a:moveTo>
                  <a:pt x="192" y="405"/>
                </a:moveTo>
                <a:lnTo>
                  <a:pt x="178" y="405"/>
                </a:lnTo>
                <a:lnTo>
                  <a:pt x="178" y="410"/>
                </a:lnTo>
                <a:lnTo>
                  <a:pt x="185" y="410"/>
                </a:lnTo>
                <a:lnTo>
                  <a:pt x="180" y="435"/>
                </a:lnTo>
                <a:lnTo>
                  <a:pt x="187" y="435"/>
                </a:lnTo>
                <a:lnTo>
                  <a:pt x="192" y="412"/>
                </a:lnTo>
                <a:lnTo>
                  <a:pt x="192" y="405"/>
                </a:lnTo>
                <a:close/>
                <a:moveTo>
                  <a:pt x="130" y="363"/>
                </a:moveTo>
                <a:lnTo>
                  <a:pt x="130" y="361"/>
                </a:lnTo>
                <a:lnTo>
                  <a:pt x="128" y="361"/>
                </a:lnTo>
                <a:lnTo>
                  <a:pt x="128" y="360"/>
                </a:lnTo>
                <a:lnTo>
                  <a:pt x="127" y="360"/>
                </a:lnTo>
                <a:lnTo>
                  <a:pt x="127" y="360"/>
                </a:lnTo>
                <a:lnTo>
                  <a:pt x="126" y="361"/>
                </a:lnTo>
                <a:lnTo>
                  <a:pt x="126" y="361"/>
                </a:lnTo>
                <a:lnTo>
                  <a:pt x="126" y="363"/>
                </a:lnTo>
                <a:lnTo>
                  <a:pt x="126" y="367"/>
                </a:lnTo>
                <a:lnTo>
                  <a:pt x="126" y="368"/>
                </a:lnTo>
                <a:lnTo>
                  <a:pt x="126" y="369"/>
                </a:lnTo>
                <a:lnTo>
                  <a:pt x="127" y="370"/>
                </a:lnTo>
                <a:lnTo>
                  <a:pt x="127" y="370"/>
                </a:lnTo>
                <a:lnTo>
                  <a:pt x="128" y="370"/>
                </a:lnTo>
                <a:lnTo>
                  <a:pt x="128" y="369"/>
                </a:lnTo>
                <a:lnTo>
                  <a:pt x="130" y="368"/>
                </a:lnTo>
                <a:lnTo>
                  <a:pt x="130" y="367"/>
                </a:lnTo>
                <a:lnTo>
                  <a:pt x="130" y="363"/>
                </a:lnTo>
                <a:close/>
                <a:moveTo>
                  <a:pt x="128" y="351"/>
                </a:moveTo>
                <a:lnTo>
                  <a:pt x="128" y="349"/>
                </a:lnTo>
                <a:lnTo>
                  <a:pt x="128" y="348"/>
                </a:lnTo>
                <a:lnTo>
                  <a:pt x="128" y="348"/>
                </a:lnTo>
                <a:lnTo>
                  <a:pt x="127" y="347"/>
                </a:lnTo>
                <a:lnTo>
                  <a:pt x="127" y="348"/>
                </a:lnTo>
                <a:lnTo>
                  <a:pt x="126" y="348"/>
                </a:lnTo>
                <a:lnTo>
                  <a:pt x="126" y="349"/>
                </a:lnTo>
                <a:lnTo>
                  <a:pt x="126" y="351"/>
                </a:lnTo>
                <a:lnTo>
                  <a:pt x="126" y="353"/>
                </a:lnTo>
                <a:lnTo>
                  <a:pt x="126" y="354"/>
                </a:lnTo>
                <a:lnTo>
                  <a:pt x="126" y="354"/>
                </a:lnTo>
                <a:lnTo>
                  <a:pt x="127" y="355"/>
                </a:lnTo>
                <a:lnTo>
                  <a:pt x="127" y="355"/>
                </a:lnTo>
                <a:lnTo>
                  <a:pt x="128" y="355"/>
                </a:lnTo>
                <a:lnTo>
                  <a:pt x="128" y="354"/>
                </a:lnTo>
                <a:lnTo>
                  <a:pt x="128" y="354"/>
                </a:lnTo>
                <a:lnTo>
                  <a:pt x="128" y="352"/>
                </a:lnTo>
                <a:lnTo>
                  <a:pt x="128" y="351"/>
                </a:lnTo>
                <a:close/>
                <a:moveTo>
                  <a:pt x="133" y="356"/>
                </a:moveTo>
                <a:lnTo>
                  <a:pt x="135" y="355"/>
                </a:lnTo>
                <a:lnTo>
                  <a:pt x="135" y="354"/>
                </a:lnTo>
                <a:lnTo>
                  <a:pt x="137" y="353"/>
                </a:lnTo>
                <a:lnTo>
                  <a:pt x="137" y="351"/>
                </a:lnTo>
                <a:lnTo>
                  <a:pt x="137" y="347"/>
                </a:lnTo>
                <a:lnTo>
                  <a:pt x="134" y="345"/>
                </a:lnTo>
                <a:lnTo>
                  <a:pt x="132" y="343"/>
                </a:lnTo>
                <a:lnTo>
                  <a:pt x="127" y="342"/>
                </a:lnTo>
                <a:lnTo>
                  <a:pt x="124" y="343"/>
                </a:lnTo>
                <a:lnTo>
                  <a:pt x="121" y="345"/>
                </a:lnTo>
                <a:lnTo>
                  <a:pt x="119" y="347"/>
                </a:lnTo>
                <a:lnTo>
                  <a:pt x="119" y="351"/>
                </a:lnTo>
                <a:lnTo>
                  <a:pt x="119" y="353"/>
                </a:lnTo>
                <a:lnTo>
                  <a:pt x="119" y="354"/>
                </a:lnTo>
                <a:lnTo>
                  <a:pt x="120" y="356"/>
                </a:lnTo>
                <a:lnTo>
                  <a:pt x="121" y="356"/>
                </a:lnTo>
                <a:lnTo>
                  <a:pt x="120" y="359"/>
                </a:lnTo>
                <a:lnTo>
                  <a:pt x="119" y="360"/>
                </a:lnTo>
                <a:lnTo>
                  <a:pt x="119" y="362"/>
                </a:lnTo>
                <a:lnTo>
                  <a:pt x="119" y="365"/>
                </a:lnTo>
                <a:lnTo>
                  <a:pt x="119" y="368"/>
                </a:lnTo>
                <a:lnTo>
                  <a:pt x="119" y="370"/>
                </a:lnTo>
                <a:lnTo>
                  <a:pt x="120" y="373"/>
                </a:lnTo>
                <a:lnTo>
                  <a:pt x="123" y="374"/>
                </a:lnTo>
                <a:lnTo>
                  <a:pt x="125" y="374"/>
                </a:lnTo>
                <a:lnTo>
                  <a:pt x="127" y="375"/>
                </a:lnTo>
                <a:lnTo>
                  <a:pt x="131" y="374"/>
                </a:lnTo>
                <a:lnTo>
                  <a:pt x="133" y="374"/>
                </a:lnTo>
                <a:lnTo>
                  <a:pt x="135" y="373"/>
                </a:lnTo>
                <a:lnTo>
                  <a:pt x="137" y="370"/>
                </a:lnTo>
                <a:lnTo>
                  <a:pt x="137" y="368"/>
                </a:lnTo>
                <a:lnTo>
                  <a:pt x="137" y="366"/>
                </a:lnTo>
                <a:lnTo>
                  <a:pt x="137" y="361"/>
                </a:lnTo>
                <a:lnTo>
                  <a:pt x="135" y="359"/>
                </a:lnTo>
                <a:lnTo>
                  <a:pt x="134" y="358"/>
                </a:lnTo>
                <a:lnTo>
                  <a:pt x="133" y="356"/>
                </a:lnTo>
                <a:lnTo>
                  <a:pt x="133" y="356"/>
                </a:lnTo>
                <a:close/>
                <a:moveTo>
                  <a:pt x="272" y="0"/>
                </a:moveTo>
                <a:lnTo>
                  <a:pt x="286" y="0"/>
                </a:lnTo>
                <a:lnTo>
                  <a:pt x="300" y="1"/>
                </a:lnTo>
                <a:lnTo>
                  <a:pt x="313" y="2"/>
                </a:lnTo>
                <a:lnTo>
                  <a:pt x="327" y="4"/>
                </a:lnTo>
                <a:lnTo>
                  <a:pt x="340" y="8"/>
                </a:lnTo>
                <a:lnTo>
                  <a:pt x="353" y="11"/>
                </a:lnTo>
                <a:lnTo>
                  <a:pt x="365" y="16"/>
                </a:lnTo>
                <a:lnTo>
                  <a:pt x="377" y="21"/>
                </a:lnTo>
                <a:lnTo>
                  <a:pt x="389" y="27"/>
                </a:lnTo>
                <a:lnTo>
                  <a:pt x="401" y="32"/>
                </a:lnTo>
                <a:lnTo>
                  <a:pt x="412" y="38"/>
                </a:lnTo>
                <a:lnTo>
                  <a:pt x="423" y="45"/>
                </a:lnTo>
                <a:lnTo>
                  <a:pt x="434" y="54"/>
                </a:lnTo>
                <a:lnTo>
                  <a:pt x="444" y="61"/>
                </a:lnTo>
                <a:lnTo>
                  <a:pt x="454" y="70"/>
                </a:lnTo>
                <a:lnTo>
                  <a:pt x="463" y="78"/>
                </a:lnTo>
                <a:lnTo>
                  <a:pt x="472" y="88"/>
                </a:lnTo>
                <a:lnTo>
                  <a:pt x="481" y="98"/>
                </a:lnTo>
                <a:lnTo>
                  <a:pt x="489" y="108"/>
                </a:lnTo>
                <a:lnTo>
                  <a:pt x="497" y="119"/>
                </a:lnTo>
                <a:lnTo>
                  <a:pt x="504" y="130"/>
                </a:lnTo>
                <a:lnTo>
                  <a:pt x="510" y="142"/>
                </a:lnTo>
                <a:lnTo>
                  <a:pt x="516" y="152"/>
                </a:lnTo>
                <a:lnTo>
                  <a:pt x="522" y="165"/>
                </a:lnTo>
                <a:lnTo>
                  <a:pt x="526" y="177"/>
                </a:lnTo>
                <a:lnTo>
                  <a:pt x="531" y="190"/>
                </a:lnTo>
                <a:lnTo>
                  <a:pt x="535" y="203"/>
                </a:lnTo>
                <a:lnTo>
                  <a:pt x="537" y="216"/>
                </a:lnTo>
                <a:lnTo>
                  <a:pt x="539" y="228"/>
                </a:lnTo>
                <a:lnTo>
                  <a:pt x="542" y="243"/>
                </a:lnTo>
                <a:lnTo>
                  <a:pt x="543" y="257"/>
                </a:lnTo>
                <a:lnTo>
                  <a:pt x="543" y="271"/>
                </a:lnTo>
                <a:lnTo>
                  <a:pt x="543" y="284"/>
                </a:lnTo>
                <a:lnTo>
                  <a:pt x="542" y="298"/>
                </a:lnTo>
                <a:lnTo>
                  <a:pt x="539" y="312"/>
                </a:lnTo>
                <a:lnTo>
                  <a:pt x="537" y="325"/>
                </a:lnTo>
                <a:lnTo>
                  <a:pt x="535" y="338"/>
                </a:lnTo>
                <a:lnTo>
                  <a:pt x="531" y="351"/>
                </a:lnTo>
                <a:lnTo>
                  <a:pt x="526" y="363"/>
                </a:lnTo>
                <a:lnTo>
                  <a:pt x="522" y="375"/>
                </a:lnTo>
                <a:lnTo>
                  <a:pt x="516" y="388"/>
                </a:lnTo>
                <a:lnTo>
                  <a:pt x="510" y="400"/>
                </a:lnTo>
                <a:lnTo>
                  <a:pt x="504" y="410"/>
                </a:lnTo>
                <a:lnTo>
                  <a:pt x="497" y="422"/>
                </a:lnTo>
                <a:lnTo>
                  <a:pt x="489" y="433"/>
                </a:lnTo>
                <a:lnTo>
                  <a:pt x="481" y="442"/>
                </a:lnTo>
                <a:lnTo>
                  <a:pt x="472" y="453"/>
                </a:lnTo>
                <a:lnTo>
                  <a:pt x="463" y="462"/>
                </a:lnTo>
                <a:lnTo>
                  <a:pt x="454" y="470"/>
                </a:lnTo>
                <a:lnTo>
                  <a:pt x="444" y="480"/>
                </a:lnTo>
                <a:lnTo>
                  <a:pt x="434" y="488"/>
                </a:lnTo>
                <a:lnTo>
                  <a:pt x="423" y="495"/>
                </a:lnTo>
                <a:lnTo>
                  <a:pt x="412" y="502"/>
                </a:lnTo>
                <a:lnTo>
                  <a:pt x="401" y="509"/>
                </a:lnTo>
                <a:lnTo>
                  <a:pt x="389" y="515"/>
                </a:lnTo>
                <a:lnTo>
                  <a:pt x="377" y="520"/>
                </a:lnTo>
                <a:lnTo>
                  <a:pt x="365" y="524"/>
                </a:lnTo>
                <a:lnTo>
                  <a:pt x="353" y="529"/>
                </a:lnTo>
                <a:lnTo>
                  <a:pt x="340" y="532"/>
                </a:lnTo>
                <a:lnTo>
                  <a:pt x="327" y="536"/>
                </a:lnTo>
                <a:lnTo>
                  <a:pt x="313" y="538"/>
                </a:lnTo>
                <a:lnTo>
                  <a:pt x="300" y="539"/>
                </a:lnTo>
                <a:lnTo>
                  <a:pt x="286" y="541"/>
                </a:lnTo>
                <a:lnTo>
                  <a:pt x="272" y="541"/>
                </a:lnTo>
                <a:lnTo>
                  <a:pt x="258" y="541"/>
                </a:lnTo>
                <a:lnTo>
                  <a:pt x="245" y="539"/>
                </a:lnTo>
                <a:lnTo>
                  <a:pt x="231" y="538"/>
                </a:lnTo>
                <a:lnTo>
                  <a:pt x="218" y="536"/>
                </a:lnTo>
                <a:lnTo>
                  <a:pt x="204" y="532"/>
                </a:lnTo>
                <a:lnTo>
                  <a:pt x="192" y="529"/>
                </a:lnTo>
                <a:lnTo>
                  <a:pt x="179" y="524"/>
                </a:lnTo>
                <a:lnTo>
                  <a:pt x="166" y="520"/>
                </a:lnTo>
                <a:lnTo>
                  <a:pt x="154" y="515"/>
                </a:lnTo>
                <a:lnTo>
                  <a:pt x="142" y="509"/>
                </a:lnTo>
                <a:lnTo>
                  <a:pt x="131" y="502"/>
                </a:lnTo>
                <a:lnTo>
                  <a:pt x="120" y="495"/>
                </a:lnTo>
                <a:lnTo>
                  <a:pt x="110" y="488"/>
                </a:lnTo>
                <a:lnTo>
                  <a:pt x="99" y="480"/>
                </a:lnTo>
                <a:lnTo>
                  <a:pt x="90" y="470"/>
                </a:lnTo>
                <a:lnTo>
                  <a:pt x="80" y="462"/>
                </a:lnTo>
                <a:lnTo>
                  <a:pt x="71" y="453"/>
                </a:lnTo>
                <a:lnTo>
                  <a:pt x="63" y="442"/>
                </a:lnTo>
                <a:lnTo>
                  <a:pt x="54" y="433"/>
                </a:lnTo>
                <a:lnTo>
                  <a:pt x="47" y="422"/>
                </a:lnTo>
                <a:lnTo>
                  <a:pt x="40" y="410"/>
                </a:lnTo>
                <a:lnTo>
                  <a:pt x="33" y="400"/>
                </a:lnTo>
                <a:lnTo>
                  <a:pt x="27" y="388"/>
                </a:lnTo>
                <a:lnTo>
                  <a:pt x="22" y="375"/>
                </a:lnTo>
                <a:lnTo>
                  <a:pt x="17" y="363"/>
                </a:lnTo>
                <a:lnTo>
                  <a:pt x="13" y="351"/>
                </a:lnTo>
                <a:lnTo>
                  <a:pt x="10" y="338"/>
                </a:lnTo>
                <a:lnTo>
                  <a:pt x="6" y="325"/>
                </a:lnTo>
                <a:lnTo>
                  <a:pt x="4" y="312"/>
                </a:lnTo>
                <a:lnTo>
                  <a:pt x="3" y="298"/>
                </a:lnTo>
                <a:lnTo>
                  <a:pt x="2" y="284"/>
                </a:lnTo>
                <a:lnTo>
                  <a:pt x="0" y="271"/>
                </a:lnTo>
                <a:lnTo>
                  <a:pt x="2" y="257"/>
                </a:lnTo>
                <a:lnTo>
                  <a:pt x="3" y="243"/>
                </a:lnTo>
                <a:lnTo>
                  <a:pt x="4" y="228"/>
                </a:lnTo>
                <a:lnTo>
                  <a:pt x="6" y="216"/>
                </a:lnTo>
                <a:lnTo>
                  <a:pt x="10" y="203"/>
                </a:lnTo>
                <a:lnTo>
                  <a:pt x="13" y="190"/>
                </a:lnTo>
                <a:lnTo>
                  <a:pt x="17" y="177"/>
                </a:lnTo>
                <a:lnTo>
                  <a:pt x="22" y="165"/>
                </a:lnTo>
                <a:lnTo>
                  <a:pt x="27" y="153"/>
                </a:lnTo>
                <a:lnTo>
                  <a:pt x="33" y="142"/>
                </a:lnTo>
                <a:lnTo>
                  <a:pt x="40" y="130"/>
                </a:lnTo>
                <a:lnTo>
                  <a:pt x="47" y="119"/>
                </a:lnTo>
                <a:lnTo>
                  <a:pt x="54" y="108"/>
                </a:lnTo>
                <a:lnTo>
                  <a:pt x="63" y="98"/>
                </a:lnTo>
                <a:lnTo>
                  <a:pt x="71" y="88"/>
                </a:lnTo>
                <a:lnTo>
                  <a:pt x="80" y="78"/>
                </a:lnTo>
                <a:lnTo>
                  <a:pt x="90" y="70"/>
                </a:lnTo>
                <a:lnTo>
                  <a:pt x="99" y="61"/>
                </a:lnTo>
                <a:lnTo>
                  <a:pt x="110" y="54"/>
                </a:lnTo>
                <a:lnTo>
                  <a:pt x="120" y="45"/>
                </a:lnTo>
                <a:lnTo>
                  <a:pt x="131" y="38"/>
                </a:lnTo>
                <a:lnTo>
                  <a:pt x="142" y="32"/>
                </a:lnTo>
                <a:lnTo>
                  <a:pt x="154" y="27"/>
                </a:lnTo>
                <a:lnTo>
                  <a:pt x="166" y="21"/>
                </a:lnTo>
                <a:lnTo>
                  <a:pt x="179" y="16"/>
                </a:lnTo>
                <a:lnTo>
                  <a:pt x="192" y="11"/>
                </a:lnTo>
                <a:lnTo>
                  <a:pt x="204" y="8"/>
                </a:lnTo>
                <a:lnTo>
                  <a:pt x="218" y="4"/>
                </a:lnTo>
                <a:lnTo>
                  <a:pt x="231" y="2"/>
                </a:lnTo>
                <a:lnTo>
                  <a:pt x="245" y="1"/>
                </a:lnTo>
                <a:lnTo>
                  <a:pt x="258" y="0"/>
                </a:lnTo>
                <a:lnTo>
                  <a:pt x="272" y="0"/>
                </a:lnTo>
                <a:lnTo>
                  <a:pt x="272"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2"/>
          <p:cNvSpPr>
            <a:spLocks noEditPoints="1"/>
          </p:cNvSpPr>
          <p:nvPr/>
        </p:nvSpPr>
        <p:spPr bwMode="auto">
          <a:xfrm>
            <a:off x="5346102" y="1638665"/>
            <a:ext cx="544292" cy="544292"/>
          </a:xfrm>
          <a:custGeom>
            <a:avLst/>
            <a:gdLst>
              <a:gd name="T0" fmla="*/ 170 w 543"/>
              <a:gd name="T1" fmla="*/ 278 h 535"/>
              <a:gd name="T2" fmla="*/ 164 w 543"/>
              <a:gd name="T3" fmla="*/ 169 h 535"/>
              <a:gd name="T4" fmla="*/ 171 w 543"/>
              <a:gd name="T5" fmla="*/ 127 h 535"/>
              <a:gd name="T6" fmla="*/ 81 w 543"/>
              <a:gd name="T7" fmla="*/ 135 h 535"/>
              <a:gd name="T8" fmla="*/ 61 w 543"/>
              <a:gd name="T9" fmla="*/ 174 h 535"/>
              <a:gd name="T10" fmla="*/ 68 w 543"/>
              <a:gd name="T11" fmla="*/ 272 h 535"/>
              <a:gd name="T12" fmla="*/ 86 w 543"/>
              <a:gd name="T13" fmla="*/ 433 h 535"/>
              <a:gd name="T14" fmla="*/ 186 w 543"/>
              <a:gd name="T15" fmla="*/ 303 h 535"/>
              <a:gd name="T16" fmla="*/ 345 w 543"/>
              <a:gd name="T17" fmla="*/ 276 h 535"/>
              <a:gd name="T18" fmla="*/ 353 w 543"/>
              <a:gd name="T19" fmla="*/ 169 h 535"/>
              <a:gd name="T20" fmla="*/ 331 w 543"/>
              <a:gd name="T21" fmla="*/ 127 h 535"/>
              <a:gd name="T22" fmla="*/ 229 w 543"/>
              <a:gd name="T23" fmla="*/ 119 h 535"/>
              <a:gd name="T24" fmla="*/ 192 w 543"/>
              <a:gd name="T25" fmla="*/ 149 h 535"/>
              <a:gd name="T26" fmla="*/ 190 w 543"/>
              <a:gd name="T27" fmla="*/ 263 h 535"/>
              <a:gd name="T28" fmla="*/ 210 w 543"/>
              <a:gd name="T29" fmla="*/ 291 h 535"/>
              <a:gd name="T30" fmla="*/ 287 w 543"/>
              <a:gd name="T31" fmla="*/ 452 h 535"/>
              <a:gd name="T32" fmla="*/ 293 w 543"/>
              <a:gd name="T33" fmla="*/ 5 h 535"/>
              <a:gd name="T34" fmla="*/ 325 w 543"/>
              <a:gd name="T35" fmla="*/ 44 h 535"/>
              <a:gd name="T36" fmla="*/ 310 w 543"/>
              <a:gd name="T37" fmla="*/ 93 h 535"/>
              <a:gd name="T38" fmla="*/ 262 w 543"/>
              <a:gd name="T39" fmla="*/ 107 h 535"/>
              <a:gd name="T40" fmla="*/ 223 w 543"/>
              <a:gd name="T41" fmla="*/ 75 h 535"/>
              <a:gd name="T42" fmla="*/ 228 w 543"/>
              <a:gd name="T43" fmla="*/ 25 h 535"/>
              <a:gd name="T44" fmla="*/ 272 w 543"/>
              <a:gd name="T45" fmla="*/ 0 h 535"/>
              <a:gd name="T46" fmla="*/ 404 w 543"/>
              <a:gd name="T47" fmla="*/ 342 h 535"/>
              <a:gd name="T48" fmla="*/ 466 w 543"/>
              <a:gd name="T49" fmla="*/ 282 h 535"/>
              <a:gd name="T50" fmla="*/ 481 w 543"/>
              <a:gd name="T51" fmla="*/ 254 h 535"/>
              <a:gd name="T52" fmla="*/ 473 w 543"/>
              <a:gd name="T53" fmla="*/ 148 h 535"/>
              <a:gd name="T54" fmla="*/ 434 w 543"/>
              <a:gd name="T55" fmla="*/ 127 h 535"/>
              <a:gd name="T56" fmla="*/ 374 w 543"/>
              <a:gd name="T57" fmla="*/ 147 h 535"/>
              <a:gd name="T58" fmla="*/ 377 w 543"/>
              <a:gd name="T59" fmla="*/ 264 h 535"/>
              <a:gd name="T60" fmla="*/ 360 w 543"/>
              <a:gd name="T61" fmla="*/ 298 h 535"/>
              <a:gd name="T62" fmla="*/ 385 w 543"/>
              <a:gd name="T63" fmla="*/ 22 h 535"/>
              <a:gd name="T64" fmla="*/ 355 w 543"/>
              <a:gd name="T65" fmla="*/ 59 h 535"/>
              <a:gd name="T66" fmla="*/ 370 w 543"/>
              <a:gd name="T67" fmla="*/ 103 h 535"/>
              <a:gd name="T68" fmla="*/ 414 w 543"/>
              <a:gd name="T69" fmla="*/ 116 h 535"/>
              <a:gd name="T70" fmla="*/ 449 w 543"/>
              <a:gd name="T71" fmla="*/ 87 h 535"/>
              <a:gd name="T72" fmla="*/ 445 w 543"/>
              <a:gd name="T73" fmla="*/ 41 h 535"/>
              <a:gd name="T74" fmla="*/ 404 w 543"/>
              <a:gd name="T75" fmla="*/ 19 h 535"/>
              <a:gd name="T76" fmla="*/ 165 w 543"/>
              <a:gd name="T77" fmla="*/ 27 h 535"/>
              <a:gd name="T78" fmla="*/ 188 w 543"/>
              <a:gd name="T79" fmla="*/ 68 h 535"/>
              <a:gd name="T80" fmla="*/ 165 w 543"/>
              <a:gd name="T81" fmla="*/ 109 h 535"/>
              <a:gd name="T82" fmla="*/ 118 w 543"/>
              <a:gd name="T83" fmla="*/ 114 h 535"/>
              <a:gd name="T84" fmla="*/ 89 w 543"/>
              <a:gd name="T85" fmla="*/ 79 h 535"/>
              <a:gd name="T86" fmla="*/ 103 w 543"/>
              <a:gd name="T87" fmla="*/ 33 h 535"/>
              <a:gd name="T88" fmla="*/ 138 w 543"/>
              <a:gd name="T89" fmla="*/ 19 h 535"/>
              <a:gd name="T90" fmla="*/ 528 w 543"/>
              <a:gd name="T91" fmla="*/ 424 h 535"/>
              <a:gd name="T92" fmla="*/ 543 w 543"/>
              <a:gd name="T93" fmla="*/ 456 h 535"/>
              <a:gd name="T94" fmla="*/ 522 w 543"/>
              <a:gd name="T95" fmla="*/ 484 h 535"/>
              <a:gd name="T96" fmla="*/ 445 w 543"/>
              <a:gd name="T97" fmla="*/ 517 h 535"/>
              <a:gd name="T98" fmla="*/ 326 w 543"/>
              <a:gd name="T99" fmla="*/ 534 h 535"/>
              <a:gd name="T100" fmla="*/ 190 w 543"/>
              <a:gd name="T101" fmla="*/ 532 h 535"/>
              <a:gd name="T102" fmla="*/ 78 w 543"/>
              <a:gd name="T103" fmla="*/ 511 h 535"/>
              <a:gd name="T104" fmla="*/ 12 w 543"/>
              <a:gd name="T105" fmla="*/ 477 h 535"/>
              <a:gd name="T106" fmla="*/ 0 w 543"/>
              <a:gd name="T107" fmla="*/ 452 h 535"/>
              <a:gd name="T108" fmla="*/ 23 w 543"/>
              <a:gd name="T109" fmla="*/ 418 h 535"/>
              <a:gd name="T110" fmla="*/ 47 w 543"/>
              <a:gd name="T111" fmla="*/ 410 h 535"/>
              <a:gd name="T112" fmla="*/ 54 w 543"/>
              <a:gd name="T113" fmla="*/ 437 h 535"/>
              <a:gd name="T114" fmla="*/ 110 w 543"/>
              <a:gd name="T115" fmla="*/ 459 h 535"/>
              <a:gd name="T116" fmla="*/ 225 w 543"/>
              <a:gd name="T117" fmla="*/ 476 h 535"/>
              <a:gd name="T118" fmla="*/ 399 w 543"/>
              <a:gd name="T119" fmla="*/ 466 h 535"/>
              <a:gd name="T120" fmla="*/ 472 w 543"/>
              <a:gd name="T121" fmla="*/ 446 h 535"/>
              <a:gd name="T122" fmla="*/ 499 w 543"/>
              <a:gd name="T123" fmla="*/ 419 h 535"/>
              <a:gd name="T124" fmla="*/ 486 w 543"/>
              <a:gd name="T125"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535">
                <a:moveTo>
                  <a:pt x="186" y="303"/>
                </a:moveTo>
                <a:lnTo>
                  <a:pt x="182" y="298"/>
                </a:lnTo>
                <a:lnTo>
                  <a:pt x="177" y="291"/>
                </a:lnTo>
                <a:lnTo>
                  <a:pt x="174" y="285"/>
                </a:lnTo>
                <a:lnTo>
                  <a:pt x="170" y="278"/>
                </a:lnTo>
                <a:lnTo>
                  <a:pt x="168" y="271"/>
                </a:lnTo>
                <a:lnTo>
                  <a:pt x="165" y="264"/>
                </a:lnTo>
                <a:lnTo>
                  <a:pt x="164" y="257"/>
                </a:lnTo>
                <a:lnTo>
                  <a:pt x="164" y="249"/>
                </a:lnTo>
                <a:lnTo>
                  <a:pt x="164" y="169"/>
                </a:lnTo>
                <a:lnTo>
                  <a:pt x="164" y="157"/>
                </a:lnTo>
                <a:lnTo>
                  <a:pt x="168" y="147"/>
                </a:lnTo>
                <a:lnTo>
                  <a:pt x="171" y="137"/>
                </a:lnTo>
                <a:lnTo>
                  <a:pt x="176" y="128"/>
                </a:lnTo>
                <a:lnTo>
                  <a:pt x="171" y="127"/>
                </a:lnTo>
                <a:lnTo>
                  <a:pt x="165" y="127"/>
                </a:lnTo>
                <a:lnTo>
                  <a:pt x="108" y="127"/>
                </a:lnTo>
                <a:lnTo>
                  <a:pt x="98" y="128"/>
                </a:lnTo>
                <a:lnTo>
                  <a:pt x="89" y="130"/>
                </a:lnTo>
                <a:lnTo>
                  <a:pt x="81" y="135"/>
                </a:lnTo>
                <a:lnTo>
                  <a:pt x="74" y="141"/>
                </a:lnTo>
                <a:lnTo>
                  <a:pt x="69" y="148"/>
                </a:lnTo>
                <a:lnTo>
                  <a:pt x="64" y="155"/>
                </a:lnTo>
                <a:lnTo>
                  <a:pt x="62" y="164"/>
                </a:lnTo>
                <a:lnTo>
                  <a:pt x="61" y="174"/>
                </a:lnTo>
                <a:lnTo>
                  <a:pt x="61" y="248"/>
                </a:lnTo>
                <a:lnTo>
                  <a:pt x="61" y="254"/>
                </a:lnTo>
                <a:lnTo>
                  <a:pt x="62" y="261"/>
                </a:lnTo>
                <a:lnTo>
                  <a:pt x="64" y="267"/>
                </a:lnTo>
                <a:lnTo>
                  <a:pt x="68" y="272"/>
                </a:lnTo>
                <a:lnTo>
                  <a:pt x="71" y="277"/>
                </a:lnTo>
                <a:lnTo>
                  <a:pt x="76" y="282"/>
                </a:lnTo>
                <a:lnTo>
                  <a:pt x="81" y="285"/>
                </a:lnTo>
                <a:lnTo>
                  <a:pt x="86" y="289"/>
                </a:lnTo>
                <a:lnTo>
                  <a:pt x="86" y="433"/>
                </a:lnTo>
                <a:lnTo>
                  <a:pt x="124" y="433"/>
                </a:lnTo>
                <a:lnTo>
                  <a:pt x="138" y="342"/>
                </a:lnTo>
                <a:lnTo>
                  <a:pt x="151" y="433"/>
                </a:lnTo>
                <a:lnTo>
                  <a:pt x="186" y="433"/>
                </a:lnTo>
                <a:lnTo>
                  <a:pt x="186" y="303"/>
                </a:lnTo>
                <a:close/>
                <a:moveTo>
                  <a:pt x="325" y="295"/>
                </a:moveTo>
                <a:lnTo>
                  <a:pt x="331" y="291"/>
                </a:lnTo>
                <a:lnTo>
                  <a:pt x="337" y="287"/>
                </a:lnTo>
                <a:lnTo>
                  <a:pt x="341" y="282"/>
                </a:lnTo>
                <a:lnTo>
                  <a:pt x="345" y="276"/>
                </a:lnTo>
                <a:lnTo>
                  <a:pt x="348" y="270"/>
                </a:lnTo>
                <a:lnTo>
                  <a:pt x="351" y="263"/>
                </a:lnTo>
                <a:lnTo>
                  <a:pt x="353" y="257"/>
                </a:lnTo>
                <a:lnTo>
                  <a:pt x="353" y="249"/>
                </a:lnTo>
                <a:lnTo>
                  <a:pt x="353" y="169"/>
                </a:lnTo>
                <a:lnTo>
                  <a:pt x="352" y="159"/>
                </a:lnTo>
                <a:lnTo>
                  <a:pt x="350" y="149"/>
                </a:lnTo>
                <a:lnTo>
                  <a:pt x="345" y="141"/>
                </a:lnTo>
                <a:lnTo>
                  <a:pt x="338" y="133"/>
                </a:lnTo>
                <a:lnTo>
                  <a:pt x="331" y="127"/>
                </a:lnTo>
                <a:lnTo>
                  <a:pt x="321" y="122"/>
                </a:lnTo>
                <a:lnTo>
                  <a:pt x="312" y="119"/>
                </a:lnTo>
                <a:lnTo>
                  <a:pt x="301" y="118"/>
                </a:lnTo>
                <a:lnTo>
                  <a:pt x="239" y="118"/>
                </a:lnTo>
                <a:lnTo>
                  <a:pt x="229" y="119"/>
                </a:lnTo>
                <a:lnTo>
                  <a:pt x="219" y="122"/>
                </a:lnTo>
                <a:lnTo>
                  <a:pt x="211" y="127"/>
                </a:lnTo>
                <a:lnTo>
                  <a:pt x="203" y="133"/>
                </a:lnTo>
                <a:lnTo>
                  <a:pt x="197" y="141"/>
                </a:lnTo>
                <a:lnTo>
                  <a:pt x="192" y="149"/>
                </a:lnTo>
                <a:lnTo>
                  <a:pt x="189" y="159"/>
                </a:lnTo>
                <a:lnTo>
                  <a:pt x="188" y="169"/>
                </a:lnTo>
                <a:lnTo>
                  <a:pt x="188" y="249"/>
                </a:lnTo>
                <a:lnTo>
                  <a:pt x="189" y="257"/>
                </a:lnTo>
                <a:lnTo>
                  <a:pt x="190" y="263"/>
                </a:lnTo>
                <a:lnTo>
                  <a:pt x="192" y="270"/>
                </a:lnTo>
                <a:lnTo>
                  <a:pt x="196" y="276"/>
                </a:lnTo>
                <a:lnTo>
                  <a:pt x="199" y="282"/>
                </a:lnTo>
                <a:lnTo>
                  <a:pt x="204" y="287"/>
                </a:lnTo>
                <a:lnTo>
                  <a:pt x="210" y="291"/>
                </a:lnTo>
                <a:lnTo>
                  <a:pt x="216" y="295"/>
                </a:lnTo>
                <a:lnTo>
                  <a:pt x="216" y="452"/>
                </a:lnTo>
                <a:lnTo>
                  <a:pt x="257" y="452"/>
                </a:lnTo>
                <a:lnTo>
                  <a:pt x="272" y="352"/>
                </a:lnTo>
                <a:lnTo>
                  <a:pt x="287" y="452"/>
                </a:lnTo>
                <a:lnTo>
                  <a:pt x="325" y="452"/>
                </a:lnTo>
                <a:lnTo>
                  <a:pt x="325" y="295"/>
                </a:lnTo>
                <a:close/>
                <a:moveTo>
                  <a:pt x="272" y="0"/>
                </a:moveTo>
                <a:lnTo>
                  <a:pt x="283" y="1"/>
                </a:lnTo>
                <a:lnTo>
                  <a:pt x="293" y="5"/>
                </a:lnTo>
                <a:lnTo>
                  <a:pt x="303" y="10"/>
                </a:lnTo>
                <a:lnTo>
                  <a:pt x="310" y="17"/>
                </a:lnTo>
                <a:lnTo>
                  <a:pt x="317" y="25"/>
                </a:lnTo>
                <a:lnTo>
                  <a:pt x="321" y="33"/>
                </a:lnTo>
                <a:lnTo>
                  <a:pt x="325" y="44"/>
                </a:lnTo>
                <a:lnTo>
                  <a:pt x="326" y="54"/>
                </a:lnTo>
                <a:lnTo>
                  <a:pt x="325" y="65"/>
                </a:lnTo>
                <a:lnTo>
                  <a:pt x="321" y="75"/>
                </a:lnTo>
                <a:lnTo>
                  <a:pt x="317" y="85"/>
                </a:lnTo>
                <a:lnTo>
                  <a:pt x="310" y="93"/>
                </a:lnTo>
                <a:lnTo>
                  <a:pt x="303" y="99"/>
                </a:lnTo>
                <a:lnTo>
                  <a:pt x="293" y="103"/>
                </a:lnTo>
                <a:lnTo>
                  <a:pt x="283" y="107"/>
                </a:lnTo>
                <a:lnTo>
                  <a:pt x="272" y="108"/>
                </a:lnTo>
                <a:lnTo>
                  <a:pt x="262" y="107"/>
                </a:lnTo>
                <a:lnTo>
                  <a:pt x="251" y="103"/>
                </a:lnTo>
                <a:lnTo>
                  <a:pt x="242" y="99"/>
                </a:lnTo>
                <a:lnTo>
                  <a:pt x="235" y="93"/>
                </a:lnTo>
                <a:lnTo>
                  <a:pt x="228" y="85"/>
                </a:lnTo>
                <a:lnTo>
                  <a:pt x="223" y="75"/>
                </a:lnTo>
                <a:lnTo>
                  <a:pt x="219" y="65"/>
                </a:lnTo>
                <a:lnTo>
                  <a:pt x="218" y="54"/>
                </a:lnTo>
                <a:lnTo>
                  <a:pt x="219" y="44"/>
                </a:lnTo>
                <a:lnTo>
                  <a:pt x="223" y="33"/>
                </a:lnTo>
                <a:lnTo>
                  <a:pt x="228" y="25"/>
                </a:lnTo>
                <a:lnTo>
                  <a:pt x="235" y="17"/>
                </a:lnTo>
                <a:lnTo>
                  <a:pt x="242" y="10"/>
                </a:lnTo>
                <a:lnTo>
                  <a:pt x="251" y="5"/>
                </a:lnTo>
                <a:lnTo>
                  <a:pt x="262" y="1"/>
                </a:lnTo>
                <a:lnTo>
                  <a:pt x="272" y="0"/>
                </a:lnTo>
                <a:lnTo>
                  <a:pt x="272" y="0"/>
                </a:lnTo>
                <a:close/>
                <a:moveTo>
                  <a:pt x="355" y="303"/>
                </a:moveTo>
                <a:lnTo>
                  <a:pt x="355" y="433"/>
                </a:lnTo>
                <a:lnTo>
                  <a:pt x="390" y="433"/>
                </a:lnTo>
                <a:lnTo>
                  <a:pt x="404" y="342"/>
                </a:lnTo>
                <a:lnTo>
                  <a:pt x="418" y="433"/>
                </a:lnTo>
                <a:lnTo>
                  <a:pt x="456" y="433"/>
                </a:lnTo>
                <a:lnTo>
                  <a:pt x="456" y="289"/>
                </a:lnTo>
                <a:lnTo>
                  <a:pt x="461" y="285"/>
                </a:lnTo>
                <a:lnTo>
                  <a:pt x="466" y="282"/>
                </a:lnTo>
                <a:lnTo>
                  <a:pt x="470" y="277"/>
                </a:lnTo>
                <a:lnTo>
                  <a:pt x="474" y="272"/>
                </a:lnTo>
                <a:lnTo>
                  <a:pt x="478" y="267"/>
                </a:lnTo>
                <a:lnTo>
                  <a:pt x="480" y="261"/>
                </a:lnTo>
                <a:lnTo>
                  <a:pt x="481" y="254"/>
                </a:lnTo>
                <a:lnTo>
                  <a:pt x="481" y="248"/>
                </a:lnTo>
                <a:lnTo>
                  <a:pt x="481" y="174"/>
                </a:lnTo>
                <a:lnTo>
                  <a:pt x="480" y="164"/>
                </a:lnTo>
                <a:lnTo>
                  <a:pt x="478" y="155"/>
                </a:lnTo>
                <a:lnTo>
                  <a:pt x="473" y="148"/>
                </a:lnTo>
                <a:lnTo>
                  <a:pt x="467" y="141"/>
                </a:lnTo>
                <a:lnTo>
                  <a:pt x="461" y="135"/>
                </a:lnTo>
                <a:lnTo>
                  <a:pt x="453" y="130"/>
                </a:lnTo>
                <a:lnTo>
                  <a:pt x="443" y="128"/>
                </a:lnTo>
                <a:lnTo>
                  <a:pt x="434" y="127"/>
                </a:lnTo>
                <a:lnTo>
                  <a:pt x="377" y="127"/>
                </a:lnTo>
                <a:lnTo>
                  <a:pt x="371" y="127"/>
                </a:lnTo>
                <a:lnTo>
                  <a:pt x="366" y="128"/>
                </a:lnTo>
                <a:lnTo>
                  <a:pt x="371" y="137"/>
                </a:lnTo>
                <a:lnTo>
                  <a:pt x="374" y="147"/>
                </a:lnTo>
                <a:lnTo>
                  <a:pt x="377" y="157"/>
                </a:lnTo>
                <a:lnTo>
                  <a:pt x="378" y="169"/>
                </a:lnTo>
                <a:lnTo>
                  <a:pt x="378" y="249"/>
                </a:lnTo>
                <a:lnTo>
                  <a:pt x="378" y="257"/>
                </a:lnTo>
                <a:lnTo>
                  <a:pt x="377" y="264"/>
                </a:lnTo>
                <a:lnTo>
                  <a:pt x="374" y="271"/>
                </a:lnTo>
                <a:lnTo>
                  <a:pt x="372" y="278"/>
                </a:lnTo>
                <a:lnTo>
                  <a:pt x="368" y="285"/>
                </a:lnTo>
                <a:lnTo>
                  <a:pt x="365" y="291"/>
                </a:lnTo>
                <a:lnTo>
                  <a:pt x="360" y="298"/>
                </a:lnTo>
                <a:lnTo>
                  <a:pt x="355" y="303"/>
                </a:lnTo>
                <a:lnTo>
                  <a:pt x="355" y="303"/>
                </a:lnTo>
                <a:close/>
                <a:moveTo>
                  <a:pt x="404" y="19"/>
                </a:moveTo>
                <a:lnTo>
                  <a:pt x="394" y="20"/>
                </a:lnTo>
                <a:lnTo>
                  <a:pt x="385" y="22"/>
                </a:lnTo>
                <a:lnTo>
                  <a:pt x="377" y="27"/>
                </a:lnTo>
                <a:lnTo>
                  <a:pt x="370" y="33"/>
                </a:lnTo>
                <a:lnTo>
                  <a:pt x="364" y="41"/>
                </a:lnTo>
                <a:lnTo>
                  <a:pt x="359" y="49"/>
                </a:lnTo>
                <a:lnTo>
                  <a:pt x="355" y="59"/>
                </a:lnTo>
                <a:lnTo>
                  <a:pt x="354" y="68"/>
                </a:lnTo>
                <a:lnTo>
                  <a:pt x="355" y="79"/>
                </a:lnTo>
                <a:lnTo>
                  <a:pt x="359" y="87"/>
                </a:lnTo>
                <a:lnTo>
                  <a:pt x="364" y="96"/>
                </a:lnTo>
                <a:lnTo>
                  <a:pt x="370" y="103"/>
                </a:lnTo>
                <a:lnTo>
                  <a:pt x="377" y="109"/>
                </a:lnTo>
                <a:lnTo>
                  <a:pt x="385" y="114"/>
                </a:lnTo>
                <a:lnTo>
                  <a:pt x="394" y="116"/>
                </a:lnTo>
                <a:lnTo>
                  <a:pt x="404" y="118"/>
                </a:lnTo>
                <a:lnTo>
                  <a:pt x="414" y="116"/>
                </a:lnTo>
                <a:lnTo>
                  <a:pt x="424" y="114"/>
                </a:lnTo>
                <a:lnTo>
                  <a:pt x="432" y="109"/>
                </a:lnTo>
                <a:lnTo>
                  <a:pt x="439" y="103"/>
                </a:lnTo>
                <a:lnTo>
                  <a:pt x="445" y="96"/>
                </a:lnTo>
                <a:lnTo>
                  <a:pt x="449" y="87"/>
                </a:lnTo>
                <a:lnTo>
                  <a:pt x="453" y="79"/>
                </a:lnTo>
                <a:lnTo>
                  <a:pt x="454" y="68"/>
                </a:lnTo>
                <a:lnTo>
                  <a:pt x="453" y="59"/>
                </a:lnTo>
                <a:lnTo>
                  <a:pt x="449" y="49"/>
                </a:lnTo>
                <a:lnTo>
                  <a:pt x="445" y="41"/>
                </a:lnTo>
                <a:lnTo>
                  <a:pt x="439" y="33"/>
                </a:lnTo>
                <a:lnTo>
                  <a:pt x="432" y="27"/>
                </a:lnTo>
                <a:lnTo>
                  <a:pt x="424" y="22"/>
                </a:lnTo>
                <a:lnTo>
                  <a:pt x="414" y="20"/>
                </a:lnTo>
                <a:lnTo>
                  <a:pt x="404" y="19"/>
                </a:lnTo>
                <a:lnTo>
                  <a:pt x="404" y="19"/>
                </a:lnTo>
                <a:close/>
                <a:moveTo>
                  <a:pt x="138" y="19"/>
                </a:moveTo>
                <a:lnTo>
                  <a:pt x="148" y="20"/>
                </a:lnTo>
                <a:lnTo>
                  <a:pt x="157" y="22"/>
                </a:lnTo>
                <a:lnTo>
                  <a:pt x="165" y="27"/>
                </a:lnTo>
                <a:lnTo>
                  <a:pt x="172" y="33"/>
                </a:lnTo>
                <a:lnTo>
                  <a:pt x="178" y="41"/>
                </a:lnTo>
                <a:lnTo>
                  <a:pt x="183" y="49"/>
                </a:lnTo>
                <a:lnTo>
                  <a:pt x="186" y="59"/>
                </a:lnTo>
                <a:lnTo>
                  <a:pt x="188" y="68"/>
                </a:lnTo>
                <a:lnTo>
                  <a:pt x="186" y="79"/>
                </a:lnTo>
                <a:lnTo>
                  <a:pt x="183" y="87"/>
                </a:lnTo>
                <a:lnTo>
                  <a:pt x="178" y="96"/>
                </a:lnTo>
                <a:lnTo>
                  <a:pt x="172" y="103"/>
                </a:lnTo>
                <a:lnTo>
                  <a:pt x="165" y="109"/>
                </a:lnTo>
                <a:lnTo>
                  <a:pt x="157" y="114"/>
                </a:lnTo>
                <a:lnTo>
                  <a:pt x="148" y="116"/>
                </a:lnTo>
                <a:lnTo>
                  <a:pt x="138" y="118"/>
                </a:lnTo>
                <a:lnTo>
                  <a:pt x="128" y="116"/>
                </a:lnTo>
                <a:lnTo>
                  <a:pt x="118" y="114"/>
                </a:lnTo>
                <a:lnTo>
                  <a:pt x="110" y="109"/>
                </a:lnTo>
                <a:lnTo>
                  <a:pt x="103" y="103"/>
                </a:lnTo>
                <a:lnTo>
                  <a:pt x="97" y="96"/>
                </a:lnTo>
                <a:lnTo>
                  <a:pt x="93" y="87"/>
                </a:lnTo>
                <a:lnTo>
                  <a:pt x="89" y="79"/>
                </a:lnTo>
                <a:lnTo>
                  <a:pt x="88" y="68"/>
                </a:lnTo>
                <a:lnTo>
                  <a:pt x="89" y="59"/>
                </a:lnTo>
                <a:lnTo>
                  <a:pt x="93" y="49"/>
                </a:lnTo>
                <a:lnTo>
                  <a:pt x="97" y="41"/>
                </a:lnTo>
                <a:lnTo>
                  <a:pt x="103" y="33"/>
                </a:lnTo>
                <a:lnTo>
                  <a:pt x="110" y="27"/>
                </a:lnTo>
                <a:lnTo>
                  <a:pt x="118" y="22"/>
                </a:lnTo>
                <a:lnTo>
                  <a:pt x="128" y="20"/>
                </a:lnTo>
                <a:lnTo>
                  <a:pt x="138" y="19"/>
                </a:lnTo>
                <a:lnTo>
                  <a:pt x="138" y="19"/>
                </a:lnTo>
                <a:close/>
                <a:moveTo>
                  <a:pt x="486" y="400"/>
                </a:moveTo>
                <a:lnTo>
                  <a:pt x="499" y="405"/>
                </a:lnTo>
                <a:lnTo>
                  <a:pt x="510" y="411"/>
                </a:lnTo>
                <a:lnTo>
                  <a:pt x="520" y="418"/>
                </a:lnTo>
                <a:lnTo>
                  <a:pt x="528" y="424"/>
                </a:lnTo>
                <a:lnTo>
                  <a:pt x="535" y="431"/>
                </a:lnTo>
                <a:lnTo>
                  <a:pt x="540" y="437"/>
                </a:lnTo>
                <a:lnTo>
                  <a:pt x="542" y="444"/>
                </a:lnTo>
                <a:lnTo>
                  <a:pt x="543" y="452"/>
                </a:lnTo>
                <a:lnTo>
                  <a:pt x="543" y="456"/>
                </a:lnTo>
                <a:lnTo>
                  <a:pt x="542" y="460"/>
                </a:lnTo>
                <a:lnTo>
                  <a:pt x="540" y="465"/>
                </a:lnTo>
                <a:lnTo>
                  <a:pt x="537" y="468"/>
                </a:lnTo>
                <a:lnTo>
                  <a:pt x="532" y="477"/>
                </a:lnTo>
                <a:lnTo>
                  <a:pt x="522" y="484"/>
                </a:lnTo>
                <a:lnTo>
                  <a:pt x="510" y="492"/>
                </a:lnTo>
                <a:lnTo>
                  <a:pt x="496" y="499"/>
                </a:lnTo>
                <a:lnTo>
                  <a:pt x="481" y="505"/>
                </a:lnTo>
                <a:lnTo>
                  <a:pt x="463" y="511"/>
                </a:lnTo>
                <a:lnTo>
                  <a:pt x="445" y="517"/>
                </a:lnTo>
                <a:lnTo>
                  <a:pt x="424" y="521"/>
                </a:lnTo>
                <a:lnTo>
                  <a:pt x="401" y="525"/>
                </a:lnTo>
                <a:lnTo>
                  <a:pt x="377" y="528"/>
                </a:lnTo>
                <a:lnTo>
                  <a:pt x="352" y="532"/>
                </a:lnTo>
                <a:lnTo>
                  <a:pt x="326" y="534"/>
                </a:lnTo>
                <a:lnTo>
                  <a:pt x="299" y="535"/>
                </a:lnTo>
                <a:lnTo>
                  <a:pt x="271" y="535"/>
                </a:lnTo>
                <a:lnTo>
                  <a:pt x="244" y="535"/>
                </a:lnTo>
                <a:lnTo>
                  <a:pt x="217" y="534"/>
                </a:lnTo>
                <a:lnTo>
                  <a:pt x="190" y="532"/>
                </a:lnTo>
                <a:lnTo>
                  <a:pt x="165" y="528"/>
                </a:lnTo>
                <a:lnTo>
                  <a:pt x="142" y="525"/>
                </a:lnTo>
                <a:lnTo>
                  <a:pt x="120" y="521"/>
                </a:lnTo>
                <a:lnTo>
                  <a:pt x="98" y="517"/>
                </a:lnTo>
                <a:lnTo>
                  <a:pt x="78" y="511"/>
                </a:lnTo>
                <a:lnTo>
                  <a:pt x="61" y="505"/>
                </a:lnTo>
                <a:lnTo>
                  <a:pt x="46" y="499"/>
                </a:lnTo>
                <a:lnTo>
                  <a:pt x="33" y="492"/>
                </a:lnTo>
                <a:lnTo>
                  <a:pt x="21" y="484"/>
                </a:lnTo>
                <a:lnTo>
                  <a:pt x="12" y="477"/>
                </a:lnTo>
                <a:lnTo>
                  <a:pt x="5" y="468"/>
                </a:lnTo>
                <a:lnTo>
                  <a:pt x="2" y="465"/>
                </a:lnTo>
                <a:lnTo>
                  <a:pt x="1" y="460"/>
                </a:lnTo>
                <a:lnTo>
                  <a:pt x="0" y="456"/>
                </a:lnTo>
                <a:lnTo>
                  <a:pt x="0" y="452"/>
                </a:lnTo>
                <a:lnTo>
                  <a:pt x="0" y="444"/>
                </a:lnTo>
                <a:lnTo>
                  <a:pt x="3" y="437"/>
                </a:lnTo>
                <a:lnTo>
                  <a:pt x="8" y="431"/>
                </a:lnTo>
                <a:lnTo>
                  <a:pt x="15" y="424"/>
                </a:lnTo>
                <a:lnTo>
                  <a:pt x="23" y="418"/>
                </a:lnTo>
                <a:lnTo>
                  <a:pt x="33" y="411"/>
                </a:lnTo>
                <a:lnTo>
                  <a:pt x="44" y="405"/>
                </a:lnTo>
                <a:lnTo>
                  <a:pt x="57" y="400"/>
                </a:lnTo>
                <a:lnTo>
                  <a:pt x="51" y="405"/>
                </a:lnTo>
                <a:lnTo>
                  <a:pt x="47" y="410"/>
                </a:lnTo>
                <a:lnTo>
                  <a:pt x="44" y="414"/>
                </a:lnTo>
                <a:lnTo>
                  <a:pt x="43" y="419"/>
                </a:lnTo>
                <a:lnTo>
                  <a:pt x="44" y="425"/>
                </a:lnTo>
                <a:lnTo>
                  <a:pt x="48" y="431"/>
                </a:lnTo>
                <a:lnTo>
                  <a:pt x="54" y="437"/>
                </a:lnTo>
                <a:lnTo>
                  <a:pt x="62" y="441"/>
                </a:lnTo>
                <a:lnTo>
                  <a:pt x="71" y="446"/>
                </a:lnTo>
                <a:lnTo>
                  <a:pt x="82" y="451"/>
                </a:lnTo>
                <a:lnTo>
                  <a:pt x="96" y="456"/>
                </a:lnTo>
                <a:lnTo>
                  <a:pt x="110" y="459"/>
                </a:lnTo>
                <a:lnTo>
                  <a:pt x="127" y="464"/>
                </a:lnTo>
                <a:lnTo>
                  <a:pt x="144" y="466"/>
                </a:lnTo>
                <a:lnTo>
                  <a:pt x="163" y="470"/>
                </a:lnTo>
                <a:lnTo>
                  <a:pt x="183" y="472"/>
                </a:lnTo>
                <a:lnTo>
                  <a:pt x="225" y="476"/>
                </a:lnTo>
                <a:lnTo>
                  <a:pt x="271" y="477"/>
                </a:lnTo>
                <a:lnTo>
                  <a:pt x="317" y="476"/>
                </a:lnTo>
                <a:lnTo>
                  <a:pt x="360" y="472"/>
                </a:lnTo>
                <a:lnTo>
                  <a:pt x="380" y="470"/>
                </a:lnTo>
                <a:lnTo>
                  <a:pt x="399" y="466"/>
                </a:lnTo>
                <a:lnTo>
                  <a:pt x="417" y="464"/>
                </a:lnTo>
                <a:lnTo>
                  <a:pt x="432" y="459"/>
                </a:lnTo>
                <a:lnTo>
                  <a:pt x="447" y="456"/>
                </a:lnTo>
                <a:lnTo>
                  <a:pt x="460" y="451"/>
                </a:lnTo>
                <a:lnTo>
                  <a:pt x="472" y="446"/>
                </a:lnTo>
                <a:lnTo>
                  <a:pt x="481" y="441"/>
                </a:lnTo>
                <a:lnTo>
                  <a:pt x="489" y="437"/>
                </a:lnTo>
                <a:lnTo>
                  <a:pt x="494" y="431"/>
                </a:lnTo>
                <a:lnTo>
                  <a:pt x="497" y="425"/>
                </a:lnTo>
                <a:lnTo>
                  <a:pt x="499" y="419"/>
                </a:lnTo>
                <a:lnTo>
                  <a:pt x="499" y="414"/>
                </a:lnTo>
                <a:lnTo>
                  <a:pt x="495" y="410"/>
                </a:lnTo>
                <a:lnTo>
                  <a:pt x="492" y="405"/>
                </a:lnTo>
                <a:lnTo>
                  <a:pt x="486" y="400"/>
                </a:lnTo>
                <a:lnTo>
                  <a:pt x="486" y="40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391284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2" presetClass="entr" presetSubtype="9" fill="hold" grpId="0" nodeType="afterEffect" p14:presetBounceEnd="60000">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14:bounceEnd="60000">
                                          <p:cBhvr additive="base">
                                            <p:cTn id="11" dur="500" fill="hold"/>
                                            <p:tgtEl>
                                              <p:spTgt spid="40"/>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0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5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60000">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14:bounceEnd="60000">
                                          <p:cBhvr additive="base">
                                            <p:cTn id="19" dur="500" fill="hold"/>
                                            <p:tgtEl>
                                              <p:spTgt spid="43"/>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4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60000">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14:bounceEnd="60000">
                                          <p:cBhvr additive="base">
                                            <p:cTn id="23"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60000">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14:bounceEnd="60000">
                                          <p:cBhvr additive="base">
                                            <p:cTn id="27" dur="500" fill="hold"/>
                                            <p:tgtEl>
                                              <p:spTgt spid="41"/>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14:presetBounceEnd="60000">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14:bounceEnd="60000">
                                          <p:cBhvr additive="base">
                                            <p:cTn id="31" dur="500" fill="hold"/>
                                            <p:tgtEl>
                                              <p:spTgt spid="25"/>
                                            </p:tgtEl>
                                            <p:attrNameLst>
                                              <p:attrName>ppt_x</p:attrName>
                                            </p:attrNameLst>
                                          </p:cBhvr>
                                          <p:tavLst>
                                            <p:tav tm="0">
                                              <p:val>
                                                <p:strVal val="0-#ppt_w/2"/>
                                              </p:val>
                                            </p:tav>
                                            <p:tav tm="100000">
                                              <p:val>
                                                <p:strVal val="#ppt_x"/>
                                              </p:val>
                                            </p:tav>
                                          </p:tavLst>
                                        </p:anim>
                                        <p:anim calcmode="lin" valueType="num" p14:bounceEnd="60000">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14:presetBounceEnd="60000">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14:bounceEnd="60000">
                                          <p:cBhvr additive="base">
                                            <p:cTn id="35" dur="5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14:presetBounceEnd="60000">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14:bounceEnd="60000">
                                          <p:cBhvr additive="base">
                                            <p:cTn id="39" dur="5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right)">
                                          <p:cBhvr>
                                            <p:cTn id="44" dur="500"/>
                                            <p:tgtEl>
                                              <p:spTgt spid="34"/>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Left)">
                                          <p:cBhvr>
                                            <p:cTn id="48" dur="500"/>
                                            <p:tgtEl>
                                              <p:spTgt spid="22"/>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slide(fromLeft)">
                                          <p:cBhvr>
                                            <p:cTn id="56" dur="500"/>
                                            <p:tgtEl>
                                              <p:spTgt spid="23"/>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slide(fromRight)">
                                          <p:cBhvr>
                                            <p:cTn id="64" dur="500"/>
                                            <p:tgtEl>
                                              <p:spTgt spid="20"/>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slide(fromRight)">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p:bldP spid="23" grpId="0"/>
          <p:bldP spid="24" grpId="0" animBg="1"/>
          <p:bldP spid="25" grpId="0" animBg="1"/>
          <p:bldP spid="26" grpId="0" animBg="1"/>
          <p:bldP spid="27" grpId="0" animBg="1"/>
          <p:bldP spid="40" grpId="0" animBg="1"/>
          <p:bldP spid="41" grpId="0" animBg="1"/>
          <p:bldP spid="42" grpId="0" animBg="1"/>
          <p:bldP spid="4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1+#ppt_w/2"/>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right)">
                                          <p:cBhvr>
                                            <p:cTn id="44" dur="500"/>
                                            <p:tgtEl>
                                              <p:spTgt spid="34"/>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Left)">
                                          <p:cBhvr>
                                            <p:cTn id="48" dur="500"/>
                                            <p:tgtEl>
                                              <p:spTgt spid="22"/>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slide(fromLeft)">
                                          <p:cBhvr>
                                            <p:cTn id="56" dur="500"/>
                                            <p:tgtEl>
                                              <p:spTgt spid="23"/>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slide(fromRight)">
                                          <p:cBhvr>
                                            <p:cTn id="64" dur="500"/>
                                            <p:tgtEl>
                                              <p:spTgt spid="20"/>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slide(fromRight)">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p:bldP spid="23" grpId="0"/>
          <p:bldP spid="24" grpId="0" animBg="1"/>
          <p:bldP spid="25" grpId="0" animBg="1"/>
          <p:bldP spid="26" grpId="0" animBg="1"/>
          <p:bldP spid="27" grpId="0" animBg="1"/>
          <p:bldP spid="40" grpId="0" animBg="1"/>
          <p:bldP spid="41" grpId="0" animBg="1"/>
          <p:bldP spid="42" grpId="0" animBg="1"/>
          <p:bldP spid="43"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椭圆 18"/>
          <p:cNvSpPr/>
          <p:nvPr/>
        </p:nvSpPr>
        <p:spPr>
          <a:xfrm>
            <a:off x="3930279" y="4801738"/>
            <a:ext cx="2341577" cy="354243"/>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21893" tIns="60946" rIns="121893" bIns="60946"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grpSp>
        <p:nvGrpSpPr>
          <p:cNvPr id="20" name="组合 19"/>
          <p:cNvGrpSpPr/>
          <p:nvPr/>
        </p:nvGrpSpPr>
        <p:grpSpPr>
          <a:xfrm>
            <a:off x="4015968" y="1369124"/>
            <a:ext cx="2155176" cy="3613065"/>
            <a:chOff x="3546995" y="2016281"/>
            <a:chExt cx="1616382" cy="2709799"/>
          </a:xfrm>
        </p:grpSpPr>
        <p:sp>
          <p:nvSpPr>
            <p:cNvPr id="21" name="Freeform 33"/>
            <p:cNvSpPr>
              <a:spLocks/>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2" name="Freeform 33"/>
            <p:cNvSpPr>
              <a:spLocks/>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nvGrpSpPr>
            <p:cNvPr id="23" name="组合 22"/>
            <p:cNvGrpSpPr/>
            <p:nvPr/>
          </p:nvGrpSpPr>
          <p:grpSpPr>
            <a:xfrm>
              <a:off x="3999883" y="4025097"/>
              <a:ext cx="716912" cy="700983"/>
              <a:chOff x="3759201" y="3508375"/>
              <a:chExt cx="828024" cy="809626"/>
            </a:xfrm>
          </p:grpSpPr>
          <p:sp>
            <p:nvSpPr>
              <p:cNvPr id="24" name="Freeform 6"/>
              <p:cNvSpPr>
                <a:spLocks/>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013B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5" name="Freeform 7"/>
              <p:cNvSpPr>
                <a:spLocks/>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6" name="Freeform 8"/>
              <p:cNvSpPr>
                <a:spLocks/>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7" name="Freeform 9"/>
              <p:cNvSpPr>
                <a:spLocks/>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8" name="Freeform 10"/>
              <p:cNvSpPr>
                <a:spLocks/>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29" name="Freeform 11"/>
              <p:cNvSpPr>
                <a:spLocks/>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0" name="Freeform 12"/>
              <p:cNvSpPr>
                <a:spLocks/>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1" name="Freeform 13"/>
              <p:cNvSpPr>
                <a:spLocks/>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2" name="Freeform 14"/>
              <p:cNvSpPr>
                <a:spLocks/>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3" name="Freeform 15"/>
              <p:cNvSpPr>
                <a:spLocks/>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4" name="Freeform 16"/>
              <p:cNvSpPr>
                <a:spLocks/>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5" name="Freeform 17"/>
              <p:cNvSpPr>
                <a:spLocks/>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6" name="Freeform 18"/>
              <p:cNvSpPr>
                <a:spLocks/>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7" name="Freeform 19"/>
              <p:cNvSpPr>
                <a:spLocks/>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8" name="Freeform 20"/>
              <p:cNvSpPr>
                <a:spLocks/>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39" name="Freeform 21"/>
              <p:cNvSpPr>
                <a:spLocks/>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0" name="Freeform 22"/>
              <p:cNvSpPr>
                <a:spLocks/>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1" name="Freeform 23"/>
              <p:cNvSpPr>
                <a:spLocks/>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2" name="Freeform 24"/>
              <p:cNvSpPr>
                <a:spLocks/>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3" name="Freeform 25"/>
              <p:cNvSpPr>
                <a:spLocks/>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4" name="Freeform 26"/>
              <p:cNvSpPr>
                <a:spLocks/>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5" name="Freeform 27"/>
              <p:cNvSpPr>
                <a:spLocks/>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6" name="Freeform 28"/>
              <p:cNvSpPr>
                <a:spLocks/>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grpSp>
      <p:grpSp>
        <p:nvGrpSpPr>
          <p:cNvPr id="47" name="Group 37"/>
          <p:cNvGrpSpPr>
            <a:grpSpLocks noChangeAspect="1"/>
          </p:cNvGrpSpPr>
          <p:nvPr/>
        </p:nvGrpSpPr>
        <p:grpSpPr bwMode="auto">
          <a:xfrm>
            <a:off x="3989415" y="1345333"/>
            <a:ext cx="2208313" cy="2671983"/>
            <a:chOff x="2250" y="790"/>
            <a:chExt cx="1205" cy="1458"/>
          </a:xfrm>
          <a:solidFill>
            <a:srgbClr val="013B6D"/>
          </a:solidFill>
        </p:grpSpPr>
        <p:sp>
          <p:nvSpPr>
            <p:cNvPr id="48" name="Rectangle 38"/>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49" name="Freeform 39"/>
            <p:cNvSpPr>
              <a:spLocks/>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0" name="Freeform 40"/>
            <p:cNvSpPr>
              <a:spLocks/>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1" name="Freeform 41"/>
            <p:cNvSpPr>
              <a:spLocks/>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2" name="Freeform 42"/>
            <p:cNvSpPr>
              <a:spLocks/>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3" name="Freeform 43"/>
            <p:cNvSpPr>
              <a:spLocks/>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4" name="Freeform 44"/>
            <p:cNvSpPr>
              <a:spLocks/>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5" name="Freeform 45"/>
            <p:cNvSpPr>
              <a:spLocks/>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6" name="Freeform 46"/>
            <p:cNvSpPr>
              <a:spLocks/>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7" name="Freeform 47"/>
            <p:cNvSpPr>
              <a:spLocks/>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8" name="Freeform 48"/>
            <p:cNvSpPr>
              <a:spLocks/>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59" name="Freeform 49"/>
            <p:cNvSpPr>
              <a:spLocks/>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0" name="Freeform 50"/>
            <p:cNvSpPr>
              <a:spLocks/>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1" name="Freeform 51"/>
            <p:cNvSpPr>
              <a:spLocks/>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2" name="Freeform 52"/>
            <p:cNvSpPr>
              <a:spLocks/>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3" name="Freeform 53"/>
            <p:cNvSpPr>
              <a:spLocks/>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4" name="Freeform 54"/>
            <p:cNvSpPr>
              <a:spLocks/>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5" name="Freeform 55"/>
            <p:cNvSpPr>
              <a:spLocks/>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6" name="Freeform 56"/>
            <p:cNvSpPr>
              <a:spLocks/>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7" name="Freeform 57"/>
            <p:cNvSpPr>
              <a:spLocks/>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8" name="Freeform 58"/>
            <p:cNvSpPr>
              <a:spLocks/>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69" name="Freeform 59"/>
            <p:cNvSpPr>
              <a:spLocks/>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0" name="Freeform 60"/>
            <p:cNvSpPr>
              <a:spLocks/>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1" name="Freeform 61"/>
            <p:cNvSpPr>
              <a:spLocks/>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2" name="Freeform 62"/>
            <p:cNvSpPr>
              <a:spLocks/>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3" name="Freeform 63"/>
            <p:cNvSpPr>
              <a:spLocks/>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4" name="Freeform 64"/>
            <p:cNvSpPr>
              <a:spLocks/>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5" name="Freeform 65"/>
            <p:cNvSpPr>
              <a:spLocks/>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6" name="Freeform 66"/>
            <p:cNvSpPr>
              <a:spLocks/>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7" name="Freeform 67"/>
            <p:cNvSpPr>
              <a:spLocks/>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8" name="Freeform 68"/>
            <p:cNvSpPr>
              <a:spLocks/>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79" name="Freeform 69"/>
            <p:cNvSpPr>
              <a:spLocks/>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0" name="Freeform 70"/>
            <p:cNvSpPr>
              <a:spLocks/>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1" name="Freeform 71"/>
            <p:cNvSpPr>
              <a:spLocks/>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2" name="Freeform 72"/>
            <p:cNvSpPr>
              <a:spLocks/>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3" name="Freeform 73"/>
            <p:cNvSpPr>
              <a:spLocks/>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4" name="Freeform 74"/>
            <p:cNvSpPr>
              <a:spLocks/>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5" name="Freeform 75"/>
            <p:cNvSpPr>
              <a:spLocks/>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6" name="Freeform 76"/>
            <p:cNvSpPr>
              <a:spLocks/>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7" name="Freeform 77"/>
            <p:cNvSpPr>
              <a:spLocks/>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8" name="Freeform 78"/>
            <p:cNvSpPr>
              <a:spLocks/>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89" name="Freeform 79"/>
            <p:cNvSpPr>
              <a:spLocks/>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0" name="Freeform 80"/>
            <p:cNvSpPr>
              <a:spLocks/>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1" name="Freeform 81"/>
            <p:cNvSpPr>
              <a:spLocks/>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2" name="Freeform 82"/>
            <p:cNvSpPr>
              <a:spLocks/>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3" name="Freeform 83"/>
            <p:cNvSpPr>
              <a:spLocks/>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4" name="Freeform 84"/>
            <p:cNvSpPr>
              <a:spLocks/>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5" name="Freeform 85"/>
            <p:cNvSpPr>
              <a:spLocks/>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6" name="Freeform 86"/>
            <p:cNvSpPr>
              <a:spLocks/>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7" name="Freeform 87"/>
            <p:cNvSpPr>
              <a:spLocks/>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8" name="Freeform 88"/>
            <p:cNvSpPr>
              <a:spLocks/>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99" name="Freeform 89"/>
            <p:cNvSpPr>
              <a:spLocks/>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0" name="Freeform 90"/>
            <p:cNvSpPr>
              <a:spLocks/>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1" name="Freeform 91"/>
            <p:cNvSpPr>
              <a:spLocks/>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2" name="Freeform 92"/>
            <p:cNvSpPr>
              <a:spLocks/>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3" name="Freeform 93"/>
            <p:cNvSpPr>
              <a:spLocks/>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4" name="Freeform 94"/>
            <p:cNvSpPr>
              <a:spLocks/>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5" name="Freeform 95"/>
            <p:cNvSpPr>
              <a:spLocks/>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6" name="Freeform 96"/>
            <p:cNvSpPr>
              <a:spLocks/>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7" name="Freeform 97"/>
            <p:cNvSpPr>
              <a:spLocks/>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8" name="Freeform 98"/>
            <p:cNvSpPr>
              <a:spLocks/>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09" name="Freeform 99"/>
            <p:cNvSpPr>
              <a:spLocks/>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0" name="Freeform 100"/>
            <p:cNvSpPr>
              <a:spLocks/>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1" name="Freeform 101"/>
            <p:cNvSpPr>
              <a:spLocks/>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2" name="Freeform 102"/>
            <p:cNvSpPr>
              <a:spLocks/>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3" name="Freeform 103"/>
            <p:cNvSpPr>
              <a:spLocks/>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4" name="Freeform 104"/>
            <p:cNvSpPr>
              <a:spLocks/>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5" name="Freeform 105"/>
            <p:cNvSpPr>
              <a:spLocks/>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6" name="Freeform 106"/>
            <p:cNvSpPr>
              <a:spLocks/>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7" name="Freeform 107"/>
            <p:cNvSpPr>
              <a:spLocks/>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8" name="Freeform 108"/>
            <p:cNvSpPr>
              <a:spLocks/>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19" name="Freeform 109"/>
            <p:cNvSpPr>
              <a:spLocks/>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0" name="Freeform 110"/>
            <p:cNvSpPr>
              <a:spLocks/>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1" name="Freeform 111"/>
            <p:cNvSpPr>
              <a:spLocks/>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2" name="Freeform 112"/>
            <p:cNvSpPr>
              <a:spLocks/>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3" name="Freeform 113"/>
            <p:cNvSpPr>
              <a:spLocks/>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4" name="Freeform 114"/>
            <p:cNvSpPr>
              <a:spLocks/>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5" name="Freeform 115"/>
            <p:cNvSpPr>
              <a:spLocks/>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6" name="Freeform 116"/>
            <p:cNvSpPr>
              <a:spLocks/>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7" name="Freeform 117"/>
            <p:cNvSpPr>
              <a:spLocks/>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8" name="Freeform 118"/>
            <p:cNvSpPr>
              <a:spLocks/>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29" name="Freeform 119"/>
            <p:cNvSpPr>
              <a:spLocks/>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30" name="Freeform 120"/>
            <p:cNvSpPr>
              <a:spLocks/>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31" name="Freeform 121"/>
            <p:cNvSpPr>
              <a:spLocks/>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sp>
          <p:nvSpPr>
            <p:cNvPr id="132" name="Oval 122"/>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3" name="Oval 123"/>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4" name="Oval 124"/>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5" name="Oval 125"/>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6" name="Oval 126"/>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7" name="Oval 127"/>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8" name="Oval 128"/>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39" name="Oval 129"/>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0" name="Oval 130"/>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1" name="Oval 131"/>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2" name="Oval 132"/>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3" name="Oval 133"/>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4" name="Oval 134"/>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5" name="Oval 135"/>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6" name="Oval 136"/>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7" name="Oval 137"/>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8" name="Oval 138"/>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49" name="Oval 139"/>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0" name="Oval 140"/>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1" name="Oval 141"/>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2" name="Oval 142"/>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3" name="Oval 143"/>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4" name="Oval 144"/>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5" name="Oval 145"/>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6" name="Oval 146"/>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7" name="Oval 147"/>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8" name="Oval 148"/>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59" name="Oval 149"/>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0" name="Oval 150"/>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1" name="Oval 151"/>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2" name="Oval 152"/>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3" name="Oval 153"/>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4" name="Freeform 154"/>
            <p:cNvSpPr>
              <a:spLocks/>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grpSp>
        <p:nvGrpSpPr>
          <p:cNvPr id="165" name="组合 164"/>
          <p:cNvGrpSpPr/>
          <p:nvPr/>
        </p:nvGrpSpPr>
        <p:grpSpPr>
          <a:xfrm>
            <a:off x="2794006" y="3298053"/>
            <a:ext cx="354368" cy="354368"/>
            <a:chOff x="2771800" y="2974815"/>
            <a:chExt cx="265776" cy="265776"/>
          </a:xfrm>
        </p:grpSpPr>
        <p:sp>
          <p:nvSpPr>
            <p:cNvPr id="166" name="椭圆 165"/>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7" name="椭圆 166"/>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68"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sp>
        <p:nvSpPr>
          <p:cNvPr id="169" name="矩形 168"/>
          <p:cNvSpPr/>
          <p:nvPr/>
        </p:nvSpPr>
        <p:spPr>
          <a:xfrm flipH="1">
            <a:off x="909746" y="4075881"/>
            <a:ext cx="2393331" cy="636072"/>
          </a:xfrm>
          <a:prstGeom prst="rect">
            <a:avLst/>
          </a:prstGeom>
          <a:effectLst/>
        </p:spPr>
        <p:txBody>
          <a:bodyPr wrap="square" lIns="121893" tIns="60946" rIns="121893" bIns="60946">
            <a:spAutoFit/>
          </a:bodyPr>
          <a:lstStyle/>
          <a:p>
            <a:pPr algn="just" defTabSz="1218900" fontAlgn="base">
              <a:lnSpc>
                <a:spcPts val="1333"/>
              </a:lnSpc>
              <a:spcBef>
                <a:spcPct val="0"/>
              </a:spcBef>
              <a:spcAft>
                <a:spcPct val="0"/>
              </a:spcAft>
            </a:pPr>
            <a:r>
              <a:rPr lang="zh-CN" altLang="en-US" sz="120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200" dirty="0">
              <a:solidFill>
                <a:prstClr val="black">
                  <a:lumMod val="50000"/>
                  <a:lumOff val="50000"/>
                </a:prstClr>
              </a:solidFill>
              <a:latin typeface="微软雅黑" pitchFamily="34" charset="-122"/>
              <a:ea typeface="微软雅黑" pitchFamily="34" charset="-122"/>
            </a:endParaRPr>
          </a:p>
        </p:txBody>
      </p:sp>
      <p:sp>
        <p:nvSpPr>
          <p:cNvPr id="170" name="矩形 169"/>
          <p:cNvSpPr/>
          <p:nvPr/>
        </p:nvSpPr>
        <p:spPr>
          <a:xfrm>
            <a:off x="1911649" y="3759104"/>
            <a:ext cx="167945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grpSp>
        <p:nvGrpSpPr>
          <p:cNvPr id="171" name="组合 170"/>
          <p:cNvGrpSpPr/>
          <p:nvPr/>
        </p:nvGrpSpPr>
        <p:grpSpPr>
          <a:xfrm>
            <a:off x="2794006" y="1569861"/>
            <a:ext cx="354368" cy="354368"/>
            <a:chOff x="2771800" y="2974815"/>
            <a:chExt cx="265776" cy="265776"/>
          </a:xfrm>
        </p:grpSpPr>
        <p:sp>
          <p:nvSpPr>
            <p:cNvPr id="172" name="椭圆 171"/>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73" name="椭圆 172"/>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74"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sp>
        <p:nvSpPr>
          <p:cNvPr id="175" name="矩形 174"/>
          <p:cNvSpPr/>
          <p:nvPr/>
        </p:nvSpPr>
        <p:spPr>
          <a:xfrm flipH="1">
            <a:off x="909746" y="2347689"/>
            <a:ext cx="2393331" cy="636072"/>
          </a:xfrm>
          <a:prstGeom prst="rect">
            <a:avLst/>
          </a:prstGeom>
          <a:effectLst/>
        </p:spPr>
        <p:txBody>
          <a:bodyPr wrap="square" lIns="121893" tIns="60946" rIns="121893" bIns="60946">
            <a:spAutoFit/>
          </a:bodyPr>
          <a:lstStyle/>
          <a:p>
            <a:pPr algn="just" defTabSz="1218900" fontAlgn="base">
              <a:lnSpc>
                <a:spcPts val="1333"/>
              </a:lnSpc>
              <a:spcBef>
                <a:spcPct val="0"/>
              </a:spcBef>
              <a:spcAft>
                <a:spcPct val="0"/>
              </a:spcAft>
            </a:pPr>
            <a:r>
              <a:rPr lang="zh-CN" altLang="en-US" sz="120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200" dirty="0">
              <a:solidFill>
                <a:prstClr val="black">
                  <a:lumMod val="50000"/>
                  <a:lumOff val="50000"/>
                </a:prstClr>
              </a:solidFill>
              <a:latin typeface="微软雅黑" pitchFamily="34" charset="-122"/>
              <a:ea typeface="微软雅黑" pitchFamily="34" charset="-122"/>
            </a:endParaRPr>
          </a:p>
        </p:txBody>
      </p:sp>
      <p:sp>
        <p:nvSpPr>
          <p:cNvPr id="176" name="矩形 175"/>
          <p:cNvSpPr/>
          <p:nvPr/>
        </p:nvSpPr>
        <p:spPr>
          <a:xfrm>
            <a:off x="1911649" y="2030904"/>
            <a:ext cx="167945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grpSp>
        <p:nvGrpSpPr>
          <p:cNvPr id="177" name="组合 176"/>
          <p:cNvGrpSpPr/>
          <p:nvPr/>
        </p:nvGrpSpPr>
        <p:grpSpPr>
          <a:xfrm>
            <a:off x="7106552" y="1569861"/>
            <a:ext cx="354368" cy="354368"/>
            <a:chOff x="2771800" y="2974815"/>
            <a:chExt cx="265776" cy="265776"/>
          </a:xfrm>
        </p:grpSpPr>
        <p:sp>
          <p:nvSpPr>
            <p:cNvPr id="178" name="椭圆 177"/>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79" name="椭圆 178"/>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80"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sp>
        <p:nvSpPr>
          <p:cNvPr id="181" name="矩形 180"/>
          <p:cNvSpPr/>
          <p:nvPr/>
        </p:nvSpPr>
        <p:spPr>
          <a:xfrm flipH="1">
            <a:off x="7007150" y="2347689"/>
            <a:ext cx="2393331" cy="636072"/>
          </a:xfrm>
          <a:prstGeom prst="rect">
            <a:avLst/>
          </a:prstGeom>
          <a:effectLst/>
        </p:spPr>
        <p:txBody>
          <a:bodyPr wrap="square" lIns="121893" tIns="60946" rIns="121893" bIns="60946">
            <a:spAutoFit/>
          </a:bodyPr>
          <a:lstStyle/>
          <a:p>
            <a:pPr algn="just" defTabSz="1218900" fontAlgn="base">
              <a:lnSpc>
                <a:spcPts val="1333"/>
              </a:lnSpc>
              <a:spcBef>
                <a:spcPct val="0"/>
              </a:spcBef>
              <a:spcAft>
                <a:spcPct val="0"/>
              </a:spcAft>
            </a:pPr>
            <a:r>
              <a:rPr lang="zh-CN" altLang="en-US" sz="120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200" dirty="0">
              <a:solidFill>
                <a:prstClr val="black">
                  <a:lumMod val="50000"/>
                  <a:lumOff val="50000"/>
                </a:prstClr>
              </a:solidFill>
              <a:latin typeface="微软雅黑" pitchFamily="34" charset="-122"/>
              <a:ea typeface="微软雅黑" pitchFamily="34" charset="-122"/>
            </a:endParaRPr>
          </a:p>
        </p:txBody>
      </p:sp>
      <p:sp>
        <p:nvSpPr>
          <p:cNvPr id="182" name="矩形 181"/>
          <p:cNvSpPr/>
          <p:nvPr/>
        </p:nvSpPr>
        <p:spPr>
          <a:xfrm>
            <a:off x="7055895" y="2030904"/>
            <a:ext cx="167945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grpSp>
        <p:nvGrpSpPr>
          <p:cNvPr id="183" name="组合 182"/>
          <p:cNvGrpSpPr/>
          <p:nvPr/>
        </p:nvGrpSpPr>
        <p:grpSpPr>
          <a:xfrm>
            <a:off x="7106552" y="3298053"/>
            <a:ext cx="354368" cy="354368"/>
            <a:chOff x="2771800" y="2974815"/>
            <a:chExt cx="265776" cy="265776"/>
          </a:xfrm>
        </p:grpSpPr>
        <p:sp>
          <p:nvSpPr>
            <p:cNvPr id="184" name="椭圆 183"/>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85" name="椭圆 184"/>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218900" fontAlgn="base">
                <a:spcBef>
                  <a:spcPct val="0"/>
                </a:spcBef>
                <a:spcAft>
                  <a:spcPct val="0"/>
                </a:spcAft>
                <a:defRPr/>
              </a:pPr>
              <a:endParaRPr lang="zh-CN" altLang="en-US" kern="0">
                <a:solidFill>
                  <a:prstClr val="white"/>
                </a:solidFill>
                <a:latin typeface="Calibri"/>
                <a:ea typeface="宋体"/>
              </a:endParaRPr>
            </a:p>
          </p:txBody>
        </p:sp>
        <p:sp>
          <p:nvSpPr>
            <p:cNvPr id="186"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00" fontAlgn="base">
                <a:spcBef>
                  <a:spcPct val="0"/>
                </a:spcBef>
                <a:spcAft>
                  <a:spcPct val="0"/>
                </a:spcAft>
                <a:defRPr/>
              </a:pPr>
              <a:endParaRPr lang="zh-CN" altLang="en-US" kern="0">
                <a:solidFill>
                  <a:prstClr val="black"/>
                </a:solidFill>
              </a:endParaRPr>
            </a:p>
          </p:txBody>
        </p:sp>
      </p:grpSp>
      <p:sp>
        <p:nvSpPr>
          <p:cNvPr id="187" name="矩形 186"/>
          <p:cNvSpPr/>
          <p:nvPr/>
        </p:nvSpPr>
        <p:spPr>
          <a:xfrm flipH="1">
            <a:off x="7007150" y="4075881"/>
            <a:ext cx="2393331" cy="636072"/>
          </a:xfrm>
          <a:prstGeom prst="rect">
            <a:avLst/>
          </a:prstGeom>
          <a:effectLst/>
        </p:spPr>
        <p:txBody>
          <a:bodyPr wrap="square" lIns="121893" tIns="60946" rIns="121893" bIns="60946">
            <a:spAutoFit/>
          </a:bodyPr>
          <a:lstStyle/>
          <a:p>
            <a:pPr algn="just" defTabSz="1218900" fontAlgn="base">
              <a:lnSpc>
                <a:spcPts val="1333"/>
              </a:lnSpc>
              <a:spcBef>
                <a:spcPct val="0"/>
              </a:spcBef>
              <a:spcAft>
                <a:spcPct val="0"/>
              </a:spcAft>
            </a:pPr>
            <a:r>
              <a:rPr lang="zh-CN" altLang="en-US" sz="1200">
                <a:solidFill>
                  <a:prstClr val="black">
                    <a:lumMod val="50000"/>
                    <a:lumOff val="50000"/>
                  </a:prstClr>
                </a:solidFill>
                <a:latin typeface="微软雅黑" pitchFamily="34" charset="-122"/>
                <a:ea typeface="微软雅黑" pitchFamily="34" charset="-122"/>
              </a:rPr>
              <a:t>中国</a:t>
            </a:r>
            <a:r>
              <a:rPr lang="zh-CN" altLang="en-US" sz="1200" dirty="0">
                <a:solidFill>
                  <a:prstClr val="black">
                    <a:lumMod val="50000"/>
                    <a:lumOff val="50000"/>
                  </a:prstClr>
                </a:solidFill>
                <a:latin typeface="微软雅黑" pitchFamily="34" charset="-122"/>
                <a:ea typeface="微软雅黑" pitchFamily="34" charset="-122"/>
              </a:rPr>
              <a:t>首家演示设计交易平台。基于演示设计一站式在线演示、素材销售、服务交易系统。</a:t>
            </a:r>
            <a:endParaRPr lang="en-US" altLang="zh-CN" sz="1200" dirty="0">
              <a:solidFill>
                <a:prstClr val="black">
                  <a:lumMod val="50000"/>
                  <a:lumOff val="50000"/>
                </a:prstClr>
              </a:solidFill>
              <a:latin typeface="微软雅黑" pitchFamily="34" charset="-122"/>
              <a:ea typeface="微软雅黑" pitchFamily="34" charset="-122"/>
            </a:endParaRPr>
          </a:p>
        </p:txBody>
      </p:sp>
      <p:sp>
        <p:nvSpPr>
          <p:cNvPr id="188" name="矩形 187"/>
          <p:cNvSpPr/>
          <p:nvPr/>
        </p:nvSpPr>
        <p:spPr>
          <a:xfrm>
            <a:off x="7055895" y="3759104"/>
            <a:ext cx="167945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415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300" fill="hold"/>
                                        <p:tgtEl>
                                          <p:spTgt spid="20"/>
                                        </p:tgtEl>
                                        <p:attrNameLst>
                                          <p:attrName>ppt_x</p:attrName>
                                        </p:attrNameLst>
                                      </p:cBhvr>
                                      <p:tavLst>
                                        <p:tav tm="0">
                                          <p:val>
                                            <p:strVal val="#ppt_x"/>
                                          </p:val>
                                        </p:tav>
                                        <p:tav tm="100000">
                                          <p:val>
                                            <p:strVal val="#ppt_x"/>
                                          </p:val>
                                        </p:tav>
                                      </p:tavLst>
                                    </p:anim>
                                    <p:anim calcmode="lin" valueType="num">
                                      <p:cBhvr additive="base">
                                        <p:cTn id="8" dur="300" fill="hold"/>
                                        <p:tgtEl>
                                          <p:spTgt spid="20"/>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circle(out)">
                                      <p:cBhvr>
                                        <p:cTn id="11" dur="300"/>
                                        <p:tgtEl>
                                          <p:spTgt spid="19"/>
                                        </p:tgtEl>
                                      </p:cBhvr>
                                    </p:animEffect>
                                  </p:childTnLst>
                                </p:cTn>
                              </p:par>
                            </p:childTnLst>
                          </p:cTn>
                        </p:par>
                        <p:par>
                          <p:cTn id="12" fill="hold">
                            <p:stCondLst>
                              <p:cond delay="3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6" presetClass="emph" presetSubtype="0" fill="hold" nodeType="withEffect">
                                  <p:stCondLst>
                                    <p:cond delay="0"/>
                                  </p:stCondLst>
                                  <p:childTnLst>
                                    <p:animEffect transition="out" filter="fade">
                                      <p:cBhvr>
                                        <p:cTn id="17" dur="400" tmFilter="0, 0; .2, .5; .8, .5; 1, 0"/>
                                        <p:tgtEl>
                                          <p:spTgt spid="47"/>
                                        </p:tgtEl>
                                      </p:cBhvr>
                                    </p:animEffect>
                                    <p:animScale>
                                      <p:cBhvr>
                                        <p:cTn id="18" dur="200" autoRev="1" fill="hold"/>
                                        <p:tgtEl>
                                          <p:spTgt spid="47"/>
                                        </p:tgtEl>
                                      </p:cBhvr>
                                      <p:by x="105000" y="105000"/>
                                    </p:animScale>
                                  </p:childTnLst>
                                </p:cTn>
                              </p:par>
                            </p:childTnLst>
                          </p:cTn>
                        </p:par>
                        <p:par>
                          <p:cTn id="19" fill="hold">
                            <p:stCondLst>
                              <p:cond delay="800"/>
                            </p:stCondLst>
                            <p:childTnLst>
                              <p:par>
                                <p:cTn id="20" presetID="10" presetClass="entr" presetSubtype="0" fill="hold" nodeType="after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350"/>
                                        <p:tgtEl>
                                          <p:spTgt spid="171"/>
                                        </p:tgtEl>
                                      </p:cBhvr>
                                    </p:animEffect>
                                  </p:childTnLst>
                                </p:cTn>
                              </p:par>
                              <p:par>
                                <p:cTn id="23" presetID="26" presetClass="emph" presetSubtype="0" fill="hold" nodeType="withEffect">
                                  <p:stCondLst>
                                    <p:cond delay="0"/>
                                  </p:stCondLst>
                                  <p:childTnLst>
                                    <p:animEffect transition="out" filter="fade">
                                      <p:cBhvr>
                                        <p:cTn id="24" dur="400" tmFilter="0, 0; .2, .5; .8, .5; 1, 0"/>
                                        <p:tgtEl>
                                          <p:spTgt spid="171"/>
                                        </p:tgtEl>
                                      </p:cBhvr>
                                    </p:animEffect>
                                    <p:animScale>
                                      <p:cBhvr>
                                        <p:cTn id="25" dur="200" autoRev="1" fill="hold"/>
                                        <p:tgtEl>
                                          <p:spTgt spid="171"/>
                                        </p:tgtEl>
                                      </p:cBhvr>
                                      <p:by x="105000" y="105000"/>
                                    </p:animScale>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176"/>
                                        </p:tgtEl>
                                        <p:attrNameLst>
                                          <p:attrName>style.visibility</p:attrName>
                                        </p:attrNameLst>
                                      </p:cBhvr>
                                      <p:to>
                                        <p:strVal val="visible"/>
                                      </p:to>
                                    </p:set>
                                    <p:animEffect transition="in" filter="fade">
                                      <p:cBhvr>
                                        <p:cTn id="29" dur="350"/>
                                        <p:tgtEl>
                                          <p:spTgt spid="176"/>
                                        </p:tgtEl>
                                      </p:cBhvr>
                                    </p:animEffect>
                                  </p:childTnLst>
                                </p:cTn>
                              </p:par>
                              <p:par>
                                <p:cTn id="30" presetID="26" presetClass="emph" presetSubtype="0" fill="hold" grpId="1" nodeType="withEffect">
                                  <p:stCondLst>
                                    <p:cond delay="0"/>
                                  </p:stCondLst>
                                  <p:childTnLst>
                                    <p:animEffect transition="out" filter="fade">
                                      <p:cBhvr>
                                        <p:cTn id="31" dur="400" tmFilter="0, 0; .2, .5; .8, .5; 1, 0"/>
                                        <p:tgtEl>
                                          <p:spTgt spid="176"/>
                                        </p:tgtEl>
                                      </p:cBhvr>
                                    </p:animEffect>
                                    <p:animScale>
                                      <p:cBhvr>
                                        <p:cTn id="32" dur="200" autoRev="1" fill="hold"/>
                                        <p:tgtEl>
                                          <p:spTgt spid="176"/>
                                        </p:tgtEl>
                                      </p:cBhvr>
                                      <p:by x="105000" y="105000"/>
                                    </p:animScale>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175"/>
                                        </p:tgtEl>
                                        <p:attrNameLst>
                                          <p:attrName>style.visibility</p:attrName>
                                        </p:attrNameLst>
                                      </p:cBhvr>
                                      <p:to>
                                        <p:strVal val="visible"/>
                                      </p:to>
                                    </p:set>
                                    <p:animEffect transition="in" filter="fade">
                                      <p:cBhvr>
                                        <p:cTn id="36" dur="500"/>
                                        <p:tgtEl>
                                          <p:spTgt spid="175"/>
                                        </p:tgtEl>
                                      </p:cBhvr>
                                    </p:animEffect>
                                  </p:childTnLst>
                                </p:cTn>
                              </p:par>
                            </p:childTnLst>
                          </p:cTn>
                        </p:par>
                        <p:par>
                          <p:cTn id="37" fill="hold">
                            <p:stCondLst>
                              <p:cond delay="2100"/>
                            </p:stCondLst>
                            <p:childTnLst>
                              <p:par>
                                <p:cTn id="38" presetID="10" presetClass="entr" presetSubtype="0" fill="hold" nodeType="afterEffect">
                                  <p:stCondLst>
                                    <p:cond delay="0"/>
                                  </p:stCondLst>
                                  <p:childTnLst>
                                    <p:set>
                                      <p:cBhvr>
                                        <p:cTn id="39" dur="1" fill="hold">
                                          <p:stCondLst>
                                            <p:cond delay="0"/>
                                          </p:stCondLst>
                                        </p:cTn>
                                        <p:tgtEl>
                                          <p:spTgt spid="165"/>
                                        </p:tgtEl>
                                        <p:attrNameLst>
                                          <p:attrName>style.visibility</p:attrName>
                                        </p:attrNameLst>
                                      </p:cBhvr>
                                      <p:to>
                                        <p:strVal val="visible"/>
                                      </p:to>
                                    </p:set>
                                    <p:animEffect transition="in" filter="fade">
                                      <p:cBhvr>
                                        <p:cTn id="40" dur="350"/>
                                        <p:tgtEl>
                                          <p:spTgt spid="165"/>
                                        </p:tgtEl>
                                      </p:cBhvr>
                                    </p:animEffect>
                                  </p:childTnLst>
                                </p:cTn>
                              </p:par>
                              <p:par>
                                <p:cTn id="41" presetID="26" presetClass="emph" presetSubtype="0" fill="hold" nodeType="withEffect">
                                  <p:stCondLst>
                                    <p:cond delay="0"/>
                                  </p:stCondLst>
                                  <p:childTnLst>
                                    <p:animEffect transition="out" filter="fade">
                                      <p:cBhvr>
                                        <p:cTn id="42" dur="400" tmFilter="0, 0; .2, .5; .8, .5; 1, 0"/>
                                        <p:tgtEl>
                                          <p:spTgt spid="165"/>
                                        </p:tgtEl>
                                      </p:cBhvr>
                                    </p:animEffect>
                                    <p:animScale>
                                      <p:cBhvr>
                                        <p:cTn id="43" dur="200" autoRev="1" fill="hold"/>
                                        <p:tgtEl>
                                          <p:spTgt spid="165"/>
                                        </p:tgtEl>
                                      </p:cBhvr>
                                      <p:by x="105000" y="105000"/>
                                    </p:animScale>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350"/>
                                        <p:tgtEl>
                                          <p:spTgt spid="170"/>
                                        </p:tgtEl>
                                      </p:cBhvr>
                                    </p:animEffect>
                                  </p:childTnLst>
                                </p:cTn>
                              </p:par>
                              <p:par>
                                <p:cTn id="48" presetID="26" presetClass="emph" presetSubtype="0" fill="hold" grpId="1" nodeType="withEffect">
                                  <p:stCondLst>
                                    <p:cond delay="0"/>
                                  </p:stCondLst>
                                  <p:childTnLst>
                                    <p:animEffect transition="out" filter="fade">
                                      <p:cBhvr>
                                        <p:cTn id="49" dur="400" tmFilter="0, 0; .2, .5; .8, .5; 1, 0"/>
                                        <p:tgtEl>
                                          <p:spTgt spid="170"/>
                                        </p:tgtEl>
                                      </p:cBhvr>
                                    </p:animEffect>
                                    <p:animScale>
                                      <p:cBhvr>
                                        <p:cTn id="50" dur="200" autoRev="1" fill="hold"/>
                                        <p:tgtEl>
                                          <p:spTgt spid="170"/>
                                        </p:tgtEl>
                                      </p:cBhvr>
                                      <p:by x="105000" y="105000"/>
                                    </p:animScale>
                                  </p:childTnLst>
                                </p:cTn>
                              </p:par>
                            </p:childTnLst>
                          </p:cTn>
                        </p:par>
                        <p:par>
                          <p:cTn id="51" fill="hold">
                            <p:stCondLst>
                              <p:cond delay="2900"/>
                            </p:stCondLst>
                            <p:childTnLst>
                              <p:par>
                                <p:cTn id="52" presetID="10" presetClass="entr" presetSubtype="0" fill="hold" grpId="0" nodeType="afterEffect">
                                  <p:stCondLst>
                                    <p:cond delay="0"/>
                                  </p:stCondLst>
                                  <p:childTnLst>
                                    <p:set>
                                      <p:cBhvr>
                                        <p:cTn id="53" dur="1" fill="hold">
                                          <p:stCondLst>
                                            <p:cond delay="0"/>
                                          </p:stCondLst>
                                        </p:cTn>
                                        <p:tgtEl>
                                          <p:spTgt spid="169"/>
                                        </p:tgtEl>
                                        <p:attrNameLst>
                                          <p:attrName>style.visibility</p:attrName>
                                        </p:attrNameLst>
                                      </p:cBhvr>
                                      <p:to>
                                        <p:strVal val="visible"/>
                                      </p:to>
                                    </p:set>
                                    <p:animEffect transition="in" filter="fade">
                                      <p:cBhvr>
                                        <p:cTn id="54" dur="500"/>
                                        <p:tgtEl>
                                          <p:spTgt spid="169"/>
                                        </p:tgtEl>
                                      </p:cBhvr>
                                    </p:animEffect>
                                  </p:childTnLst>
                                </p:cTn>
                              </p:par>
                            </p:childTnLst>
                          </p:cTn>
                        </p:par>
                        <p:par>
                          <p:cTn id="55" fill="hold">
                            <p:stCondLst>
                              <p:cond delay="3400"/>
                            </p:stCondLst>
                            <p:childTnLst>
                              <p:par>
                                <p:cTn id="56" presetID="10" presetClass="entr" presetSubtype="0" fill="hold" nodeType="after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fade">
                                      <p:cBhvr>
                                        <p:cTn id="58" dur="350"/>
                                        <p:tgtEl>
                                          <p:spTgt spid="177"/>
                                        </p:tgtEl>
                                      </p:cBhvr>
                                    </p:animEffect>
                                  </p:childTnLst>
                                </p:cTn>
                              </p:par>
                              <p:par>
                                <p:cTn id="59" presetID="26" presetClass="emph" presetSubtype="0" fill="hold" nodeType="withEffect">
                                  <p:stCondLst>
                                    <p:cond delay="0"/>
                                  </p:stCondLst>
                                  <p:childTnLst>
                                    <p:animEffect transition="out" filter="fade">
                                      <p:cBhvr>
                                        <p:cTn id="60" dur="400" tmFilter="0, 0; .2, .5; .8, .5; 1, 0"/>
                                        <p:tgtEl>
                                          <p:spTgt spid="177"/>
                                        </p:tgtEl>
                                      </p:cBhvr>
                                    </p:animEffect>
                                    <p:animScale>
                                      <p:cBhvr>
                                        <p:cTn id="61" dur="200" autoRev="1" fill="hold"/>
                                        <p:tgtEl>
                                          <p:spTgt spid="177"/>
                                        </p:tgtEl>
                                      </p:cBhvr>
                                      <p:by x="105000" y="105000"/>
                                    </p:animScale>
                                  </p:childTnLst>
                                </p:cTn>
                              </p:par>
                            </p:childTnLst>
                          </p:cTn>
                        </p:par>
                        <p:par>
                          <p:cTn id="62" fill="hold">
                            <p:stCondLst>
                              <p:cond delay="3800"/>
                            </p:stCondLst>
                            <p:childTnLst>
                              <p:par>
                                <p:cTn id="63" presetID="10" presetClass="entr" presetSubtype="0" fill="hold" grpId="0" nodeType="afterEffect">
                                  <p:stCondLst>
                                    <p:cond delay="0"/>
                                  </p:stCondLst>
                                  <p:childTnLst>
                                    <p:set>
                                      <p:cBhvr>
                                        <p:cTn id="64" dur="1" fill="hold">
                                          <p:stCondLst>
                                            <p:cond delay="0"/>
                                          </p:stCondLst>
                                        </p:cTn>
                                        <p:tgtEl>
                                          <p:spTgt spid="182"/>
                                        </p:tgtEl>
                                        <p:attrNameLst>
                                          <p:attrName>style.visibility</p:attrName>
                                        </p:attrNameLst>
                                      </p:cBhvr>
                                      <p:to>
                                        <p:strVal val="visible"/>
                                      </p:to>
                                    </p:set>
                                    <p:animEffect transition="in" filter="fade">
                                      <p:cBhvr>
                                        <p:cTn id="65" dur="350"/>
                                        <p:tgtEl>
                                          <p:spTgt spid="182"/>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182"/>
                                        </p:tgtEl>
                                      </p:cBhvr>
                                    </p:animEffect>
                                    <p:animScale>
                                      <p:cBhvr>
                                        <p:cTn id="68" dur="200" autoRev="1" fill="hold"/>
                                        <p:tgtEl>
                                          <p:spTgt spid="182"/>
                                        </p:tgtEl>
                                      </p:cBhvr>
                                      <p:by x="105000" y="105000"/>
                                    </p:animScale>
                                  </p:childTnLst>
                                </p:cTn>
                              </p:par>
                            </p:childTnLst>
                          </p:cTn>
                        </p:par>
                        <p:par>
                          <p:cTn id="69" fill="hold">
                            <p:stCondLst>
                              <p:cond delay="4200"/>
                            </p:stCondLst>
                            <p:childTnLst>
                              <p:par>
                                <p:cTn id="70" presetID="10" presetClass="entr" presetSubtype="0" fill="hold" grpId="0" nodeType="afterEffect">
                                  <p:stCondLst>
                                    <p:cond delay="0"/>
                                  </p:stCondLst>
                                  <p:childTnLst>
                                    <p:set>
                                      <p:cBhvr>
                                        <p:cTn id="71" dur="1" fill="hold">
                                          <p:stCondLst>
                                            <p:cond delay="0"/>
                                          </p:stCondLst>
                                        </p:cTn>
                                        <p:tgtEl>
                                          <p:spTgt spid="181"/>
                                        </p:tgtEl>
                                        <p:attrNameLst>
                                          <p:attrName>style.visibility</p:attrName>
                                        </p:attrNameLst>
                                      </p:cBhvr>
                                      <p:to>
                                        <p:strVal val="visible"/>
                                      </p:to>
                                    </p:set>
                                    <p:animEffect transition="in" filter="fade">
                                      <p:cBhvr>
                                        <p:cTn id="72" dur="500"/>
                                        <p:tgtEl>
                                          <p:spTgt spid="181"/>
                                        </p:tgtEl>
                                      </p:cBhvr>
                                    </p:animEffect>
                                  </p:childTnLst>
                                </p:cTn>
                              </p:par>
                            </p:childTnLst>
                          </p:cTn>
                        </p:par>
                        <p:par>
                          <p:cTn id="73" fill="hold">
                            <p:stCondLst>
                              <p:cond delay="4700"/>
                            </p:stCondLst>
                            <p:childTnLst>
                              <p:par>
                                <p:cTn id="74" presetID="10" presetClass="entr" presetSubtype="0" fill="hold" nodeType="afterEffect">
                                  <p:stCondLst>
                                    <p:cond delay="0"/>
                                  </p:stCondLst>
                                  <p:childTnLst>
                                    <p:set>
                                      <p:cBhvr>
                                        <p:cTn id="75" dur="1" fill="hold">
                                          <p:stCondLst>
                                            <p:cond delay="0"/>
                                          </p:stCondLst>
                                        </p:cTn>
                                        <p:tgtEl>
                                          <p:spTgt spid="183"/>
                                        </p:tgtEl>
                                        <p:attrNameLst>
                                          <p:attrName>style.visibility</p:attrName>
                                        </p:attrNameLst>
                                      </p:cBhvr>
                                      <p:to>
                                        <p:strVal val="visible"/>
                                      </p:to>
                                    </p:set>
                                    <p:animEffect transition="in" filter="fade">
                                      <p:cBhvr>
                                        <p:cTn id="76" dur="350"/>
                                        <p:tgtEl>
                                          <p:spTgt spid="183"/>
                                        </p:tgtEl>
                                      </p:cBhvr>
                                    </p:animEffect>
                                  </p:childTnLst>
                                </p:cTn>
                              </p:par>
                              <p:par>
                                <p:cTn id="77" presetID="26" presetClass="emph" presetSubtype="0" fill="hold" nodeType="withEffect">
                                  <p:stCondLst>
                                    <p:cond delay="0"/>
                                  </p:stCondLst>
                                  <p:childTnLst>
                                    <p:animEffect transition="out" filter="fade">
                                      <p:cBhvr>
                                        <p:cTn id="78" dur="400" tmFilter="0, 0; .2, .5; .8, .5; 1, 0"/>
                                        <p:tgtEl>
                                          <p:spTgt spid="183"/>
                                        </p:tgtEl>
                                      </p:cBhvr>
                                    </p:animEffect>
                                    <p:animScale>
                                      <p:cBhvr>
                                        <p:cTn id="79" dur="200" autoRev="1" fill="hold"/>
                                        <p:tgtEl>
                                          <p:spTgt spid="183"/>
                                        </p:tgtEl>
                                      </p:cBhvr>
                                      <p:by x="105000" y="105000"/>
                                    </p:animScale>
                                  </p:childTnLst>
                                </p:cTn>
                              </p:par>
                            </p:childTnLst>
                          </p:cTn>
                        </p:par>
                        <p:par>
                          <p:cTn id="80" fill="hold">
                            <p:stCondLst>
                              <p:cond delay="5100"/>
                            </p:stCondLst>
                            <p:childTnLst>
                              <p:par>
                                <p:cTn id="81" presetID="10" presetClass="entr" presetSubtype="0" fill="hold" grpId="0" nodeType="afterEffect">
                                  <p:stCondLst>
                                    <p:cond delay="0"/>
                                  </p:stCondLst>
                                  <p:childTnLst>
                                    <p:set>
                                      <p:cBhvr>
                                        <p:cTn id="82" dur="1" fill="hold">
                                          <p:stCondLst>
                                            <p:cond delay="0"/>
                                          </p:stCondLst>
                                        </p:cTn>
                                        <p:tgtEl>
                                          <p:spTgt spid="188"/>
                                        </p:tgtEl>
                                        <p:attrNameLst>
                                          <p:attrName>style.visibility</p:attrName>
                                        </p:attrNameLst>
                                      </p:cBhvr>
                                      <p:to>
                                        <p:strVal val="visible"/>
                                      </p:to>
                                    </p:set>
                                    <p:animEffect transition="in" filter="fade">
                                      <p:cBhvr>
                                        <p:cTn id="83" dur="350"/>
                                        <p:tgtEl>
                                          <p:spTgt spid="188"/>
                                        </p:tgtEl>
                                      </p:cBhvr>
                                    </p:animEffect>
                                  </p:childTnLst>
                                </p:cTn>
                              </p:par>
                              <p:par>
                                <p:cTn id="84" presetID="26" presetClass="emph" presetSubtype="0" fill="hold" grpId="1" nodeType="withEffect">
                                  <p:stCondLst>
                                    <p:cond delay="0"/>
                                  </p:stCondLst>
                                  <p:childTnLst>
                                    <p:animEffect transition="out" filter="fade">
                                      <p:cBhvr>
                                        <p:cTn id="85" dur="400" tmFilter="0, 0; .2, .5; .8, .5; 1, 0"/>
                                        <p:tgtEl>
                                          <p:spTgt spid="188"/>
                                        </p:tgtEl>
                                      </p:cBhvr>
                                    </p:animEffect>
                                    <p:animScale>
                                      <p:cBhvr>
                                        <p:cTn id="86" dur="200" autoRev="1" fill="hold"/>
                                        <p:tgtEl>
                                          <p:spTgt spid="188"/>
                                        </p:tgtEl>
                                      </p:cBhvr>
                                      <p:by x="105000" y="105000"/>
                                    </p:animScale>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87"/>
                                        </p:tgtEl>
                                        <p:attrNameLst>
                                          <p:attrName>style.visibility</p:attrName>
                                        </p:attrNameLst>
                                      </p:cBhvr>
                                      <p:to>
                                        <p:strVal val="visible"/>
                                      </p:to>
                                    </p:set>
                                    <p:animEffect transition="in" filter="fade">
                                      <p:cBhvr>
                                        <p:cTn id="90"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9" grpId="0"/>
      <p:bldP spid="170" grpId="0"/>
      <p:bldP spid="170" grpId="1"/>
      <p:bldP spid="175" grpId="0"/>
      <p:bldP spid="176" grpId="0"/>
      <p:bldP spid="176" grpId="1"/>
      <p:bldP spid="181" grpId="0"/>
      <p:bldP spid="182" grpId="0"/>
      <p:bldP spid="182" grpId="1"/>
      <p:bldP spid="187" grpId="0"/>
      <p:bldP spid="188" grpId="0"/>
      <p:bldP spid="18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1"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2"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4"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25" name="组合 5"/>
          <p:cNvGrpSpPr>
            <a:grpSpLocks/>
          </p:cNvGrpSpPr>
          <p:nvPr/>
        </p:nvGrpSpPr>
        <p:grpSpPr bwMode="auto">
          <a:xfrm>
            <a:off x="8711896" y="305497"/>
            <a:ext cx="270132" cy="271321"/>
            <a:chOff x="0" y="0"/>
            <a:chExt cx="360000" cy="360000"/>
          </a:xfrm>
        </p:grpSpPr>
        <p:sp>
          <p:nvSpPr>
            <p:cNvPr id="26"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7"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28" name="组合 4"/>
          <p:cNvGrpSpPr>
            <a:grpSpLocks/>
          </p:cNvGrpSpPr>
          <p:nvPr/>
        </p:nvGrpSpPr>
        <p:grpSpPr bwMode="auto">
          <a:xfrm>
            <a:off x="9090318" y="305497"/>
            <a:ext cx="270132" cy="271321"/>
            <a:chOff x="0" y="0"/>
            <a:chExt cx="360000" cy="360000"/>
          </a:xfrm>
        </p:grpSpPr>
        <p:sp>
          <p:nvSpPr>
            <p:cNvPr id="29"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0"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31"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32"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3"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矩形 33"/>
          <p:cNvSpPr/>
          <p:nvPr/>
        </p:nvSpPr>
        <p:spPr>
          <a:xfrm>
            <a:off x="3169373" y="1307605"/>
            <a:ext cx="4771456"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p>
        </p:txBody>
      </p:sp>
      <p:sp>
        <p:nvSpPr>
          <p:cNvPr id="35" name="矩形 34"/>
          <p:cNvSpPr/>
          <p:nvPr/>
        </p:nvSpPr>
        <p:spPr>
          <a:xfrm>
            <a:off x="3793342" y="1147308"/>
            <a:ext cx="3515183" cy="3476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a:latin typeface="微软雅黑" pitchFamily="34" charset="-122"/>
                <a:ea typeface="微软雅黑" pitchFamily="34" charset="-122"/>
              </a:rPr>
              <a:t>点击添加标题</a:t>
            </a:r>
          </a:p>
        </p:txBody>
      </p:sp>
      <p:sp>
        <p:nvSpPr>
          <p:cNvPr id="36" name="六边形 35"/>
          <p:cNvSpPr/>
          <p:nvPr/>
        </p:nvSpPr>
        <p:spPr>
          <a:xfrm>
            <a:off x="1304844" y="2497458"/>
            <a:ext cx="1190447" cy="1026114"/>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sz="2400" dirty="0">
                <a:latin typeface="微软雅黑" pitchFamily="34" charset="-122"/>
                <a:ea typeface="微软雅黑" pitchFamily="34" charset="-122"/>
              </a:rPr>
              <a:t>研究目标</a:t>
            </a:r>
          </a:p>
        </p:txBody>
      </p:sp>
      <p:cxnSp>
        <p:nvCxnSpPr>
          <p:cNvPr id="37" name="直接箭头连接符 36"/>
          <p:cNvCxnSpPr>
            <a:stCxn id="36" idx="5"/>
          </p:cNvCxnSpPr>
          <p:nvPr/>
        </p:nvCxnSpPr>
        <p:spPr>
          <a:xfrm flipV="1">
            <a:off x="2238729" y="1795380"/>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6" idx="0"/>
          </p:cNvCxnSpPr>
          <p:nvPr/>
        </p:nvCxnSpPr>
        <p:spPr>
          <a:xfrm>
            <a:off x="2495291" y="3010514"/>
            <a:ext cx="674083"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6" idx="1"/>
          </p:cNvCxnSpPr>
          <p:nvPr/>
        </p:nvCxnSpPr>
        <p:spPr>
          <a:xfrm>
            <a:off x="2238729" y="3523572"/>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3331413" y="1525350"/>
            <a:ext cx="4537095" cy="789447"/>
          </a:xfrm>
          <a:prstGeom prst="rect">
            <a:avLst/>
          </a:prstGeom>
          <a:noFill/>
        </p:spPr>
        <p:txBody>
          <a:bodyPr wrap="square" lIns="68595" tIns="34297" rIns="68595" bIns="34297"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41" name="矩形 40"/>
          <p:cNvSpPr/>
          <p:nvPr/>
        </p:nvSpPr>
        <p:spPr>
          <a:xfrm>
            <a:off x="3169373" y="2657756"/>
            <a:ext cx="4771456"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p>
        </p:txBody>
      </p:sp>
      <p:sp>
        <p:nvSpPr>
          <p:cNvPr id="42" name="矩形 41"/>
          <p:cNvSpPr/>
          <p:nvPr/>
        </p:nvSpPr>
        <p:spPr>
          <a:xfrm>
            <a:off x="3793342" y="2497458"/>
            <a:ext cx="3515183" cy="3476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a:latin typeface="微软雅黑" pitchFamily="34" charset="-122"/>
                <a:ea typeface="微软雅黑" pitchFamily="34" charset="-122"/>
              </a:rPr>
              <a:t>点击添加标题</a:t>
            </a:r>
          </a:p>
        </p:txBody>
      </p:sp>
      <p:sp>
        <p:nvSpPr>
          <p:cNvPr id="43" name="TextBox 12"/>
          <p:cNvSpPr txBox="1"/>
          <p:nvPr/>
        </p:nvSpPr>
        <p:spPr>
          <a:xfrm>
            <a:off x="3331413" y="2875501"/>
            <a:ext cx="4537095" cy="789447"/>
          </a:xfrm>
          <a:prstGeom prst="rect">
            <a:avLst/>
          </a:prstGeom>
          <a:noFill/>
        </p:spPr>
        <p:txBody>
          <a:bodyPr wrap="square" lIns="68595" tIns="34297" rIns="68595" bIns="34297"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p>
        </p:txBody>
      </p:sp>
      <p:sp>
        <p:nvSpPr>
          <p:cNvPr id="44" name="矩形 43"/>
          <p:cNvSpPr/>
          <p:nvPr/>
        </p:nvSpPr>
        <p:spPr>
          <a:xfrm>
            <a:off x="3169373" y="4007906"/>
            <a:ext cx="4771456"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p>
        </p:txBody>
      </p:sp>
      <p:sp>
        <p:nvSpPr>
          <p:cNvPr id="45" name="矩形 44"/>
          <p:cNvSpPr/>
          <p:nvPr/>
        </p:nvSpPr>
        <p:spPr>
          <a:xfrm>
            <a:off x="3793342" y="3847608"/>
            <a:ext cx="3515183" cy="3476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a:latin typeface="微软雅黑" pitchFamily="34" charset="-122"/>
                <a:ea typeface="微软雅黑" pitchFamily="34" charset="-122"/>
              </a:rPr>
              <a:t>点击添加标题</a:t>
            </a:r>
          </a:p>
        </p:txBody>
      </p:sp>
      <p:sp>
        <p:nvSpPr>
          <p:cNvPr id="46" name="TextBox 15"/>
          <p:cNvSpPr txBox="1"/>
          <p:nvPr/>
        </p:nvSpPr>
        <p:spPr>
          <a:xfrm>
            <a:off x="3331413" y="4225651"/>
            <a:ext cx="4537095" cy="789447"/>
          </a:xfrm>
          <a:prstGeom prst="rect">
            <a:avLst/>
          </a:prstGeom>
          <a:noFill/>
        </p:spPr>
        <p:txBody>
          <a:bodyPr wrap="square" lIns="68595" tIns="34297" rIns="68595" bIns="34297"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42770726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par>
                                    <p:cTn id="15" presetID="22" presetClass="entr" presetSubtype="8"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arn(outVertical)">
                                          <p:cBhvr>
                                            <p:cTn id="21" dur="500"/>
                                            <p:tgtEl>
                                              <p:spTgt spid="35"/>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14:bounceEnd="50000">
                                          <p:cBhvr additive="base">
                                            <p:cTn id="25" dur="5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4"/>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0"/>
                                            </p:tgtEl>
                                            <p:attrNameLst>
                                              <p:attrName>style.visibility</p:attrName>
                                            </p:attrNameLst>
                                          </p:cBhvr>
                                          <p:to>
                                            <p:strVal val="visible"/>
                                          </p:to>
                                        </p:set>
                                        <p:animEffect transition="in" filter="wipe(left)">
                                          <p:cBhvr>
                                            <p:cTn id="30" dur="100"/>
                                            <p:tgtEl>
                                              <p:spTgt spid="40"/>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0"/>
                                            </p:tgtEl>
                                          </p:cBhvr>
                                          <p:to x="80000" y="100000"/>
                                        </p:animScale>
                                        <p:anim by="(#ppt_w*0.10)" calcmode="lin" valueType="num">
                                          <p:cBhvr>
                                            <p:cTn id="33" dur="50" autoRev="1" fill="hold">
                                              <p:stCondLst>
                                                <p:cond delay="0"/>
                                              </p:stCondLst>
                                            </p:cTn>
                                            <p:tgtEl>
                                              <p:spTgt spid="40"/>
                                            </p:tgtEl>
                                            <p:attrNameLst>
                                              <p:attrName>ppt_x</p:attrName>
                                            </p:attrNameLst>
                                          </p:cBhvr>
                                        </p:anim>
                                        <p:anim by="(-#ppt_w*0.10)" calcmode="lin" valueType="num">
                                          <p:cBhvr>
                                            <p:cTn id="34" dur="50" autoRev="1" fill="hold">
                                              <p:stCondLst>
                                                <p:cond delay="0"/>
                                              </p:stCondLst>
                                            </p:cTn>
                                            <p:tgtEl>
                                              <p:spTgt spid="40"/>
                                            </p:tgtEl>
                                            <p:attrNameLst>
                                              <p:attrName>ppt_y</p:attrName>
                                            </p:attrNameLst>
                                          </p:cBhvr>
                                        </p:anim>
                                        <p:animRot by="-480000">
                                          <p:cBhvr>
                                            <p:cTn id="35" dur="50" autoRev="1" fill="hold">
                                              <p:stCondLst>
                                                <p:cond delay="0"/>
                                              </p:stCondLst>
                                            </p:cTn>
                                            <p:tgtEl>
                                              <p:spTgt spid="40"/>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arn(outVertical)">
                                          <p:cBhvr>
                                            <p:cTn id="39" dur="500"/>
                                            <p:tgtEl>
                                              <p:spTgt spid="42"/>
                                            </p:tgtEl>
                                          </p:cBhvr>
                                        </p:animEffect>
                                      </p:childTnLst>
                                    </p:cTn>
                                  </p:par>
                                </p:childTnLst>
                              </p:cTn>
                            </p:par>
                            <p:par>
                              <p:cTn id="40" fill="hold">
                                <p:stCondLst>
                                  <p:cond delay="491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14:bounceEnd="50000">
                                          <p:cBhvr additive="base">
                                            <p:cTn id="43"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1"/>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3"/>
                                            </p:tgtEl>
                                            <p:attrNameLst>
                                              <p:attrName>style.visibility</p:attrName>
                                            </p:attrNameLst>
                                          </p:cBhvr>
                                          <p:to>
                                            <p:strVal val="visible"/>
                                          </p:to>
                                        </p:set>
                                        <p:animEffect transition="in" filter="wipe(left)">
                                          <p:cBhvr>
                                            <p:cTn id="48" dur="100"/>
                                            <p:tgtEl>
                                              <p:spTgt spid="43"/>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3"/>
                                            </p:tgtEl>
                                          </p:cBhvr>
                                          <p:to x="80000" y="100000"/>
                                        </p:animScale>
                                        <p:anim by="(#ppt_w*0.10)" calcmode="lin" valueType="num">
                                          <p:cBhvr>
                                            <p:cTn id="51" dur="50" autoRev="1" fill="hold">
                                              <p:stCondLst>
                                                <p:cond delay="0"/>
                                              </p:stCondLst>
                                            </p:cTn>
                                            <p:tgtEl>
                                              <p:spTgt spid="43"/>
                                            </p:tgtEl>
                                            <p:attrNameLst>
                                              <p:attrName>ppt_x</p:attrName>
                                            </p:attrNameLst>
                                          </p:cBhvr>
                                        </p:anim>
                                        <p:anim by="(-#ppt_w*0.10)" calcmode="lin" valueType="num">
                                          <p:cBhvr>
                                            <p:cTn id="52" dur="50" autoRev="1" fill="hold">
                                              <p:stCondLst>
                                                <p:cond delay="0"/>
                                              </p:stCondLst>
                                            </p:cTn>
                                            <p:tgtEl>
                                              <p:spTgt spid="43"/>
                                            </p:tgtEl>
                                            <p:attrNameLst>
                                              <p:attrName>ppt_y</p:attrName>
                                            </p:attrNameLst>
                                          </p:cBhvr>
                                        </p:anim>
                                        <p:animRot by="-480000">
                                          <p:cBhvr>
                                            <p:cTn id="53" dur="50" autoRev="1" fill="hold">
                                              <p:stCondLst>
                                                <p:cond delay="0"/>
                                              </p:stCondLst>
                                            </p:cTn>
                                            <p:tgtEl>
                                              <p:spTgt spid="43"/>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arn(outVertical)">
                                          <p:cBhvr>
                                            <p:cTn id="57" dur="500"/>
                                            <p:tgtEl>
                                              <p:spTgt spid="45"/>
                                            </p:tgtEl>
                                          </p:cBhvr>
                                        </p:animEffect>
                                      </p:childTnLst>
                                    </p:cTn>
                                  </p:par>
                                </p:childTnLst>
                              </p:cTn>
                            </p:par>
                            <p:par>
                              <p:cTn id="58" fill="hold">
                                <p:stCondLst>
                                  <p:cond delay="83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14:bounceEnd="50000">
                                          <p:cBhvr additive="base">
                                            <p:cTn id="61"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44"/>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6"/>
                                            </p:tgtEl>
                                            <p:attrNameLst>
                                              <p:attrName>style.visibility</p:attrName>
                                            </p:attrNameLst>
                                          </p:cBhvr>
                                          <p:to>
                                            <p:strVal val="visible"/>
                                          </p:to>
                                        </p:set>
                                        <p:animEffect transition="in" filter="wipe(left)">
                                          <p:cBhvr>
                                            <p:cTn id="66" dur="100"/>
                                            <p:tgtEl>
                                              <p:spTgt spid="46"/>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6"/>
                                            </p:tgtEl>
                                          </p:cBhvr>
                                          <p:to x="80000" y="100000"/>
                                        </p:animScale>
                                        <p:anim by="(#ppt_w*0.10)" calcmode="lin" valueType="num">
                                          <p:cBhvr>
                                            <p:cTn id="69" dur="50" autoRev="1" fill="hold">
                                              <p:stCondLst>
                                                <p:cond delay="0"/>
                                              </p:stCondLst>
                                            </p:cTn>
                                            <p:tgtEl>
                                              <p:spTgt spid="46"/>
                                            </p:tgtEl>
                                            <p:attrNameLst>
                                              <p:attrName>ppt_x</p:attrName>
                                            </p:attrNameLst>
                                          </p:cBhvr>
                                        </p:anim>
                                        <p:anim by="(-#ppt_w*0.10)" calcmode="lin" valueType="num">
                                          <p:cBhvr>
                                            <p:cTn id="70" dur="50" autoRev="1" fill="hold">
                                              <p:stCondLst>
                                                <p:cond delay="0"/>
                                              </p:stCondLst>
                                            </p:cTn>
                                            <p:tgtEl>
                                              <p:spTgt spid="46"/>
                                            </p:tgtEl>
                                            <p:attrNameLst>
                                              <p:attrName>ppt_y</p:attrName>
                                            </p:attrNameLst>
                                          </p:cBhvr>
                                        </p:anim>
                                        <p:animRot by="-480000">
                                          <p:cBhvr>
                                            <p:cTn id="71" dur="50" autoRev="1" fill="hold">
                                              <p:stCondLst>
                                                <p:cond delay="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0" grpId="0"/>
          <p:bldP spid="40" grpId="1"/>
          <p:bldP spid="41" grpId="0" animBg="1"/>
          <p:bldP spid="42" grpId="0" animBg="1"/>
          <p:bldP spid="43" grpId="0"/>
          <p:bldP spid="43" grpId="1"/>
          <p:bldP spid="44" grpId="0" animBg="1"/>
          <p:bldP spid="45" grpId="0" animBg="1"/>
          <p:bldP spid="46" grpId="0"/>
          <p:bldP spid="46"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par>
                                    <p:cTn id="15" presetID="22" presetClass="entr" presetSubtype="8"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arn(outVertical)">
                                          <p:cBhvr>
                                            <p:cTn id="21" dur="500"/>
                                            <p:tgtEl>
                                              <p:spTgt spid="35"/>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0"/>
                                            </p:tgtEl>
                                            <p:attrNameLst>
                                              <p:attrName>style.visibility</p:attrName>
                                            </p:attrNameLst>
                                          </p:cBhvr>
                                          <p:to>
                                            <p:strVal val="visible"/>
                                          </p:to>
                                        </p:set>
                                        <p:animEffect transition="in" filter="wipe(left)">
                                          <p:cBhvr>
                                            <p:cTn id="30" dur="100"/>
                                            <p:tgtEl>
                                              <p:spTgt spid="40"/>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0"/>
                                            </p:tgtEl>
                                          </p:cBhvr>
                                          <p:to x="80000" y="100000"/>
                                        </p:animScale>
                                        <p:anim by="(#ppt_w*0.10)" calcmode="lin" valueType="num">
                                          <p:cBhvr>
                                            <p:cTn id="33" dur="50" autoRev="1" fill="hold">
                                              <p:stCondLst>
                                                <p:cond delay="0"/>
                                              </p:stCondLst>
                                            </p:cTn>
                                            <p:tgtEl>
                                              <p:spTgt spid="40"/>
                                            </p:tgtEl>
                                            <p:attrNameLst>
                                              <p:attrName>ppt_x</p:attrName>
                                            </p:attrNameLst>
                                          </p:cBhvr>
                                        </p:anim>
                                        <p:anim by="(-#ppt_w*0.10)" calcmode="lin" valueType="num">
                                          <p:cBhvr>
                                            <p:cTn id="34" dur="50" autoRev="1" fill="hold">
                                              <p:stCondLst>
                                                <p:cond delay="0"/>
                                              </p:stCondLst>
                                            </p:cTn>
                                            <p:tgtEl>
                                              <p:spTgt spid="40"/>
                                            </p:tgtEl>
                                            <p:attrNameLst>
                                              <p:attrName>ppt_y</p:attrName>
                                            </p:attrNameLst>
                                          </p:cBhvr>
                                        </p:anim>
                                        <p:animRot by="-480000">
                                          <p:cBhvr>
                                            <p:cTn id="35" dur="50" autoRev="1" fill="hold">
                                              <p:stCondLst>
                                                <p:cond delay="0"/>
                                              </p:stCondLst>
                                            </p:cTn>
                                            <p:tgtEl>
                                              <p:spTgt spid="40"/>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arn(outVertical)">
                                          <p:cBhvr>
                                            <p:cTn id="39" dur="500"/>
                                            <p:tgtEl>
                                              <p:spTgt spid="42"/>
                                            </p:tgtEl>
                                          </p:cBhvr>
                                        </p:animEffect>
                                      </p:childTnLst>
                                    </p:cTn>
                                  </p:par>
                                </p:childTnLst>
                              </p:cTn>
                            </p:par>
                            <p:par>
                              <p:cTn id="40" fill="hold">
                                <p:stCondLst>
                                  <p:cond delay="4910"/>
                                </p:stCondLst>
                                <p:childTnLst>
                                  <p:par>
                                    <p:cTn id="41" presetID="2" presetClass="entr" presetSubtype="1"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3"/>
                                            </p:tgtEl>
                                            <p:attrNameLst>
                                              <p:attrName>style.visibility</p:attrName>
                                            </p:attrNameLst>
                                          </p:cBhvr>
                                          <p:to>
                                            <p:strVal val="visible"/>
                                          </p:to>
                                        </p:set>
                                        <p:animEffect transition="in" filter="wipe(left)">
                                          <p:cBhvr>
                                            <p:cTn id="48" dur="100"/>
                                            <p:tgtEl>
                                              <p:spTgt spid="43"/>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3"/>
                                            </p:tgtEl>
                                          </p:cBhvr>
                                          <p:to x="80000" y="100000"/>
                                        </p:animScale>
                                        <p:anim by="(#ppt_w*0.10)" calcmode="lin" valueType="num">
                                          <p:cBhvr>
                                            <p:cTn id="51" dur="50" autoRev="1" fill="hold">
                                              <p:stCondLst>
                                                <p:cond delay="0"/>
                                              </p:stCondLst>
                                            </p:cTn>
                                            <p:tgtEl>
                                              <p:spTgt spid="43"/>
                                            </p:tgtEl>
                                            <p:attrNameLst>
                                              <p:attrName>ppt_x</p:attrName>
                                            </p:attrNameLst>
                                          </p:cBhvr>
                                        </p:anim>
                                        <p:anim by="(-#ppt_w*0.10)" calcmode="lin" valueType="num">
                                          <p:cBhvr>
                                            <p:cTn id="52" dur="50" autoRev="1" fill="hold">
                                              <p:stCondLst>
                                                <p:cond delay="0"/>
                                              </p:stCondLst>
                                            </p:cTn>
                                            <p:tgtEl>
                                              <p:spTgt spid="43"/>
                                            </p:tgtEl>
                                            <p:attrNameLst>
                                              <p:attrName>ppt_y</p:attrName>
                                            </p:attrNameLst>
                                          </p:cBhvr>
                                        </p:anim>
                                        <p:animRot by="-480000">
                                          <p:cBhvr>
                                            <p:cTn id="53" dur="50" autoRev="1" fill="hold">
                                              <p:stCondLst>
                                                <p:cond delay="0"/>
                                              </p:stCondLst>
                                            </p:cTn>
                                            <p:tgtEl>
                                              <p:spTgt spid="43"/>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arn(outVertical)">
                                          <p:cBhvr>
                                            <p:cTn id="57" dur="500"/>
                                            <p:tgtEl>
                                              <p:spTgt spid="45"/>
                                            </p:tgtEl>
                                          </p:cBhvr>
                                        </p:animEffect>
                                      </p:childTnLst>
                                    </p:cTn>
                                  </p:par>
                                </p:childTnLst>
                              </p:cTn>
                            </p:par>
                            <p:par>
                              <p:cTn id="58" fill="hold">
                                <p:stCondLst>
                                  <p:cond delay="8320"/>
                                </p:stCondLst>
                                <p:childTnLst>
                                  <p:par>
                                    <p:cTn id="59" presetID="2" presetClass="entr" presetSubtype="1"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6"/>
                                            </p:tgtEl>
                                            <p:attrNameLst>
                                              <p:attrName>style.visibility</p:attrName>
                                            </p:attrNameLst>
                                          </p:cBhvr>
                                          <p:to>
                                            <p:strVal val="visible"/>
                                          </p:to>
                                        </p:set>
                                        <p:animEffect transition="in" filter="wipe(left)">
                                          <p:cBhvr>
                                            <p:cTn id="66" dur="100"/>
                                            <p:tgtEl>
                                              <p:spTgt spid="46"/>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6"/>
                                            </p:tgtEl>
                                          </p:cBhvr>
                                          <p:to x="80000" y="100000"/>
                                        </p:animScale>
                                        <p:anim by="(#ppt_w*0.10)" calcmode="lin" valueType="num">
                                          <p:cBhvr>
                                            <p:cTn id="69" dur="50" autoRev="1" fill="hold">
                                              <p:stCondLst>
                                                <p:cond delay="0"/>
                                              </p:stCondLst>
                                            </p:cTn>
                                            <p:tgtEl>
                                              <p:spTgt spid="46"/>
                                            </p:tgtEl>
                                            <p:attrNameLst>
                                              <p:attrName>ppt_x</p:attrName>
                                            </p:attrNameLst>
                                          </p:cBhvr>
                                        </p:anim>
                                        <p:anim by="(-#ppt_w*0.10)" calcmode="lin" valueType="num">
                                          <p:cBhvr>
                                            <p:cTn id="70" dur="50" autoRev="1" fill="hold">
                                              <p:stCondLst>
                                                <p:cond delay="0"/>
                                              </p:stCondLst>
                                            </p:cTn>
                                            <p:tgtEl>
                                              <p:spTgt spid="46"/>
                                            </p:tgtEl>
                                            <p:attrNameLst>
                                              <p:attrName>ppt_y</p:attrName>
                                            </p:attrNameLst>
                                          </p:cBhvr>
                                        </p:anim>
                                        <p:animRot by="-480000">
                                          <p:cBhvr>
                                            <p:cTn id="71" dur="50" autoRev="1" fill="hold">
                                              <p:stCondLst>
                                                <p:cond delay="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0" grpId="0"/>
          <p:bldP spid="40" grpId="1"/>
          <p:bldP spid="41" grpId="0" animBg="1"/>
          <p:bldP spid="42" grpId="0" animBg="1"/>
          <p:bldP spid="43" grpId="0"/>
          <p:bldP spid="43" grpId="1"/>
          <p:bldP spid="44" grpId="0" animBg="1"/>
          <p:bldP spid="45" grpId="0" animBg="1"/>
          <p:bldP spid="46" grpId="0"/>
          <p:bldP spid="46"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0160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43697" y="697261"/>
            <a:ext cx="2031325" cy="1200329"/>
          </a:xfrm>
          <a:prstGeom prst="rect">
            <a:avLst/>
          </a:prstGeom>
        </p:spPr>
        <p:txBody>
          <a:bodyPr vert="horz" wrap="none">
            <a:spAutoFit/>
          </a:bodyPr>
          <a:lstStyle/>
          <a:p>
            <a:pPr algn="ctr"/>
            <a:r>
              <a:rPr lang="zh-CN" altLang="en-US" sz="3600" b="1" dirty="0">
                <a:solidFill>
                  <a:schemeClr val="bg1"/>
                </a:solidFill>
                <a:latin typeface="微软雅黑" pitchFamily="34" charset="-122"/>
                <a:ea typeface="微软雅黑" pitchFamily="34" charset="-122"/>
              </a:rPr>
              <a:t>研究成果</a:t>
            </a:r>
          </a:p>
          <a:p>
            <a:pPr algn="ctr"/>
            <a:r>
              <a:rPr lang="zh-CN" altLang="en-US" sz="3600" b="1" dirty="0">
                <a:solidFill>
                  <a:schemeClr val="bg1"/>
                </a:solidFill>
                <a:latin typeface="微软雅黑" pitchFamily="34" charset="-122"/>
                <a:ea typeface="微软雅黑" pitchFamily="34" charset="-122"/>
              </a:rPr>
              <a:t>与应用</a:t>
            </a:r>
          </a:p>
        </p:txBody>
      </p:sp>
      <p:sp>
        <p:nvSpPr>
          <p:cNvPr id="14" name="Freeform 5"/>
          <p:cNvSpPr>
            <a:spLocks noEditPoints="1"/>
          </p:cNvSpPr>
          <p:nvPr/>
        </p:nvSpPr>
        <p:spPr bwMode="auto">
          <a:xfrm>
            <a:off x="4903942" y="2188882"/>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5" name="矩形 14"/>
          <p:cNvSpPr/>
          <p:nvPr/>
        </p:nvSpPr>
        <p:spPr>
          <a:xfrm>
            <a:off x="5407997" y="2137421"/>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研究目标</a:t>
            </a:r>
          </a:p>
        </p:txBody>
      </p:sp>
      <p:sp>
        <p:nvSpPr>
          <p:cNvPr id="16" name="Freeform 5"/>
          <p:cNvSpPr>
            <a:spLocks noEditPoints="1"/>
          </p:cNvSpPr>
          <p:nvPr/>
        </p:nvSpPr>
        <p:spPr bwMode="auto">
          <a:xfrm>
            <a:off x="4903942" y="2829550"/>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7" name="矩形 16"/>
          <p:cNvSpPr/>
          <p:nvPr/>
        </p:nvSpPr>
        <p:spPr>
          <a:xfrm>
            <a:off x="5407997" y="277808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成果形式</a:t>
            </a:r>
          </a:p>
        </p:txBody>
      </p:sp>
      <p:sp>
        <p:nvSpPr>
          <p:cNvPr id="18" name="Freeform 5"/>
          <p:cNvSpPr>
            <a:spLocks noEditPoints="1"/>
          </p:cNvSpPr>
          <p:nvPr/>
        </p:nvSpPr>
        <p:spPr bwMode="auto">
          <a:xfrm>
            <a:off x="4903942" y="3470218"/>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9" name="矩形 18"/>
          <p:cNvSpPr/>
          <p:nvPr/>
        </p:nvSpPr>
        <p:spPr>
          <a:xfrm>
            <a:off x="5407997" y="3418757"/>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应用全景</a:t>
            </a:r>
          </a:p>
        </p:txBody>
      </p:sp>
      <p:sp>
        <p:nvSpPr>
          <p:cNvPr id="20" name="Freeform 7"/>
          <p:cNvSpPr>
            <a:spLocks noChangeAspect="1" noEditPoints="1"/>
          </p:cNvSpPr>
          <p:nvPr/>
        </p:nvSpPr>
        <p:spPr bwMode="auto">
          <a:xfrm>
            <a:off x="2069971" y="1875550"/>
            <a:ext cx="2305050" cy="2308225"/>
          </a:xfrm>
          <a:custGeom>
            <a:avLst/>
            <a:gdLst>
              <a:gd name="T0" fmla="*/ 1152200 w 3543"/>
              <a:gd name="T1" fmla="*/ 0 h 3544"/>
              <a:gd name="T2" fmla="*/ 1390317 w 3543"/>
              <a:gd name="T3" fmla="*/ 685824 h 3544"/>
              <a:gd name="T4" fmla="*/ 1350630 w 3543"/>
              <a:gd name="T5" fmla="*/ 781566 h 3544"/>
              <a:gd name="T6" fmla="*/ 1294029 w 3543"/>
              <a:gd name="T7" fmla="*/ 827157 h 3544"/>
              <a:gd name="T8" fmla="*/ 1252391 w 3543"/>
              <a:gd name="T9" fmla="*/ 841486 h 3544"/>
              <a:gd name="T10" fmla="*/ 1201645 w 3543"/>
              <a:gd name="T11" fmla="*/ 844743 h 3544"/>
              <a:gd name="T12" fmla="*/ 1124224 w 3543"/>
              <a:gd name="T13" fmla="*/ 819993 h 3544"/>
              <a:gd name="T14" fmla="*/ 1074779 w 3543"/>
              <a:gd name="T15" fmla="*/ 775704 h 3544"/>
              <a:gd name="T16" fmla="*/ 1042900 w 3543"/>
              <a:gd name="T17" fmla="*/ 706015 h 3544"/>
              <a:gd name="T18" fmla="*/ 1039647 w 3543"/>
              <a:gd name="T19" fmla="*/ 655864 h 3544"/>
              <a:gd name="T20" fmla="*/ 1061767 w 3543"/>
              <a:gd name="T21" fmla="*/ 583569 h 3544"/>
              <a:gd name="T22" fmla="*/ 1104056 w 3543"/>
              <a:gd name="T23" fmla="*/ 532768 h 3544"/>
              <a:gd name="T24" fmla="*/ 1170416 w 3543"/>
              <a:gd name="T25" fmla="*/ 498900 h 3544"/>
              <a:gd name="T26" fmla="*/ 1220512 w 3543"/>
              <a:gd name="T27" fmla="*/ 493038 h 3544"/>
              <a:gd name="T28" fmla="*/ 1283619 w 3543"/>
              <a:gd name="T29" fmla="*/ 506715 h 3544"/>
              <a:gd name="T30" fmla="*/ 1347378 w 3543"/>
              <a:gd name="T31" fmla="*/ 552307 h 3544"/>
              <a:gd name="T32" fmla="*/ 1382510 w 3543"/>
              <a:gd name="T33" fmla="*/ 613529 h 3544"/>
              <a:gd name="T34" fmla="*/ 1443015 w 3543"/>
              <a:gd name="T35" fmla="*/ 578359 h 3544"/>
              <a:gd name="T36" fmla="*/ 1001262 w 3543"/>
              <a:gd name="T37" fmla="*/ 452006 h 3544"/>
              <a:gd name="T38" fmla="*/ 1118369 w 3543"/>
              <a:gd name="T39" fmla="*/ 894893 h 3544"/>
              <a:gd name="T40" fmla="*/ 1519785 w 3543"/>
              <a:gd name="T41" fmla="*/ 671495 h 3544"/>
              <a:gd name="T42" fmla="*/ 1119670 w 3543"/>
              <a:gd name="T43" fmla="*/ 1453713 h 3544"/>
              <a:gd name="T44" fmla="*/ 1008419 w 3543"/>
              <a:gd name="T45" fmla="*/ 1602210 h 3544"/>
              <a:gd name="T46" fmla="*/ 890661 w 3543"/>
              <a:gd name="T47" fmla="*/ 1655617 h 3544"/>
              <a:gd name="T48" fmla="*/ 811289 w 3543"/>
              <a:gd name="T49" fmla="*/ 1662130 h 3544"/>
              <a:gd name="T50" fmla="*/ 722158 w 3543"/>
              <a:gd name="T51" fmla="*/ 1645848 h 3544"/>
              <a:gd name="T52" fmla="*/ 599846 w 3543"/>
              <a:gd name="T53" fmla="*/ 1568342 h 3544"/>
              <a:gd name="T54" fmla="*/ 534137 w 3543"/>
              <a:gd name="T55" fmla="*/ 1469995 h 3544"/>
              <a:gd name="T56" fmla="*/ 510065 w 3543"/>
              <a:gd name="T57" fmla="*/ 1335175 h 3544"/>
              <a:gd name="T58" fmla="*/ 526330 w 3543"/>
              <a:gd name="T59" fmla="*/ 1245947 h 3544"/>
              <a:gd name="T60" fmla="*/ 596594 w 3543"/>
              <a:gd name="T61" fmla="*/ 1131317 h 3544"/>
              <a:gd name="T62" fmla="*/ 692231 w 3543"/>
              <a:gd name="T63" fmla="*/ 1062278 h 3544"/>
              <a:gd name="T64" fmla="*/ 821699 w 3543"/>
              <a:gd name="T65" fmla="*/ 1033621 h 3544"/>
              <a:gd name="T66" fmla="*/ 911480 w 3543"/>
              <a:gd name="T67" fmla="*/ 1045996 h 3544"/>
              <a:gd name="T68" fmla="*/ 1014274 w 3543"/>
              <a:gd name="T69" fmla="*/ 1097449 h 3544"/>
              <a:gd name="T70" fmla="*/ 1103405 w 3543"/>
              <a:gd name="T71" fmla="*/ 1204914 h 3544"/>
              <a:gd name="T72" fmla="*/ 1137236 w 3543"/>
              <a:gd name="T73" fmla="*/ 1325406 h 3544"/>
              <a:gd name="T74" fmla="*/ 1257596 w 3543"/>
              <a:gd name="T75" fmla="*/ 1291538 h 3544"/>
              <a:gd name="T76" fmla="*/ 550401 w 3543"/>
              <a:gd name="T77" fmla="*/ 877959 h 3544"/>
              <a:gd name="T78" fmla="*/ 556257 w 3543"/>
              <a:gd name="T79" fmla="*/ 1694696 h 3544"/>
              <a:gd name="T80" fmla="*/ 1348679 w 3543"/>
              <a:gd name="T81" fmla="*/ 1486929 h 3544"/>
              <a:gd name="T82" fmla="*/ 1895177 w 3543"/>
              <a:gd name="T83" fmla="*/ 1279163 h 3544"/>
              <a:gd name="T84" fmla="*/ 1817105 w 3543"/>
              <a:gd name="T85" fmla="*/ 1383372 h 3544"/>
              <a:gd name="T86" fmla="*/ 1734480 w 3543"/>
              <a:gd name="T87" fmla="*/ 1420496 h 3544"/>
              <a:gd name="T88" fmla="*/ 1678529 w 3543"/>
              <a:gd name="T89" fmla="*/ 1425055 h 3544"/>
              <a:gd name="T90" fmla="*/ 1616072 w 3543"/>
              <a:gd name="T91" fmla="*/ 1413983 h 3544"/>
              <a:gd name="T92" fmla="*/ 1530194 w 3543"/>
              <a:gd name="T93" fmla="*/ 1359274 h 3544"/>
              <a:gd name="T94" fmla="*/ 1484002 w 3543"/>
              <a:gd name="T95" fmla="*/ 1290235 h 3544"/>
              <a:gd name="T96" fmla="*/ 1467087 w 3543"/>
              <a:gd name="T97" fmla="*/ 1195796 h 3544"/>
              <a:gd name="T98" fmla="*/ 1478797 w 3543"/>
              <a:gd name="T99" fmla="*/ 1133271 h 3544"/>
              <a:gd name="T100" fmla="*/ 1527592 w 3543"/>
              <a:gd name="T101" fmla="*/ 1052509 h 3544"/>
              <a:gd name="T102" fmla="*/ 1594603 w 3543"/>
              <a:gd name="T103" fmla="*/ 1004312 h 3544"/>
              <a:gd name="T104" fmla="*/ 1685686 w 3543"/>
              <a:gd name="T105" fmla="*/ 983471 h 3544"/>
              <a:gd name="T106" fmla="*/ 1748793 w 3543"/>
              <a:gd name="T107" fmla="*/ 992589 h 3544"/>
              <a:gd name="T108" fmla="*/ 1821009 w 3543"/>
              <a:gd name="T109" fmla="*/ 1028411 h 3544"/>
              <a:gd name="T110" fmla="*/ 1884117 w 3543"/>
              <a:gd name="T111" fmla="*/ 1103962 h 3544"/>
              <a:gd name="T112" fmla="*/ 1907538 w 3543"/>
              <a:gd name="T113" fmla="*/ 1188632 h 3544"/>
              <a:gd name="T114" fmla="*/ 1992115 w 3543"/>
              <a:gd name="T115" fmla="*/ 1165185 h 3544"/>
              <a:gd name="T116" fmla="*/ 1495713 w 3543"/>
              <a:gd name="T117" fmla="*/ 874703 h 3544"/>
              <a:gd name="T118" fmla="*/ 1499616 w 3543"/>
              <a:gd name="T119" fmla="*/ 1447851 h 3544"/>
              <a:gd name="T120" fmla="*/ 2055873 w 3543"/>
              <a:gd name="T121" fmla="*/ 1301959 h 35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43" h="3544">
                <a:moveTo>
                  <a:pt x="1771" y="172"/>
                </a:moveTo>
                <a:cubicBezTo>
                  <a:pt x="2655" y="172"/>
                  <a:pt x="3372" y="888"/>
                  <a:pt x="3372" y="1772"/>
                </a:cubicBezTo>
                <a:cubicBezTo>
                  <a:pt x="3372" y="2655"/>
                  <a:pt x="2655" y="3372"/>
                  <a:pt x="1771" y="3372"/>
                </a:cubicBezTo>
                <a:cubicBezTo>
                  <a:pt x="888" y="3372"/>
                  <a:pt x="171" y="2655"/>
                  <a:pt x="171" y="1772"/>
                </a:cubicBezTo>
                <a:cubicBezTo>
                  <a:pt x="171" y="888"/>
                  <a:pt x="888" y="172"/>
                  <a:pt x="1771" y="172"/>
                </a:cubicBezTo>
                <a:close/>
                <a:moveTo>
                  <a:pt x="1771" y="0"/>
                </a:moveTo>
                <a:cubicBezTo>
                  <a:pt x="2750" y="0"/>
                  <a:pt x="3543" y="793"/>
                  <a:pt x="3543" y="1772"/>
                </a:cubicBezTo>
                <a:cubicBezTo>
                  <a:pt x="3543" y="2750"/>
                  <a:pt x="2750" y="3544"/>
                  <a:pt x="1771" y="3544"/>
                </a:cubicBezTo>
                <a:cubicBezTo>
                  <a:pt x="793" y="3544"/>
                  <a:pt x="0" y="2750"/>
                  <a:pt x="0" y="1772"/>
                </a:cubicBezTo>
                <a:cubicBezTo>
                  <a:pt x="0" y="793"/>
                  <a:pt x="793" y="0"/>
                  <a:pt x="1771" y="0"/>
                </a:cubicBezTo>
                <a:close/>
                <a:moveTo>
                  <a:pt x="2137" y="996"/>
                </a:moveTo>
                <a:cubicBezTo>
                  <a:pt x="2137" y="997"/>
                  <a:pt x="2137" y="998"/>
                  <a:pt x="2137" y="999"/>
                </a:cubicBezTo>
                <a:cubicBezTo>
                  <a:pt x="2137" y="1002"/>
                  <a:pt x="2138" y="1005"/>
                  <a:pt x="2138" y="1008"/>
                </a:cubicBezTo>
                <a:cubicBezTo>
                  <a:pt x="2138" y="1010"/>
                  <a:pt x="2138" y="1011"/>
                  <a:pt x="2138" y="1012"/>
                </a:cubicBezTo>
                <a:cubicBezTo>
                  <a:pt x="2138" y="1016"/>
                  <a:pt x="2139" y="1020"/>
                  <a:pt x="2139" y="1024"/>
                </a:cubicBezTo>
                <a:cubicBezTo>
                  <a:pt x="2139" y="1025"/>
                  <a:pt x="2139" y="1025"/>
                  <a:pt x="2139" y="1025"/>
                </a:cubicBezTo>
                <a:cubicBezTo>
                  <a:pt x="2139" y="1029"/>
                  <a:pt x="2139" y="1033"/>
                  <a:pt x="2138" y="1036"/>
                </a:cubicBezTo>
                <a:cubicBezTo>
                  <a:pt x="2138" y="1038"/>
                  <a:pt x="2138" y="1039"/>
                  <a:pt x="2138" y="1040"/>
                </a:cubicBezTo>
                <a:cubicBezTo>
                  <a:pt x="2138" y="1043"/>
                  <a:pt x="2138" y="1046"/>
                  <a:pt x="2138" y="1049"/>
                </a:cubicBezTo>
                <a:cubicBezTo>
                  <a:pt x="2138" y="1050"/>
                  <a:pt x="2138" y="1051"/>
                  <a:pt x="2137" y="1053"/>
                </a:cubicBezTo>
                <a:cubicBezTo>
                  <a:pt x="2135" y="1073"/>
                  <a:pt x="2131" y="1093"/>
                  <a:pt x="2125" y="1113"/>
                </a:cubicBezTo>
                <a:cubicBezTo>
                  <a:pt x="2124" y="1116"/>
                  <a:pt x="2123" y="1118"/>
                  <a:pt x="2122" y="1121"/>
                </a:cubicBezTo>
                <a:cubicBezTo>
                  <a:pt x="2122" y="1122"/>
                  <a:pt x="2121" y="1123"/>
                  <a:pt x="2121" y="1123"/>
                </a:cubicBezTo>
                <a:cubicBezTo>
                  <a:pt x="2120" y="1126"/>
                  <a:pt x="2119" y="1129"/>
                  <a:pt x="2118" y="1132"/>
                </a:cubicBezTo>
                <a:cubicBezTo>
                  <a:pt x="2118" y="1132"/>
                  <a:pt x="2118" y="1132"/>
                  <a:pt x="2117" y="1133"/>
                </a:cubicBezTo>
                <a:cubicBezTo>
                  <a:pt x="2114" y="1141"/>
                  <a:pt x="2109" y="1150"/>
                  <a:pt x="2105" y="1158"/>
                </a:cubicBezTo>
                <a:cubicBezTo>
                  <a:pt x="2105" y="1159"/>
                  <a:pt x="2104" y="1159"/>
                  <a:pt x="2104" y="1160"/>
                </a:cubicBezTo>
                <a:cubicBezTo>
                  <a:pt x="2103" y="1162"/>
                  <a:pt x="2101" y="1165"/>
                  <a:pt x="2100" y="1167"/>
                </a:cubicBezTo>
                <a:cubicBezTo>
                  <a:pt x="2099" y="1168"/>
                  <a:pt x="2099" y="1168"/>
                  <a:pt x="2099" y="1169"/>
                </a:cubicBezTo>
                <a:cubicBezTo>
                  <a:pt x="2092" y="1180"/>
                  <a:pt x="2085" y="1190"/>
                  <a:pt x="2076" y="1200"/>
                </a:cubicBezTo>
                <a:cubicBezTo>
                  <a:pt x="2076" y="1201"/>
                  <a:pt x="2076" y="1201"/>
                  <a:pt x="2075" y="1202"/>
                </a:cubicBezTo>
                <a:cubicBezTo>
                  <a:pt x="2073" y="1204"/>
                  <a:pt x="2071" y="1206"/>
                  <a:pt x="2069" y="1208"/>
                </a:cubicBezTo>
                <a:cubicBezTo>
                  <a:pt x="2069" y="1209"/>
                  <a:pt x="2069" y="1209"/>
                  <a:pt x="2068" y="1209"/>
                </a:cubicBezTo>
                <a:cubicBezTo>
                  <a:pt x="2062" y="1216"/>
                  <a:pt x="2055" y="1223"/>
                  <a:pt x="2048" y="1230"/>
                </a:cubicBezTo>
                <a:cubicBezTo>
                  <a:pt x="2048" y="1230"/>
                  <a:pt x="2047" y="1230"/>
                  <a:pt x="2047" y="1230"/>
                </a:cubicBezTo>
                <a:cubicBezTo>
                  <a:pt x="2045" y="1232"/>
                  <a:pt x="2043" y="1234"/>
                  <a:pt x="2040" y="1236"/>
                </a:cubicBezTo>
                <a:cubicBezTo>
                  <a:pt x="2040" y="1237"/>
                  <a:pt x="2039" y="1237"/>
                  <a:pt x="2039" y="1237"/>
                </a:cubicBezTo>
                <a:cubicBezTo>
                  <a:pt x="2036" y="1239"/>
                  <a:pt x="2034" y="1241"/>
                  <a:pt x="2032" y="1243"/>
                </a:cubicBezTo>
                <a:cubicBezTo>
                  <a:pt x="2018" y="1253"/>
                  <a:pt x="2004" y="1262"/>
                  <a:pt x="1989" y="1270"/>
                </a:cubicBezTo>
                <a:cubicBezTo>
                  <a:pt x="1986" y="1271"/>
                  <a:pt x="1982" y="1273"/>
                  <a:pt x="1979" y="1274"/>
                </a:cubicBezTo>
                <a:cubicBezTo>
                  <a:pt x="1978" y="1275"/>
                  <a:pt x="1976" y="1276"/>
                  <a:pt x="1975" y="1276"/>
                </a:cubicBezTo>
                <a:cubicBezTo>
                  <a:pt x="1973" y="1277"/>
                  <a:pt x="1970" y="1278"/>
                  <a:pt x="1968" y="1279"/>
                </a:cubicBezTo>
                <a:cubicBezTo>
                  <a:pt x="1966" y="1280"/>
                  <a:pt x="1965" y="1280"/>
                  <a:pt x="1964" y="1281"/>
                </a:cubicBezTo>
                <a:cubicBezTo>
                  <a:pt x="1960" y="1282"/>
                  <a:pt x="1957" y="1283"/>
                  <a:pt x="1953" y="1284"/>
                </a:cubicBezTo>
                <a:cubicBezTo>
                  <a:pt x="1953" y="1285"/>
                  <a:pt x="1953" y="1285"/>
                  <a:pt x="1952" y="1285"/>
                </a:cubicBezTo>
                <a:cubicBezTo>
                  <a:pt x="1948" y="1286"/>
                  <a:pt x="1945" y="1287"/>
                  <a:pt x="1941" y="1288"/>
                </a:cubicBezTo>
                <a:cubicBezTo>
                  <a:pt x="1939" y="1289"/>
                  <a:pt x="1938" y="1289"/>
                  <a:pt x="1937" y="1289"/>
                </a:cubicBezTo>
                <a:cubicBezTo>
                  <a:pt x="1934" y="1290"/>
                  <a:pt x="1931" y="1291"/>
                  <a:pt x="1928" y="1291"/>
                </a:cubicBezTo>
                <a:cubicBezTo>
                  <a:pt x="1927" y="1292"/>
                  <a:pt x="1926" y="1292"/>
                  <a:pt x="1925" y="1292"/>
                </a:cubicBezTo>
                <a:cubicBezTo>
                  <a:pt x="1920" y="1293"/>
                  <a:pt x="1916" y="1294"/>
                  <a:pt x="1912" y="1295"/>
                </a:cubicBezTo>
                <a:cubicBezTo>
                  <a:pt x="1908" y="1295"/>
                  <a:pt x="1904" y="1296"/>
                  <a:pt x="1900" y="1296"/>
                </a:cubicBezTo>
                <a:cubicBezTo>
                  <a:pt x="1899" y="1296"/>
                  <a:pt x="1897" y="1297"/>
                  <a:pt x="1896" y="1297"/>
                </a:cubicBezTo>
                <a:cubicBezTo>
                  <a:pt x="1893" y="1297"/>
                  <a:pt x="1890" y="1297"/>
                  <a:pt x="1887" y="1298"/>
                </a:cubicBezTo>
                <a:cubicBezTo>
                  <a:pt x="1886" y="1298"/>
                  <a:pt x="1885" y="1298"/>
                  <a:pt x="1883" y="1298"/>
                </a:cubicBezTo>
                <a:cubicBezTo>
                  <a:pt x="1879" y="1298"/>
                  <a:pt x="1875" y="1298"/>
                  <a:pt x="1871" y="1298"/>
                </a:cubicBezTo>
                <a:cubicBezTo>
                  <a:pt x="1871" y="1298"/>
                  <a:pt x="1870" y="1298"/>
                  <a:pt x="1870" y="1298"/>
                </a:cubicBezTo>
                <a:cubicBezTo>
                  <a:pt x="1866" y="1298"/>
                  <a:pt x="1863" y="1298"/>
                  <a:pt x="1859" y="1298"/>
                </a:cubicBezTo>
                <a:cubicBezTo>
                  <a:pt x="1858" y="1298"/>
                  <a:pt x="1856" y="1298"/>
                  <a:pt x="1855" y="1298"/>
                </a:cubicBezTo>
                <a:cubicBezTo>
                  <a:pt x="1852" y="1298"/>
                  <a:pt x="1849" y="1298"/>
                  <a:pt x="1847" y="1297"/>
                </a:cubicBezTo>
                <a:cubicBezTo>
                  <a:pt x="1845" y="1297"/>
                  <a:pt x="1844" y="1297"/>
                  <a:pt x="1843" y="1297"/>
                </a:cubicBezTo>
                <a:cubicBezTo>
                  <a:pt x="1839" y="1297"/>
                  <a:pt x="1835" y="1296"/>
                  <a:pt x="1831" y="1296"/>
                </a:cubicBezTo>
                <a:cubicBezTo>
                  <a:pt x="1815" y="1294"/>
                  <a:pt x="1798" y="1290"/>
                  <a:pt x="1783" y="1284"/>
                </a:cubicBezTo>
                <a:cubicBezTo>
                  <a:pt x="1780" y="1284"/>
                  <a:pt x="1777" y="1283"/>
                  <a:pt x="1774" y="1282"/>
                </a:cubicBezTo>
                <a:cubicBezTo>
                  <a:pt x="1774" y="1281"/>
                  <a:pt x="1773" y="1281"/>
                  <a:pt x="1772" y="1281"/>
                </a:cubicBezTo>
                <a:cubicBezTo>
                  <a:pt x="1769" y="1280"/>
                  <a:pt x="1767" y="1279"/>
                  <a:pt x="1764" y="1277"/>
                </a:cubicBezTo>
                <a:cubicBezTo>
                  <a:pt x="1763" y="1277"/>
                  <a:pt x="1763" y="1277"/>
                  <a:pt x="1763" y="1277"/>
                </a:cubicBezTo>
                <a:cubicBezTo>
                  <a:pt x="1754" y="1273"/>
                  <a:pt x="1745" y="1269"/>
                  <a:pt x="1737" y="1265"/>
                </a:cubicBezTo>
                <a:cubicBezTo>
                  <a:pt x="1737" y="1264"/>
                  <a:pt x="1736" y="1264"/>
                  <a:pt x="1736" y="1264"/>
                </a:cubicBezTo>
                <a:cubicBezTo>
                  <a:pt x="1733" y="1262"/>
                  <a:pt x="1731" y="1261"/>
                  <a:pt x="1728" y="1259"/>
                </a:cubicBezTo>
                <a:cubicBezTo>
                  <a:pt x="1728" y="1259"/>
                  <a:pt x="1727" y="1259"/>
                  <a:pt x="1726" y="1258"/>
                </a:cubicBezTo>
                <a:cubicBezTo>
                  <a:pt x="1716" y="1252"/>
                  <a:pt x="1705" y="1244"/>
                  <a:pt x="1695" y="1236"/>
                </a:cubicBezTo>
                <a:cubicBezTo>
                  <a:pt x="1695" y="1236"/>
                  <a:pt x="1694" y="1235"/>
                  <a:pt x="1694" y="1235"/>
                </a:cubicBezTo>
                <a:cubicBezTo>
                  <a:pt x="1691" y="1233"/>
                  <a:pt x="1689" y="1231"/>
                  <a:pt x="1687" y="1229"/>
                </a:cubicBezTo>
                <a:cubicBezTo>
                  <a:pt x="1687" y="1229"/>
                  <a:pt x="1686" y="1228"/>
                  <a:pt x="1686" y="1228"/>
                </a:cubicBezTo>
                <a:cubicBezTo>
                  <a:pt x="1679" y="1222"/>
                  <a:pt x="1672" y="1215"/>
                  <a:pt x="1666" y="1208"/>
                </a:cubicBezTo>
                <a:cubicBezTo>
                  <a:pt x="1666" y="1207"/>
                  <a:pt x="1665" y="1207"/>
                  <a:pt x="1665" y="1207"/>
                </a:cubicBezTo>
                <a:cubicBezTo>
                  <a:pt x="1663" y="1205"/>
                  <a:pt x="1661" y="1202"/>
                  <a:pt x="1659" y="1200"/>
                </a:cubicBezTo>
                <a:cubicBezTo>
                  <a:pt x="1659" y="1200"/>
                  <a:pt x="1658" y="1199"/>
                  <a:pt x="1658" y="1198"/>
                </a:cubicBezTo>
                <a:cubicBezTo>
                  <a:pt x="1656" y="1196"/>
                  <a:pt x="1654" y="1194"/>
                  <a:pt x="1652" y="1191"/>
                </a:cubicBezTo>
                <a:cubicBezTo>
                  <a:pt x="1640" y="1175"/>
                  <a:pt x="1629" y="1158"/>
                  <a:pt x="1621" y="1139"/>
                </a:cubicBezTo>
                <a:cubicBezTo>
                  <a:pt x="1620" y="1137"/>
                  <a:pt x="1620" y="1136"/>
                  <a:pt x="1619" y="1135"/>
                </a:cubicBezTo>
                <a:cubicBezTo>
                  <a:pt x="1618" y="1132"/>
                  <a:pt x="1617" y="1130"/>
                  <a:pt x="1616" y="1127"/>
                </a:cubicBezTo>
                <a:cubicBezTo>
                  <a:pt x="1616" y="1126"/>
                  <a:pt x="1615" y="1125"/>
                  <a:pt x="1615" y="1123"/>
                </a:cubicBezTo>
                <a:cubicBezTo>
                  <a:pt x="1613" y="1120"/>
                  <a:pt x="1612" y="1117"/>
                  <a:pt x="1611" y="1113"/>
                </a:cubicBezTo>
                <a:cubicBezTo>
                  <a:pt x="1611" y="1113"/>
                  <a:pt x="1611" y="1112"/>
                  <a:pt x="1611" y="1112"/>
                </a:cubicBezTo>
                <a:cubicBezTo>
                  <a:pt x="1609" y="1108"/>
                  <a:pt x="1608" y="1104"/>
                  <a:pt x="1607" y="1100"/>
                </a:cubicBezTo>
                <a:cubicBezTo>
                  <a:pt x="1607" y="1099"/>
                  <a:pt x="1606" y="1098"/>
                  <a:pt x="1606" y="1097"/>
                </a:cubicBezTo>
                <a:cubicBezTo>
                  <a:pt x="1605" y="1094"/>
                  <a:pt x="1605" y="1091"/>
                  <a:pt x="1604" y="1088"/>
                </a:cubicBezTo>
                <a:cubicBezTo>
                  <a:pt x="1604" y="1087"/>
                  <a:pt x="1603" y="1086"/>
                  <a:pt x="1603" y="1084"/>
                </a:cubicBezTo>
                <a:cubicBezTo>
                  <a:pt x="1602" y="1080"/>
                  <a:pt x="1602" y="1076"/>
                  <a:pt x="1601" y="1072"/>
                </a:cubicBezTo>
                <a:cubicBezTo>
                  <a:pt x="1600" y="1068"/>
                  <a:pt x="1600" y="1064"/>
                  <a:pt x="1599" y="1060"/>
                </a:cubicBezTo>
                <a:cubicBezTo>
                  <a:pt x="1599" y="1058"/>
                  <a:pt x="1599" y="1057"/>
                  <a:pt x="1599" y="1056"/>
                </a:cubicBezTo>
                <a:cubicBezTo>
                  <a:pt x="1598" y="1053"/>
                  <a:pt x="1598" y="1050"/>
                  <a:pt x="1598" y="1047"/>
                </a:cubicBezTo>
                <a:cubicBezTo>
                  <a:pt x="1598" y="1046"/>
                  <a:pt x="1598" y="1044"/>
                  <a:pt x="1598" y="1043"/>
                </a:cubicBezTo>
                <a:cubicBezTo>
                  <a:pt x="1597" y="1039"/>
                  <a:pt x="1597" y="1035"/>
                  <a:pt x="1597" y="1031"/>
                </a:cubicBezTo>
                <a:cubicBezTo>
                  <a:pt x="1597" y="1031"/>
                  <a:pt x="1597" y="1030"/>
                  <a:pt x="1597" y="1030"/>
                </a:cubicBezTo>
                <a:cubicBezTo>
                  <a:pt x="1597" y="1026"/>
                  <a:pt x="1597" y="1022"/>
                  <a:pt x="1597" y="1019"/>
                </a:cubicBezTo>
                <a:cubicBezTo>
                  <a:pt x="1597" y="1018"/>
                  <a:pt x="1597" y="1016"/>
                  <a:pt x="1597" y="1015"/>
                </a:cubicBezTo>
                <a:cubicBezTo>
                  <a:pt x="1598" y="1012"/>
                  <a:pt x="1598" y="1009"/>
                  <a:pt x="1598" y="1007"/>
                </a:cubicBezTo>
                <a:cubicBezTo>
                  <a:pt x="1598" y="1005"/>
                  <a:pt x="1598" y="1004"/>
                  <a:pt x="1598" y="1002"/>
                </a:cubicBezTo>
                <a:cubicBezTo>
                  <a:pt x="1599" y="999"/>
                  <a:pt x="1599" y="995"/>
                  <a:pt x="1600" y="991"/>
                </a:cubicBezTo>
                <a:cubicBezTo>
                  <a:pt x="1600" y="991"/>
                  <a:pt x="1600" y="991"/>
                  <a:pt x="1600" y="991"/>
                </a:cubicBezTo>
                <a:cubicBezTo>
                  <a:pt x="1602" y="974"/>
                  <a:pt x="1606" y="958"/>
                  <a:pt x="1611" y="942"/>
                </a:cubicBezTo>
                <a:cubicBezTo>
                  <a:pt x="1612" y="940"/>
                  <a:pt x="1613" y="937"/>
                  <a:pt x="1614" y="934"/>
                </a:cubicBezTo>
                <a:cubicBezTo>
                  <a:pt x="1614" y="933"/>
                  <a:pt x="1614" y="933"/>
                  <a:pt x="1615" y="932"/>
                </a:cubicBezTo>
                <a:cubicBezTo>
                  <a:pt x="1616" y="929"/>
                  <a:pt x="1617" y="926"/>
                  <a:pt x="1618" y="924"/>
                </a:cubicBezTo>
                <a:cubicBezTo>
                  <a:pt x="1618" y="923"/>
                  <a:pt x="1618" y="923"/>
                  <a:pt x="1618" y="923"/>
                </a:cubicBezTo>
                <a:cubicBezTo>
                  <a:pt x="1622" y="914"/>
                  <a:pt x="1626" y="905"/>
                  <a:pt x="1631" y="897"/>
                </a:cubicBezTo>
                <a:cubicBezTo>
                  <a:pt x="1631" y="896"/>
                  <a:pt x="1631" y="896"/>
                  <a:pt x="1632" y="896"/>
                </a:cubicBezTo>
                <a:cubicBezTo>
                  <a:pt x="1633" y="893"/>
                  <a:pt x="1635" y="890"/>
                  <a:pt x="1636" y="888"/>
                </a:cubicBezTo>
                <a:cubicBezTo>
                  <a:pt x="1636" y="887"/>
                  <a:pt x="1637" y="887"/>
                  <a:pt x="1637" y="886"/>
                </a:cubicBezTo>
                <a:cubicBezTo>
                  <a:pt x="1644" y="875"/>
                  <a:pt x="1651" y="865"/>
                  <a:pt x="1659" y="855"/>
                </a:cubicBezTo>
                <a:cubicBezTo>
                  <a:pt x="1660" y="855"/>
                  <a:pt x="1660" y="854"/>
                  <a:pt x="1661" y="854"/>
                </a:cubicBezTo>
                <a:cubicBezTo>
                  <a:pt x="1662" y="851"/>
                  <a:pt x="1664" y="849"/>
                  <a:pt x="1666" y="847"/>
                </a:cubicBezTo>
                <a:cubicBezTo>
                  <a:pt x="1667" y="846"/>
                  <a:pt x="1667" y="846"/>
                  <a:pt x="1667" y="846"/>
                </a:cubicBezTo>
                <a:cubicBezTo>
                  <a:pt x="1674" y="839"/>
                  <a:pt x="1681" y="832"/>
                  <a:pt x="1688" y="825"/>
                </a:cubicBezTo>
                <a:cubicBezTo>
                  <a:pt x="1688" y="825"/>
                  <a:pt x="1688" y="825"/>
                  <a:pt x="1688" y="825"/>
                </a:cubicBezTo>
                <a:cubicBezTo>
                  <a:pt x="1691" y="823"/>
                  <a:pt x="1693" y="821"/>
                  <a:pt x="1695" y="819"/>
                </a:cubicBezTo>
                <a:cubicBezTo>
                  <a:pt x="1696" y="819"/>
                  <a:pt x="1696" y="818"/>
                  <a:pt x="1697" y="818"/>
                </a:cubicBezTo>
                <a:cubicBezTo>
                  <a:pt x="1699" y="816"/>
                  <a:pt x="1702" y="814"/>
                  <a:pt x="1704" y="812"/>
                </a:cubicBezTo>
                <a:cubicBezTo>
                  <a:pt x="1717" y="802"/>
                  <a:pt x="1731" y="793"/>
                  <a:pt x="1746" y="786"/>
                </a:cubicBezTo>
                <a:cubicBezTo>
                  <a:pt x="1750" y="784"/>
                  <a:pt x="1753" y="782"/>
                  <a:pt x="1757" y="781"/>
                </a:cubicBezTo>
                <a:cubicBezTo>
                  <a:pt x="1758" y="780"/>
                  <a:pt x="1759" y="780"/>
                  <a:pt x="1761" y="779"/>
                </a:cubicBezTo>
                <a:cubicBezTo>
                  <a:pt x="1763" y="778"/>
                  <a:pt x="1766" y="777"/>
                  <a:pt x="1768" y="776"/>
                </a:cubicBezTo>
                <a:cubicBezTo>
                  <a:pt x="1769" y="775"/>
                  <a:pt x="1771" y="775"/>
                  <a:pt x="1772" y="774"/>
                </a:cubicBezTo>
                <a:cubicBezTo>
                  <a:pt x="1775" y="773"/>
                  <a:pt x="1779" y="772"/>
                  <a:pt x="1782" y="771"/>
                </a:cubicBezTo>
                <a:cubicBezTo>
                  <a:pt x="1783" y="771"/>
                  <a:pt x="1783" y="770"/>
                  <a:pt x="1783" y="770"/>
                </a:cubicBezTo>
                <a:cubicBezTo>
                  <a:pt x="1787" y="769"/>
                  <a:pt x="1791" y="768"/>
                  <a:pt x="1795" y="767"/>
                </a:cubicBezTo>
                <a:cubicBezTo>
                  <a:pt x="1796" y="767"/>
                  <a:pt x="1797" y="766"/>
                  <a:pt x="1799" y="766"/>
                </a:cubicBezTo>
                <a:cubicBezTo>
                  <a:pt x="1802" y="765"/>
                  <a:pt x="1805" y="764"/>
                  <a:pt x="1807" y="764"/>
                </a:cubicBezTo>
                <a:cubicBezTo>
                  <a:pt x="1809" y="763"/>
                  <a:pt x="1810" y="763"/>
                  <a:pt x="1811" y="763"/>
                </a:cubicBezTo>
                <a:cubicBezTo>
                  <a:pt x="1815" y="762"/>
                  <a:pt x="1819" y="761"/>
                  <a:pt x="1823" y="761"/>
                </a:cubicBezTo>
                <a:cubicBezTo>
                  <a:pt x="1828" y="760"/>
                  <a:pt x="1832" y="759"/>
                  <a:pt x="1836" y="759"/>
                </a:cubicBezTo>
                <a:cubicBezTo>
                  <a:pt x="1837" y="759"/>
                  <a:pt x="1838" y="759"/>
                  <a:pt x="1840" y="758"/>
                </a:cubicBezTo>
                <a:cubicBezTo>
                  <a:pt x="1843" y="758"/>
                  <a:pt x="1846" y="758"/>
                  <a:pt x="1849" y="758"/>
                </a:cubicBezTo>
                <a:cubicBezTo>
                  <a:pt x="1850" y="758"/>
                  <a:pt x="1851" y="757"/>
                  <a:pt x="1852" y="757"/>
                </a:cubicBezTo>
                <a:cubicBezTo>
                  <a:pt x="1856" y="757"/>
                  <a:pt x="1860" y="757"/>
                  <a:pt x="1864" y="757"/>
                </a:cubicBezTo>
                <a:cubicBezTo>
                  <a:pt x="1865" y="757"/>
                  <a:pt x="1865" y="757"/>
                  <a:pt x="1866" y="757"/>
                </a:cubicBezTo>
                <a:cubicBezTo>
                  <a:pt x="1869" y="757"/>
                  <a:pt x="1873" y="757"/>
                  <a:pt x="1876" y="757"/>
                </a:cubicBezTo>
                <a:cubicBezTo>
                  <a:pt x="1878" y="757"/>
                  <a:pt x="1879" y="757"/>
                  <a:pt x="1881" y="757"/>
                </a:cubicBezTo>
                <a:cubicBezTo>
                  <a:pt x="1883" y="757"/>
                  <a:pt x="1886" y="757"/>
                  <a:pt x="1889" y="758"/>
                </a:cubicBezTo>
                <a:cubicBezTo>
                  <a:pt x="1890" y="758"/>
                  <a:pt x="1892" y="758"/>
                  <a:pt x="1893" y="758"/>
                </a:cubicBezTo>
                <a:cubicBezTo>
                  <a:pt x="1897" y="758"/>
                  <a:pt x="1901" y="759"/>
                  <a:pt x="1904" y="759"/>
                </a:cubicBezTo>
                <a:lnTo>
                  <a:pt x="1905" y="759"/>
                </a:lnTo>
                <a:cubicBezTo>
                  <a:pt x="1921" y="761"/>
                  <a:pt x="1937" y="765"/>
                  <a:pt x="1953" y="771"/>
                </a:cubicBezTo>
                <a:cubicBezTo>
                  <a:pt x="1956" y="772"/>
                  <a:pt x="1959" y="773"/>
                  <a:pt x="1962" y="774"/>
                </a:cubicBezTo>
                <a:cubicBezTo>
                  <a:pt x="1962" y="774"/>
                  <a:pt x="1963" y="774"/>
                  <a:pt x="1964" y="774"/>
                </a:cubicBezTo>
                <a:cubicBezTo>
                  <a:pt x="1966" y="775"/>
                  <a:pt x="1969" y="776"/>
                  <a:pt x="1972" y="778"/>
                </a:cubicBezTo>
                <a:cubicBezTo>
                  <a:pt x="1972" y="778"/>
                  <a:pt x="1973" y="778"/>
                  <a:pt x="1973" y="778"/>
                </a:cubicBezTo>
                <a:cubicBezTo>
                  <a:pt x="1982" y="782"/>
                  <a:pt x="1990" y="786"/>
                  <a:pt x="1999" y="791"/>
                </a:cubicBezTo>
                <a:cubicBezTo>
                  <a:pt x="1999" y="791"/>
                  <a:pt x="2000" y="791"/>
                  <a:pt x="2000" y="791"/>
                </a:cubicBezTo>
                <a:cubicBezTo>
                  <a:pt x="2002" y="793"/>
                  <a:pt x="2005" y="794"/>
                  <a:pt x="2008" y="796"/>
                </a:cubicBezTo>
                <a:cubicBezTo>
                  <a:pt x="2008" y="796"/>
                  <a:pt x="2009" y="796"/>
                  <a:pt x="2009" y="797"/>
                </a:cubicBezTo>
                <a:cubicBezTo>
                  <a:pt x="2020" y="803"/>
                  <a:pt x="2031" y="811"/>
                  <a:pt x="2040" y="819"/>
                </a:cubicBezTo>
                <a:cubicBezTo>
                  <a:pt x="2041" y="819"/>
                  <a:pt x="2041" y="820"/>
                  <a:pt x="2042" y="820"/>
                </a:cubicBezTo>
                <a:cubicBezTo>
                  <a:pt x="2044" y="822"/>
                  <a:pt x="2046" y="824"/>
                  <a:pt x="2049" y="826"/>
                </a:cubicBezTo>
                <a:cubicBezTo>
                  <a:pt x="2049" y="826"/>
                  <a:pt x="2049" y="827"/>
                  <a:pt x="2050" y="827"/>
                </a:cubicBezTo>
                <a:cubicBezTo>
                  <a:pt x="2057" y="834"/>
                  <a:pt x="2063" y="840"/>
                  <a:pt x="2070" y="847"/>
                </a:cubicBezTo>
                <a:cubicBezTo>
                  <a:pt x="2070" y="848"/>
                  <a:pt x="2070" y="848"/>
                  <a:pt x="2071" y="848"/>
                </a:cubicBezTo>
                <a:cubicBezTo>
                  <a:pt x="2073" y="851"/>
                  <a:pt x="2075" y="853"/>
                  <a:pt x="2076" y="855"/>
                </a:cubicBezTo>
                <a:cubicBezTo>
                  <a:pt x="2077" y="856"/>
                  <a:pt x="2077" y="856"/>
                  <a:pt x="2078" y="857"/>
                </a:cubicBezTo>
                <a:cubicBezTo>
                  <a:pt x="2080" y="859"/>
                  <a:pt x="2082" y="861"/>
                  <a:pt x="2083" y="864"/>
                </a:cubicBezTo>
                <a:cubicBezTo>
                  <a:pt x="2093" y="877"/>
                  <a:pt x="2102" y="891"/>
                  <a:pt x="2110" y="906"/>
                </a:cubicBezTo>
                <a:cubicBezTo>
                  <a:pt x="2112" y="910"/>
                  <a:pt x="2113" y="913"/>
                  <a:pt x="2115" y="916"/>
                </a:cubicBezTo>
                <a:cubicBezTo>
                  <a:pt x="2115" y="918"/>
                  <a:pt x="2116" y="919"/>
                  <a:pt x="2116" y="920"/>
                </a:cubicBezTo>
                <a:cubicBezTo>
                  <a:pt x="2117" y="923"/>
                  <a:pt x="2118" y="925"/>
                  <a:pt x="2120" y="928"/>
                </a:cubicBezTo>
                <a:cubicBezTo>
                  <a:pt x="2120" y="929"/>
                  <a:pt x="2121" y="930"/>
                  <a:pt x="2121" y="932"/>
                </a:cubicBezTo>
                <a:cubicBezTo>
                  <a:pt x="2122" y="935"/>
                  <a:pt x="2124" y="938"/>
                  <a:pt x="2125" y="942"/>
                </a:cubicBezTo>
                <a:cubicBezTo>
                  <a:pt x="2125" y="942"/>
                  <a:pt x="2125" y="943"/>
                  <a:pt x="2125" y="943"/>
                </a:cubicBezTo>
                <a:cubicBezTo>
                  <a:pt x="2126" y="947"/>
                  <a:pt x="2128" y="951"/>
                  <a:pt x="2129" y="955"/>
                </a:cubicBezTo>
                <a:lnTo>
                  <a:pt x="2130" y="958"/>
                </a:lnTo>
                <a:cubicBezTo>
                  <a:pt x="2130" y="961"/>
                  <a:pt x="2131" y="964"/>
                  <a:pt x="2132" y="967"/>
                </a:cubicBezTo>
                <a:cubicBezTo>
                  <a:pt x="2132" y="968"/>
                  <a:pt x="2132" y="970"/>
                  <a:pt x="2133" y="971"/>
                </a:cubicBezTo>
                <a:cubicBezTo>
                  <a:pt x="2133" y="975"/>
                  <a:pt x="2134" y="979"/>
                  <a:pt x="2135" y="983"/>
                </a:cubicBezTo>
                <a:cubicBezTo>
                  <a:pt x="2136" y="987"/>
                  <a:pt x="2136" y="991"/>
                  <a:pt x="2137" y="996"/>
                </a:cubicBezTo>
                <a:close/>
                <a:moveTo>
                  <a:pt x="2336" y="1031"/>
                </a:moveTo>
                <a:lnTo>
                  <a:pt x="2309" y="873"/>
                </a:lnTo>
                <a:lnTo>
                  <a:pt x="2218" y="888"/>
                </a:lnTo>
                <a:cubicBezTo>
                  <a:pt x="2201" y="846"/>
                  <a:pt x="2177" y="807"/>
                  <a:pt x="2147" y="775"/>
                </a:cubicBezTo>
                <a:lnTo>
                  <a:pt x="2201" y="699"/>
                </a:lnTo>
                <a:lnTo>
                  <a:pt x="2071" y="606"/>
                </a:lnTo>
                <a:lnTo>
                  <a:pt x="2017" y="681"/>
                </a:lnTo>
                <a:cubicBezTo>
                  <a:pt x="1976" y="664"/>
                  <a:pt x="1932" y="653"/>
                  <a:pt x="1886" y="651"/>
                </a:cubicBezTo>
                <a:lnTo>
                  <a:pt x="1871" y="560"/>
                </a:lnTo>
                <a:lnTo>
                  <a:pt x="1713" y="586"/>
                </a:lnTo>
                <a:lnTo>
                  <a:pt x="1728" y="677"/>
                </a:lnTo>
                <a:cubicBezTo>
                  <a:pt x="1686" y="694"/>
                  <a:pt x="1648" y="719"/>
                  <a:pt x="1615" y="748"/>
                </a:cubicBezTo>
                <a:lnTo>
                  <a:pt x="1539" y="694"/>
                </a:lnTo>
                <a:lnTo>
                  <a:pt x="1446" y="825"/>
                </a:lnTo>
                <a:lnTo>
                  <a:pt x="1522" y="879"/>
                </a:lnTo>
                <a:cubicBezTo>
                  <a:pt x="1504" y="919"/>
                  <a:pt x="1494" y="963"/>
                  <a:pt x="1491" y="1009"/>
                </a:cubicBezTo>
                <a:lnTo>
                  <a:pt x="1400" y="1024"/>
                </a:lnTo>
                <a:lnTo>
                  <a:pt x="1426" y="1182"/>
                </a:lnTo>
                <a:lnTo>
                  <a:pt x="1518" y="1167"/>
                </a:lnTo>
                <a:cubicBezTo>
                  <a:pt x="1535" y="1210"/>
                  <a:pt x="1559" y="1248"/>
                  <a:pt x="1589" y="1281"/>
                </a:cubicBezTo>
                <a:lnTo>
                  <a:pt x="1535" y="1356"/>
                </a:lnTo>
                <a:lnTo>
                  <a:pt x="1665" y="1449"/>
                </a:lnTo>
                <a:lnTo>
                  <a:pt x="1719" y="1374"/>
                </a:lnTo>
                <a:cubicBezTo>
                  <a:pt x="1760" y="1391"/>
                  <a:pt x="1804" y="1402"/>
                  <a:pt x="1849" y="1404"/>
                </a:cubicBezTo>
                <a:lnTo>
                  <a:pt x="1864" y="1495"/>
                </a:lnTo>
                <a:lnTo>
                  <a:pt x="2023" y="1469"/>
                </a:lnTo>
                <a:lnTo>
                  <a:pt x="2007" y="1378"/>
                </a:lnTo>
                <a:cubicBezTo>
                  <a:pt x="2050" y="1361"/>
                  <a:pt x="2088" y="1337"/>
                  <a:pt x="2121" y="1307"/>
                </a:cubicBezTo>
                <a:lnTo>
                  <a:pt x="2196" y="1361"/>
                </a:lnTo>
                <a:lnTo>
                  <a:pt x="2289" y="1230"/>
                </a:lnTo>
                <a:lnTo>
                  <a:pt x="2214" y="1176"/>
                </a:lnTo>
                <a:cubicBezTo>
                  <a:pt x="2232" y="1136"/>
                  <a:pt x="2242" y="1092"/>
                  <a:pt x="2244" y="1046"/>
                </a:cubicBezTo>
                <a:lnTo>
                  <a:pt x="2336" y="1031"/>
                </a:lnTo>
                <a:close/>
                <a:moveTo>
                  <a:pt x="1745" y="2133"/>
                </a:moveTo>
                <a:cubicBezTo>
                  <a:pt x="1745" y="2136"/>
                  <a:pt x="1745" y="2138"/>
                  <a:pt x="1744" y="2140"/>
                </a:cubicBezTo>
                <a:cubicBezTo>
                  <a:pt x="1743" y="2145"/>
                  <a:pt x="1743" y="2150"/>
                  <a:pt x="1741" y="2156"/>
                </a:cubicBezTo>
                <a:cubicBezTo>
                  <a:pt x="1741" y="2158"/>
                  <a:pt x="1741" y="2160"/>
                  <a:pt x="1740" y="2162"/>
                </a:cubicBezTo>
                <a:cubicBezTo>
                  <a:pt x="1739" y="2170"/>
                  <a:pt x="1738" y="2177"/>
                  <a:pt x="1736" y="2184"/>
                </a:cubicBezTo>
                <a:cubicBezTo>
                  <a:pt x="1736" y="2184"/>
                  <a:pt x="1735" y="2185"/>
                  <a:pt x="1735" y="2186"/>
                </a:cubicBezTo>
                <a:cubicBezTo>
                  <a:pt x="1734" y="2192"/>
                  <a:pt x="1732" y="2198"/>
                  <a:pt x="1730" y="2204"/>
                </a:cubicBezTo>
                <a:cubicBezTo>
                  <a:pt x="1730" y="2207"/>
                  <a:pt x="1729" y="2209"/>
                  <a:pt x="1728" y="2212"/>
                </a:cubicBezTo>
                <a:cubicBezTo>
                  <a:pt x="1727" y="2216"/>
                  <a:pt x="1725" y="2221"/>
                  <a:pt x="1724" y="2225"/>
                </a:cubicBezTo>
                <a:cubicBezTo>
                  <a:pt x="1723" y="2228"/>
                  <a:pt x="1722" y="2230"/>
                  <a:pt x="1721" y="2232"/>
                </a:cubicBezTo>
                <a:cubicBezTo>
                  <a:pt x="1709" y="2267"/>
                  <a:pt x="1692" y="2300"/>
                  <a:pt x="1673" y="2330"/>
                </a:cubicBezTo>
                <a:cubicBezTo>
                  <a:pt x="1670" y="2335"/>
                  <a:pt x="1667" y="2340"/>
                  <a:pt x="1664" y="2344"/>
                </a:cubicBezTo>
                <a:cubicBezTo>
                  <a:pt x="1663" y="2345"/>
                  <a:pt x="1662" y="2346"/>
                  <a:pt x="1662" y="2347"/>
                </a:cubicBezTo>
                <a:cubicBezTo>
                  <a:pt x="1659" y="2351"/>
                  <a:pt x="1655" y="2356"/>
                  <a:pt x="1652" y="2360"/>
                </a:cubicBezTo>
                <a:cubicBezTo>
                  <a:pt x="1652" y="2360"/>
                  <a:pt x="1651" y="2361"/>
                  <a:pt x="1651" y="2362"/>
                </a:cubicBezTo>
                <a:cubicBezTo>
                  <a:pt x="1641" y="2375"/>
                  <a:pt x="1630" y="2388"/>
                  <a:pt x="1618" y="2400"/>
                </a:cubicBezTo>
                <a:cubicBezTo>
                  <a:pt x="1617" y="2401"/>
                  <a:pt x="1617" y="2402"/>
                  <a:pt x="1616" y="2402"/>
                </a:cubicBezTo>
                <a:cubicBezTo>
                  <a:pt x="1613" y="2406"/>
                  <a:pt x="1609" y="2410"/>
                  <a:pt x="1605" y="2414"/>
                </a:cubicBezTo>
                <a:cubicBezTo>
                  <a:pt x="1604" y="2415"/>
                  <a:pt x="1603" y="2415"/>
                  <a:pt x="1603" y="2416"/>
                </a:cubicBezTo>
                <a:cubicBezTo>
                  <a:pt x="1586" y="2432"/>
                  <a:pt x="1569" y="2447"/>
                  <a:pt x="1550" y="2460"/>
                </a:cubicBezTo>
                <a:cubicBezTo>
                  <a:pt x="1549" y="2461"/>
                  <a:pt x="1548" y="2462"/>
                  <a:pt x="1547" y="2462"/>
                </a:cubicBezTo>
                <a:cubicBezTo>
                  <a:pt x="1543" y="2465"/>
                  <a:pt x="1539" y="2468"/>
                  <a:pt x="1534" y="2471"/>
                </a:cubicBezTo>
                <a:cubicBezTo>
                  <a:pt x="1534" y="2472"/>
                  <a:pt x="1533" y="2472"/>
                  <a:pt x="1532" y="2473"/>
                </a:cubicBezTo>
                <a:cubicBezTo>
                  <a:pt x="1518" y="2482"/>
                  <a:pt x="1503" y="2491"/>
                  <a:pt x="1488" y="2498"/>
                </a:cubicBezTo>
                <a:cubicBezTo>
                  <a:pt x="1488" y="2499"/>
                  <a:pt x="1487" y="2499"/>
                  <a:pt x="1486" y="2499"/>
                </a:cubicBezTo>
                <a:cubicBezTo>
                  <a:pt x="1482" y="2502"/>
                  <a:pt x="1477" y="2504"/>
                  <a:pt x="1472" y="2506"/>
                </a:cubicBezTo>
                <a:cubicBezTo>
                  <a:pt x="1471" y="2507"/>
                  <a:pt x="1470" y="2507"/>
                  <a:pt x="1469" y="2508"/>
                </a:cubicBezTo>
                <a:cubicBezTo>
                  <a:pt x="1464" y="2510"/>
                  <a:pt x="1459" y="2512"/>
                  <a:pt x="1454" y="2515"/>
                </a:cubicBezTo>
                <a:cubicBezTo>
                  <a:pt x="1427" y="2526"/>
                  <a:pt x="1398" y="2535"/>
                  <a:pt x="1369" y="2542"/>
                </a:cubicBezTo>
                <a:cubicBezTo>
                  <a:pt x="1362" y="2543"/>
                  <a:pt x="1356" y="2544"/>
                  <a:pt x="1349" y="2545"/>
                </a:cubicBezTo>
                <a:cubicBezTo>
                  <a:pt x="1347" y="2546"/>
                  <a:pt x="1344" y="2546"/>
                  <a:pt x="1342" y="2547"/>
                </a:cubicBezTo>
                <a:cubicBezTo>
                  <a:pt x="1337" y="2547"/>
                  <a:pt x="1332" y="2548"/>
                  <a:pt x="1327" y="2549"/>
                </a:cubicBezTo>
                <a:cubicBezTo>
                  <a:pt x="1325" y="2549"/>
                  <a:pt x="1322" y="2549"/>
                  <a:pt x="1320" y="2550"/>
                </a:cubicBezTo>
                <a:cubicBezTo>
                  <a:pt x="1313" y="2550"/>
                  <a:pt x="1307" y="2551"/>
                  <a:pt x="1300" y="2551"/>
                </a:cubicBezTo>
                <a:cubicBezTo>
                  <a:pt x="1300" y="2551"/>
                  <a:pt x="1299" y="2551"/>
                  <a:pt x="1298" y="2552"/>
                </a:cubicBezTo>
                <a:cubicBezTo>
                  <a:pt x="1291" y="2552"/>
                  <a:pt x="1284" y="2552"/>
                  <a:pt x="1277" y="2552"/>
                </a:cubicBezTo>
                <a:cubicBezTo>
                  <a:pt x="1274" y="2552"/>
                  <a:pt x="1272" y="2552"/>
                  <a:pt x="1270" y="2552"/>
                </a:cubicBezTo>
                <a:cubicBezTo>
                  <a:pt x="1264" y="2552"/>
                  <a:pt x="1259" y="2552"/>
                  <a:pt x="1254" y="2552"/>
                </a:cubicBezTo>
                <a:cubicBezTo>
                  <a:pt x="1252" y="2552"/>
                  <a:pt x="1249" y="2552"/>
                  <a:pt x="1247" y="2552"/>
                </a:cubicBezTo>
                <a:cubicBezTo>
                  <a:pt x="1240" y="2552"/>
                  <a:pt x="1232" y="2551"/>
                  <a:pt x="1225" y="2551"/>
                </a:cubicBezTo>
                <a:cubicBezTo>
                  <a:pt x="1217" y="2550"/>
                  <a:pt x="1210" y="2549"/>
                  <a:pt x="1203" y="2548"/>
                </a:cubicBezTo>
                <a:cubicBezTo>
                  <a:pt x="1200" y="2548"/>
                  <a:pt x="1198" y="2548"/>
                  <a:pt x="1196" y="2547"/>
                </a:cubicBezTo>
                <a:cubicBezTo>
                  <a:pt x="1191" y="2547"/>
                  <a:pt x="1185" y="2546"/>
                  <a:pt x="1180" y="2545"/>
                </a:cubicBezTo>
                <a:cubicBezTo>
                  <a:pt x="1178" y="2544"/>
                  <a:pt x="1176" y="2544"/>
                  <a:pt x="1173" y="2544"/>
                </a:cubicBezTo>
                <a:cubicBezTo>
                  <a:pt x="1166" y="2542"/>
                  <a:pt x="1159" y="2541"/>
                  <a:pt x="1152" y="2539"/>
                </a:cubicBezTo>
                <a:cubicBezTo>
                  <a:pt x="1152" y="2539"/>
                  <a:pt x="1151" y="2539"/>
                  <a:pt x="1150" y="2538"/>
                </a:cubicBezTo>
                <a:cubicBezTo>
                  <a:pt x="1144" y="2537"/>
                  <a:pt x="1138" y="2535"/>
                  <a:pt x="1131" y="2533"/>
                </a:cubicBezTo>
                <a:cubicBezTo>
                  <a:pt x="1129" y="2533"/>
                  <a:pt x="1127" y="2532"/>
                  <a:pt x="1124" y="2531"/>
                </a:cubicBezTo>
                <a:cubicBezTo>
                  <a:pt x="1120" y="2530"/>
                  <a:pt x="1115" y="2528"/>
                  <a:pt x="1110" y="2527"/>
                </a:cubicBezTo>
                <a:cubicBezTo>
                  <a:pt x="1108" y="2526"/>
                  <a:pt x="1106" y="2525"/>
                  <a:pt x="1103" y="2524"/>
                </a:cubicBezTo>
                <a:cubicBezTo>
                  <a:pt x="1097" y="2522"/>
                  <a:pt x="1090" y="2519"/>
                  <a:pt x="1084" y="2517"/>
                </a:cubicBezTo>
                <a:cubicBezTo>
                  <a:pt x="1056" y="2506"/>
                  <a:pt x="1030" y="2492"/>
                  <a:pt x="1005" y="2476"/>
                </a:cubicBezTo>
                <a:cubicBezTo>
                  <a:pt x="1001" y="2473"/>
                  <a:pt x="996" y="2470"/>
                  <a:pt x="992" y="2467"/>
                </a:cubicBezTo>
                <a:cubicBezTo>
                  <a:pt x="991" y="2466"/>
                  <a:pt x="990" y="2465"/>
                  <a:pt x="989" y="2465"/>
                </a:cubicBezTo>
                <a:cubicBezTo>
                  <a:pt x="984" y="2462"/>
                  <a:pt x="980" y="2458"/>
                  <a:pt x="976" y="2455"/>
                </a:cubicBezTo>
                <a:cubicBezTo>
                  <a:pt x="975" y="2455"/>
                  <a:pt x="975" y="2454"/>
                  <a:pt x="974" y="2454"/>
                </a:cubicBezTo>
                <a:cubicBezTo>
                  <a:pt x="961" y="2444"/>
                  <a:pt x="948" y="2433"/>
                  <a:pt x="935" y="2421"/>
                </a:cubicBezTo>
                <a:cubicBezTo>
                  <a:pt x="935" y="2421"/>
                  <a:pt x="934" y="2420"/>
                  <a:pt x="933" y="2419"/>
                </a:cubicBezTo>
                <a:cubicBezTo>
                  <a:pt x="930" y="2416"/>
                  <a:pt x="926" y="2412"/>
                  <a:pt x="922" y="2408"/>
                </a:cubicBezTo>
                <a:cubicBezTo>
                  <a:pt x="921" y="2407"/>
                  <a:pt x="920" y="2406"/>
                  <a:pt x="920" y="2405"/>
                </a:cubicBezTo>
                <a:cubicBezTo>
                  <a:pt x="904" y="2389"/>
                  <a:pt x="889" y="2372"/>
                  <a:pt x="876" y="2353"/>
                </a:cubicBezTo>
                <a:cubicBezTo>
                  <a:pt x="875" y="2352"/>
                  <a:pt x="874" y="2351"/>
                  <a:pt x="874" y="2350"/>
                </a:cubicBezTo>
                <a:cubicBezTo>
                  <a:pt x="870" y="2346"/>
                  <a:pt x="868" y="2342"/>
                  <a:pt x="865" y="2337"/>
                </a:cubicBezTo>
                <a:cubicBezTo>
                  <a:pt x="864" y="2337"/>
                  <a:pt x="864" y="2336"/>
                  <a:pt x="863" y="2335"/>
                </a:cubicBezTo>
                <a:cubicBezTo>
                  <a:pt x="854" y="2321"/>
                  <a:pt x="845" y="2306"/>
                  <a:pt x="837" y="2291"/>
                </a:cubicBezTo>
                <a:cubicBezTo>
                  <a:pt x="837" y="2291"/>
                  <a:pt x="837" y="2290"/>
                  <a:pt x="836" y="2289"/>
                </a:cubicBezTo>
                <a:cubicBezTo>
                  <a:pt x="834" y="2285"/>
                  <a:pt x="832" y="2280"/>
                  <a:pt x="829" y="2275"/>
                </a:cubicBezTo>
                <a:cubicBezTo>
                  <a:pt x="829" y="2274"/>
                  <a:pt x="828" y="2273"/>
                  <a:pt x="828" y="2272"/>
                </a:cubicBezTo>
                <a:cubicBezTo>
                  <a:pt x="825" y="2267"/>
                  <a:pt x="823" y="2262"/>
                  <a:pt x="821" y="2257"/>
                </a:cubicBezTo>
                <a:cubicBezTo>
                  <a:pt x="807" y="2224"/>
                  <a:pt x="797" y="2188"/>
                  <a:pt x="790" y="2152"/>
                </a:cubicBezTo>
                <a:cubicBezTo>
                  <a:pt x="790" y="2150"/>
                  <a:pt x="790" y="2147"/>
                  <a:pt x="789" y="2145"/>
                </a:cubicBezTo>
                <a:cubicBezTo>
                  <a:pt x="788" y="2140"/>
                  <a:pt x="788" y="2135"/>
                  <a:pt x="787" y="2130"/>
                </a:cubicBezTo>
                <a:cubicBezTo>
                  <a:pt x="787" y="2128"/>
                  <a:pt x="787" y="2125"/>
                  <a:pt x="786" y="2123"/>
                </a:cubicBezTo>
                <a:cubicBezTo>
                  <a:pt x="785" y="2116"/>
                  <a:pt x="785" y="2110"/>
                  <a:pt x="785" y="2104"/>
                </a:cubicBezTo>
                <a:cubicBezTo>
                  <a:pt x="785" y="2103"/>
                  <a:pt x="784" y="2102"/>
                  <a:pt x="784" y="2101"/>
                </a:cubicBezTo>
                <a:cubicBezTo>
                  <a:pt x="784" y="2094"/>
                  <a:pt x="784" y="2087"/>
                  <a:pt x="783" y="2080"/>
                </a:cubicBezTo>
                <a:cubicBezTo>
                  <a:pt x="783" y="2078"/>
                  <a:pt x="783" y="2075"/>
                  <a:pt x="783" y="2073"/>
                </a:cubicBezTo>
                <a:cubicBezTo>
                  <a:pt x="783" y="2068"/>
                  <a:pt x="783" y="2062"/>
                  <a:pt x="784" y="2057"/>
                </a:cubicBezTo>
                <a:cubicBezTo>
                  <a:pt x="784" y="2055"/>
                  <a:pt x="784" y="2052"/>
                  <a:pt x="784" y="2050"/>
                </a:cubicBezTo>
                <a:cubicBezTo>
                  <a:pt x="784" y="2043"/>
                  <a:pt x="785" y="2035"/>
                  <a:pt x="785" y="2028"/>
                </a:cubicBezTo>
                <a:cubicBezTo>
                  <a:pt x="786" y="2020"/>
                  <a:pt x="787" y="2013"/>
                  <a:pt x="788" y="2006"/>
                </a:cubicBezTo>
                <a:cubicBezTo>
                  <a:pt x="788" y="2003"/>
                  <a:pt x="788" y="2001"/>
                  <a:pt x="788" y="1999"/>
                </a:cubicBezTo>
                <a:cubicBezTo>
                  <a:pt x="789" y="1994"/>
                  <a:pt x="790" y="1988"/>
                  <a:pt x="791" y="1983"/>
                </a:cubicBezTo>
                <a:cubicBezTo>
                  <a:pt x="792" y="1981"/>
                  <a:pt x="792" y="1979"/>
                  <a:pt x="792" y="1976"/>
                </a:cubicBezTo>
                <a:cubicBezTo>
                  <a:pt x="794" y="1969"/>
                  <a:pt x="795" y="1962"/>
                  <a:pt x="797" y="1955"/>
                </a:cubicBezTo>
                <a:cubicBezTo>
                  <a:pt x="797" y="1955"/>
                  <a:pt x="797" y="1954"/>
                  <a:pt x="798" y="1953"/>
                </a:cubicBezTo>
                <a:cubicBezTo>
                  <a:pt x="799" y="1947"/>
                  <a:pt x="801" y="1941"/>
                  <a:pt x="802" y="1934"/>
                </a:cubicBezTo>
                <a:cubicBezTo>
                  <a:pt x="803" y="1932"/>
                  <a:pt x="804" y="1930"/>
                  <a:pt x="805" y="1927"/>
                </a:cubicBezTo>
                <a:cubicBezTo>
                  <a:pt x="806" y="1923"/>
                  <a:pt x="808" y="1918"/>
                  <a:pt x="809" y="1913"/>
                </a:cubicBezTo>
                <a:cubicBezTo>
                  <a:pt x="810" y="1911"/>
                  <a:pt x="811" y="1909"/>
                  <a:pt x="812" y="1906"/>
                </a:cubicBezTo>
                <a:cubicBezTo>
                  <a:pt x="814" y="1900"/>
                  <a:pt x="816" y="1894"/>
                  <a:pt x="819" y="1887"/>
                </a:cubicBezTo>
                <a:cubicBezTo>
                  <a:pt x="819" y="1887"/>
                  <a:pt x="819" y="1887"/>
                  <a:pt x="819" y="1887"/>
                </a:cubicBezTo>
                <a:cubicBezTo>
                  <a:pt x="830" y="1860"/>
                  <a:pt x="844" y="1833"/>
                  <a:pt x="860" y="1808"/>
                </a:cubicBezTo>
                <a:cubicBezTo>
                  <a:pt x="863" y="1804"/>
                  <a:pt x="866" y="1799"/>
                  <a:pt x="869" y="1795"/>
                </a:cubicBezTo>
                <a:cubicBezTo>
                  <a:pt x="870" y="1794"/>
                  <a:pt x="870" y="1793"/>
                  <a:pt x="871" y="1792"/>
                </a:cubicBezTo>
                <a:cubicBezTo>
                  <a:pt x="874" y="1788"/>
                  <a:pt x="877" y="1783"/>
                  <a:pt x="880" y="1779"/>
                </a:cubicBezTo>
                <a:cubicBezTo>
                  <a:pt x="881" y="1778"/>
                  <a:pt x="881" y="1778"/>
                  <a:pt x="882" y="1777"/>
                </a:cubicBezTo>
                <a:cubicBezTo>
                  <a:pt x="892" y="1764"/>
                  <a:pt x="903" y="1751"/>
                  <a:pt x="915" y="1738"/>
                </a:cubicBezTo>
                <a:cubicBezTo>
                  <a:pt x="915" y="1738"/>
                  <a:pt x="916" y="1737"/>
                  <a:pt x="917" y="1737"/>
                </a:cubicBezTo>
                <a:cubicBezTo>
                  <a:pt x="920" y="1733"/>
                  <a:pt x="924" y="1729"/>
                  <a:pt x="928" y="1725"/>
                </a:cubicBezTo>
                <a:cubicBezTo>
                  <a:pt x="929" y="1724"/>
                  <a:pt x="929" y="1724"/>
                  <a:pt x="930" y="1723"/>
                </a:cubicBezTo>
                <a:cubicBezTo>
                  <a:pt x="947" y="1707"/>
                  <a:pt x="964" y="1692"/>
                  <a:pt x="983" y="1679"/>
                </a:cubicBezTo>
                <a:cubicBezTo>
                  <a:pt x="983" y="1678"/>
                  <a:pt x="984" y="1677"/>
                  <a:pt x="985" y="1677"/>
                </a:cubicBezTo>
                <a:cubicBezTo>
                  <a:pt x="990" y="1674"/>
                  <a:pt x="994" y="1671"/>
                  <a:pt x="998" y="1668"/>
                </a:cubicBezTo>
                <a:cubicBezTo>
                  <a:pt x="999" y="1667"/>
                  <a:pt x="1000" y="1667"/>
                  <a:pt x="1001" y="1666"/>
                </a:cubicBezTo>
                <a:cubicBezTo>
                  <a:pt x="1015" y="1657"/>
                  <a:pt x="1029" y="1648"/>
                  <a:pt x="1045" y="1640"/>
                </a:cubicBezTo>
                <a:cubicBezTo>
                  <a:pt x="1045" y="1640"/>
                  <a:pt x="1046" y="1640"/>
                  <a:pt x="1046" y="1639"/>
                </a:cubicBezTo>
                <a:cubicBezTo>
                  <a:pt x="1051" y="1637"/>
                  <a:pt x="1056" y="1635"/>
                  <a:pt x="1061" y="1632"/>
                </a:cubicBezTo>
                <a:cubicBezTo>
                  <a:pt x="1062" y="1632"/>
                  <a:pt x="1063" y="1631"/>
                  <a:pt x="1064" y="1631"/>
                </a:cubicBezTo>
                <a:cubicBezTo>
                  <a:pt x="1069" y="1629"/>
                  <a:pt x="1074" y="1626"/>
                  <a:pt x="1079" y="1624"/>
                </a:cubicBezTo>
                <a:cubicBezTo>
                  <a:pt x="1106" y="1613"/>
                  <a:pt x="1134" y="1604"/>
                  <a:pt x="1164" y="1597"/>
                </a:cubicBezTo>
                <a:cubicBezTo>
                  <a:pt x="1170" y="1596"/>
                  <a:pt x="1177" y="1595"/>
                  <a:pt x="1184" y="1593"/>
                </a:cubicBezTo>
                <a:cubicBezTo>
                  <a:pt x="1186" y="1593"/>
                  <a:pt x="1189" y="1593"/>
                  <a:pt x="1191" y="1592"/>
                </a:cubicBezTo>
                <a:cubicBezTo>
                  <a:pt x="1196" y="1592"/>
                  <a:pt x="1201" y="1591"/>
                  <a:pt x="1206" y="1590"/>
                </a:cubicBezTo>
                <a:cubicBezTo>
                  <a:pt x="1208" y="1590"/>
                  <a:pt x="1211" y="1590"/>
                  <a:pt x="1213" y="1589"/>
                </a:cubicBezTo>
                <a:cubicBezTo>
                  <a:pt x="1219" y="1589"/>
                  <a:pt x="1226" y="1588"/>
                  <a:pt x="1232" y="1588"/>
                </a:cubicBezTo>
                <a:cubicBezTo>
                  <a:pt x="1233" y="1588"/>
                  <a:pt x="1234" y="1587"/>
                  <a:pt x="1234" y="1587"/>
                </a:cubicBezTo>
                <a:cubicBezTo>
                  <a:pt x="1242" y="1587"/>
                  <a:pt x="1249" y="1587"/>
                  <a:pt x="1256" y="1587"/>
                </a:cubicBezTo>
                <a:cubicBezTo>
                  <a:pt x="1258" y="1587"/>
                  <a:pt x="1261" y="1587"/>
                  <a:pt x="1263" y="1587"/>
                </a:cubicBezTo>
                <a:cubicBezTo>
                  <a:pt x="1268" y="1586"/>
                  <a:pt x="1274" y="1587"/>
                  <a:pt x="1279" y="1587"/>
                </a:cubicBezTo>
                <a:cubicBezTo>
                  <a:pt x="1281" y="1587"/>
                  <a:pt x="1283" y="1587"/>
                  <a:pt x="1286" y="1587"/>
                </a:cubicBezTo>
                <a:cubicBezTo>
                  <a:pt x="1293" y="1587"/>
                  <a:pt x="1300" y="1588"/>
                  <a:pt x="1308" y="1588"/>
                </a:cubicBezTo>
                <a:cubicBezTo>
                  <a:pt x="1315" y="1589"/>
                  <a:pt x="1323" y="1590"/>
                  <a:pt x="1330" y="1591"/>
                </a:cubicBezTo>
                <a:cubicBezTo>
                  <a:pt x="1333" y="1591"/>
                  <a:pt x="1334" y="1591"/>
                  <a:pt x="1337" y="1592"/>
                </a:cubicBezTo>
                <a:cubicBezTo>
                  <a:pt x="1342" y="1592"/>
                  <a:pt x="1347" y="1593"/>
                  <a:pt x="1353" y="1594"/>
                </a:cubicBezTo>
                <a:cubicBezTo>
                  <a:pt x="1355" y="1595"/>
                  <a:pt x="1357" y="1595"/>
                  <a:pt x="1359" y="1595"/>
                </a:cubicBezTo>
                <a:cubicBezTo>
                  <a:pt x="1367" y="1597"/>
                  <a:pt x="1373" y="1598"/>
                  <a:pt x="1380" y="1600"/>
                </a:cubicBezTo>
                <a:cubicBezTo>
                  <a:pt x="1381" y="1600"/>
                  <a:pt x="1382" y="1600"/>
                  <a:pt x="1383" y="1601"/>
                </a:cubicBezTo>
                <a:cubicBezTo>
                  <a:pt x="1389" y="1602"/>
                  <a:pt x="1395" y="1604"/>
                  <a:pt x="1401" y="1606"/>
                </a:cubicBezTo>
                <a:cubicBezTo>
                  <a:pt x="1404" y="1606"/>
                  <a:pt x="1406" y="1607"/>
                  <a:pt x="1408" y="1608"/>
                </a:cubicBezTo>
                <a:cubicBezTo>
                  <a:pt x="1413" y="1609"/>
                  <a:pt x="1418" y="1611"/>
                  <a:pt x="1422" y="1612"/>
                </a:cubicBezTo>
                <a:cubicBezTo>
                  <a:pt x="1425" y="1613"/>
                  <a:pt x="1427" y="1614"/>
                  <a:pt x="1430" y="1615"/>
                </a:cubicBezTo>
                <a:cubicBezTo>
                  <a:pt x="1436" y="1617"/>
                  <a:pt x="1442" y="1619"/>
                  <a:pt x="1448" y="1622"/>
                </a:cubicBezTo>
                <a:lnTo>
                  <a:pt x="1449" y="1622"/>
                </a:lnTo>
                <a:cubicBezTo>
                  <a:pt x="1476" y="1633"/>
                  <a:pt x="1503" y="1647"/>
                  <a:pt x="1527" y="1663"/>
                </a:cubicBezTo>
                <a:cubicBezTo>
                  <a:pt x="1532" y="1666"/>
                  <a:pt x="1537" y="1669"/>
                  <a:pt x="1541" y="1672"/>
                </a:cubicBezTo>
                <a:cubicBezTo>
                  <a:pt x="1542" y="1673"/>
                  <a:pt x="1543" y="1673"/>
                  <a:pt x="1544" y="1674"/>
                </a:cubicBezTo>
                <a:cubicBezTo>
                  <a:pt x="1548" y="1677"/>
                  <a:pt x="1553" y="1680"/>
                  <a:pt x="1557" y="1684"/>
                </a:cubicBezTo>
                <a:cubicBezTo>
                  <a:pt x="1557" y="1684"/>
                  <a:pt x="1558" y="1684"/>
                  <a:pt x="1559" y="1685"/>
                </a:cubicBezTo>
                <a:cubicBezTo>
                  <a:pt x="1572" y="1695"/>
                  <a:pt x="1585" y="1706"/>
                  <a:pt x="1597" y="1718"/>
                </a:cubicBezTo>
                <a:cubicBezTo>
                  <a:pt x="1598" y="1718"/>
                  <a:pt x="1599" y="1719"/>
                  <a:pt x="1599" y="1720"/>
                </a:cubicBezTo>
                <a:cubicBezTo>
                  <a:pt x="1603" y="1723"/>
                  <a:pt x="1607" y="1727"/>
                  <a:pt x="1611" y="1731"/>
                </a:cubicBezTo>
                <a:cubicBezTo>
                  <a:pt x="1612" y="1732"/>
                  <a:pt x="1612" y="1732"/>
                  <a:pt x="1613" y="1733"/>
                </a:cubicBezTo>
                <a:cubicBezTo>
                  <a:pt x="1629" y="1750"/>
                  <a:pt x="1644" y="1767"/>
                  <a:pt x="1657" y="1786"/>
                </a:cubicBezTo>
                <a:cubicBezTo>
                  <a:pt x="1658" y="1787"/>
                  <a:pt x="1658" y="1787"/>
                  <a:pt x="1659" y="1788"/>
                </a:cubicBezTo>
                <a:cubicBezTo>
                  <a:pt x="1662" y="1793"/>
                  <a:pt x="1665" y="1797"/>
                  <a:pt x="1668" y="1801"/>
                </a:cubicBezTo>
                <a:cubicBezTo>
                  <a:pt x="1669" y="1802"/>
                  <a:pt x="1669" y="1803"/>
                  <a:pt x="1670" y="1804"/>
                </a:cubicBezTo>
                <a:cubicBezTo>
                  <a:pt x="1679" y="1818"/>
                  <a:pt x="1688" y="1832"/>
                  <a:pt x="1696" y="1848"/>
                </a:cubicBezTo>
                <a:cubicBezTo>
                  <a:pt x="1696" y="1848"/>
                  <a:pt x="1696" y="1849"/>
                  <a:pt x="1696" y="1850"/>
                </a:cubicBezTo>
                <a:cubicBezTo>
                  <a:pt x="1699" y="1854"/>
                  <a:pt x="1701" y="1859"/>
                  <a:pt x="1703" y="1864"/>
                </a:cubicBezTo>
                <a:cubicBezTo>
                  <a:pt x="1704" y="1865"/>
                  <a:pt x="1704" y="1866"/>
                  <a:pt x="1705" y="1867"/>
                </a:cubicBezTo>
                <a:cubicBezTo>
                  <a:pt x="1707" y="1872"/>
                  <a:pt x="1709" y="1877"/>
                  <a:pt x="1711" y="1882"/>
                </a:cubicBezTo>
                <a:cubicBezTo>
                  <a:pt x="1723" y="1909"/>
                  <a:pt x="1732" y="1937"/>
                  <a:pt x="1738" y="1967"/>
                </a:cubicBezTo>
                <a:cubicBezTo>
                  <a:pt x="1740" y="1974"/>
                  <a:pt x="1741" y="1980"/>
                  <a:pt x="1742" y="1987"/>
                </a:cubicBezTo>
                <a:cubicBezTo>
                  <a:pt x="1743" y="1989"/>
                  <a:pt x="1743" y="1992"/>
                  <a:pt x="1744" y="1994"/>
                </a:cubicBezTo>
                <a:cubicBezTo>
                  <a:pt x="1744" y="1999"/>
                  <a:pt x="1745" y="2004"/>
                  <a:pt x="1746" y="2009"/>
                </a:cubicBezTo>
                <a:cubicBezTo>
                  <a:pt x="1746" y="2011"/>
                  <a:pt x="1746" y="2014"/>
                  <a:pt x="1746" y="2016"/>
                </a:cubicBezTo>
                <a:cubicBezTo>
                  <a:pt x="1747" y="2022"/>
                  <a:pt x="1748" y="2029"/>
                  <a:pt x="1748" y="2035"/>
                </a:cubicBezTo>
                <a:cubicBezTo>
                  <a:pt x="1748" y="2036"/>
                  <a:pt x="1748" y="2037"/>
                  <a:pt x="1748" y="2038"/>
                </a:cubicBezTo>
                <a:cubicBezTo>
                  <a:pt x="1749" y="2045"/>
                  <a:pt x="1749" y="2052"/>
                  <a:pt x="1749" y="2059"/>
                </a:cubicBezTo>
                <a:lnTo>
                  <a:pt x="1749" y="2066"/>
                </a:lnTo>
                <a:cubicBezTo>
                  <a:pt x="1749" y="2071"/>
                  <a:pt x="1749" y="2077"/>
                  <a:pt x="1749" y="2082"/>
                </a:cubicBezTo>
                <a:cubicBezTo>
                  <a:pt x="1749" y="2084"/>
                  <a:pt x="1749" y="2087"/>
                  <a:pt x="1749" y="2089"/>
                </a:cubicBezTo>
                <a:cubicBezTo>
                  <a:pt x="1749" y="2096"/>
                  <a:pt x="1748" y="2104"/>
                  <a:pt x="1748" y="2111"/>
                </a:cubicBezTo>
                <a:cubicBezTo>
                  <a:pt x="1747" y="2118"/>
                  <a:pt x="1746" y="2126"/>
                  <a:pt x="1745" y="2133"/>
                </a:cubicBezTo>
                <a:close/>
                <a:moveTo>
                  <a:pt x="2073" y="2283"/>
                </a:moveTo>
                <a:lnTo>
                  <a:pt x="2098" y="1998"/>
                </a:lnTo>
                <a:lnTo>
                  <a:pt x="1933" y="1983"/>
                </a:lnTo>
                <a:cubicBezTo>
                  <a:pt x="1923" y="1903"/>
                  <a:pt x="1898" y="1826"/>
                  <a:pt x="1861" y="1756"/>
                </a:cubicBezTo>
                <a:lnTo>
                  <a:pt x="1988" y="1650"/>
                </a:lnTo>
                <a:lnTo>
                  <a:pt x="1804" y="1431"/>
                </a:lnTo>
                <a:lnTo>
                  <a:pt x="1677" y="1537"/>
                </a:lnTo>
                <a:cubicBezTo>
                  <a:pt x="1615" y="1489"/>
                  <a:pt x="1543" y="1451"/>
                  <a:pt x="1465" y="1427"/>
                </a:cubicBezTo>
                <a:lnTo>
                  <a:pt x="1480" y="1262"/>
                </a:lnTo>
                <a:lnTo>
                  <a:pt x="1195" y="1238"/>
                </a:lnTo>
                <a:lnTo>
                  <a:pt x="1181" y="1402"/>
                </a:lnTo>
                <a:cubicBezTo>
                  <a:pt x="1099" y="1413"/>
                  <a:pt x="1023" y="1438"/>
                  <a:pt x="953" y="1474"/>
                </a:cubicBezTo>
                <a:lnTo>
                  <a:pt x="846" y="1348"/>
                </a:lnTo>
                <a:lnTo>
                  <a:pt x="628" y="1532"/>
                </a:lnTo>
                <a:lnTo>
                  <a:pt x="734" y="1659"/>
                </a:lnTo>
                <a:cubicBezTo>
                  <a:pt x="686" y="1721"/>
                  <a:pt x="648" y="1793"/>
                  <a:pt x="624" y="1870"/>
                </a:cubicBezTo>
                <a:lnTo>
                  <a:pt x="459" y="1856"/>
                </a:lnTo>
                <a:lnTo>
                  <a:pt x="435" y="2141"/>
                </a:lnTo>
                <a:lnTo>
                  <a:pt x="599" y="2155"/>
                </a:lnTo>
                <a:cubicBezTo>
                  <a:pt x="610" y="2236"/>
                  <a:pt x="635" y="2313"/>
                  <a:pt x="671" y="2383"/>
                </a:cubicBezTo>
                <a:lnTo>
                  <a:pt x="545" y="2489"/>
                </a:lnTo>
                <a:lnTo>
                  <a:pt x="729" y="2708"/>
                </a:lnTo>
                <a:lnTo>
                  <a:pt x="855" y="2602"/>
                </a:lnTo>
                <a:cubicBezTo>
                  <a:pt x="918" y="2650"/>
                  <a:pt x="989" y="2688"/>
                  <a:pt x="1067" y="2712"/>
                </a:cubicBezTo>
                <a:lnTo>
                  <a:pt x="1053" y="2877"/>
                </a:lnTo>
                <a:lnTo>
                  <a:pt x="1338" y="2901"/>
                </a:lnTo>
                <a:lnTo>
                  <a:pt x="1352" y="2736"/>
                </a:lnTo>
                <a:cubicBezTo>
                  <a:pt x="1433" y="2726"/>
                  <a:pt x="1510" y="2701"/>
                  <a:pt x="1580" y="2664"/>
                </a:cubicBezTo>
                <a:lnTo>
                  <a:pt x="1686" y="2791"/>
                </a:lnTo>
                <a:lnTo>
                  <a:pt x="1905" y="2607"/>
                </a:lnTo>
                <a:lnTo>
                  <a:pt x="1799" y="2480"/>
                </a:lnTo>
                <a:cubicBezTo>
                  <a:pt x="1847" y="2418"/>
                  <a:pt x="1885" y="2346"/>
                  <a:pt x="1909" y="2269"/>
                </a:cubicBezTo>
                <a:lnTo>
                  <a:pt x="2073" y="2283"/>
                </a:lnTo>
                <a:close/>
                <a:moveTo>
                  <a:pt x="2930" y="1894"/>
                </a:moveTo>
                <a:cubicBezTo>
                  <a:pt x="2930" y="1896"/>
                  <a:pt x="2930" y="1897"/>
                  <a:pt x="2929" y="1899"/>
                </a:cubicBezTo>
                <a:cubicBezTo>
                  <a:pt x="2929" y="1903"/>
                  <a:pt x="2928" y="1906"/>
                  <a:pt x="2927" y="1910"/>
                </a:cubicBezTo>
                <a:cubicBezTo>
                  <a:pt x="2927" y="1912"/>
                  <a:pt x="2927" y="1913"/>
                  <a:pt x="2927" y="1915"/>
                </a:cubicBezTo>
                <a:cubicBezTo>
                  <a:pt x="2926" y="1920"/>
                  <a:pt x="2925" y="1925"/>
                  <a:pt x="2923" y="1930"/>
                </a:cubicBezTo>
                <a:cubicBezTo>
                  <a:pt x="2923" y="1930"/>
                  <a:pt x="2923" y="1931"/>
                  <a:pt x="2923" y="1931"/>
                </a:cubicBezTo>
                <a:cubicBezTo>
                  <a:pt x="2922" y="1936"/>
                  <a:pt x="2921" y="1940"/>
                  <a:pt x="2919" y="1944"/>
                </a:cubicBezTo>
                <a:cubicBezTo>
                  <a:pt x="2919" y="1946"/>
                  <a:pt x="2918" y="1948"/>
                  <a:pt x="2918" y="1949"/>
                </a:cubicBezTo>
                <a:cubicBezTo>
                  <a:pt x="2917" y="1953"/>
                  <a:pt x="2916" y="1956"/>
                  <a:pt x="2915" y="1959"/>
                </a:cubicBezTo>
                <a:cubicBezTo>
                  <a:pt x="2914" y="1961"/>
                  <a:pt x="2914" y="1962"/>
                  <a:pt x="2913" y="1964"/>
                </a:cubicBezTo>
                <a:cubicBezTo>
                  <a:pt x="2904" y="1989"/>
                  <a:pt x="2893" y="2012"/>
                  <a:pt x="2879" y="2033"/>
                </a:cubicBezTo>
                <a:cubicBezTo>
                  <a:pt x="2877" y="2036"/>
                  <a:pt x="2875" y="2039"/>
                  <a:pt x="2873" y="2042"/>
                </a:cubicBezTo>
                <a:cubicBezTo>
                  <a:pt x="2872" y="2043"/>
                  <a:pt x="2872" y="2044"/>
                  <a:pt x="2871" y="2044"/>
                </a:cubicBezTo>
                <a:cubicBezTo>
                  <a:pt x="2869" y="2048"/>
                  <a:pt x="2867" y="2051"/>
                  <a:pt x="2865" y="2054"/>
                </a:cubicBezTo>
                <a:cubicBezTo>
                  <a:pt x="2864" y="2054"/>
                  <a:pt x="2864" y="2054"/>
                  <a:pt x="2864" y="2055"/>
                </a:cubicBezTo>
                <a:cubicBezTo>
                  <a:pt x="2857" y="2064"/>
                  <a:pt x="2849" y="2073"/>
                  <a:pt x="2841" y="2082"/>
                </a:cubicBezTo>
                <a:cubicBezTo>
                  <a:pt x="2840" y="2082"/>
                  <a:pt x="2840" y="2083"/>
                  <a:pt x="2839" y="2083"/>
                </a:cubicBezTo>
                <a:cubicBezTo>
                  <a:pt x="2837" y="2086"/>
                  <a:pt x="2834" y="2089"/>
                  <a:pt x="2832" y="2091"/>
                </a:cubicBezTo>
                <a:cubicBezTo>
                  <a:pt x="2831" y="2092"/>
                  <a:pt x="2830" y="2093"/>
                  <a:pt x="2830" y="2093"/>
                </a:cubicBezTo>
                <a:cubicBezTo>
                  <a:pt x="2818" y="2104"/>
                  <a:pt x="2806" y="2115"/>
                  <a:pt x="2793" y="2124"/>
                </a:cubicBezTo>
                <a:cubicBezTo>
                  <a:pt x="2792" y="2124"/>
                  <a:pt x="2792" y="2125"/>
                  <a:pt x="2791" y="2125"/>
                </a:cubicBezTo>
                <a:cubicBezTo>
                  <a:pt x="2788" y="2128"/>
                  <a:pt x="2785" y="2130"/>
                  <a:pt x="2782" y="2132"/>
                </a:cubicBezTo>
                <a:cubicBezTo>
                  <a:pt x="2782" y="2132"/>
                  <a:pt x="2781" y="2132"/>
                  <a:pt x="2780" y="2133"/>
                </a:cubicBezTo>
                <a:cubicBezTo>
                  <a:pt x="2770" y="2139"/>
                  <a:pt x="2760" y="2145"/>
                  <a:pt x="2750" y="2151"/>
                </a:cubicBezTo>
                <a:cubicBezTo>
                  <a:pt x="2749" y="2151"/>
                  <a:pt x="2749" y="2151"/>
                  <a:pt x="2748" y="2152"/>
                </a:cubicBezTo>
                <a:cubicBezTo>
                  <a:pt x="2745" y="2153"/>
                  <a:pt x="2741" y="2155"/>
                  <a:pt x="2738" y="2156"/>
                </a:cubicBezTo>
                <a:cubicBezTo>
                  <a:pt x="2737" y="2157"/>
                  <a:pt x="2737" y="2157"/>
                  <a:pt x="2736" y="2158"/>
                </a:cubicBezTo>
                <a:cubicBezTo>
                  <a:pt x="2732" y="2159"/>
                  <a:pt x="2729" y="2161"/>
                  <a:pt x="2725" y="2162"/>
                </a:cubicBezTo>
                <a:cubicBezTo>
                  <a:pt x="2706" y="2170"/>
                  <a:pt x="2686" y="2177"/>
                  <a:pt x="2666" y="2181"/>
                </a:cubicBezTo>
                <a:cubicBezTo>
                  <a:pt x="2661" y="2182"/>
                  <a:pt x="2656" y="2183"/>
                  <a:pt x="2652" y="2184"/>
                </a:cubicBezTo>
                <a:cubicBezTo>
                  <a:pt x="2650" y="2184"/>
                  <a:pt x="2648" y="2184"/>
                  <a:pt x="2647" y="2185"/>
                </a:cubicBezTo>
                <a:cubicBezTo>
                  <a:pt x="2643" y="2185"/>
                  <a:pt x="2640" y="2186"/>
                  <a:pt x="2636" y="2186"/>
                </a:cubicBezTo>
                <a:cubicBezTo>
                  <a:pt x="2635" y="2186"/>
                  <a:pt x="2633" y="2187"/>
                  <a:pt x="2631" y="2187"/>
                </a:cubicBezTo>
                <a:cubicBezTo>
                  <a:pt x="2627" y="2187"/>
                  <a:pt x="2622" y="2188"/>
                  <a:pt x="2618" y="2188"/>
                </a:cubicBezTo>
                <a:cubicBezTo>
                  <a:pt x="2617" y="2188"/>
                  <a:pt x="2617" y="2188"/>
                  <a:pt x="2616" y="2188"/>
                </a:cubicBezTo>
                <a:cubicBezTo>
                  <a:pt x="2611" y="2188"/>
                  <a:pt x="2606" y="2189"/>
                  <a:pt x="2601" y="2189"/>
                </a:cubicBezTo>
                <a:cubicBezTo>
                  <a:pt x="2599" y="2189"/>
                  <a:pt x="2598" y="2189"/>
                  <a:pt x="2596" y="2189"/>
                </a:cubicBezTo>
                <a:cubicBezTo>
                  <a:pt x="2592" y="2189"/>
                  <a:pt x="2589" y="2189"/>
                  <a:pt x="2585" y="2189"/>
                </a:cubicBezTo>
                <a:cubicBezTo>
                  <a:pt x="2583" y="2189"/>
                  <a:pt x="2582" y="2189"/>
                  <a:pt x="2580" y="2188"/>
                </a:cubicBezTo>
                <a:cubicBezTo>
                  <a:pt x="2575" y="2188"/>
                  <a:pt x="2570" y="2188"/>
                  <a:pt x="2565" y="2188"/>
                </a:cubicBezTo>
                <a:cubicBezTo>
                  <a:pt x="2559" y="2187"/>
                  <a:pt x="2554" y="2186"/>
                  <a:pt x="2549" y="2186"/>
                </a:cubicBezTo>
                <a:cubicBezTo>
                  <a:pt x="2547" y="2186"/>
                  <a:pt x="2546" y="2185"/>
                  <a:pt x="2544" y="2185"/>
                </a:cubicBezTo>
                <a:cubicBezTo>
                  <a:pt x="2540" y="2185"/>
                  <a:pt x="2537" y="2184"/>
                  <a:pt x="2533" y="2183"/>
                </a:cubicBezTo>
                <a:cubicBezTo>
                  <a:pt x="2531" y="2183"/>
                  <a:pt x="2530" y="2183"/>
                  <a:pt x="2528" y="2182"/>
                </a:cubicBezTo>
                <a:cubicBezTo>
                  <a:pt x="2523" y="2181"/>
                  <a:pt x="2518" y="2180"/>
                  <a:pt x="2514" y="2179"/>
                </a:cubicBezTo>
                <a:cubicBezTo>
                  <a:pt x="2513" y="2179"/>
                  <a:pt x="2513" y="2179"/>
                  <a:pt x="2512" y="2179"/>
                </a:cubicBezTo>
                <a:cubicBezTo>
                  <a:pt x="2508" y="2178"/>
                  <a:pt x="2503" y="2177"/>
                  <a:pt x="2499" y="2175"/>
                </a:cubicBezTo>
                <a:cubicBezTo>
                  <a:pt x="2497" y="2175"/>
                  <a:pt x="2496" y="2174"/>
                  <a:pt x="2494" y="2174"/>
                </a:cubicBezTo>
                <a:cubicBezTo>
                  <a:pt x="2491" y="2173"/>
                  <a:pt x="2487" y="2172"/>
                  <a:pt x="2484" y="2171"/>
                </a:cubicBezTo>
                <a:cubicBezTo>
                  <a:pt x="2482" y="2170"/>
                  <a:pt x="2481" y="2170"/>
                  <a:pt x="2479" y="2169"/>
                </a:cubicBezTo>
                <a:cubicBezTo>
                  <a:pt x="2475" y="2167"/>
                  <a:pt x="2470" y="2166"/>
                  <a:pt x="2466" y="2164"/>
                </a:cubicBezTo>
                <a:cubicBezTo>
                  <a:pt x="2446" y="2156"/>
                  <a:pt x="2428" y="2146"/>
                  <a:pt x="2410" y="2135"/>
                </a:cubicBezTo>
                <a:cubicBezTo>
                  <a:pt x="2407" y="2133"/>
                  <a:pt x="2404" y="2131"/>
                  <a:pt x="2401" y="2129"/>
                </a:cubicBezTo>
                <a:cubicBezTo>
                  <a:pt x="2400" y="2128"/>
                  <a:pt x="2399" y="2128"/>
                  <a:pt x="2399" y="2127"/>
                </a:cubicBezTo>
                <a:cubicBezTo>
                  <a:pt x="2396" y="2125"/>
                  <a:pt x="2393" y="2123"/>
                  <a:pt x="2390" y="2121"/>
                </a:cubicBezTo>
                <a:cubicBezTo>
                  <a:pt x="2389" y="2120"/>
                  <a:pt x="2389" y="2120"/>
                  <a:pt x="2389" y="2120"/>
                </a:cubicBezTo>
                <a:cubicBezTo>
                  <a:pt x="2379" y="2112"/>
                  <a:pt x="2370" y="2105"/>
                  <a:pt x="2361" y="2097"/>
                </a:cubicBezTo>
                <a:cubicBezTo>
                  <a:pt x="2361" y="2096"/>
                  <a:pt x="2360" y="2096"/>
                  <a:pt x="2360" y="2095"/>
                </a:cubicBezTo>
                <a:cubicBezTo>
                  <a:pt x="2357" y="2093"/>
                  <a:pt x="2355" y="2090"/>
                  <a:pt x="2352" y="2087"/>
                </a:cubicBezTo>
                <a:cubicBezTo>
                  <a:pt x="2351" y="2087"/>
                  <a:pt x="2351" y="2086"/>
                  <a:pt x="2350" y="2086"/>
                </a:cubicBezTo>
                <a:cubicBezTo>
                  <a:pt x="2339" y="2074"/>
                  <a:pt x="2329" y="2062"/>
                  <a:pt x="2319" y="2049"/>
                </a:cubicBezTo>
                <a:cubicBezTo>
                  <a:pt x="2319" y="2048"/>
                  <a:pt x="2318" y="2048"/>
                  <a:pt x="2318" y="2047"/>
                </a:cubicBezTo>
                <a:cubicBezTo>
                  <a:pt x="2316" y="2044"/>
                  <a:pt x="2314" y="2041"/>
                  <a:pt x="2312" y="2038"/>
                </a:cubicBezTo>
                <a:cubicBezTo>
                  <a:pt x="2311" y="2037"/>
                  <a:pt x="2311" y="2037"/>
                  <a:pt x="2310" y="2036"/>
                </a:cubicBezTo>
                <a:cubicBezTo>
                  <a:pt x="2304" y="2026"/>
                  <a:pt x="2298" y="2016"/>
                  <a:pt x="2292" y="2005"/>
                </a:cubicBezTo>
                <a:cubicBezTo>
                  <a:pt x="2292" y="2005"/>
                  <a:pt x="2292" y="2005"/>
                  <a:pt x="2292" y="2004"/>
                </a:cubicBezTo>
                <a:cubicBezTo>
                  <a:pt x="2290" y="2001"/>
                  <a:pt x="2288" y="1997"/>
                  <a:pt x="2287" y="1994"/>
                </a:cubicBezTo>
                <a:cubicBezTo>
                  <a:pt x="2286" y="1993"/>
                  <a:pt x="2286" y="1992"/>
                  <a:pt x="2286" y="1992"/>
                </a:cubicBezTo>
                <a:cubicBezTo>
                  <a:pt x="2284" y="1988"/>
                  <a:pt x="2283" y="1985"/>
                  <a:pt x="2281" y="1981"/>
                </a:cubicBezTo>
                <a:cubicBezTo>
                  <a:pt x="2271" y="1958"/>
                  <a:pt x="2264" y="1933"/>
                  <a:pt x="2259" y="1908"/>
                </a:cubicBezTo>
                <a:cubicBezTo>
                  <a:pt x="2259" y="1906"/>
                  <a:pt x="2259" y="1904"/>
                  <a:pt x="2258" y="1902"/>
                </a:cubicBezTo>
                <a:cubicBezTo>
                  <a:pt x="2258" y="1899"/>
                  <a:pt x="2258" y="1896"/>
                  <a:pt x="2257" y="1892"/>
                </a:cubicBezTo>
                <a:cubicBezTo>
                  <a:pt x="2257" y="1891"/>
                  <a:pt x="2257" y="1889"/>
                  <a:pt x="2257" y="1887"/>
                </a:cubicBezTo>
                <a:cubicBezTo>
                  <a:pt x="2256" y="1883"/>
                  <a:pt x="2256" y="1878"/>
                  <a:pt x="2255" y="1874"/>
                </a:cubicBezTo>
                <a:cubicBezTo>
                  <a:pt x="2255" y="1873"/>
                  <a:pt x="2255" y="1872"/>
                  <a:pt x="2255" y="1872"/>
                </a:cubicBezTo>
                <a:cubicBezTo>
                  <a:pt x="2255" y="1867"/>
                  <a:pt x="2255" y="1862"/>
                  <a:pt x="2254" y="1857"/>
                </a:cubicBezTo>
                <a:cubicBezTo>
                  <a:pt x="2254" y="1855"/>
                  <a:pt x="2254" y="1854"/>
                  <a:pt x="2254" y="1852"/>
                </a:cubicBezTo>
                <a:cubicBezTo>
                  <a:pt x="2254" y="1848"/>
                  <a:pt x="2254" y="1844"/>
                  <a:pt x="2255" y="1841"/>
                </a:cubicBezTo>
                <a:cubicBezTo>
                  <a:pt x="2255" y="1839"/>
                  <a:pt x="2255" y="1838"/>
                  <a:pt x="2255" y="1836"/>
                </a:cubicBezTo>
                <a:cubicBezTo>
                  <a:pt x="2255" y="1831"/>
                  <a:pt x="2255" y="1826"/>
                  <a:pt x="2256" y="1820"/>
                </a:cubicBezTo>
                <a:cubicBezTo>
                  <a:pt x="2256" y="1815"/>
                  <a:pt x="2257" y="1810"/>
                  <a:pt x="2257" y="1805"/>
                </a:cubicBezTo>
                <a:cubicBezTo>
                  <a:pt x="2258" y="1803"/>
                  <a:pt x="2258" y="1802"/>
                  <a:pt x="2258" y="1800"/>
                </a:cubicBezTo>
                <a:cubicBezTo>
                  <a:pt x="2259" y="1796"/>
                  <a:pt x="2259" y="1793"/>
                  <a:pt x="2260" y="1789"/>
                </a:cubicBezTo>
                <a:cubicBezTo>
                  <a:pt x="2260" y="1787"/>
                  <a:pt x="2260" y="1786"/>
                  <a:pt x="2261" y="1784"/>
                </a:cubicBezTo>
                <a:cubicBezTo>
                  <a:pt x="2262" y="1779"/>
                  <a:pt x="2263" y="1774"/>
                  <a:pt x="2264" y="1770"/>
                </a:cubicBezTo>
                <a:cubicBezTo>
                  <a:pt x="2264" y="1769"/>
                  <a:pt x="2264" y="1768"/>
                  <a:pt x="2264" y="1768"/>
                </a:cubicBezTo>
                <a:cubicBezTo>
                  <a:pt x="2266" y="1763"/>
                  <a:pt x="2267" y="1759"/>
                  <a:pt x="2268" y="1755"/>
                </a:cubicBezTo>
                <a:cubicBezTo>
                  <a:pt x="2268" y="1753"/>
                  <a:pt x="2269" y="1751"/>
                  <a:pt x="2269" y="1750"/>
                </a:cubicBezTo>
                <a:cubicBezTo>
                  <a:pt x="2270" y="1746"/>
                  <a:pt x="2272" y="1743"/>
                  <a:pt x="2273" y="1740"/>
                </a:cubicBezTo>
                <a:cubicBezTo>
                  <a:pt x="2273" y="1738"/>
                  <a:pt x="2274" y="1737"/>
                  <a:pt x="2274" y="1735"/>
                </a:cubicBezTo>
                <a:cubicBezTo>
                  <a:pt x="2276" y="1731"/>
                  <a:pt x="2278" y="1726"/>
                  <a:pt x="2279" y="1722"/>
                </a:cubicBezTo>
                <a:cubicBezTo>
                  <a:pt x="2279" y="1722"/>
                  <a:pt x="2279" y="1722"/>
                  <a:pt x="2279" y="1722"/>
                </a:cubicBezTo>
                <a:cubicBezTo>
                  <a:pt x="2287" y="1702"/>
                  <a:pt x="2297" y="1684"/>
                  <a:pt x="2308" y="1666"/>
                </a:cubicBezTo>
                <a:cubicBezTo>
                  <a:pt x="2310" y="1663"/>
                  <a:pt x="2312" y="1660"/>
                  <a:pt x="2315" y="1657"/>
                </a:cubicBezTo>
                <a:cubicBezTo>
                  <a:pt x="2315" y="1656"/>
                  <a:pt x="2316" y="1655"/>
                  <a:pt x="2316" y="1655"/>
                </a:cubicBezTo>
                <a:cubicBezTo>
                  <a:pt x="2318" y="1652"/>
                  <a:pt x="2320" y="1649"/>
                  <a:pt x="2323" y="1646"/>
                </a:cubicBezTo>
                <a:cubicBezTo>
                  <a:pt x="2323" y="1645"/>
                  <a:pt x="2323" y="1645"/>
                  <a:pt x="2324" y="1644"/>
                </a:cubicBezTo>
                <a:cubicBezTo>
                  <a:pt x="2331" y="1635"/>
                  <a:pt x="2339" y="1626"/>
                  <a:pt x="2347" y="1617"/>
                </a:cubicBezTo>
                <a:cubicBezTo>
                  <a:pt x="2347" y="1617"/>
                  <a:pt x="2348" y="1616"/>
                  <a:pt x="2348" y="1616"/>
                </a:cubicBezTo>
                <a:cubicBezTo>
                  <a:pt x="2351" y="1613"/>
                  <a:pt x="2353" y="1610"/>
                  <a:pt x="2356" y="1608"/>
                </a:cubicBezTo>
                <a:cubicBezTo>
                  <a:pt x="2356" y="1607"/>
                  <a:pt x="2357" y="1607"/>
                  <a:pt x="2358" y="1606"/>
                </a:cubicBezTo>
                <a:cubicBezTo>
                  <a:pt x="2369" y="1595"/>
                  <a:pt x="2381" y="1585"/>
                  <a:pt x="2394" y="1575"/>
                </a:cubicBezTo>
                <a:cubicBezTo>
                  <a:pt x="2395" y="1575"/>
                  <a:pt x="2396" y="1574"/>
                  <a:pt x="2396" y="1574"/>
                </a:cubicBezTo>
                <a:cubicBezTo>
                  <a:pt x="2399" y="1572"/>
                  <a:pt x="2402" y="1569"/>
                  <a:pt x="2405" y="1567"/>
                </a:cubicBezTo>
                <a:cubicBezTo>
                  <a:pt x="2406" y="1567"/>
                  <a:pt x="2406" y="1567"/>
                  <a:pt x="2407" y="1566"/>
                </a:cubicBezTo>
                <a:cubicBezTo>
                  <a:pt x="2417" y="1560"/>
                  <a:pt x="2427" y="1554"/>
                  <a:pt x="2438" y="1548"/>
                </a:cubicBezTo>
                <a:cubicBezTo>
                  <a:pt x="2438" y="1548"/>
                  <a:pt x="2439" y="1548"/>
                  <a:pt x="2439" y="1548"/>
                </a:cubicBezTo>
                <a:cubicBezTo>
                  <a:pt x="2443" y="1546"/>
                  <a:pt x="2446" y="1544"/>
                  <a:pt x="2449" y="1543"/>
                </a:cubicBezTo>
                <a:cubicBezTo>
                  <a:pt x="2450" y="1542"/>
                  <a:pt x="2451" y="1542"/>
                  <a:pt x="2451" y="1542"/>
                </a:cubicBezTo>
                <a:cubicBezTo>
                  <a:pt x="2455" y="1540"/>
                  <a:pt x="2459" y="1538"/>
                  <a:pt x="2462" y="1537"/>
                </a:cubicBezTo>
                <a:cubicBezTo>
                  <a:pt x="2481" y="1529"/>
                  <a:pt x="2501" y="1522"/>
                  <a:pt x="2522" y="1518"/>
                </a:cubicBezTo>
                <a:cubicBezTo>
                  <a:pt x="2526" y="1517"/>
                  <a:pt x="2531" y="1516"/>
                  <a:pt x="2536" y="1515"/>
                </a:cubicBezTo>
                <a:cubicBezTo>
                  <a:pt x="2537" y="1515"/>
                  <a:pt x="2539" y="1515"/>
                  <a:pt x="2541" y="1514"/>
                </a:cubicBezTo>
                <a:cubicBezTo>
                  <a:pt x="2544" y="1514"/>
                  <a:pt x="2548" y="1513"/>
                  <a:pt x="2551" y="1513"/>
                </a:cubicBezTo>
                <a:cubicBezTo>
                  <a:pt x="2553" y="1513"/>
                  <a:pt x="2555" y="1513"/>
                  <a:pt x="2556" y="1512"/>
                </a:cubicBezTo>
                <a:cubicBezTo>
                  <a:pt x="2561" y="1512"/>
                  <a:pt x="2565" y="1511"/>
                  <a:pt x="2570" y="1511"/>
                </a:cubicBezTo>
                <a:cubicBezTo>
                  <a:pt x="2570" y="1511"/>
                  <a:pt x="2571" y="1511"/>
                  <a:pt x="2571" y="1511"/>
                </a:cubicBezTo>
                <a:cubicBezTo>
                  <a:pt x="2576" y="1511"/>
                  <a:pt x="2581" y="1511"/>
                  <a:pt x="2586" y="1510"/>
                </a:cubicBezTo>
                <a:cubicBezTo>
                  <a:pt x="2588" y="1510"/>
                  <a:pt x="2590" y="1510"/>
                  <a:pt x="2591" y="1510"/>
                </a:cubicBezTo>
                <a:cubicBezTo>
                  <a:pt x="2595" y="1510"/>
                  <a:pt x="2599" y="1510"/>
                  <a:pt x="2603" y="1511"/>
                </a:cubicBezTo>
                <a:cubicBezTo>
                  <a:pt x="2604" y="1511"/>
                  <a:pt x="2606" y="1511"/>
                  <a:pt x="2607" y="1511"/>
                </a:cubicBezTo>
                <a:cubicBezTo>
                  <a:pt x="2612" y="1511"/>
                  <a:pt x="2618" y="1511"/>
                  <a:pt x="2623" y="1512"/>
                </a:cubicBezTo>
                <a:cubicBezTo>
                  <a:pt x="2628" y="1512"/>
                  <a:pt x="2633" y="1513"/>
                  <a:pt x="2638" y="1513"/>
                </a:cubicBezTo>
                <a:cubicBezTo>
                  <a:pt x="2640" y="1514"/>
                  <a:pt x="2642" y="1514"/>
                  <a:pt x="2643" y="1514"/>
                </a:cubicBezTo>
                <a:cubicBezTo>
                  <a:pt x="2647" y="1515"/>
                  <a:pt x="2651" y="1515"/>
                  <a:pt x="2654" y="1516"/>
                </a:cubicBezTo>
                <a:cubicBezTo>
                  <a:pt x="2656" y="1516"/>
                  <a:pt x="2657" y="1516"/>
                  <a:pt x="2659" y="1517"/>
                </a:cubicBezTo>
                <a:cubicBezTo>
                  <a:pt x="2664" y="1518"/>
                  <a:pt x="2669" y="1519"/>
                  <a:pt x="2674" y="1520"/>
                </a:cubicBezTo>
                <a:cubicBezTo>
                  <a:pt x="2674" y="1520"/>
                  <a:pt x="2675" y="1520"/>
                  <a:pt x="2675" y="1520"/>
                </a:cubicBezTo>
                <a:cubicBezTo>
                  <a:pt x="2680" y="1521"/>
                  <a:pt x="2684" y="1523"/>
                  <a:pt x="2688" y="1524"/>
                </a:cubicBezTo>
                <a:cubicBezTo>
                  <a:pt x="2690" y="1524"/>
                  <a:pt x="2692" y="1525"/>
                  <a:pt x="2693" y="1525"/>
                </a:cubicBezTo>
                <a:cubicBezTo>
                  <a:pt x="2697" y="1526"/>
                  <a:pt x="2700" y="1527"/>
                  <a:pt x="2703" y="1529"/>
                </a:cubicBezTo>
                <a:cubicBezTo>
                  <a:pt x="2705" y="1529"/>
                  <a:pt x="2707" y="1530"/>
                  <a:pt x="2708" y="1530"/>
                </a:cubicBezTo>
                <a:cubicBezTo>
                  <a:pt x="2713" y="1532"/>
                  <a:pt x="2717" y="1533"/>
                  <a:pt x="2722" y="1535"/>
                </a:cubicBezTo>
                <a:cubicBezTo>
                  <a:pt x="2741" y="1543"/>
                  <a:pt x="2760" y="1553"/>
                  <a:pt x="2777" y="1564"/>
                </a:cubicBezTo>
                <a:cubicBezTo>
                  <a:pt x="2780" y="1566"/>
                  <a:pt x="2783" y="1568"/>
                  <a:pt x="2787" y="1571"/>
                </a:cubicBezTo>
                <a:cubicBezTo>
                  <a:pt x="2787" y="1571"/>
                  <a:pt x="2788" y="1571"/>
                  <a:pt x="2789" y="1572"/>
                </a:cubicBezTo>
                <a:cubicBezTo>
                  <a:pt x="2792" y="1574"/>
                  <a:pt x="2795" y="1576"/>
                  <a:pt x="2798" y="1579"/>
                </a:cubicBezTo>
                <a:cubicBezTo>
                  <a:pt x="2798" y="1579"/>
                  <a:pt x="2798" y="1579"/>
                  <a:pt x="2799" y="1579"/>
                </a:cubicBezTo>
                <a:cubicBezTo>
                  <a:pt x="2808" y="1587"/>
                  <a:pt x="2818" y="1594"/>
                  <a:pt x="2826" y="1603"/>
                </a:cubicBezTo>
                <a:cubicBezTo>
                  <a:pt x="2827" y="1603"/>
                  <a:pt x="2827" y="1603"/>
                  <a:pt x="2828" y="1604"/>
                </a:cubicBezTo>
                <a:cubicBezTo>
                  <a:pt x="2830" y="1606"/>
                  <a:pt x="2833" y="1609"/>
                  <a:pt x="2836" y="1612"/>
                </a:cubicBezTo>
                <a:cubicBezTo>
                  <a:pt x="2836" y="1612"/>
                  <a:pt x="2837" y="1613"/>
                  <a:pt x="2837" y="1613"/>
                </a:cubicBezTo>
                <a:cubicBezTo>
                  <a:pt x="2848" y="1625"/>
                  <a:pt x="2859" y="1637"/>
                  <a:pt x="2868" y="1650"/>
                </a:cubicBezTo>
                <a:cubicBezTo>
                  <a:pt x="2869" y="1651"/>
                  <a:pt x="2869" y="1652"/>
                  <a:pt x="2870" y="1652"/>
                </a:cubicBezTo>
                <a:cubicBezTo>
                  <a:pt x="2872" y="1655"/>
                  <a:pt x="2874" y="1658"/>
                  <a:pt x="2876" y="1661"/>
                </a:cubicBezTo>
                <a:cubicBezTo>
                  <a:pt x="2876" y="1662"/>
                  <a:pt x="2877" y="1662"/>
                  <a:pt x="2877" y="1663"/>
                </a:cubicBezTo>
                <a:cubicBezTo>
                  <a:pt x="2884" y="1673"/>
                  <a:pt x="2889" y="1683"/>
                  <a:pt x="2895" y="1694"/>
                </a:cubicBezTo>
                <a:cubicBezTo>
                  <a:pt x="2895" y="1694"/>
                  <a:pt x="2895" y="1695"/>
                  <a:pt x="2896" y="1695"/>
                </a:cubicBezTo>
                <a:cubicBezTo>
                  <a:pt x="2897" y="1698"/>
                  <a:pt x="2899" y="1702"/>
                  <a:pt x="2901" y="1705"/>
                </a:cubicBezTo>
                <a:cubicBezTo>
                  <a:pt x="2901" y="1706"/>
                  <a:pt x="2901" y="1707"/>
                  <a:pt x="2902" y="1708"/>
                </a:cubicBezTo>
                <a:cubicBezTo>
                  <a:pt x="2903" y="1711"/>
                  <a:pt x="2905" y="1714"/>
                  <a:pt x="2906" y="1718"/>
                </a:cubicBezTo>
                <a:cubicBezTo>
                  <a:pt x="2914" y="1737"/>
                  <a:pt x="2921" y="1757"/>
                  <a:pt x="2925" y="1777"/>
                </a:cubicBezTo>
                <a:lnTo>
                  <a:pt x="2925" y="1778"/>
                </a:lnTo>
                <a:cubicBezTo>
                  <a:pt x="2926" y="1782"/>
                  <a:pt x="2927" y="1787"/>
                  <a:pt x="2928" y="1792"/>
                </a:cubicBezTo>
                <a:cubicBezTo>
                  <a:pt x="2928" y="1793"/>
                  <a:pt x="2929" y="1795"/>
                  <a:pt x="2929" y="1797"/>
                </a:cubicBezTo>
                <a:cubicBezTo>
                  <a:pt x="2929" y="1800"/>
                  <a:pt x="2930" y="1803"/>
                  <a:pt x="2930" y="1807"/>
                </a:cubicBezTo>
                <a:cubicBezTo>
                  <a:pt x="2930" y="1809"/>
                  <a:pt x="2931" y="1810"/>
                  <a:pt x="2931" y="1812"/>
                </a:cubicBezTo>
                <a:cubicBezTo>
                  <a:pt x="2931" y="1817"/>
                  <a:pt x="2932" y="1821"/>
                  <a:pt x="2932" y="1825"/>
                </a:cubicBezTo>
                <a:cubicBezTo>
                  <a:pt x="2932" y="1826"/>
                  <a:pt x="2932" y="1827"/>
                  <a:pt x="2932" y="1827"/>
                </a:cubicBezTo>
                <a:cubicBezTo>
                  <a:pt x="2933" y="1832"/>
                  <a:pt x="2933" y="1837"/>
                  <a:pt x="2933" y="1842"/>
                </a:cubicBezTo>
                <a:lnTo>
                  <a:pt x="2933" y="1847"/>
                </a:lnTo>
                <a:cubicBezTo>
                  <a:pt x="2933" y="1851"/>
                  <a:pt x="2933" y="1855"/>
                  <a:pt x="2933" y="1858"/>
                </a:cubicBezTo>
                <a:cubicBezTo>
                  <a:pt x="2933" y="1860"/>
                  <a:pt x="2933" y="1862"/>
                  <a:pt x="2933" y="1863"/>
                </a:cubicBezTo>
                <a:cubicBezTo>
                  <a:pt x="2932" y="1868"/>
                  <a:pt x="2932" y="1874"/>
                  <a:pt x="2932" y="1879"/>
                </a:cubicBezTo>
                <a:cubicBezTo>
                  <a:pt x="2931" y="1884"/>
                  <a:pt x="2931" y="1889"/>
                  <a:pt x="2930" y="1894"/>
                </a:cubicBezTo>
                <a:close/>
                <a:moveTo>
                  <a:pt x="3160" y="1999"/>
                </a:moveTo>
                <a:lnTo>
                  <a:pt x="3178" y="1799"/>
                </a:lnTo>
                <a:lnTo>
                  <a:pt x="3062" y="1789"/>
                </a:lnTo>
                <a:cubicBezTo>
                  <a:pt x="3055" y="1732"/>
                  <a:pt x="3037" y="1679"/>
                  <a:pt x="3012" y="1629"/>
                </a:cubicBezTo>
                <a:lnTo>
                  <a:pt x="3100" y="1555"/>
                </a:lnTo>
                <a:lnTo>
                  <a:pt x="2971" y="1401"/>
                </a:lnTo>
                <a:lnTo>
                  <a:pt x="2882" y="1476"/>
                </a:lnTo>
                <a:cubicBezTo>
                  <a:pt x="2838" y="1442"/>
                  <a:pt x="2788" y="1415"/>
                  <a:pt x="2734" y="1398"/>
                </a:cubicBezTo>
                <a:lnTo>
                  <a:pt x="2744" y="1283"/>
                </a:lnTo>
                <a:lnTo>
                  <a:pt x="2543" y="1265"/>
                </a:lnTo>
                <a:lnTo>
                  <a:pt x="2533" y="1381"/>
                </a:lnTo>
                <a:cubicBezTo>
                  <a:pt x="2476" y="1388"/>
                  <a:pt x="2423" y="1406"/>
                  <a:pt x="2374" y="1432"/>
                </a:cubicBezTo>
                <a:lnTo>
                  <a:pt x="2299" y="1343"/>
                </a:lnTo>
                <a:lnTo>
                  <a:pt x="2145" y="1472"/>
                </a:lnTo>
                <a:lnTo>
                  <a:pt x="2220" y="1561"/>
                </a:lnTo>
                <a:cubicBezTo>
                  <a:pt x="2186" y="1605"/>
                  <a:pt x="2159" y="1655"/>
                  <a:pt x="2143" y="1710"/>
                </a:cubicBezTo>
                <a:lnTo>
                  <a:pt x="2027" y="1700"/>
                </a:lnTo>
                <a:lnTo>
                  <a:pt x="2010" y="1900"/>
                </a:lnTo>
                <a:lnTo>
                  <a:pt x="2125" y="1910"/>
                </a:lnTo>
                <a:cubicBezTo>
                  <a:pt x="2132" y="1967"/>
                  <a:pt x="2150" y="2021"/>
                  <a:pt x="2176" y="2070"/>
                </a:cubicBezTo>
                <a:lnTo>
                  <a:pt x="2087" y="2144"/>
                </a:lnTo>
                <a:lnTo>
                  <a:pt x="2216" y="2298"/>
                </a:lnTo>
                <a:lnTo>
                  <a:pt x="2305" y="2223"/>
                </a:lnTo>
                <a:cubicBezTo>
                  <a:pt x="2349" y="2257"/>
                  <a:pt x="2399" y="2284"/>
                  <a:pt x="2454" y="2301"/>
                </a:cubicBezTo>
                <a:lnTo>
                  <a:pt x="2444" y="2416"/>
                </a:lnTo>
                <a:lnTo>
                  <a:pt x="2644" y="2434"/>
                </a:lnTo>
                <a:lnTo>
                  <a:pt x="2654" y="2318"/>
                </a:lnTo>
                <a:cubicBezTo>
                  <a:pt x="2711" y="2311"/>
                  <a:pt x="2765" y="2293"/>
                  <a:pt x="2814" y="2267"/>
                </a:cubicBezTo>
                <a:lnTo>
                  <a:pt x="2889" y="2356"/>
                </a:lnTo>
                <a:lnTo>
                  <a:pt x="3042" y="2227"/>
                </a:lnTo>
                <a:lnTo>
                  <a:pt x="2968" y="2138"/>
                </a:lnTo>
                <a:cubicBezTo>
                  <a:pt x="3001" y="2094"/>
                  <a:pt x="3028" y="2044"/>
                  <a:pt x="3045" y="1989"/>
                </a:cubicBezTo>
                <a:lnTo>
                  <a:pt x="3160" y="1999"/>
                </a:lnTo>
                <a:close/>
              </a:path>
            </a:pathLst>
          </a:custGeom>
          <a:solidFill>
            <a:schemeClr val="bg1"/>
          </a:solidFill>
          <a:ln>
            <a:noFill/>
          </a:ln>
        </p:spPr>
        <p:txBody>
          <a:bodyPr/>
          <a:lstStyle/>
          <a:p>
            <a:endParaRPr lang="zh-CN" altLang="en-US"/>
          </a:p>
        </p:txBody>
      </p:sp>
    </p:spTree>
    <p:extLst>
      <p:ext uri="{BB962C8B-B14F-4D97-AF65-F5344CB8AC3E}">
        <p14:creationId xmlns:p14="http://schemas.microsoft.com/office/powerpoint/2010/main" val="261350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1000" fill="hold"/>
                                        <p:tgtEl>
                                          <p:spTgt spid="20"/>
                                        </p:tgtEl>
                                        <p:attrNameLst>
                                          <p:attrName>ppt_w</p:attrName>
                                        </p:attrNameLst>
                                      </p:cBhvr>
                                      <p:tavLst>
                                        <p:tav tm="0">
                                          <p:val>
                                            <p:fltVal val="0"/>
                                          </p:val>
                                        </p:tav>
                                        <p:tav tm="100000">
                                          <p:val>
                                            <p:strVal val="#ppt_w"/>
                                          </p:val>
                                        </p:tav>
                                      </p:tavLst>
                                    </p:anim>
                                    <p:anim calcmode="lin" valueType="num">
                                      <p:cBhvr>
                                        <p:cTn id="13" dur="1000" fill="hold"/>
                                        <p:tgtEl>
                                          <p:spTgt spid="20"/>
                                        </p:tgtEl>
                                        <p:attrNameLst>
                                          <p:attrName>ppt_h</p:attrName>
                                        </p:attrNameLst>
                                      </p:cBhvr>
                                      <p:tavLst>
                                        <p:tav tm="0">
                                          <p:val>
                                            <p:fltVal val="0"/>
                                          </p:val>
                                        </p:tav>
                                        <p:tav tm="100000">
                                          <p:val>
                                            <p:strVal val="#ppt_h"/>
                                          </p:val>
                                        </p:tav>
                                      </p:tavLst>
                                    </p:anim>
                                    <p:anim calcmode="lin" valueType="num">
                                      <p:cBhvr>
                                        <p:cTn id="14"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P spid="17" grpId="0"/>
      <p:bldP spid="18" grpId="0" animBg="1"/>
      <p:bldP spid="19"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 name="Group 5"/>
          <p:cNvGrpSpPr>
            <a:grpSpLocks/>
          </p:cNvGrpSpPr>
          <p:nvPr/>
        </p:nvGrpSpPr>
        <p:grpSpPr bwMode="auto">
          <a:xfrm>
            <a:off x="1878179" y="2790416"/>
            <a:ext cx="952665" cy="953985"/>
            <a:chOff x="0" y="0"/>
            <a:chExt cx="1080120" cy="1080120"/>
          </a:xfrm>
        </p:grpSpPr>
        <p:grpSp>
          <p:nvGrpSpPr>
            <p:cNvPr id="20" name="Group 6"/>
            <p:cNvGrpSpPr>
              <a:grpSpLocks/>
            </p:cNvGrpSpPr>
            <p:nvPr/>
          </p:nvGrpSpPr>
          <p:grpSpPr bwMode="auto">
            <a:xfrm>
              <a:off x="0" y="0"/>
              <a:ext cx="1080120" cy="1080120"/>
              <a:chOff x="0" y="0"/>
              <a:chExt cx="1080120" cy="1080120"/>
            </a:xfrm>
          </p:grpSpPr>
          <p:sp>
            <p:nvSpPr>
              <p:cNvPr id="22" name="椭圆 6"/>
              <p:cNvSpPr>
                <a:spLocks noChangeArrowheads="1"/>
              </p:cNvSpPr>
              <p:nvPr/>
            </p:nvSpPr>
            <p:spPr bwMode="auto">
              <a:xfrm>
                <a:off x="0" y="0"/>
                <a:ext cx="1080120" cy="1080120"/>
              </a:xfrm>
              <a:prstGeom prst="ellipse">
                <a:avLst/>
              </a:prstGeom>
              <a:solidFill>
                <a:schemeClr val="accent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23" name="椭圆 22"/>
              <p:cNvSpPr>
                <a:spLocks noChangeArrowheads="1"/>
              </p:cNvSpPr>
              <p:nvPr/>
            </p:nvSpPr>
            <p:spPr bwMode="auto">
              <a:xfrm>
                <a:off x="72008" y="72008"/>
                <a:ext cx="936104" cy="936104"/>
              </a:xfrm>
              <a:prstGeom prst="ellipse">
                <a:avLst/>
              </a:prstGeom>
              <a:noFill/>
              <a:ln w="19050">
                <a:solidFill>
                  <a:schemeClr val="bg1"/>
                </a:solidFill>
                <a:round/>
                <a:headEnd/>
                <a:tailEnd/>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grpSp>
        <p:sp>
          <p:nvSpPr>
            <p:cNvPr id="21" name="文本框 10"/>
            <p:cNvSpPr>
              <a:spLocks noChangeArrowheads="1"/>
            </p:cNvSpPr>
            <p:nvPr/>
          </p:nvSpPr>
          <p:spPr bwMode="auto">
            <a:xfrm>
              <a:off x="127220" y="244637"/>
              <a:ext cx="820040" cy="5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400" dirty="0">
                  <a:solidFill>
                    <a:schemeClr val="bg1"/>
                  </a:solidFill>
                  <a:latin typeface="微软雅黑" panose="020B0503020204020204" pitchFamily="34" charset="-122"/>
                  <a:ea typeface="微软雅黑" panose="020B0503020204020204" pitchFamily="34" charset="-122"/>
                </a:rPr>
                <a:t>为同学</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 typeface="Arial" pitchFamily="34" charset="0"/>
                <a:buNone/>
              </a:pPr>
              <a:r>
                <a:rPr lang="zh-CN" altLang="en-US" sz="1400" dirty="0">
                  <a:solidFill>
                    <a:schemeClr val="bg1"/>
                  </a:solidFill>
                  <a:latin typeface="微软雅黑" panose="020B0503020204020204" pitchFamily="34" charset="-122"/>
                  <a:ea typeface="微软雅黑" panose="020B0503020204020204" pitchFamily="34" charset="-122"/>
                </a:rPr>
                <a:t>服务</a:t>
              </a:r>
            </a:p>
          </p:txBody>
        </p:sp>
      </p:grpSp>
      <p:grpSp>
        <p:nvGrpSpPr>
          <p:cNvPr id="24" name="Group 10"/>
          <p:cNvGrpSpPr>
            <a:grpSpLocks/>
          </p:cNvGrpSpPr>
          <p:nvPr/>
        </p:nvGrpSpPr>
        <p:grpSpPr bwMode="auto">
          <a:xfrm>
            <a:off x="2998106" y="1522008"/>
            <a:ext cx="1306343" cy="1306519"/>
            <a:chOff x="0" y="0"/>
            <a:chExt cx="1080120" cy="1080120"/>
          </a:xfrm>
        </p:grpSpPr>
        <p:grpSp>
          <p:nvGrpSpPr>
            <p:cNvPr id="25" name="Group 11"/>
            <p:cNvGrpSpPr>
              <a:grpSpLocks/>
            </p:cNvGrpSpPr>
            <p:nvPr/>
          </p:nvGrpSpPr>
          <p:grpSpPr bwMode="auto">
            <a:xfrm>
              <a:off x="0" y="0"/>
              <a:ext cx="1080120" cy="1080120"/>
              <a:chOff x="0" y="0"/>
              <a:chExt cx="1080120" cy="1080120"/>
            </a:xfrm>
          </p:grpSpPr>
          <p:sp>
            <p:nvSpPr>
              <p:cNvPr id="27" name="椭圆 27"/>
              <p:cNvSpPr>
                <a:spLocks noChangeArrowheads="1"/>
              </p:cNvSpPr>
              <p:nvPr/>
            </p:nvSpPr>
            <p:spPr bwMode="auto">
              <a:xfrm>
                <a:off x="0" y="0"/>
                <a:ext cx="1080120" cy="1080120"/>
              </a:xfrm>
              <a:prstGeom prst="ellipse">
                <a:avLst/>
              </a:prstGeom>
              <a:solidFill>
                <a:schemeClr val="accent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28" name="椭圆 28"/>
              <p:cNvSpPr>
                <a:spLocks noChangeArrowheads="1"/>
              </p:cNvSpPr>
              <p:nvPr/>
            </p:nvSpPr>
            <p:spPr bwMode="auto">
              <a:xfrm>
                <a:off x="72008" y="72008"/>
                <a:ext cx="936104" cy="936104"/>
              </a:xfrm>
              <a:prstGeom prst="ellipse">
                <a:avLst/>
              </a:prstGeom>
              <a:noFill/>
              <a:ln w="19050">
                <a:solidFill>
                  <a:schemeClr val="bg1"/>
                </a:solidFill>
                <a:round/>
                <a:headEnd/>
                <a:tailEnd/>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grpSp>
        <p:sp>
          <p:nvSpPr>
            <p:cNvPr id="26" name="文本框 26"/>
            <p:cNvSpPr>
              <a:spLocks noChangeArrowheads="1"/>
            </p:cNvSpPr>
            <p:nvPr/>
          </p:nvSpPr>
          <p:spPr bwMode="auto">
            <a:xfrm>
              <a:off x="164849" y="272893"/>
              <a:ext cx="725262" cy="53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800" dirty="0">
                  <a:solidFill>
                    <a:schemeClr val="bg1"/>
                  </a:solidFill>
                  <a:latin typeface="微软雅黑" panose="020B0503020204020204" pitchFamily="34" charset="-122"/>
                  <a:ea typeface="微软雅黑" panose="020B0503020204020204" pitchFamily="34" charset="-122"/>
                </a:rPr>
                <a:t>为大家</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 typeface="Arial" pitchFamily="34" charset="0"/>
                <a:buNone/>
              </a:pPr>
              <a:r>
                <a:rPr lang="zh-CN" altLang="en-US" sz="1800" dirty="0">
                  <a:solidFill>
                    <a:schemeClr val="bg1"/>
                  </a:solidFill>
                  <a:latin typeface="微软雅黑" panose="020B0503020204020204" pitchFamily="34" charset="-122"/>
                  <a:ea typeface="微软雅黑" panose="020B0503020204020204" pitchFamily="34" charset="-122"/>
                </a:rPr>
                <a:t>谋利益</a:t>
              </a:r>
            </a:p>
          </p:txBody>
        </p:sp>
      </p:grpSp>
      <p:grpSp>
        <p:nvGrpSpPr>
          <p:cNvPr id="29" name="Group 15"/>
          <p:cNvGrpSpPr>
            <a:grpSpLocks/>
          </p:cNvGrpSpPr>
          <p:nvPr/>
        </p:nvGrpSpPr>
        <p:grpSpPr bwMode="auto">
          <a:xfrm>
            <a:off x="4727193" y="2790416"/>
            <a:ext cx="1170588" cy="1170745"/>
            <a:chOff x="0" y="0"/>
            <a:chExt cx="1080120" cy="1080120"/>
          </a:xfrm>
        </p:grpSpPr>
        <p:grpSp>
          <p:nvGrpSpPr>
            <p:cNvPr id="30" name="Group 16"/>
            <p:cNvGrpSpPr>
              <a:grpSpLocks/>
            </p:cNvGrpSpPr>
            <p:nvPr/>
          </p:nvGrpSpPr>
          <p:grpSpPr bwMode="auto">
            <a:xfrm>
              <a:off x="0" y="0"/>
              <a:ext cx="1080120" cy="1080120"/>
              <a:chOff x="0" y="0"/>
              <a:chExt cx="1080120" cy="1080120"/>
            </a:xfrm>
          </p:grpSpPr>
          <p:sp>
            <p:nvSpPr>
              <p:cNvPr id="32" name="椭圆 32"/>
              <p:cNvSpPr>
                <a:spLocks noChangeArrowheads="1"/>
              </p:cNvSpPr>
              <p:nvPr/>
            </p:nvSpPr>
            <p:spPr bwMode="auto">
              <a:xfrm>
                <a:off x="0" y="0"/>
                <a:ext cx="1080120" cy="1080120"/>
              </a:xfrm>
              <a:prstGeom prst="ellipse">
                <a:avLst/>
              </a:prstGeom>
              <a:solidFill>
                <a:schemeClr val="accent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33" name="椭圆 33"/>
              <p:cNvSpPr>
                <a:spLocks noChangeArrowheads="1"/>
              </p:cNvSpPr>
              <p:nvPr/>
            </p:nvSpPr>
            <p:spPr bwMode="auto">
              <a:xfrm>
                <a:off x="72008" y="72008"/>
                <a:ext cx="936104" cy="936104"/>
              </a:xfrm>
              <a:prstGeom prst="ellipse">
                <a:avLst/>
              </a:prstGeom>
              <a:noFill/>
              <a:ln w="19050">
                <a:solidFill>
                  <a:schemeClr val="bg1"/>
                </a:solidFill>
                <a:round/>
                <a:headEnd/>
                <a:tailEnd/>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grpSp>
        <p:sp>
          <p:nvSpPr>
            <p:cNvPr id="31" name="文本框 31"/>
            <p:cNvSpPr>
              <a:spLocks noChangeArrowheads="1"/>
            </p:cNvSpPr>
            <p:nvPr/>
          </p:nvSpPr>
          <p:spPr bwMode="auto">
            <a:xfrm>
              <a:off x="241871" y="241910"/>
              <a:ext cx="596380" cy="59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800" dirty="0">
                  <a:solidFill>
                    <a:schemeClr val="bg1"/>
                  </a:solidFill>
                  <a:latin typeface="微软雅黑" panose="020B0503020204020204" pitchFamily="34" charset="-122"/>
                  <a:ea typeface="微软雅黑" panose="020B0503020204020204" pitchFamily="34" charset="-122"/>
                </a:rPr>
                <a:t>完善</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 typeface="Arial" pitchFamily="34" charset="0"/>
                <a:buNone/>
              </a:pPr>
              <a:r>
                <a:rPr lang="zh-CN" altLang="en-US" sz="1800" dirty="0">
                  <a:solidFill>
                    <a:schemeClr val="bg1"/>
                  </a:solidFill>
                  <a:latin typeface="微软雅黑" panose="020B0503020204020204" pitchFamily="34" charset="-122"/>
                  <a:ea typeface="微软雅黑" panose="020B0503020204020204" pitchFamily="34" charset="-122"/>
                </a:rPr>
                <a:t>自己</a:t>
              </a:r>
            </a:p>
          </p:txBody>
        </p:sp>
      </p:grpSp>
      <p:grpSp>
        <p:nvGrpSpPr>
          <p:cNvPr id="34" name="Group 20"/>
          <p:cNvGrpSpPr>
            <a:grpSpLocks/>
          </p:cNvGrpSpPr>
          <p:nvPr/>
        </p:nvGrpSpPr>
        <p:grpSpPr bwMode="auto">
          <a:xfrm>
            <a:off x="6097841" y="950332"/>
            <a:ext cx="1715988" cy="1715029"/>
            <a:chOff x="0" y="0"/>
            <a:chExt cx="1080120" cy="1080120"/>
          </a:xfrm>
        </p:grpSpPr>
        <p:grpSp>
          <p:nvGrpSpPr>
            <p:cNvPr id="35" name="Group 21"/>
            <p:cNvGrpSpPr>
              <a:grpSpLocks/>
            </p:cNvGrpSpPr>
            <p:nvPr/>
          </p:nvGrpSpPr>
          <p:grpSpPr bwMode="auto">
            <a:xfrm>
              <a:off x="0" y="0"/>
              <a:ext cx="1080120" cy="1080120"/>
              <a:chOff x="0" y="0"/>
              <a:chExt cx="1080120" cy="1080120"/>
            </a:xfrm>
          </p:grpSpPr>
          <p:sp>
            <p:nvSpPr>
              <p:cNvPr id="37" name="椭圆 38"/>
              <p:cNvSpPr>
                <a:spLocks noChangeArrowheads="1"/>
              </p:cNvSpPr>
              <p:nvPr/>
            </p:nvSpPr>
            <p:spPr bwMode="auto">
              <a:xfrm>
                <a:off x="0" y="0"/>
                <a:ext cx="1080120" cy="1080120"/>
              </a:xfrm>
              <a:prstGeom prst="ellipse">
                <a:avLst/>
              </a:prstGeom>
              <a:solidFill>
                <a:schemeClr val="accent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38" name="椭圆 39"/>
              <p:cNvSpPr>
                <a:spLocks noChangeArrowheads="1"/>
              </p:cNvSpPr>
              <p:nvPr/>
            </p:nvSpPr>
            <p:spPr bwMode="auto">
              <a:xfrm>
                <a:off x="72008" y="72008"/>
                <a:ext cx="936104" cy="936104"/>
              </a:xfrm>
              <a:prstGeom prst="ellipse">
                <a:avLst/>
              </a:prstGeom>
              <a:noFill/>
              <a:ln w="19050">
                <a:solidFill>
                  <a:schemeClr val="bg1"/>
                </a:solidFill>
                <a:round/>
                <a:headEnd/>
                <a:tailEnd/>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grpSp>
        <p:sp>
          <p:nvSpPr>
            <p:cNvPr id="36" name="文本框 37"/>
            <p:cNvSpPr>
              <a:spLocks noChangeArrowheads="1"/>
            </p:cNvSpPr>
            <p:nvPr/>
          </p:nvSpPr>
          <p:spPr bwMode="auto">
            <a:xfrm>
              <a:off x="179240" y="268688"/>
              <a:ext cx="721639" cy="54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500" dirty="0">
                  <a:solidFill>
                    <a:schemeClr val="bg1"/>
                  </a:solidFill>
                  <a:latin typeface="微软雅黑" panose="020B0503020204020204" pitchFamily="34" charset="-122"/>
                  <a:ea typeface="微软雅黑" panose="020B0503020204020204" pitchFamily="34" charset="-122"/>
                </a:rPr>
                <a:t>提高</a:t>
              </a:r>
              <a:endParaRPr lang="en-US" altLang="zh-CN" sz="2500"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 typeface="Arial" pitchFamily="34" charset="0"/>
                <a:buNone/>
              </a:pPr>
              <a:r>
                <a:rPr lang="zh-CN" altLang="en-US" sz="2500" dirty="0">
                  <a:solidFill>
                    <a:schemeClr val="bg1"/>
                  </a:solidFill>
                  <a:latin typeface="微软雅黑" panose="020B0503020204020204" pitchFamily="34" charset="-122"/>
                  <a:ea typeface="微软雅黑" panose="020B0503020204020204" pitchFamily="34" charset="-122"/>
                </a:rPr>
                <a:t>责任心</a:t>
              </a:r>
            </a:p>
          </p:txBody>
        </p:sp>
      </p:grpSp>
      <p:cxnSp>
        <p:nvCxnSpPr>
          <p:cNvPr id="39" name="直接连接符 13"/>
          <p:cNvCxnSpPr>
            <a:cxnSpLocks noChangeShapeType="1"/>
            <a:stCxn id="22" idx="7"/>
            <a:endCxn id="27" idx="3"/>
          </p:cNvCxnSpPr>
          <p:nvPr/>
        </p:nvCxnSpPr>
        <p:spPr bwMode="auto">
          <a:xfrm flipV="1">
            <a:off x="2691329" y="2637191"/>
            <a:ext cx="498087" cy="29293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40" name="直接连接符 17"/>
          <p:cNvSpPr>
            <a:spLocks noChangeShapeType="1"/>
          </p:cNvSpPr>
          <p:nvPr/>
        </p:nvSpPr>
        <p:spPr bwMode="auto">
          <a:xfrm>
            <a:off x="4217516" y="2471230"/>
            <a:ext cx="681156" cy="490689"/>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68589" tIns="34295" rIns="68589" bIns="34295"/>
          <a:lstStyle/>
          <a:p>
            <a:endParaRPr lang="zh-CN" altLang="en-US">
              <a:latin typeface="微软雅黑" panose="020B0503020204020204" pitchFamily="34" charset="-122"/>
              <a:ea typeface="微软雅黑" panose="020B0503020204020204" pitchFamily="34" charset="-122"/>
            </a:endParaRPr>
          </a:p>
        </p:txBody>
      </p:sp>
      <p:cxnSp>
        <p:nvCxnSpPr>
          <p:cNvPr id="41" name="直接连接符 20"/>
          <p:cNvCxnSpPr>
            <a:cxnSpLocks noChangeShapeType="1"/>
            <a:stCxn id="32" idx="7"/>
            <a:endCxn id="37" idx="3"/>
          </p:cNvCxnSpPr>
          <p:nvPr/>
        </p:nvCxnSpPr>
        <p:spPr bwMode="auto">
          <a:xfrm flipV="1">
            <a:off x="5725109" y="2414062"/>
            <a:ext cx="623996" cy="54904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2" name="直接连接符 23"/>
          <p:cNvCxnSpPr>
            <a:cxnSpLocks noChangeShapeType="1"/>
            <a:stCxn id="51" idx="5"/>
            <a:endCxn id="22" idx="1"/>
          </p:cNvCxnSpPr>
          <p:nvPr/>
        </p:nvCxnSpPr>
        <p:spPr bwMode="auto">
          <a:xfrm>
            <a:off x="1718608" y="2716574"/>
            <a:ext cx="298899" cy="21318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3" name="直接连接符 43"/>
          <p:cNvCxnSpPr>
            <a:cxnSpLocks noChangeShapeType="1"/>
            <a:stCxn id="52" idx="7"/>
            <a:endCxn id="32" idx="3"/>
          </p:cNvCxnSpPr>
          <p:nvPr/>
        </p:nvCxnSpPr>
        <p:spPr bwMode="auto">
          <a:xfrm flipV="1">
            <a:off x="4597393" y="3789658"/>
            <a:ext cx="301280" cy="27869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4" name="直接连接符 72"/>
          <p:cNvCxnSpPr>
            <a:cxnSpLocks noChangeShapeType="1"/>
            <a:stCxn id="37" idx="6"/>
            <a:endCxn id="53" idx="1"/>
          </p:cNvCxnSpPr>
          <p:nvPr/>
        </p:nvCxnSpPr>
        <p:spPr bwMode="auto">
          <a:xfrm>
            <a:off x="7813829" y="1807846"/>
            <a:ext cx="417982" cy="28107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45" name="矩形 76"/>
          <p:cNvSpPr>
            <a:spLocks noChangeArrowheads="1"/>
          </p:cNvSpPr>
          <p:nvPr/>
        </p:nvSpPr>
        <p:spPr bwMode="auto">
          <a:xfrm>
            <a:off x="1769167" y="3752737"/>
            <a:ext cx="1365884" cy="4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56" tIns="40328" rIns="80656" bIns="4032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为同学们服务，为校园的建设尽心尽力</a:t>
            </a:r>
          </a:p>
        </p:txBody>
      </p:sp>
      <p:sp>
        <p:nvSpPr>
          <p:cNvPr id="46" name="矩形 80"/>
          <p:cNvSpPr>
            <a:spLocks noChangeArrowheads="1"/>
          </p:cNvSpPr>
          <p:nvPr/>
        </p:nvSpPr>
        <p:spPr bwMode="auto">
          <a:xfrm>
            <a:off x="2953119" y="2854015"/>
            <a:ext cx="1365884" cy="79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56" tIns="40328" rIns="80656" bIns="4032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在学生会利益前，坚持以学校、大多数同学的利益为重，决不以公谋私。</a:t>
            </a:r>
          </a:p>
        </p:txBody>
      </p:sp>
      <p:sp>
        <p:nvSpPr>
          <p:cNvPr id="47" name="矩形 81"/>
          <p:cNvSpPr>
            <a:spLocks noChangeArrowheads="1"/>
          </p:cNvSpPr>
          <p:nvPr/>
        </p:nvSpPr>
        <p:spPr bwMode="auto">
          <a:xfrm>
            <a:off x="4647407" y="3996890"/>
            <a:ext cx="1365884" cy="4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56" tIns="40328" rIns="80656" bIns="4032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提高自己各方面</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ts val="1406"/>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的素质</a:t>
            </a:r>
          </a:p>
        </p:txBody>
      </p:sp>
      <p:sp>
        <p:nvSpPr>
          <p:cNvPr id="48" name="矩形 82"/>
          <p:cNvSpPr>
            <a:spLocks noChangeArrowheads="1"/>
          </p:cNvSpPr>
          <p:nvPr/>
        </p:nvSpPr>
        <p:spPr bwMode="auto">
          <a:xfrm>
            <a:off x="6293138" y="2687991"/>
            <a:ext cx="1367075" cy="62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56" tIns="40328" rIns="80656" bIns="4032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做到有错就改，有好的意见就接受，同时坚持自己的原则。</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85"/>
          <p:cNvSpPr>
            <a:spLocks noChangeArrowheads="1"/>
          </p:cNvSpPr>
          <p:nvPr/>
        </p:nvSpPr>
        <p:spPr bwMode="auto">
          <a:xfrm>
            <a:off x="6680211" y="3422091"/>
            <a:ext cx="2324504" cy="34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6418" tIns="43208" rIns="86418" bIns="4320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添加文字内容</a:t>
            </a:r>
            <a:endPar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endParaRPr>
          </a:p>
        </p:txBody>
      </p:sp>
      <p:sp>
        <p:nvSpPr>
          <p:cNvPr id="50" name="文本框 13"/>
          <p:cNvSpPr>
            <a:spLocks noChangeArrowheads="1"/>
          </p:cNvSpPr>
          <p:nvPr/>
        </p:nvSpPr>
        <p:spPr bwMode="auto">
          <a:xfrm>
            <a:off x="6299146" y="3778198"/>
            <a:ext cx="2741295" cy="88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5" tIns="34292" rIns="68585" bIns="3429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2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rPr>
              <a:t>在此录入上述图表的综合描述说明，在此录入上述图表的综合描述说明，在此录入上述图表的综合描述说明，在此录入上述图表的综合描述说明。</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椭圆 56"/>
          <p:cNvSpPr>
            <a:spLocks noChangeArrowheads="1"/>
          </p:cNvSpPr>
          <p:nvPr/>
        </p:nvSpPr>
        <p:spPr bwMode="auto">
          <a:xfrm rot="21019160">
            <a:off x="1369693" y="2414061"/>
            <a:ext cx="384638" cy="383500"/>
          </a:xfrm>
          <a:prstGeom prst="ellipse">
            <a:avLst/>
          </a:prstGeom>
          <a:solidFill>
            <a:schemeClr val="accent1"/>
          </a:solidFill>
          <a:ln>
            <a:noFill/>
          </a:ln>
          <a:extLst/>
        </p:spPr>
        <p:txBody>
          <a:bodyPr lIns="80656" tIns="40328" rIns="80656" bIns="40328"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52" name="椭圆 58"/>
          <p:cNvSpPr>
            <a:spLocks noChangeArrowheads="1"/>
          </p:cNvSpPr>
          <p:nvPr/>
        </p:nvSpPr>
        <p:spPr bwMode="auto">
          <a:xfrm>
            <a:off x="4175838" y="3995699"/>
            <a:ext cx="493004" cy="494262"/>
          </a:xfrm>
          <a:prstGeom prst="ellipse">
            <a:avLst/>
          </a:prstGeom>
          <a:solidFill>
            <a:schemeClr val="accent1"/>
          </a:solidFill>
          <a:ln>
            <a:noFill/>
          </a:ln>
          <a:extLst/>
        </p:spPr>
        <p:txBody>
          <a:bodyPr lIns="80656" tIns="40328" rIns="80656" bIns="40328"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
        <p:nvSpPr>
          <p:cNvPr id="53" name="椭圆 70"/>
          <p:cNvSpPr>
            <a:spLocks noChangeArrowheads="1"/>
          </p:cNvSpPr>
          <p:nvPr/>
        </p:nvSpPr>
        <p:spPr bwMode="auto">
          <a:xfrm>
            <a:off x="8148453" y="2005550"/>
            <a:ext cx="570408" cy="570486"/>
          </a:xfrm>
          <a:prstGeom prst="ellipse">
            <a:avLst/>
          </a:prstGeom>
          <a:solidFill>
            <a:schemeClr val="accent1"/>
          </a:solidFill>
          <a:ln>
            <a:noFill/>
          </a:ln>
          <a:extLst/>
        </p:spPr>
        <p:txBody>
          <a:bodyPr lIns="80656" tIns="40328" rIns="80656" bIns="40328"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latin typeface="微软雅黑" panose="020B0503020204020204" pitchFamily="34" charset="-122"/>
              <a:ea typeface="微软雅黑" panose="020B0503020204020204" pitchFamily="34" charset="-122"/>
              <a:sym typeface="方正兰亭黑_GBK" pitchFamily="2" charset="-122"/>
            </a:endParaRPr>
          </a:p>
        </p:txBody>
      </p:sp>
    </p:spTree>
    <p:extLst>
      <p:ext uri="{BB962C8B-B14F-4D97-AF65-F5344CB8AC3E}">
        <p14:creationId xmlns:p14="http://schemas.microsoft.com/office/powerpoint/2010/main" val="332551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350"/>
                                        <p:tgtEl>
                                          <p:spTgt spid="42"/>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65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350"/>
                                        <p:tgtEl>
                                          <p:spTgt spid="39"/>
                                        </p:tgtEl>
                                      </p:cBhvr>
                                    </p:animEffect>
                                  </p:childTnLst>
                                </p:cTn>
                              </p:par>
                            </p:childTnLst>
                          </p:cTn>
                        </p:par>
                        <p:par>
                          <p:cTn id="24" fill="hold">
                            <p:stCondLst>
                              <p:cond delay="235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75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450"/>
                                        <p:tgtEl>
                                          <p:spTgt spid="40"/>
                                        </p:tgtEl>
                                      </p:cBhvr>
                                    </p:animEffect>
                                  </p:childTnLst>
                                </p:cTn>
                              </p:par>
                            </p:childTnLst>
                          </p:cTn>
                        </p:par>
                        <p:par>
                          <p:cTn id="35" fill="hold">
                            <p:stCondLst>
                              <p:cond delay="3550"/>
                            </p:stCondLst>
                            <p:childTnLst>
                              <p:par>
                                <p:cTn id="36" presetID="22" presetClass="entr" presetSubtype="8"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65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4200"/>
                            </p:stCondLst>
                            <p:childTnLst>
                              <p:par>
                                <p:cTn id="43" presetID="22" presetClass="entr" presetSubtype="8"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450"/>
                                        <p:tgtEl>
                                          <p:spTgt spid="41"/>
                                        </p:tgtEl>
                                      </p:cBhvr>
                                    </p:animEffect>
                                  </p:childTnLst>
                                </p:cTn>
                              </p:par>
                              <p:par>
                                <p:cTn id="46" presetID="22" presetClass="entr" presetSubtype="2"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right)">
                                      <p:cBhvr>
                                        <p:cTn id="48" dur="400"/>
                                        <p:tgtEl>
                                          <p:spTgt spid="43"/>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75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right)">
                                      <p:cBhvr>
                                        <p:cTn id="58" dur="400"/>
                                        <p:tgtEl>
                                          <p:spTgt spid="52"/>
                                        </p:tgtEl>
                                      </p:cBhvr>
                                    </p:animEffect>
                                  </p:childTnLst>
                                </p:cTn>
                              </p:par>
                            </p:childTnLst>
                          </p:cTn>
                        </p:par>
                        <p:par>
                          <p:cTn id="59" fill="hold">
                            <p:stCondLst>
                              <p:cond delay="54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350"/>
                                        <p:tgtEl>
                                          <p:spTgt spid="44"/>
                                        </p:tgtEl>
                                      </p:cBhvr>
                                    </p:animEffect>
                                  </p:childTnLst>
                                </p:cTn>
                              </p:par>
                            </p:childTnLst>
                          </p:cTn>
                        </p:par>
                        <p:par>
                          <p:cTn id="63" fill="hold">
                            <p:stCondLst>
                              <p:cond delay="5750"/>
                            </p:stCondLst>
                            <p:childTnLst>
                              <p:par>
                                <p:cTn id="64" presetID="22" presetClass="entr" presetSubtype="8"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400"/>
                                        <p:tgtEl>
                                          <p:spTgt spid="53"/>
                                        </p:tgtEl>
                                      </p:cBhvr>
                                    </p:animEffect>
                                  </p:childTnLst>
                                </p:cTn>
                              </p:par>
                            </p:childTnLst>
                          </p:cTn>
                        </p:par>
                        <p:par>
                          <p:cTn id="67" fill="hold">
                            <p:stCondLst>
                              <p:cond delay="6150"/>
                            </p:stCondLst>
                            <p:childTnLst>
                              <p:par>
                                <p:cTn id="68" presetID="26" presetClass="emph" presetSubtype="0" fill="hold" nodeType="afterEffect">
                                  <p:stCondLst>
                                    <p:cond delay="0"/>
                                  </p:stCondLst>
                                  <p:childTnLst>
                                    <p:animEffect>
                                      <p:cBhvr>
                                        <p:cTn id="69" dur="500" tmFilter="0, 0; .2, .5; .8, .5; 1, 0"/>
                                        <p:tgtEl>
                                          <p:spTgt spid="19"/>
                                        </p:tgtEl>
                                      </p:cBhvr>
                                    </p:animEffect>
                                    <p:animScale>
                                      <p:cBhvr>
                                        <p:cTn id="70" dur="250" autoRev="1" fill="hold"/>
                                        <p:tgtEl>
                                          <p:spTgt spid="19"/>
                                        </p:tgtEl>
                                      </p:cBhvr>
                                      <p:by x="105000" y="105000"/>
                                    </p:animScale>
                                  </p:childTnLst>
                                </p:cTn>
                              </p:par>
                              <p:par>
                                <p:cTn id="71" presetID="26" presetClass="emph" presetSubtype="0" fill="hold" nodeType="withEffect">
                                  <p:stCondLst>
                                    <p:cond delay="500"/>
                                  </p:stCondLst>
                                  <p:childTnLst>
                                    <p:animEffect>
                                      <p:cBhvr>
                                        <p:cTn id="72" dur="500" tmFilter="0, 0; .2, .5; .8, .5; 1, 0"/>
                                        <p:tgtEl>
                                          <p:spTgt spid="24"/>
                                        </p:tgtEl>
                                      </p:cBhvr>
                                    </p:animEffect>
                                    <p:animScale>
                                      <p:cBhvr>
                                        <p:cTn id="73" dur="250" autoRev="1" fill="hold"/>
                                        <p:tgtEl>
                                          <p:spTgt spid="24"/>
                                        </p:tgtEl>
                                      </p:cBhvr>
                                      <p:by x="105000" y="105000"/>
                                    </p:animScale>
                                  </p:childTnLst>
                                </p:cTn>
                              </p:par>
                              <p:par>
                                <p:cTn id="74" presetID="26" presetClass="emph" presetSubtype="0" fill="hold" nodeType="withEffect">
                                  <p:stCondLst>
                                    <p:cond delay="250"/>
                                  </p:stCondLst>
                                  <p:childTnLst>
                                    <p:animEffect>
                                      <p:cBhvr>
                                        <p:cTn id="75" dur="500" tmFilter="0, 0; .2, .5; .8, .5; 1, 0"/>
                                        <p:tgtEl>
                                          <p:spTgt spid="29"/>
                                        </p:tgtEl>
                                      </p:cBhvr>
                                    </p:animEffect>
                                    <p:animScale>
                                      <p:cBhvr>
                                        <p:cTn id="76" dur="250" autoRev="1" fill="hold"/>
                                        <p:tgtEl>
                                          <p:spTgt spid="29"/>
                                        </p:tgtEl>
                                      </p:cBhvr>
                                      <p:by x="105000" y="105000"/>
                                    </p:animScale>
                                  </p:childTnLst>
                                </p:cTn>
                              </p:par>
                              <p:par>
                                <p:cTn id="77" presetID="26" presetClass="emph" presetSubtype="0" fill="hold" nodeType="withEffect">
                                  <p:stCondLst>
                                    <p:cond delay="750"/>
                                  </p:stCondLst>
                                  <p:childTnLst>
                                    <p:animEffect>
                                      <p:cBhvr>
                                        <p:cTn id="78" dur="500" tmFilter="0, 0; .2, .5; .8, .5; 1, 0"/>
                                        <p:tgtEl>
                                          <p:spTgt spid="34"/>
                                        </p:tgtEl>
                                      </p:cBhvr>
                                    </p:animEffect>
                                    <p:animScale>
                                      <p:cBhvr>
                                        <p:cTn id="79" dur="250" autoRev="1" fill="hold"/>
                                        <p:tgtEl>
                                          <p:spTgt spid="34"/>
                                        </p:tgtEl>
                                      </p:cBhvr>
                                      <p:by x="105000" y="105000"/>
                                    </p:animScale>
                                  </p:childTnLst>
                                </p:cTn>
                              </p:par>
                            </p:childTnLst>
                          </p:cTn>
                        </p:par>
                        <p:par>
                          <p:cTn id="80" fill="hold">
                            <p:stCondLst>
                              <p:cond delay="7400"/>
                            </p:stCondLst>
                            <p:childTnLst>
                              <p:par>
                                <p:cTn id="81" presetID="22" presetClass="entr" presetSubtype="2" fill="hold" grpId="0"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right)">
                                      <p:cBhvr>
                                        <p:cTn id="83" dur="500"/>
                                        <p:tgtEl>
                                          <p:spTgt spid="49"/>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wipe(right)">
                                      <p:cBhvr>
                                        <p:cTn id="86"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5" grpId="0"/>
      <p:bldP spid="46" grpId="0"/>
      <p:bldP spid="47" grpId="0"/>
      <p:bldP spid="48" grpId="0"/>
      <p:bldP spid="49" grpId="0" bldLvl="0" autoUpdateAnimBg="0"/>
      <p:bldP spid="50" grpId="0" bldLvl="0" autoUpdateAnimBg="0"/>
      <p:bldP spid="51" grpId="0" bldLvl="0" animBg="1" autoUpdateAnimBg="0"/>
      <p:bldP spid="52" grpId="0" bldLvl="0" animBg="1" autoUpdateAnimBg="0"/>
      <p:bldP spid="53"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0160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603852" y="554986"/>
            <a:ext cx="1107996" cy="646331"/>
          </a:xfrm>
          <a:prstGeom prst="rect">
            <a:avLst/>
          </a:prstGeom>
        </p:spPr>
        <p:txBody>
          <a:bodyPr vert="horz" wrap="none">
            <a:spAutoFit/>
          </a:bodyPr>
          <a:lstStyle/>
          <a:p>
            <a:r>
              <a:rPr lang="zh-CN" altLang="en-US" sz="3600" b="1" dirty="0">
                <a:solidFill>
                  <a:schemeClr val="bg1"/>
                </a:solidFill>
                <a:latin typeface="微软雅黑" pitchFamily="34" charset="-122"/>
                <a:ea typeface="微软雅黑" pitchFamily="34" charset="-122"/>
              </a:rPr>
              <a:t>绪论</a:t>
            </a:r>
          </a:p>
        </p:txBody>
      </p:sp>
      <p:sp>
        <p:nvSpPr>
          <p:cNvPr id="17" name="Freeform 5"/>
          <p:cNvSpPr>
            <a:spLocks noEditPoints="1"/>
          </p:cNvSpPr>
          <p:nvPr/>
        </p:nvSpPr>
        <p:spPr bwMode="auto">
          <a:xfrm>
            <a:off x="4903942" y="1380026"/>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8" name="矩形 17"/>
          <p:cNvSpPr/>
          <p:nvPr/>
        </p:nvSpPr>
        <p:spPr>
          <a:xfrm>
            <a:off x="5407997" y="1328565"/>
            <a:ext cx="1415772" cy="461665"/>
          </a:xfrm>
          <a:prstGeom prst="rect">
            <a:avLst/>
          </a:prstGeom>
        </p:spPr>
        <p:txBody>
          <a:bodyPr wrap="none">
            <a:spAutoFit/>
          </a:bodyPr>
          <a:lstStyle/>
          <a:p>
            <a:r>
              <a:rPr lang="zh-CN" altLang="en-US" sz="2400" dirty="0">
                <a:solidFill>
                  <a:schemeClr val="bg1"/>
                </a:solidFill>
                <a:latin typeface="微软雅黑" pitchFamily="34" charset="-122"/>
                <a:ea typeface="微软雅黑" pitchFamily="34" charset="-122"/>
              </a:rPr>
              <a:t>选题背景</a:t>
            </a:r>
          </a:p>
        </p:txBody>
      </p:sp>
      <p:sp>
        <p:nvSpPr>
          <p:cNvPr id="19" name="Freeform 5"/>
          <p:cNvSpPr>
            <a:spLocks noEditPoints="1"/>
          </p:cNvSpPr>
          <p:nvPr/>
        </p:nvSpPr>
        <p:spPr bwMode="auto">
          <a:xfrm>
            <a:off x="4903942" y="2020694"/>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20" name="矩形 19"/>
          <p:cNvSpPr/>
          <p:nvPr/>
        </p:nvSpPr>
        <p:spPr>
          <a:xfrm>
            <a:off x="5407997" y="1969233"/>
            <a:ext cx="1415772" cy="461665"/>
          </a:xfrm>
          <a:prstGeom prst="rect">
            <a:avLst/>
          </a:prstGeom>
        </p:spPr>
        <p:txBody>
          <a:bodyPr wrap="none">
            <a:spAutoFit/>
          </a:bodyPr>
          <a:lstStyle/>
          <a:p>
            <a:r>
              <a:rPr lang="zh-CN" altLang="en-US" sz="2400" dirty="0">
                <a:solidFill>
                  <a:schemeClr val="bg1"/>
                </a:solidFill>
                <a:latin typeface="微软雅黑" pitchFamily="34" charset="-122"/>
                <a:ea typeface="微软雅黑" pitchFamily="34" charset="-122"/>
              </a:rPr>
              <a:t>研究意义</a:t>
            </a:r>
          </a:p>
        </p:txBody>
      </p:sp>
      <p:sp>
        <p:nvSpPr>
          <p:cNvPr id="21" name="Freeform 5"/>
          <p:cNvSpPr>
            <a:spLocks noEditPoints="1"/>
          </p:cNvSpPr>
          <p:nvPr/>
        </p:nvSpPr>
        <p:spPr bwMode="auto">
          <a:xfrm>
            <a:off x="4903942" y="2661362"/>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22" name="矩形 21"/>
          <p:cNvSpPr/>
          <p:nvPr/>
        </p:nvSpPr>
        <p:spPr>
          <a:xfrm>
            <a:off x="5407998" y="2609901"/>
            <a:ext cx="2954655" cy="461665"/>
          </a:xfrm>
          <a:prstGeom prst="rect">
            <a:avLst/>
          </a:prstGeom>
        </p:spPr>
        <p:txBody>
          <a:bodyPr wrap="none">
            <a:spAutoFit/>
          </a:bodyPr>
          <a:lstStyle/>
          <a:p>
            <a:r>
              <a:rPr lang="zh-CN" altLang="en-US" sz="2400" dirty="0">
                <a:solidFill>
                  <a:schemeClr val="bg1"/>
                </a:solidFill>
                <a:latin typeface="微软雅黑" pitchFamily="34" charset="-122"/>
                <a:ea typeface="微软雅黑" pitchFamily="34" charset="-122"/>
              </a:rPr>
              <a:t>国内外相关研究综述</a:t>
            </a:r>
          </a:p>
        </p:txBody>
      </p:sp>
      <p:sp>
        <p:nvSpPr>
          <p:cNvPr id="23" name="Freeform 5"/>
          <p:cNvSpPr>
            <a:spLocks noEditPoints="1"/>
          </p:cNvSpPr>
          <p:nvPr/>
        </p:nvSpPr>
        <p:spPr bwMode="auto">
          <a:xfrm>
            <a:off x="4903942" y="3302030"/>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24" name="矩形 23"/>
          <p:cNvSpPr/>
          <p:nvPr/>
        </p:nvSpPr>
        <p:spPr>
          <a:xfrm>
            <a:off x="5407998" y="3250569"/>
            <a:ext cx="2954655" cy="461665"/>
          </a:xfrm>
          <a:prstGeom prst="rect">
            <a:avLst/>
          </a:prstGeom>
        </p:spPr>
        <p:txBody>
          <a:bodyPr wrap="none">
            <a:spAutoFit/>
          </a:bodyPr>
          <a:lstStyle/>
          <a:p>
            <a:r>
              <a:rPr lang="zh-CN" altLang="en-US" sz="2400" dirty="0">
                <a:solidFill>
                  <a:schemeClr val="bg1"/>
                </a:solidFill>
                <a:latin typeface="微软雅黑" pitchFamily="34" charset="-122"/>
                <a:ea typeface="微软雅黑" pitchFamily="34" charset="-122"/>
              </a:rPr>
              <a:t>理论基础与文献综述</a:t>
            </a:r>
          </a:p>
        </p:txBody>
      </p:sp>
      <p:sp>
        <p:nvSpPr>
          <p:cNvPr id="25" name="Freeform 5"/>
          <p:cNvSpPr>
            <a:spLocks noEditPoints="1"/>
          </p:cNvSpPr>
          <p:nvPr/>
        </p:nvSpPr>
        <p:spPr bwMode="auto">
          <a:xfrm>
            <a:off x="4903942" y="3942697"/>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26" name="矩形 25"/>
          <p:cNvSpPr/>
          <p:nvPr/>
        </p:nvSpPr>
        <p:spPr>
          <a:xfrm>
            <a:off x="5407997" y="3891236"/>
            <a:ext cx="2339102" cy="461665"/>
          </a:xfrm>
          <a:prstGeom prst="rect">
            <a:avLst/>
          </a:prstGeom>
        </p:spPr>
        <p:txBody>
          <a:bodyPr wrap="none">
            <a:spAutoFit/>
          </a:bodyPr>
          <a:lstStyle/>
          <a:p>
            <a:r>
              <a:rPr lang="zh-CN" altLang="en-US" sz="2400" dirty="0">
                <a:solidFill>
                  <a:schemeClr val="bg1"/>
                </a:solidFill>
                <a:latin typeface="微软雅黑" pitchFamily="34" charset="-122"/>
                <a:ea typeface="微软雅黑" pitchFamily="34" charset="-122"/>
              </a:rPr>
              <a:t>主要贡献与创新</a:t>
            </a:r>
          </a:p>
        </p:txBody>
      </p:sp>
      <p:sp>
        <p:nvSpPr>
          <p:cNvPr id="27" name="Freeform 5"/>
          <p:cNvSpPr>
            <a:spLocks noEditPoints="1"/>
          </p:cNvSpPr>
          <p:nvPr/>
        </p:nvSpPr>
        <p:spPr bwMode="auto">
          <a:xfrm>
            <a:off x="2006119" y="1555123"/>
            <a:ext cx="2303462" cy="2306637"/>
          </a:xfrm>
          <a:custGeom>
            <a:avLst/>
            <a:gdLst>
              <a:gd name="T0" fmla="*/ 2192287 w 3543"/>
              <a:gd name="T1" fmla="*/ 1153644 h 3543"/>
              <a:gd name="T2" fmla="*/ 111175 w 3543"/>
              <a:gd name="T3" fmla="*/ 1153644 h 3543"/>
              <a:gd name="T4" fmla="*/ 1151406 w 3543"/>
              <a:gd name="T5" fmla="*/ 0 h 3543"/>
              <a:gd name="T6" fmla="*/ 1151406 w 3543"/>
              <a:gd name="T7" fmla="*/ 2306637 h 3543"/>
              <a:gd name="T8" fmla="*/ 1151406 w 3543"/>
              <a:gd name="T9" fmla="*/ 0 h 3543"/>
              <a:gd name="T10" fmla="*/ 1236575 w 3543"/>
              <a:gd name="T11" fmla="*/ 1578774 h 3543"/>
              <a:gd name="T12" fmla="*/ 1036330 w 3543"/>
              <a:gd name="T13" fmla="*/ 1668617 h 3543"/>
              <a:gd name="T14" fmla="*/ 843888 w 3543"/>
              <a:gd name="T15" fmla="*/ 440755 h 3543"/>
              <a:gd name="T16" fmla="*/ 886147 w 3543"/>
              <a:gd name="T17" fmla="*/ 468749 h 3543"/>
              <a:gd name="T18" fmla="*/ 1169610 w 3543"/>
              <a:gd name="T19" fmla="*/ 399088 h 3543"/>
              <a:gd name="T20" fmla="*/ 799028 w 3543"/>
              <a:gd name="T21" fmla="*/ 450520 h 3543"/>
              <a:gd name="T22" fmla="*/ 878995 w 3543"/>
              <a:gd name="T23" fmla="*/ 529296 h 3543"/>
              <a:gd name="T24" fmla="*/ 862092 w 3543"/>
              <a:gd name="T25" fmla="*/ 1126951 h 3543"/>
              <a:gd name="T26" fmla="*/ 782124 w 3543"/>
              <a:gd name="T27" fmla="*/ 1048826 h 3543"/>
              <a:gd name="T28" fmla="*/ 799028 w 3543"/>
              <a:gd name="T29" fmla="*/ 450520 h 3543"/>
              <a:gd name="T30" fmla="*/ 1098094 w 3543"/>
              <a:gd name="T31" fmla="*/ 654947 h 3543"/>
              <a:gd name="T32" fmla="*/ 1438770 w 3543"/>
              <a:gd name="T33" fmla="*/ 615884 h 3543"/>
              <a:gd name="T34" fmla="*/ 1061036 w 3543"/>
              <a:gd name="T35" fmla="*/ 630858 h 3543"/>
              <a:gd name="T36" fmla="*/ 1079890 w 3543"/>
              <a:gd name="T37" fmla="*/ 681640 h 3543"/>
              <a:gd name="T38" fmla="*/ 1096794 w 3543"/>
              <a:gd name="T39" fmla="*/ 1301430 h 3543"/>
              <a:gd name="T40" fmla="*/ 1016176 w 3543"/>
              <a:gd name="T41" fmla="*/ 1277342 h 3543"/>
              <a:gd name="T42" fmla="*/ 999272 w 3543"/>
              <a:gd name="T43" fmla="*/ 657551 h 3543"/>
              <a:gd name="T44" fmla="*/ 1127351 w 3543"/>
              <a:gd name="T45" fmla="*/ 707030 h 3543"/>
              <a:gd name="T46" fmla="*/ 1533041 w 3543"/>
              <a:gd name="T47" fmla="*/ 707030 h 3543"/>
              <a:gd name="T48" fmla="*/ 1477778 w 3543"/>
              <a:gd name="T49" fmla="*/ 1266925 h 3543"/>
              <a:gd name="T50" fmla="*/ 1127351 w 3543"/>
              <a:gd name="T51" fmla="*/ 707030 h 3543"/>
              <a:gd name="T52" fmla="*/ 1468676 w 3543"/>
              <a:gd name="T53" fmla="*/ 753254 h 3543"/>
              <a:gd name="T54" fmla="*/ 1194966 w 3543"/>
              <a:gd name="T55" fmla="*/ 912759 h 3543"/>
              <a:gd name="T56" fmla="*/ 910202 w 3543"/>
              <a:gd name="T57" fmla="*/ 516275 h 3543"/>
              <a:gd name="T58" fmla="*/ 1315242 w 3543"/>
              <a:gd name="T59" fmla="*/ 516926 h 3543"/>
              <a:gd name="T60" fmla="*/ 983669 w 3543"/>
              <a:gd name="T61" fmla="*/ 573567 h 3543"/>
              <a:gd name="T62" fmla="*/ 951812 w 3543"/>
              <a:gd name="T63" fmla="*/ 1115884 h 3543"/>
              <a:gd name="T64" fmla="*/ 910202 w 3543"/>
              <a:gd name="T65" fmla="*/ 516275 h 3543"/>
              <a:gd name="T66" fmla="*/ 724261 w 3543"/>
              <a:gd name="T67" fmla="*/ 800780 h 3543"/>
              <a:gd name="T68" fmla="*/ 659247 w 3543"/>
              <a:gd name="T69" fmla="*/ 686848 h 3543"/>
              <a:gd name="T70" fmla="*/ 551323 w 3543"/>
              <a:gd name="T71" fmla="*/ 1398435 h 3543"/>
              <a:gd name="T72" fmla="*/ 629990 w 3543"/>
              <a:gd name="T73" fmla="*/ 1501951 h 3543"/>
              <a:gd name="T74" fmla="*/ 436247 w 3543"/>
              <a:gd name="T75" fmla="*/ 1748695 h 3543"/>
              <a:gd name="T76" fmla="*/ 1891270 w 3543"/>
              <a:gd name="T77" fmla="*/ 1654945 h 3543"/>
              <a:gd name="T78" fmla="*/ 1767743 w 3543"/>
              <a:gd name="T79" fmla="*/ 1398435 h 3543"/>
              <a:gd name="T80" fmla="*/ 1660469 w 3543"/>
              <a:gd name="T81" fmla="*/ 686848 h 3543"/>
              <a:gd name="T82" fmla="*/ 1595455 w 3543"/>
              <a:gd name="T83" fmla="*/ 800780 h 3543"/>
              <a:gd name="T84" fmla="*/ 1665020 w 3543"/>
              <a:gd name="T85" fmla="*/ 1414711 h 3543"/>
              <a:gd name="T86" fmla="*/ 654045 w 3543"/>
              <a:gd name="T87" fmla="*/ 800780 h 35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43" h="3543">
                <a:moveTo>
                  <a:pt x="1771" y="171"/>
                </a:moveTo>
                <a:cubicBezTo>
                  <a:pt x="2655" y="171"/>
                  <a:pt x="3372" y="888"/>
                  <a:pt x="3372" y="1772"/>
                </a:cubicBezTo>
                <a:cubicBezTo>
                  <a:pt x="3372" y="2655"/>
                  <a:pt x="2655" y="3372"/>
                  <a:pt x="1771" y="3372"/>
                </a:cubicBezTo>
                <a:cubicBezTo>
                  <a:pt x="888" y="3372"/>
                  <a:pt x="171" y="2655"/>
                  <a:pt x="171" y="1772"/>
                </a:cubicBezTo>
                <a:cubicBezTo>
                  <a:pt x="171" y="888"/>
                  <a:pt x="888" y="171"/>
                  <a:pt x="1771" y="171"/>
                </a:cubicBezTo>
                <a:close/>
                <a:moveTo>
                  <a:pt x="1771" y="0"/>
                </a:moveTo>
                <a:cubicBezTo>
                  <a:pt x="2750" y="0"/>
                  <a:pt x="3543" y="793"/>
                  <a:pt x="3543" y="1772"/>
                </a:cubicBezTo>
                <a:cubicBezTo>
                  <a:pt x="3543" y="2750"/>
                  <a:pt x="2750" y="3543"/>
                  <a:pt x="1771" y="3543"/>
                </a:cubicBezTo>
                <a:cubicBezTo>
                  <a:pt x="793" y="3543"/>
                  <a:pt x="0" y="2750"/>
                  <a:pt x="0" y="1772"/>
                </a:cubicBezTo>
                <a:cubicBezTo>
                  <a:pt x="0" y="793"/>
                  <a:pt x="793" y="0"/>
                  <a:pt x="1771" y="0"/>
                </a:cubicBezTo>
                <a:close/>
                <a:moveTo>
                  <a:pt x="1664" y="2425"/>
                </a:moveTo>
                <a:lnTo>
                  <a:pt x="1902" y="2425"/>
                </a:lnTo>
                <a:lnTo>
                  <a:pt x="1985" y="2563"/>
                </a:lnTo>
                <a:lnTo>
                  <a:pt x="1594" y="2563"/>
                </a:lnTo>
                <a:lnTo>
                  <a:pt x="1664" y="2425"/>
                </a:lnTo>
                <a:close/>
                <a:moveTo>
                  <a:pt x="1298" y="677"/>
                </a:moveTo>
                <a:lnTo>
                  <a:pt x="1355" y="713"/>
                </a:lnTo>
                <a:cubicBezTo>
                  <a:pt x="1358" y="715"/>
                  <a:pt x="1361" y="717"/>
                  <a:pt x="1363" y="720"/>
                </a:cubicBezTo>
                <a:lnTo>
                  <a:pt x="1878" y="654"/>
                </a:lnTo>
                <a:cubicBezTo>
                  <a:pt x="1866" y="625"/>
                  <a:pt x="1835" y="608"/>
                  <a:pt x="1799" y="613"/>
                </a:cubicBezTo>
                <a:lnTo>
                  <a:pt x="1298" y="677"/>
                </a:lnTo>
                <a:close/>
                <a:moveTo>
                  <a:pt x="1229" y="692"/>
                </a:moveTo>
                <a:lnTo>
                  <a:pt x="1326" y="755"/>
                </a:lnTo>
                <a:cubicBezTo>
                  <a:pt x="1341" y="764"/>
                  <a:pt x="1352" y="790"/>
                  <a:pt x="1352" y="813"/>
                </a:cubicBezTo>
                <a:lnTo>
                  <a:pt x="1352" y="1706"/>
                </a:lnTo>
                <a:cubicBezTo>
                  <a:pt x="1352" y="1729"/>
                  <a:pt x="1341" y="1740"/>
                  <a:pt x="1326" y="1731"/>
                </a:cubicBezTo>
                <a:lnTo>
                  <a:pt x="1229" y="1669"/>
                </a:lnTo>
                <a:cubicBezTo>
                  <a:pt x="1215" y="1660"/>
                  <a:pt x="1203" y="1634"/>
                  <a:pt x="1203" y="1611"/>
                </a:cubicBezTo>
                <a:lnTo>
                  <a:pt x="1203" y="717"/>
                </a:lnTo>
                <a:cubicBezTo>
                  <a:pt x="1203" y="694"/>
                  <a:pt x="1215" y="683"/>
                  <a:pt x="1229" y="692"/>
                </a:cubicBezTo>
                <a:close/>
                <a:moveTo>
                  <a:pt x="1632" y="969"/>
                </a:moveTo>
                <a:lnTo>
                  <a:pt x="1689" y="1006"/>
                </a:lnTo>
                <a:cubicBezTo>
                  <a:pt x="1692" y="1008"/>
                  <a:pt x="1695" y="1010"/>
                  <a:pt x="1698" y="1012"/>
                </a:cubicBezTo>
                <a:lnTo>
                  <a:pt x="2213" y="946"/>
                </a:lnTo>
                <a:cubicBezTo>
                  <a:pt x="2200" y="918"/>
                  <a:pt x="2169" y="900"/>
                  <a:pt x="2134" y="905"/>
                </a:cubicBezTo>
                <a:lnTo>
                  <a:pt x="1632" y="969"/>
                </a:lnTo>
                <a:close/>
                <a:moveTo>
                  <a:pt x="1563" y="985"/>
                </a:moveTo>
                <a:lnTo>
                  <a:pt x="1661" y="1047"/>
                </a:lnTo>
                <a:cubicBezTo>
                  <a:pt x="1675" y="1056"/>
                  <a:pt x="1687" y="1082"/>
                  <a:pt x="1687" y="1105"/>
                </a:cubicBezTo>
                <a:lnTo>
                  <a:pt x="1687" y="1999"/>
                </a:lnTo>
                <a:cubicBezTo>
                  <a:pt x="1687" y="2022"/>
                  <a:pt x="1675" y="2033"/>
                  <a:pt x="1661" y="2024"/>
                </a:cubicBezTo>
                <a:lnTo>
                  <a:pt x="1563" y="1962"/>
                </a:lnTo>
                <a:cubicBezTo>
                  <a:pt x="1549" y="1952"/>
                  <a:pt x="1537" y="1926"/>
                  <a:pt x="1537" y="1903"/>
                </a:cubicBezTo>
                <a:lnTo>
                  <a:pt x="1537" y="1010"/>
                </a:lnTo>
                <a:cubicBezTo>
                  <a:pt x="1537" y="987"/>
                  <a:pt x="1549" y="976"/>
                  <a:pt x="1563" y="985"/>
                </a:cubicBezTo>
                <a:close/>
                <a:moveTo>
                  <a:pt x="1734" y="1086"/>
                </a:moveTo>
                <a:lnTo>
                  <a:pt x="2273" y="1017"/>
                </a:lnTo>
                <a:cubicBezTo>
                  <a:pt x="2320" y="1011"/>
                  <a:pt x="2358" y="1042"/>
                  <a:pt x="2358" y="1086"/>
                </a:cubicBezTo>
                <a:lnTo>
                  <a:pt x="2358" y="1855"/>
                </a:lnTo>
                <a:cubicBezTo>
                  <a:pt x="2358" y="1899"/>
                  <a:pt x="2320" y="1940"/>
                  <a:pt x="2273" y="1946"/>
                </a:cubicBezTo>
                <a:lnTo>
                  <a:pt x="1734" y="2015"/>
                </a:lnTo>
                <a:lnTo>
                  <a:pt x="1734" y="1086"/>
                </a:lnTo>
                <a:close/>
                <a:moveTo>
                  <a:pt x="1838" y="1211"/>
                </a:moveTo>
                <a:lnTo>
                  <a:pt x="2259" y="1157"/>
                </a:lnTo>
                <a:lnTo>
                  <a:pt x="2259" y="1347"/>
                </a:lnTo>
                <a:lnTo>
                  <a:pt x="1838" y="1402"/>
                </a:lnTo>
                <a:lnTo>
                  <a:pt x="1838" y="1211"/>
                </a:lnTo>
                <a:close/>
                <a:moveTo>
                  <a:pt x="1400" y="793"/>
                </a:moveTo>
                <a:lnTo>
                  <a:pt x="1939" y="724"/>
                </a:lnTo>
                <a:cubicBezTo>
                  <a:pt x="1985" y="718"/>
                  <a:pt x="2023" y="749"/>
                  <a:pt x="2023" y="794"/>
                </a:cubicBezTo>
                <a:lnTo>
                  <a:pt x="2023" y="816"/>
                </a:lnTo>
                <a:lnTo>
                  <a:pt x="1513" y="881"/>
                </a:lnTo>
                <a:cubicBezTo>
                  <a:pt x="1477" y="891"/>
                  <a:pt x="1462" y="915"/>
                  <a:pt x="1464" y="963"/>
                </a:cubicBezTo>
                <a:lnTo>
                  <a:pt x="1464" y="1714"/>
                </a:lnTo>
                <a:lnTo>
                  <a:pt x="1400" y="1723"/>
                </a:lnTo>
                <a:lnTo>
                  <a:pt x="1400" y="793"/>
                </a:lnTo>
                <a:close/>
                <a:moveTo>
                  <a:pt x="1006" y="1230"/>
                </a:moveTo>
                <a:lnTo>
                  <a:pt x="1114" y="1230"/>
                </a:lnTo>
                <a:lnTo>
                  <a:pt x="1114" y="1055"/>
                </a:lnTo>
                <a:lnTo>
                  <a:pt x="1014" y="1055"/>
                </a:lnTo>
                <a:cubicBezTo>
                  <a:pt x="923" y="1055"/>
                  <a:pt x="848" y="1130"/>
                  <a:pt x="848" y="1221"/>
                </a:cubicBezTo>
                <a:lnTo>
                  <a:pt x="848" y="2148"/>
                </a:lnTo>
                <a:cubicBezTo>
                  <a:pt x="848" y="2223"/>
                  <a:pt x="899" y="2287"/>
                  <a:pt x="969" y="2307"/>
                </a:cubicBezTo>
                <a:lnTo>
                  <a:pt x="671" y="2542"/>
                </a:lnTo>
                <a:lnTo>
                  <a:pt x="671" y="2686"/>
                </a:lnTo>
                <a:lnTo>
                  <a:pt x="2909" y="2686"/>
                </a:lnTo>
                <a:lnTo>
                  <a:pt x="2909" y="2542"/>
                </a:lnTo>
                <a:lnTo>
                  <a:pt x="2589" y="2309"/>
                </a:lnTo>
                <a:cubicBezTo>
                  <a:pt x="2663" y="2293"/>
                  <a:pt x="2719" y="2226"/>
                  <a:pt x="2719" y="2148"/>
                </a:cubicBezTo>
                <a:lnTo>
                  <a:pt x="2719" y="1221"/>
                </a:lnTo>
                <a:cubicBezTo>
                  <a:pt x="2719" y="1130"/>
                  <a:pt x="2645" y="1055"/>
                  <a:pt x="2554" y="1055"/>
                </a:cubicBezTo>
                <a:lnTo>
                  <a:pt x="2454" y="1055"/>
                </a:lnTo>
                <a:lnTo>
                  <a:pt x="2454" y="1230"/>
                </a:lnTo>
                <a:lnTo>
                  <a:pt x="2561" y="1230"/>
                </a:lnTo>
                <a:lnTo>
                  <a:pt x="2561" y="2173"/>
                </a:lnTo>
                <a:lnTo>
                  <a:pt x="1006" y="2173"/>
                </a:lnTo>
                <a:lnTo>
                  <a:pt x="1006" y="1230"/>
                </a:lnTo>
                <a:close/>
              </a:path>
            </a:pathLst>
          </a:custGeom>
          <a:solidFill>
            <a:schemeClr val="bg1"/>
          </a:solidFill>
          <a:ln>
            <a:noFill/>
          </a:ln>
        </p:spPr>
        <p:txBody>
          <a:bodyPr/>
          <a:lstStyle/>
          <a:p>
            <a:endParaRPr lang="zh-CN" altLang="en-US">
              <a:solidFill>
                <a:schemeClr val="bg1"/>
              </a:solidFill>
            </a:endParaRPr>
          </a:p>
        </p:txBody>
      </p:sp>
    </p:spTree>
    <p:extLst>
      <p:ext uri="{BB962C8B-B14F-4D97-AF65-F5344CB8AC3E}">
        <p14:creationId xmlns:p14="http://schemas.microsoft.com/office/powerpoint/2010/main" val="216240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19" grpId="0" animBg="1"/>
      <p:bldP spid="20" grpId="0"/>
      <p:bldP spid="21" grpId="0" animBg="1"/>
      <p:bldP spid="22" grpId="0"/>
      <p:bldP spid="23" grpId="0" animBg="1"/>
      <p:bldP spid="24" grpId="0"/>
      <p:bldP spid="25" grpId="0" animBg="1"/>
      <p:bldP spid="26" grpId="0"/>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4"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5"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6"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28"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29" name="组合 5"/>
          <p:cNvGrpSpPr>
            <a:grpSpLocks/>
          </p:cNvGrpSpPr>
          <p:nvPr/>
        </p:nvGrpSpPr>
        <p:grpSpPr bwMode="auto">
          <a:xfrm>
            <a:off x="8711896" y="305497"/>
            <a:ext cx="270132" cy="271321"/>
            <a:chOff x="0" y="0"/>
            <a:chExt cx="360000" cy="360000"/>
          </a:xfrm>
        </p:grpSpPr>
        <p:sp>
          <p:nvSpPr>
            <p:cNvPr id="30"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1"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32" name="组合 4"/>
          <p:cNvGrpSpPr>
            <a:grpSpLocks/>
          </p:cNvGrpSpPr>
          <p:nvPr/>
        </p:nvGrpSpPr>
        <p:grpSpPr bwMode="auto">
          <a:xfrm>
            <a:off x="9090318" y="305497"/>
            <a:ext cx="270132" cy="271321"/>
            <a:chOff x="0" y="0"/>
            <a:chExt cx="360000" cy="360000"/>
          </a:xfrm>
        </p:grpSpPr>
        <p:sp>
          <p:nvSpPr>
            <p:cNvPr id="33"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4"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35"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36"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7"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Rectangle 3"/>
          <p:cNvSpPr>
            <a:spLocks noChangeArrowheads="1"/>
          </p:cNvSpPr>
          <p:nvPr/>
        </p:nvSpPr>
        <p:spPr bwMode="auto">
          <a:xfrm>
            <a:off x="912207" y="1105150"/>
            <a:ext cx="3983250" cy="528215"/>
          </a:xfrm>
          <a:prstGeom prst="rect">
            <a:avLst/>
          </a:prstGeom>
          <a:solidFill>
            <a:srgbClr val="4472C4"/>
          </a:solidFill>
          <a:ln>
            <a:noFill/>
          </a:ln>
        </p:spPr>
        <p:txBody>
          <a:bodyPr wrap="none" anchor="ctr"/>
          <a:lstStyle/>
          <a:p>
            <a:pPr algn="ctr" defTabSz="914400">
              <a:defRPr/>
            </a:pPr>
            <a:r>
              <a:rPr lang="zh-CN" altLang="en-US" sz="2000" kern="0" dirty="0">
                <a:solidFill>
                  <a:srgbClr val="F8F8F8"/>
                </a:solidFill>
                <a:latin typeface="微软雅黑"/>
                <a:ea typeface="微软雅黑"/>
              </a:rPr>
              <a:t>这里填写标题</a:t>
            </a:r>
          </a:p>
        </p:txBody>
      </p:sp>
      <p:sp>
        <p:nvSpPr>
          <p:cNvPr id="39" name="AutoShape 6"/>
          <p:cNvSpPr>
            <a:spLocks noChangeArrowheads="1"/>
          </p:cNvSpPr>
          <p:nvPr/>
        </p:nvSpPr>
        <p:spPr bwMode="auto">
          <a:xfrm>
            <a:off x="912206" y="1723084"/>
            <a:ext cx="3951770" cy="3522728"/>
          </a:xfrm>
          <a:prstGeom prst="roundRect">
            <a:avLst>
              <a:gd name="adj" fmla="val 0"/>
            </a:avLst>
          </a:prstGeom>
          <a:noFill/>
          <a:ln w="3175" cmpd="sng">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段落一：单击添加内容文字单击添加段落文字单击添加段落文字。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段落二：单击添加内容文字单击添加段落文字单击添加段落文字。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段落三：单击添加内容文字单击添加段落文字单击添加段落文字单击添加段落文字单击添加段落文字。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buClr>
                <a:srgbClr val="333333"/>
              </a:buClr>
              <a:buFont typeface="Wingdings" pitchFamily="2" charset="2"/>
              <a:buChar char="l"/>
              <a:defRPr/>
            </a:pPr>
            <a:endParaRPr lang="zh-CN" altLang="en-US" sz="1600" kern="0" dirty="0">
              <a:solidFill>
                <a:srgbClr val="080808"/>
              </a:solidFill>
              <a:latin typeface="Calibri" pitchFamily="34" charset="0"/>
              <a:cs typeface="Calibri" pitchFamily="34" charset="0"/>
              <a:sym typeface="Calibri" pitchFamily="34" charset="0"/>
            </a:endParaRPr>
          </a:p>
          <a:p>
            <a:pPr marL="357188" indent="-357188" defTabSz="914400">
              <a:lnSpc>
                <a:spcPct val="120000"/>
              </a:lnSpc>
              <a:spcBef>
                <a:spcPct val="50000"/>
              </a:spcBef>
              <a:buClr>
                <a:srgbClr val="333333"/>
              </a:buClr>
              <a:buFont typeface="Wingdings" pitchFamily="2" charset="2"/>
              <a:buChar char="l"/>
              <a:defRPr/>
            </a:pPr>
            <a:endParaRPr lang="zh-CN" altLang="en-US" sz="1600" kern="0" dirty="0">
              <a:solidFill>
                <a:srgbClr val="080808"/>
              </a:solidFill>
              <a:latin typeface="Calibri" pitchFamily="34" charset="0"/>
              <a:cs typeface="Calibri" pitchFamily="34" charset="0"/>
              <a:sym typeface="Calibri" pitchFamily="34" charset="0"/>
            </a:endParaRPr>
          </a:p>
        </p:txBody>
      </p:sp>
      <p:pic>
        <p:nvPicPr>
          <p:cNvPr id="40" name="Picture 57"/>
          <p:cNvPicPr>
            <a:picLocks noChangeAspect="1" noChangeArrowheads="1"/>
          </p:cNvPicPr>
          <p:nvPr/>
        </p:nvPicPr>
        <p:blipFill>
          <a:blip r:embed="rId3" cstate="screen">
            <a:lum bright="24000"/>
            <a:extLst>
              <a:ext uri="{28A0092B-C50C-407E-A947-70E740481C1C}">
                <a14:useLocalDpi xmlns:a14="http://schemas.microsoft.com/office/drawing/2010/main"/>
              </a:ext>
            </a:extLst>
          </a:blip>
          <a:srcRect r="-420"/>
          <a:stretch>
            <a:fillRect/>
          </a:stretch>
        </p:blipFill>
        <p:spPr bwMode="auto">
          <a:xfrm>
            <a:off x="399481" y="5257463"/>
            <a:ext cx="5039405" cy="12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3"/>
          <p:cNvSpPr>
            <a:spLocks noChangeArrowheads="1"/>
          </p:cNvSpPr>
          <p:nvPr/>
        </p:nvSpPr>
        <p:spPr bwMode="auto">
          <a:xfrm>
            <a:off x="5368032" y="1105150"/>
            <a:ext cx="3874698" cy="528215"/>
          </a:xfrm>
          <a:prstGeom prst="rect">
            <a:avLst/>
          </a:prstGeom>
          <a:solidFill>
            <a:schemeClr val="bg1">
              <a:lumMod val="65000"/>
            </a:schemeClr>
          </a:solidFill>
          <a:ln>
            <a:noFill/>
          </a:ln>
        </p:spPr>
        <p:txBody>
          <a:bodyPr wrap="none" anchor="ctr"/>
          <a:lstStyle/>
          <a:p>
            <a:pPr algn="ctr" defTabSz="914400">
              <a:defRPr/>
            </a:pPr>
            <a:r>
              <a:rPr lang="zh-CN" altLang="en-US" sz="2000" kern="0" dirty="0">
                <a:solidFill>
                  <a:srgbClr val="F8F8F8"/>
                </a:solidFill>
                <a:latin typeface="微软雅黑"/>
                <a:ea typeface="微软雅黑"/>
              </a:rPr>
              <a:t>这里填写标题</a:t>
            </a:r>
          </a:p>
        </p:txBody>
      </p:sp>
      <p:sp>
        <p:nvSpPr>
          <p:cNvPr id="42" name="AutoShape 6"/>
          <p:cNvSpPr>
            <a:spLocks noChangeArrowheads="1"/>
          </p:cNvSpPr>
          <p:nvPr/>
        </p:nvSpPr>
        <p:spPr bwMode="auto">
          <a:xfrm>
            <a:off x="5368033" y="1723084"/>
            <a:ext cx="3844075" cy="3522728"/>
          </a:xfrm>
          <a:prstGeom prst="roundRect">
            <a:avLst>
              <a:gd name="adj" fmla="val 0"/>
            </a:avLst>
          </a:prstGeom>
          <a:noFill/>
          <a:ln w="3175" cmpd="sng">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段落一：单击添加内容文字单击添加段落文字单击添加段落文字。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段落二：单击添加内容文字单击添加段落文字单击添加段落文字。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lnSpc>
                <a:spcPct val="120000"/>
              </a:lnSpc>
              <a:spcBef>
                <a:spcPct val="50000"/>
              </a:spcBef>
              <a:buClr>
                <a:srgbClr val="1A5264"/>
              </a:buClr>
              <a:buFont typeface="Wingdings" pitchFamily="2" charset="2"/>
              <a:buChar char="l"/>
              <a:defRPr/>
            </a:pPr>
            <a:r>
              <a:rPr lang="zh-CN" altLang="en-US" sz="1400" kern="0" dirty="0">
                <a:solidFill>
                  <a:srgbClr val="080808"/>
                </a:solidFill>
                <a:latin typeface="微软雅黑" pitchFamily="34" charset="-122"/>
                <a:ea typeface="微软雅黑" pitchFamily="34" charset="-122"/>
                <a:sym typeface="微软雅黑" pitchFamily="34" charset="-122"/>
              </a:rPr>
              <a:t>段落三：单击添加内容文字单击添加段落文字单击添加段落文字单击添加段落文字单击添加段落文字。</a:t>
            </a:r>
            <a:endParaRPr lang="en-US" sz="1400" kern="0" dirty="0">
              <a:solidFill>
                <a:srgbClr val="080808"/>
              </a:solidFill>
              <a:latin typeface="微软雅黑" pitchFamily="34" charset="-122"/>
              <a:ea typeface="微软雅黑" pitchFamily="34" charset="-122"/>
              <a:sym typeface="微软雅黑" pitchFamily="34" charset="-122"/>
            </a:endParaRPr>
          </a:p>
          <a:p>
            <a:pPr marL="357188" indent="-357188" defTabSz="914400">
              <a:buClr>
                <a:srgbClr val="333333"/>
              </a:buClr>
              <a:buFont typeface="Wingdings" pitchFamily="2" charset="2"/>
              <a:buChar char="l"/>
              <a:defRPr/>
            </a:pPr>
            <a:endParaRPr lang="zh-CN" altLang="en-US" sz="1600" kern="0" dirty="0">
              <a:solidFill>
                <a:srgbClr val="080808"/>
              </a:solidFill>
              <a:latin typeface="Calibri" pitchFamily="34" charset="0"/>
              <a:cs typeface="Calibri" pitchFamily="34" charset="0"/>
              <a:sym typeface="Calibri" pitchFamily="34" charset="0"/>
            </a:endParaRPr>
          </a:p>
          <a:p>
            <a:pPr marL="357188" indent="-357188" defTabSz="914400">
              <a:lnSpc>
                <a:spcPct val="120000"/>
              </a:lnSpc>
              <a:spcBef>
                <a:spcPct val="50000"/>
              </a:spcBef>
              <a:buClr>
                <a:srgbClr val="333333"/>
              </a:buClr>
              <a:buFont typeface="Wingdings" pitchFamily="2" charset="2"/>
              <a:buChar char="l"/>
              <a:defRPr/>
            </a:pPr>
            <a:endParaRPr lang="zh-CN" altLang="en-US" sz="1600" kern="0" dirty="0">
              <a:solidFill>
                <a:srgbClr val="080808"/>
              </a:solidFill>
              <a:latin typeface="Calibri" pitchFamily="34" charset="0"/>
              <a:cs typeface="Calibri" pitchFamily="34" charset="0"/>
              <a:sym typeface="Calibri" pitchFamily="34" charset="0"/>
            </a:endParaRPr>
          </a:p>
        </p:txBody>
      </p:sp>
      <p:pic>
        <p:nvPicPr>
          <p:cNvPr id="43" name="Picture 57"/>
          <p:cNvPicPr>
            <a:picLocks noChangeAspect="1" noChangeArrowheads="1"/>
          </p:cNvPicPr>
          <p:nvPr/>
        </p:nvPicPr>
        <p:blipFill>
          <a:blip r:embed="rId3" cstate="screen">
            <a:lum bright="24000"/>
            <a:extLst>
              <a:ext uri="{28A0092B-C50C-407E-A947-70E740481C1C}">
                <a14:useLocalDpi xmlns:a14="http://schemas.microsoft.com/office/drawing/2010/main"/>
              </a:ext>
            </a:extLst>
          </a:blip>
          <a:srcRect r="-420"/>
          <a:stretch>
            <a:fillRect/>
          </a:stretch>
        </p:blipFill>
        <p:spPr bwMode="auto">
          <a:xfrm>
            <a:off x="5080001" y="5257463"/>
            <a:ext cx="5039405" cy="12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矩形 43"/>
          <p:cNvSpPr/>
          <p:nvPr/>
        </p:nvSpPr>
        <p:spPr bwMode="auto">
          <a:xfrm>
            <a:off x="3106542" y="4255009"/>
            <a:ext cx="1253378" cy="864096"/>
          </a:xfrm>
          <a:prstGeom prst="rect">
            <a:avLst/>
          </a:prstGeom>
          <a:blipFill>
            <a:blip r:embed="rId4" cstate="screen">
              <a:extLst>
                <a:ext uri="{28A0092B-C50C-407E-A947-70E740481C1C}">
                  <a14:useLocalDpi xmlns:a14="http://schemas.microsoft.com/office/drawing/2010/main"/>
                </a:ext>
              </a:extLst>
            </a:blip>
            <a:stretch>
              <a:fillRect/>
            </a:stretch>
          </a:blipFill>
          <a:ln w="9525" cap="flat" cmpd="sng" algn="ctr">
            <a:solidFill>
              <a:srgbClr val="C2C1C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45" name="矩形 44"/>
          <p:cNvSpPr/>
          <p:nvPr/>
        </p:nvSpPr>
        <p:spPr bwMode="auto">
          <a:xfrm>
            <a:off x="1378350" y="4255009"/>
            <a:ext cx="1253378" cy="864096"/>
          </a:xfrm>
          <a:prstGeom prst="rect">
            <a:avLst/>
          </a:prstGeom>
          <a:blipFill>
            <a:blip r:embed="rId5" cstate="screen">
              <a:extLst>
                <a:ext uri="{28A0092B-C50C-407E-A947-70E740481C1C}">
                  <a14:useLocalDpi xmlns:a14="http://schemas.microsoft.com/office/drawing/2010/main"/>
                </a:ext>
              </a:extLst>
            </a:blip>
            <a:stretch>
              <a:fillRect/>
            </a:stretch>
          </a:blipFill>
          <a:ln w="9525" cap="flat" cmpd="sng" algn="ctr">
            <a:solidFill>
              <a:srgbClr val="C2C1C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46" name="矩形 45"/>
          <p:cNvSpPr/>
          <p:nvPr/>
        </p:nvSpPr>
        <p:spPr bwMode="auto">
          <a:xfrm>
            <a:off x="7456265" y="4255009"/>
            <a:ext cx="1327933" cy="864096"/>
          </a:xfrm>
          <a:prstGeom prst="rect">
            <a:avLst/>
          </a:prstGeom>
          <a:blipFill>
            <a:blip r:embed="rId6"/>
            <a:stretch>
              <a:fillRect/>
            </a:stretch>
          </a:blipFill>
          <a:ln w="9525" cap="flat" cmpd="sng" algn="ctr">
            <a:solidFill>
              <a:srgbClr val="C2C1C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
        <p:nvSpPr>
          <p:cNvPr id="47" name="矩形 46"/>
          <p:cNvSpPr/>
          <p:nvPr/>
        </p:nvSpPr>
        <p:spPr bwMode="auto">
          <a:xfrm>
            <a:off x="5806246" y="4255009"/>
            <a:ext cx="1361986" cy="864096"/>
          </a:xfrm>
          <a:prstGeom prst="rect">
            <a:avLst/>
          </a:prstGeom>
          <a:blipFill>
            <a:blip r:embed="rId7" cstate="screen">
              <a:extLst>
                <a:ext uri="{28A0092B-C50C-407E-A947-70E740481C1C}">
                  <a14:useLocalDpi xmlns:a14="http://schemas.microsoft.com/office/drawing/2010/main"/>
                </a:ext>
              </a:extLst>
            </a:blip>
            <a:stretch>
              <a:fillRect/>
            </a:stretch>
          </a:blipFill>
          <a:ln w="9525" cap="flat" cmpd="sng" algn="ctr">
            <a:solidFill>
              <a:srgbClr val="C2C1C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defRPr/>
            </a:pPr>
            <a:endParaRPr lang="zh-CN" altLang="en-US" kern="0">
              <a:solidFill>
                <a:srgbClr val="C4261D"/>
              </a:solidFill>
              <a:latin typeface="Arial" pitchFamily="34" charset="0"/>
              <a:ea typeface="宋体" pitchFamily="2" charset="-122"/>
            </a:endParaRPr>
          </a:p>
        </p:txBody>
      </p:sp>
    </p:spTree>
    <p:extLst>
      <p:ext uri="{BB962C8B-B14F-4D97-AF65-F5344CB8AC3E}">
        <p14:creationId xmlns:p14="http://schemas.microsoft.com/office/powerpoint/2010/main" val="231970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up)">
                                      <p:cBhvr>
                                        <p:cTn id="13" dur="500"/>
                                        <p:tgtEl>
                                          <p:spTgt spid="3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par>
                          <p:cTn id="18" fill="hold">
                            <p:stCondLst>
                              <p:cond delay="1500"/>
                            </p:stCondLst>
                            <p:childTnLst>
                              <p:par>
                                <p:cTn id="19" presetID="2" presetClass="entr" presetSubtype="12"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0-#ppt_w/2"/>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20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0-#ppt_w/2"/>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anim calcmode="lin" valueType="num">
                                      <p:cBhvr>
                                        <p:cTn id="31" dur="500" fill="hold"/>
                                        <p:tgtEl>
                                          <p:spTgt spid="41"/>
                                        </p:tgtEl>
                                        <p:attrNameLst>
                                          <p:attrName>ppt_x</p:attrName>
                                        </p:attrNameLst>
                                      </p:cBhvr>
                                      <p:tavLst>
                                        <p:tav tm="0">
                                          <p:val>
                                            <p:strVal val="#ppt_x"/>
                                          </p:val>
                                        </p:tav>
                                        <p:tav tm="100000">
                                          <p:val>
                                            <p:strVal val="#ppt_x"/>
                                          </p:val>
                                        </p:tav>
                                      </p:tavLst>
                                    </p:anim>
                                    <p:anim calcmode="lin" valueType="num">
                                      <p:cBhvr>
                                        <p:cTn id="32" dur="500" fill="hold"/>
                                        <p:tgtEl>
                                          <p:spTgt spid="41"/>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2" presetClass="entr" presetSubtype="1"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childTnLst>
                          </p:cTn>
                        </p:par>
                        <p:par>
                          <p:cTn id="37" fill="hold">
                            <p:stCondLst>
                              <p:cond delay="3200"/>
                            </p:stCondLst>
                            <p:childTnLst>
                              <p:par>
                                <p:cTn id="38" presetID="22" presetClass="entr" presetSubtype="1"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par>
                          <p:cTn id="41" fill="hold">
                            <p:stCondLst>
                              <p:cond delay="3700"/>
                            </p:stCondLst>
                            <p:childTnLst>
                              <p:par>
                                <p:cTn id="42" presetID="2" presetClass="entr" presetSubtype="12"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0-#ppt_w/2"/>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par>
                                <p:cTn id="46" presetID="2" presetClass="entr" presetSubtype="12" fill="hold" grpId="0" nodeType="withEffect">
                                  <p:stCondLst>
                                    <p:cond delay="20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0-#ppt_w/2"/>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animBg="1"/>
      <p:bldP spid="42" grpId="0" animBg="1"/>
      <p:bldP spid="44" grpId="0" animBg="1"/>
      <p:bldP spid="45"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等腰三角形 18"/>
          <p:cNvSpPr/>
          <p:nvPr/>
        </p:nvSpPr>
        <p:spPr>
          <a:xfrm>
            <a:off x="4287094" y="2177655"/>
            <a:ext cx="1728192" cy="1489820"/>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3422998" y="3667475"/>
            <a:ext cx="1728192" cy="1489820"/>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5149368" y="3667475"/>
            <a:ext cx="1728192" cy="1489820"/>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3711030" y="1408243"/>
            <a:ext cx="3107870" cy="769413"/>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23" name="矩形 22"/>
          <p:cNvSpPr/>
          <p:nvPr/>
        </p:nvSpPr>
        <p:spPr>
          <a:xfrm>
            <a:off x="4298620" y="1129309"/>
            <a:ext cx="1852800"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flipH="1">
            <a:off x="759520" y="3677364"/>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1250023" y="3398430"/>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flipH="1">
            <a:off x="6807374" y="3680726"/>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27" name="矩形 26"/>
          <p:cNvSpPr/>
          <p:nvPr/>
        </p:nvSpPr>
        <p:spPr>
          <a:xfrm>
            <a:off x="7297877" y="3401792"/>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8" name="TextBox 18"/>
          <p:cNvSpPr txBox="1"/>
          <p:nvPr/>
        </p:nvSpPr>
        <p:spPr>
          <a:xfrm>
            <a:off x="4766401" y="2440398"/>
            <a:ext cx="70083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1</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29" name="TextBox 19"/>
          <p:cNvSpPr txBox="1"/>
          <p:nvPr/>
        </p:nvSpPr>
        <p:spPr>
          <a:xfrm>
            <a:off x="3936678" y="4049299"/>
            <a:ext cx="681597"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2</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30" name="TextBox 20"/>
          <p:cNvSpPr txBox="1"/>
          <p:nvPr/>
        </p:nvSpPr>
        <p:spPr>
          <a:xfrm>
            <a:off x="5648840" y="4049299"/>
            <a:ext cx="681597"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3</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322660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10" dur="1000" fill="hold"/>
                                        <p:tgtEl>
                                          <p:spTgt spid="2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8"/>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20" dur="1000" fill="hold"/>
                                        <p:tgtEl>
                                          <p:spTgt spid="1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9"/>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31" dur="1000" fill="hold"/>
                                        <p:tgtEl>
                                          <p:spTgt spid="29"/>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29"/>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41" dur="1000" fill="hold"/>
                                        <p:tgtEl>
                                          <p:spTgt spid="20"/>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20"/>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2" dur="1000" fill="hold"/>
                                        <p:tgtEl>
                                          <p:spTgt spid="21"/>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1"/>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62" dur="1000" fill="hold"/>
                                        <p:tgtEl>
                                          <p:spTgt spid="30"/>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30"/>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350"/>
                                        <p:tgtEl>
                                          <p:spTgt spid="23"/>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23"/>
                                        </p:tgtEl>
                                      </p:cBhvr>
                                    </p:animEffect>
                                    <p:animScale>
                                      <p:cBhvr>
                                        <p:cTn id="73" dur="200" autoRev="1" fill="hold"/>
                                        <p:tgtEl>
                                          <p:spTgt spid="23"/>
                                        </p:tgtEl>
                                      </p:cBhvr>
                                      <p:by x="105000" y="105000"/>
                                    </p:animScale>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par>
                          <p:cTn id="78" fill="hold">
                            <p:stCondLst>
                              <p:cond delay="3900"/>
                            </p:stCondLst>
                            <p:childTnLst>
                              <p:par>
                                <p:cTn id="79" presetID="10" presetClass="entr" presetSubtype="0"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350"/>
                                        <p:tgtEl>
                                          <p:spTgt spid="25"/>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25"/>
                                        </p:tgtEl>
                                      </p:cBhvr>
                                    </p:animEffect>
                                    <p:animScale>
                                      <p:cBhvr>
                                        <p:cTn id="84" dur="200" autoRev="1" fill="hold"/>
                                        <p:tgtEl>
                                          <p:spTgt spid="25"/>
                                        </p:tgtEl>
                                      </p:cBhvr>
                                      <p:by x="105000" y="105000"/>
                                    </p:animScale>
                                  </p:childTnLst>
                                </p:cTn>
                              </p:par>
                            </p:childTnLst>
                          </p:cTn>
                        </p:par>
                        <p:par>
                          <p:cTn id="85" fill="hold">
                            <p:stCondLst>
                              <p:cond delay="4300"/>
                            </p:stCondLst>
                            <p:childTnLst>
                              <p:par>
                                <p:cTn id="86" presetID="10" presetClass="entr" presetSubtype="0"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par>
                          <p:cTn id="89" fill="hold">
                            <p:stCondLst>
                              <p:cond delay="48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350"/>
                                        <p:tgtEl>
                                          <p:spTgt spid="27"/>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27"/>
                                        </p:tgtEl>
                                      </p:cBhvr>
                                    </p:animEffect>
                                    <p:animScale>
                                      <p:cBhvr>
                                        <p:cTn id="95" dur="200" autoRev="1" fill="hold"/>
                                        <p:tgtEl>
                                          <p:spTgt spid="27"/>
                                        </p:tgtEl>
                                      </p:cBhvr>
                                      <p:by x="105000" y="105000"/>
                                    </p:animScale>
                                  </p:childTnLst>
                                </p:cTn>
                              </p:par>
                            </p:childTnLst>
                          </p:cTn>
                        </p:par>
                        <p:par>
                          <p:cTn id="96" fill="hold">
                            <p:stCondLst>
                              <p:cond delay="5200"/>
                            </p:stCondLst>
                            <p:childTnLst>
                              <p:par>
                                <p:cTn id="97" presetID="10" presetClass="entr" presetSubtype="0"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0"/>
      <p:bldP spid="23" grpId="1"/>
      <p:bldP spid="24" grpId="0"/>
      <p:bldP spid="25" grpId="0"/>
      <p:bldP spid="25" grpId="1"/>
      <p:bldP spid="26" grpId="0"/>
      <p:bldP spid="27" grpId="0"/>
      <p:bldP spid="27" grpId="1"/>
      <p:bldP spid="28"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10160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84580" y="987034"/>
            <a:ext cx="2031325" cy="646331"/>
          </a:xfrm>
          <a:prstGeom prst="rect">
            <a:avLst/>
          </a:prstGeom>
        </p:spPr>
        <p:txBody>
          <a:bodyPr vert="horz" wrap="none">
            <a:spAutoFit/>
          </a:bodyPr>
          <a:lstStyle/>
          <a:p>
            <a:pPr algn="ctr"/>
            <a:r>
              <a:rPr lang="zh-CN" altLang="en-US" sz="3600" b="1" dirty="0">
                <a:solidFill>
                  <a:schemeClr val="bg1"/>
                </a:solidFill>
                <a:latin typeface="微软雅黑" pitchFamily="34" charset="-122"/>
                <a:ea typeface="微软雅黑" pitchFamily="34" charset="-122"/>
              </a:rPr>
              <a:t>论文总结</a:t>
            </a:r>
          </a:p>
        </p:txBody>
      </p:sp>
      <p:sp>
        <p:nvSpPr>
          <p:cNvPr id="16" name="Freeform 5"/>
          <p:cNvSpPr>
            <a:spLocks noEditPoints="1"/>
          </p:cNvSpPr>
          <p:nvPr/>
        </p:nvSpPr>
        <p:spPr bwMode="auto">
          <a:xfrm>
            <a:off x="4903942" y="2357293"/>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7" name="矩形 16"/>
          <p:cNvSpPr/>
          <p:nvPr/>
        </p:nvSpPr>
        <p:spPr>
          <a:xfrm>
            <a:off x="5407997" y="230583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研究总结</a:t>
            </a:r>
          </a:p>
        </p:txBody>
      </p:sp>
      <p:sp>
        <p:nvSpPr>
          <p:cNvPr id="18" name="Freeform 5"/>
          <p:cNvSpPr>
            <a:spLocks noEditPoints="1"/>
          </p:cNvSpPr>
          <p:nvPr/>
        </p:nvSpPr>
        <p:spPr bwMode="auto">
          <a:xfrm>
            <a:off x="4903942" y="2997961"/>
            <a:ext cx="366713" cy="36830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a:p>
        </p:txBody>
      </p:sp>
      <p:sp>
        <p:nvSpPr>
          <p:cNvPr id="19" name="矩形 18"/>
          <p:cNvSpPr/>
          <p:nvPr/>
        </p:nvSpPr>
        <p:spPr>
          <a:xfrm>
            <a:off x="5407998" y="2946500"/>
            <a:ext cx="1723549"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亮点和不足</a:t>
            </a:r>
          </a:p>
        </p:txBody>
      </p:sp>
      <p:sp>
        <p:nvSpPr>
          <p:cNvPr id="20" name="Freeform 10"/>
          <p:cNvSpPr>
            <a:spLocks noChangeAspect="1" noEditPoints="1"/>
          </p:cNvSpPr>
          <p:nvPr/>
        </p:nvSpPr>
        <p:spPr bwMode="auto">
          <a:xfrm>
            <a:off x="1888687" y="1777380"/>
            <a:ext cx="2305050" cy="2305050"/>
          </a:xfrm>
          <a:custGeom>
            <a:avLst/>
            <a:gdLst>
              <a:gd name="T0" fmla="*/ 2193799 w 3543"/>
              <a:gd name="T1" fmla="*/ 1152525 h 3544"/>
              <a:gd name="T2" fmla="*/ 111251 w 3543"/>
              <a:gd name="T3" fmla="*/ 1152525 h 3544"/>
              <a:gd name="T4" fmla="*/ 1152850 w 3543"/>
              <a:gd name="T5" fmla="*/ 0 h 3544"/>
              <a:gd name="T6" fmla="*/ 1152850 w 3543"/>
              <a:gd name="T7" fmla="*/ 2305050 h 3544"/>
              <a:gd name="T8" fmla="*/ 1152850 w 3543"/>
              <a:gd name="T9" fmla="*/ 0 h 3544"/>
              <a:gd name="T10" fmla="*/ 782663 w 3543"/>
              <a:gd name="T11" fmla="*/ 961305 h 3544"/>
              <a:gd name="T12" fmla="*/ 913432 w 3543"/>
              <a:gd name="T13" fmla="*/ 1268948 h 3544"/>
              <a:gd name="T14" fmla="*/ 1019479 w 3543"/>
              <a:gd name="T15" fmla="*/ 1514803 h 3544"/>
              <a:gd name="T16" fmla="*/ 1258897 w 3543"/>
              <a:gd name="T17" fmla="*/ 1521957 h 3544"/>
              <a:gd name="T18" fmla="*/ 1311595 w 3543"/>
              <a:gd name="T19" fmla="*/ 1423746 h 3544"/>
              <a:gd name="T20" fmla="*/ 1444316 w 3543"/>
              <a:gd name="T21" fmla="*/ 1177241 h 3544"/>
              <a:gd name="T22" fmla="*/ 1152200 w 3543"/>
              <a:gd name="T23" fmla="*/ 591872 h 3544"/>
              <a:gd name="T24" fmla="*/ 1045502 w 3543"/>
              <a:gd name="T25" fmla="*/ 1599356 h 3544"/>
              <a:gd name="T26" fmla="*/ 924492 w 3543"/>
              <a:gd name="T27" fmla="*/ 1458868 h 3544"/>
              <a:gd name="T28" fmla="*/ 795675 w 3543"/>
              <a:gd name="T29" fmla="*/ 1219517 h 3544"/>
              <a:gd name="T30" fmla="*/ 1152200 w 3543"/>
              <a:gd name="T31" fmla="*/ 514474 h 3544"/>
              <a:gd name="T32" fmla="*/ 1508725 w 3543"/>
              <a:gd name="T33" fmla="*/ 1219517 h 3544"/>
              <a:gd name="T34" fmla="*/ 1379907 w 3543"/>
              <a:gd name="T35" fmla="*/ 1458868 h 3544"/>
              <a:gd name="T36" fmla="*/ 1258897 w 3543"/>
              <a:gd name="T37" fmla="*/ 1599356 h 3544"/>
              <a:gd name="T38" fmla="*/ 975889 w 3543"/>
              <a:gd name="T39" fmla="*/ 1846512 h 3544"/>
              <a:gd name="T40" fmla="*/ 1276463 w 3543"/>
              <a:gd name="T41" fmla="*/ 1904398 h 3544"/>
              <a:gd name="T42" fmla="*/ 1276463 w 3543"/>
              <a:gd name="T43" fmla="*/ 1789276 h 3544"/>
              <a:gd name="T44" fmla="*/ 1011672 w 3543"/>
              <a:gd name="T45" fmla="*/ 1882284 h 3544"/>
              <a:gd name="T46" fmla="*/ 1299234 w 3543"/>
              <a:gd name="T47" fmla="*/ 1882284 h 3544"/>
              <a:gd name="T48" fmla="*/ 1335016 w 3543"/>
              <a:gd name="T49" fmla="*/ 1846512 h 3544"/>
              <a:gd name="T50" fmla="*/ 975889 w 3543"/>
              <a:gd name="T51" fmla="*/ 1666999 h 3544"/>
              <a:gd name="T52" fmla="*/ 1335016 w 3543"/>
              <a:gd name="T53" fmla="*/ 1846512 h 3544"/>
              <a:gd name="T54" fmla="*/ 1331763 w 3543"/>
              <a:gd name="T55" fmla="*/ 1039354 h 3544"/>
              <a:gd name="T56" fmla="*/ 1210753 w 3543"/>
              <a:gd name="T57" fmla="*/ 1160330 h 3544"/>
              <a:gd name="T58" fmla="*/ 1093646 w 3543"/>
              <a:gd name="T59" fmla="*/ 1160330 h 3544"/>
              <a:gd name="T60" fmla="*/ 972636 w 3543"/>
              <a:gd name="T61" fmla="*/ 1039354 h 3544"/>
              <a:gd name="T62" fmla="*/ 972636 w 3543"/>
              <a:gd name="T63" fmla="*/ 922280 h 3544"/>
              <a:gd name="T64" fmla="*/ 1093646 w 3543"/>
              <a:gd name="T65" fmla="*/ 801304 h 3544"/>
              <a:gd name="T66" fmla="*/ 1210753 w 3543"/>
              <a:gd name="T67" fmla="*/ 801304 h 3544"/>
              <a:gd name="T68" fmla="*/ 1331763 w 3543"/>
              <a:gd name="T69" fmla="*/ 922280 h 3544"/>
              <a:gd name="T70" fmla="*/ 1723420 w 3543"/>
              <a:gd name="T71" fmla="*/ 905370 h 3544"/>
              <a:gd name="T72" fmla="*/ 1659662 w 3543"/>
              <a:gd name="T73" fmla="*/ 961305 h 3544"/>
              <a:gd name="T74" fmla="*/ 1723420 w 3543"/>
              <a:gd name="T75" fmla="*/ 997728 h 3544"/>
              <a:gd name="T76" fmla="*/ 1723420 w 3543"/>
              <a:gd name="T77" fmla="*/ 905370 h 3544"/>
              <a:gd name="T78" fmla="*/ 1586796 w 3543"/>
              <a:gd name="T79" fmla="*/ 584067 h 3544"/>
              <a:gd name="T80" fmla="*/ 1521086 w 3543"/>
              <a:gd name="T81" fmla="*/ 519026 h 3544"/>
              <a:gd name="T82" fmla="*/ 1539302 w 3543"/>
              <a:gd name="T83" fmla="*/ 632198 h 3544"/>
              <a:gd name="T84" fmla="*/ 1197091 w 3543"/>
              <a:gd name="T85" fmla="*/ 455286 h 3544"/>
              <a:gd name="T86" fmla="*/ 1150899 w 3543"/>
              <a:gd name="T87" fmla="*/ 334961 h 3544"/>
              <a:gd name="T88" fmla="*/ 1104706 w 3543"/>
              <a:gd name="T89" fmla="*/ 455286 h 3544"/>
              <a:gd name="T90" fmla="*/ 760543 w 3543"/>
              <a:gd name="T91" fmla="*/ 637401 h 3544"/>
              <a:gd name="T92" fmla="*/ 780061 w 3543"/>
              <a:gd name="T93" fmla="*/ 526831 h 3544"/>
              <a:gd name="T94" fmla="*/ 715001 w 3543"/>
              <a:gd name="T95" fmla="*/ 592523 h 3544"/>
              <a:gd name="T96" fmla="*/ 643436 w 3543"/>
              <a:gd name="T97" fmla="*/ 961305 h 3544"/>
              <a:gd name="T98" fmla="*/ 580979 w 3543"/>
              <a:gd name="T99" fmla="*/ 905370 h 3544"/>
              <a:gd name="T100" fmla="*/ 580979 w 3543"/>
              <a:gd name="T101" fmla="*/ 997728 h 3544"/>
              <a:gd name="T102" fmla="*/ 643436 w 3543"/>
              <a:gd name="T103" fmla="*/ 961305 h 35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43" h="3544">
                <a:moveTo>
                  <a:pt x="1772" y="172"/>
                </a:moveTo>
                <a:cubicBezTo>
                  <a:pt x="2655" y="172"/>
                  <a:pt x="3372" y="889"/>
                  <a:pt x="3372" y="1772"/>
                </a:cubicBezTo>
                <a:cubicBezTo>
                  <a:pt x="3372" y="2656"/>
                  <a:pt x="2655" y="3373"/>
                  <a:pt x="1772" y="3373"/>
                </a:cubicBezTo>
                <a:cubicBezTo>
                  <a:pt x="888" y="3373"/>
                  <a:pt x="171" y="2656"/>
                  <a:pt x="171" y="1772"/>
                </a:cubicBezTo>
                <a:cubicBezTo>
                  <a:pt x="171" y="889"/>
                  <a:pt x="888" y="172"/>
                  <a:pt x="1772" y="172"/>
                </a:cubicBezTo>
                <a:close/>
                <a:moveTo>
                  <a:pt x="1772" y="0"/>
                </a:moveTo>
                <a:cubicBezTo>
                  <a:pt x="2750" y="0"/>
                  <a:pt x="3543" y="794"/>
                  <a:pt x="3543" y="1772"/>
                </a:cubicBezTo>
                <a:cubicBezTo>
                  <a:pt x="3543" y="2751"/>
                  <a:pt x="2750" y="3544"/>
                  <a:pt x="1772" y="3544"/>
                </a:cubicBezTo>
                <a:cubicBezTo>
                  <a:pt x="793" y="3544"/>
                  <a:pt x="0" y="2751"/>
                  <a:pt x="0" y="1772"/>
                </a:cubicBezTo>
                <a:cubicBezTo>
                  <a:pt x="0" y="794"/>
                  <a:pt x="793" y="0"/>
                  <a:pt x="1772" y="0"/>
                </a:cubicBezTo>
                <a:close/>
                <a:moveTo>
                  <a:pt x="1771" y="910"/>
                </a:moveTo>
                <a:cubicBezTo>
                  <a:pt x="1458" y="910"/>
                  <a:pt x="1203" y="1165"/>
                  <a:pt x="1203" y="1478"/>
                </a:cubicBezTo>
                <a:cubicBezTo>
                  <a:pt x="1203" y="1627"/>
                  <a:pt x="1321" y="1808"/>
                  <a:pt x="1322" y="1810"/>
                </a:cubicBezTo>
                <a:cubicBezTo>
                  <a:pt x="1347" y="1848"/>
                  <a:pt x="1383" y="1910"/>
                  <a:pt x="1404" y="1951"/>
                </a:cubicBezTo>
                <a:lnTo>
                  <a:pt x="1526" y="2189"/>
                </a:lnTo>
                <a:cubicBezTo>
                  <a:pt x="1550" y="2234"/>
                  <a:pt x="1567" y="2294"/>
                  <a:pt x="1567" y="2329"/>
                </a:cubicBezTo>
                <a:cubicBezTo>
                  <a:pt x="1569" y="2330"/>
                  <a:pt x="1582" y="2340"/>
                  <a:pt x="1607" y="2340"/>
                </a:cubicBezTo>
                <a:lnTo>
                  <a:pt x="1935" y="2340"/>
                </a:lnTo>
                <a:cubicBezTo>
                  <a:pt x="1960" y="2340"/>
                  <a:pt x="1973" y="2330"/>
                  <a:pt x="1975" y="2327"/>
                </a:cubicBezTo>
                <a:cubicBezTo>
                  <a:pt x="1975" y="2294"/>
                  <a:pt x="1992" y="2234"/>
                  <a:pt x="2016" y="2189"/>
                </a:cubicBezTo>
                <a:lnTo>
                  <a:pt x="2138" y="1951"/>
                </a:lnTo>
                <a:cubicBezTo>
                  <a:pt x="2158" y="1911"/>
                  <a:pt x="2195" y="1847"/>
                  <a:pt x="2220" y="1810"/>
                </a:cubicBezTo>
                <a:cubicBezTo>
                  <a:pt x="2261" y="1747"/>
                  <a:pt x="2339" y="1597"/>
                  <a:pt x="2339" y="1478"/>
                </a:cubicBezTo>
                <a:cubicBezTo>
                  <a:pt x="2339" y="1165"/>
                  <a:pt x="2084" y="910"/>
                  <a:pt x="1771" y="910"/>
                </a:cubicBezTo>
                <a:close/>
                <a:moveTo>
                  <a:pt x="1935" y="2459"/>
                </a:moveTo>
                <a:lnTo>
                  <a:pt x="1607" y="2459"/>
                </a:lnTo>
                <a:cubicBezTo>
                  <a:pt x="1518" y="2459"/>
                  <a:pt x="1448" y="2402"/>
                  <a:pt x="1448" y="2329"/>
                </a:cubicBezTo>
                <a:cubicBezTo>
                  <a:pt x="1448" y="2319"/>
                  <a:pt x="1439" y="2278"/>
                  <a:pt x="1421" y="2243"/>
                </a:cubicBezTo>
                <a:lnTo>
                  <a:pt x="1298" y="2005"/>
                </a:lnTo>
                <a:cubicBezTo>
                  <a:pt x="1279" y="1968"/>
                  <a:pt x="1245" y="1909"/>
                  <a:pt x="1223" y="1875"/>
                </a:cubicBezTo>
                <a:cubicBezTo>
                  <a:pt x="1208" y="1854"/>
                  <a:pt x="1084" y="1659"/>
                  <a:pt x="1084" y="1478"/>
                </a:cubicBezTo>
                <a:cubicBezTo>
                  <a:pt x="1084" y="1099"/>
                  <a:pt x="1392" y="791"/>
                  <a:pt x="1771" y="791"/>
                </a:cubicBezTo>
                <a:cubicBezTo>
                  <a:pt x="2149" y="791"/>
                  <a:pt x="2457" y="1099"/>
                  <a:pt x="2457" y="1478"/>
                </a:cubicBezTo>
                <a:cubicBezTo>
                  <a:pt x="2457" y="1659"/>
                  <a:pt x="2334" y="1853"/>
                  <a:pt x="2319" y="1875"/>
                </a:cubicBezTo>
                <a:cubicBezTo>
                  <a:pt x="2297" y="1909"/>
                  <a:pt x="2262" y="1969"/>
                  <a:pt x="2244" y="2005"/>
                </a:cubicBezTo>
                <a:lnTo>
                  <a:pt x="2121" y="2243"/>
                </a:lnTo>
                <a:cubicBezTo>
                  <a:pt x="2103" y="2278"/>
                  <a:pt x="2094" y="2319"/>
                  <a:pt x="2094" y="2329"/>
                </a:cubicBezTo>
                <a:cubicBezTo>
                  <a:pt x="2094" y="2402"/>
                  <a:pt x="2024" y="2459"/>
                  <a:pt x="1935" y="2459"/>
                </a:cubicBezTo>
                <a:close/>
                <a:moveTo>
                  <a:pt x="1590" y="2751"/>
                </a:moveTo>
                <a:cubicBezTo>
                  <a:pt x="1540" y="2751"/>
                  <a:pt x="1500" y="2791"/>
                  <a:pt x="1500" y="2839"/>
                </a:cubicBezTo>
                <a:cubicBezTo>
                  <a:pt x="1500" y="2888"/>
                  <a:pt x="1540" y="2928"/>
                  <a:pt x="1590" y="2928"/>
                </a:cubicBezTo>
                <a:lnTo>
                  <a:pt x="1962" y="2928"/>
                </a:lnTo>
                <a:cubicBezTo>
                  <a:pt x="2012" y="2928"/>
                  <a:pt x="2052" y="2888"/>
                  <a:pt x="2052" y="2839"/>
                </a:cubicBezTo>
                <a:cubicBezTo>
                  <a:pt x="2052" y="2791"/>
                  <a:pt x="2012" y="2751"/>
                  <a:pt x="1962" y="2751"/>
                </a:cubicBezTo>
                <a:lnTo>
                  <a:pt x="1590" y="2751"/>
                </a:lnTo>
                <a:close/>
                <a:moveTo>
                  <a:pt x="1555" y="2894"/>
                </a:moveTo>
                <a:cubicBezTo>
                  <a:pt x="1559" y="3013"/>
                  <a:pt x="1656" y="3108"/>
                  <a:pt x="1776" y="3108"/>
                </a:cubicBezTo>
                <a:cubicBezTo>
                  <a:pt x="1896" y="3108"/>
                  <a:pt x="1993" y="3013"/>
                  <a:pt x="1997" y="2894"/>
                </a:cubicBezTo>
                <a:lnTo>
                  <a:pt x="1555" y="2894"/>
                </a:lnTo>
                <a:close/>
                <a:moveTo>
                  <a:pt x="2052" y="2839"/>
                </a:moveTo>
                <a:lnTo>
                  <a:pt x="1500" y="2839"/>
                </a:lnTo>
                <a:lnTo>
                  <a:pt x="1500" y="2563"/>
                </a:lnTo>
                <a:lnTo>
                  <a:pt x="2052" y="2563"/>
                </a:lnTo>
                <a:lnTo>
                  <a:pt x="2052" y="2839"/>
                </a:lnTo>
                <a:close/>
                <a:moveTo>
                  <a:pt x="2138" y="1508"/>
                </a:moveTo>
                <a:cubicBezTo>
                  <a:pt x="2138" y="1557"/>
                  <a:pt x="2097" y="1598"/>
                  <a:pt x="2047" y="1598"/>
                </a:cubicBezTo>
                <a:lnTo>
                  <a:pt x="1861" y="1598"/>
                </a:lnTo>
                <a:lnTo>
                  <a:pt x="1861" y="1784"/>
                </a:lnTo>
                <a:cubicBezTo>
                  <a:pt x="1861" y="1834"/>
                  <a:pt x="1820" y="1875"/>
                  <a:pt x="1771" y="1875"/>
                </a:cubicBezTo>
                <a:cubicBezTo>
                  <a:pt x="1721" y="1875"/>
                  <a:pt x="1681" y="1834"/>
                  <a:pt x="1681" y="1784"/>
                </a:cubicBezTo>
                <a:lnTo>
                  <a:pt x="1681" y="1598"/>
                </a:lnTo>
                <a:lnTo>
                  <a:pt x="1495" y="1598"/>
                </a:lnTo>
                <a:cubicBezTo>
                  <a:pt x="1445" y="1598"/>
                  <a:pt x="1404" y="1557"/>
                  <a:pt x="1404" y="1508"/>
                </a:cubicBezTo>
                <a:cubicBezTo>
                  <a:pt x="1404" y="1459"/>
                  <a:pt x="1445" y="1418"/>
                  <a:pt x="1495" y="1418"/>
                </a:cubicBezTo>
                <a:lnTo>
                  <a:pt x="1681" y="1418"/>
                </a:lnTo>
                <a:lnTo>
                  <a:pt x="1681" y="1232"/>
                </a:lnTo>
                <a:cubicBezTo>
                  <a:pt x="1681" y="1182"/>
                  <a:pt x="1721" y="1141"/>
                  <a:pt x="1771" y="1141"/>
                </a:cubicBezTo>
                <a:cubicBezTo>
                  <a:pt x="1820" y="1141"/>
                  <a:pt x="1861" y="1182"/>
                  <a:pt x="1861" y="1232"/>
                </a:cubicBezTo>
                <a:lnTo>
                  <a:pt x="1861" y="1418"/>
                </a:lnTo>
                <a:lnTo>
                  <a:pt x="2047" y="1418"/>
                </a:lnTo>
                <a:cubicBezTo>
                  <a:pt x="2097" y="1418"/>
                  <a:pt x="2138" y="1459"/>
                  <a:pt x="2138" y="1508"/>
                </a:cubicBezTo>
                <a:close/>
                <a:moveTo>
                  <a:pt x="2649" y="1392"/>
                </a:moveTo>
                <a:lnTo>
                  <a:pt x="2546" y="1392"/>
                </a:lnTo>
                <a:cubicBezTo>
                  <a:pt x="2549" y="1420"/>
                  <a:pt x="2551" y="1449"/>
                  <a:pt x="2551" y="1478"/>
                </a:cubicBezTo>
                <a:cubicBezTo>
                  <a:pt x="2551" y="1497"/>
                  <a:pt x="2549" y="1515"/>
                  <a:pt x="2547" y="1534"/>
                </a:cubicBezTo>
                <a:lnTo>
                  <a:pt x="2649" y="1534"/>
                </a:lnTo>
                <a:cubicBezTo>
                  <a:pt x="2689" y="1534"/>
                  <a:pt x="2723" y="1502"/>
                  <a:pt x="2723" y="1463"/>
                </a:cubicBezTo>
                <a:cubicBezTo>
                  <a:pt x="2723" y="1424"/>
                  <a:pt x="2689" y="1392"/>
                  <a:pt x="2649" y="1392"/>
                </a:cubicBezTo>
                <a:close/>
                <a:moveTo>
                  <a:pt x="2366" y="972"/>
                </a:moveTo>
                <a:lnTo>
                  <a:pt x="2439" y="898"/>
                </a:lnTo>
                <a:cubicBezTo>
                  <a:pt x="2468" y="869"/>
                  <a:pt x="2469" y="823"/>
                  <a:pt x="2441" y="795"/>
                </a:cubicBezTo>
                <a:cubicBezTo>
                  <a:pt x="2414" y="768"/>
                  <a:pt x="2367" y="769"/>
                  <a:pt x="2338" y="798"/>
                </a:cubicBezTo>
                <a:lnTo>
                  <a:pt x="2264" y="872"/>
                </a:lnTo>
                <a:cubicBezTo>
                  <a:pt x="2301" y="902"/>
                  <a:pt x="2335" y="936"/>
                  <a:pt x="2366" y="972"/>
                </a:cubicBezTo>
                <a:close/>
                <a:moveTo>
                  <a:pt x="1769" y="696"/>
                </a:moveTo>
                <a:cubicBezTo>
                  <a:pt x="1793" y="696"/>
                  <a:pt x="1817" y="698"/>
                  <a:pt x="1840" y="700"/>
                </a:cubicBezTo>
                <a:lnTo>
                  <a:pt x="1840" y="590"/>
                </a:lnTo>
                <a:cubicBezTo>
                  <a:pt x="1840" y="549"/>
                  <a:pt x="1808" y="515"/>
                  <a:pt x="1769" y="515"/>
                </a:cubicBezTo>
                <a:cubicBezTo>
                  <a:pt x="1730" y="515"/>
                  <a:pt x="1698" y="549"/>
                  <a:pt x="1698" y="590"/>
                </a:cubicBezTo>
                <a:lnTo>
                  <a:pt x="1698" y="700"/>
                </a:lnTo>
                <a:cubicBezTo>
                  <a:pt x="1721" y="698"/>
                  <a:pt x="1745" y="696"/>
                  <a:pt x="1769" y="696"/>
                </a:cubicBezTo>
                <a:close/>
                <a:moveTo>
                  <a:pt x="1169" y="980"/>
                </a:moveTo>
                <a:cubicBezTo>
                  <a:pt x="1199" y="944"/>
                  <a:pt x="1233" y="910"/>
                  <a:pt x="1269" y="880"/>
                </a:cubicBezTo>
                <a:lnTo>
                  <a:pt x="1199" y="810"/>
                </a:lnTo>
                <a:cubicBezTo>
                  <a:pt x="1171" y="781"/>
                  <a:pt x="1124" y="780"/>
                  <a:pt x="1097" y="808"/>
                </a:cubicBezTo>
                <a:cubicBezTo>
                  <a:pt x="1069" y="835"/>
                  <a:pt x="1070" y="882"/>
                  <a:pt x="1099" y="911"/>
                </a:cubicBezTo>
                <a:lnTo>
                  <a:pt x="1169" y="980"/>
                </a:lnTo>
                <a:close/>
                <a:moveTo>
                  <a:pt x="989" y="1478"/>
                </a:moveTo>
                <a:cubicBezTo>
                  <a:pt x="989" y="1449"/>
                  <a:pt x="991" y="1420"/>
                  <a:pt x="994" y="1392"/>
                </a:cubicBezTo>
                <a:lnTo>
                  <a:pt x="893" y="1392"/>
                </a:lnTo>
                <a:cubicBezTo>
                  <a:pt x="852" y="1392"/>
                  <a:pt x="819" y="1424"/>
                  <a:pt x="819" y="1463"/>
                </a:cubicBezTo>
                <a:cubicBezTo>
                  <a:pt x="819" y="1502"/>
                  <a:pt x="852" y="1534"/>
                  <a:pt x="893" y="1534"/>
                </a:cubicBezTo>
                <a:lnTo>
                  <a:pt x="993" y="1534"/>
                </a:lnTo>
                <a:cubicBezTo>
                  <a:pt x="991" y="1515"/>
                  <a:pt x="989" y="1497"/>
                  <a:pt x="989" y="1478"/>
                </a:cubicBezTo>
                <a:close/>
              </a:path>
            </a:pathLst>
          </a:custGeom>
          <a:solidFill>
            <a:schemeClr val="bg1"/>
          </a:solidFill>
          <a:ln>
            <a:noFill/>
          </a:ln>
        </p:spPr>
        <p:txBody>
          <a:bodyPr/>
          <a:lstStyle/>
          <a:p>
            <a:endParaRPr lang="zh-CN" altLang="en-US"/>
          </a:p>
        </p:txBody>
      </p:sp>
    </p:spTree>
    <p:extLst>
      <p:ext uri="{BB962C8B-B14F-4D97-AF65-F5344CB8AC3E}">
        <p14:creationId xmlns:p14="http://schemas.microsoft.com/office/powerpoint/2010/main" val="22231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1000" fill="hold"/>
                                        <p:tgtEl>
                                          <p:spTgt spid="20"/>
                                        </p:tgtEl>
                                        <p:attrNameLst>
                                          <p:attrName>ppt_w</p:attrName>
                                        </p:attrNameLst>
                                      </p:cBhvr>
                                      <p:tavLst>
                                        <p:tav tm="0">
                                          <p:val>
                                            <p:fltVal val="0"/>
                                          </p:val>
                                        </p:tav>
                                        <p:tav tm="100000">
                                          <p:val>
                                            <p:strVal val="#ppt_w"/>
                                          </p:val>
                                        </p:tav>
                                      </p:tavLst>
                                    </p:anim>
                                    <p:anim calcmode="lin" valueType="num">
                                      <p:cBhvr>
                                        <p:cTn id="13" dur="1000" fill="hold"/>
                                        <p:tgtEl>
                                          <p:spTgt spid="20"/>
                                        </p:tgtEl>
                                        <p:attrNameLst>
                                          <p:attrName>ppt_h</p:attrName>
                                        </p:attrNameLst>
                                      </p:cBhvr>
                                      <p:tavLst>
                                        <p:tav tm="0">
                                          <p:val>
                                            <p:fltVal val="0"/>
                                          </p:val>
                                        </p:tav>
                                        <p:tav tm="100000">
                                          <p:val>
                                            <p:strVal val="#ppt_h"/>
                                          </p:val>
                                        </p:tav>
                                      </p:tavLst>
                                    </p:anim>
                                    <p:anim calcmode="lin" valueType="num">
                                      <p:cBhvr>
                                        <p:cTn id="14"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19"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 name="组合 18"/>
          <p:cNvGrpSpPr>
            <a:grpSpLocks noChangeAspect="1"/>
          </p:cNvGrpSpPr>
          <p:nvPr/>
        </p:nvGrpSpPr>
        <p:grpSpPr>
          <a:xfrm>
            <a:off x="4104928" y="1625696"/>
            <a:ext cx="1511998" cy="1260000"/>
            <a:chOff x="1017666" y="1460660"/>
            <a:chExt cx="1241816" cy="1034848"/>
          </a:xfrm>
          <a:solidFill>
            <a:srgbClr val="4472C4"/>
          </a:solidFill>
        </p:grpSpPr>
        <p:grpSp>
          <p:nvGrpSpPr>
            <p:cNvPr id="20" name="组合 19"/>
            <p:cNvGrpSpPr/>
            <p:nvPr/>
          </p:nvGrpSpPr>
          <p:grpSpPr>
            <a:xfrm>
              <a:off x="1017666" y="1460660"/>
              <a:ext cx="1241816" cy="1034848"/>
              <a:chOff x="1017666" y="1609725"/>
              <a:chExt cx="1241816" cy="1034848"/>
            </a:xfrm>
            <a:grpFill/>
          </p:grpSpPr>
          <p:sp>
            <p:nvSpPr>
              <p:cNvPr id="22" name="六边形 21"/>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5"/>
            <p:cNvSpPr txBox="1"/>
            <p:nvPr/>
          </p:nvSpPr>
          <p:spPr>
            <a:xfrm>
              <a:off x="1274840" y="1808549"/>
              <a:ext cx="783616" cy="328614"/>
            </a:xfrm>
            <a:prstGeom prst="rect">
              <a:avLst/>
            </a:prstGeom>
            <a:grpFill/>
          </p:spPr>
          <p:txBody>
            <a:bodyPr wrap="none" rtlCol="0">
              <a:spAutoFit/>
            </a:bodyPr>
            <a:lstStyle/>
            <a:p>
              <a:pPr algn="r"/>
              <a:r>
                <a:rPr lang="zh-CN" altLang="en-US" sz="2000" dirty="0">
                  <a:solidFill>
                    <a:schemeClr val="bg1"/>
                  </a:solidFill>
                  <a:latin typeface="方正兰亭中黑_GBK" panose="02000000000000000000" pitchFamily="2" charset="-122"/>
                  <a:ea typeface="方正兰亭中黑_GBK" panose="02000000000000000000" pitchFamily="2" charset="-122"/>
                </a:rPr>
                <a:t>方法二</a:t>
              </a:r>
            </a:p>
          </p:txBody>
        </p:sp>
      </p:grpSp>
      <p:grpSp>
        <p:nvGrpSpPr>
          <p:cNvPr id="24" name="组合 23"/>
          <p:cNvGrpSpPr>
            <a:grpSpLocks noChangeAspect="1"/>
          </p:cNvGrpSpPr>
          <p:nvPr/>
        </p:nvGrpSpPr>
        <p:grpSpPr>
          <a:xfrm>
            <a:off x="2804235" y="2326418"/>
            <a:ext cx="1511998" cy="1260000"/>
            <a:chOff x="1017666" y="2695004"/>
            <a:chExt cx="1241816" cy="1034848"/>
          </a:xfrm>
        </p:grpSpPr>
        <p:grpSp>
          <p:nvGrpSpPr>
            <p:cNvPr id="25" name="组合 24"/>
            <p:cNvGrpSpPr/>
            <p:nvPr/>
          </p:nvGrpSpPr>
          <p:grpSpPr>
            <a:xfrm>
              <a:off x="1017666" y="2695004"/>
              <a:ext cx="1241816" cy="1034848"/>
              <a:chOff x="1017666" y="1609725"/>
              <a:chExt cx="1241816" cy="1034848"/>
            </a:xfrm>
          </p:grpSpPr>
          <p:sp>
            <p:nvSpPr>
              <p:cNvPr id="27" name="六边形 26"/>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10"/>
            <p:cNvSpPr txBox="1"/>
            <p:nvPr/>
          </p:nvSpPr>
          <p:spPr>
            <a:xfrm>
              <a:off x="1274211" y="3058089"/>
              <a:ext cx="783616" cy="328614"/>
            </a:xfrm>
            <a:prstGeom prst="rect">
              <a:avLst/>
            </a:prstGeom>
            <a:noFill/>
          </p:spPr>
          <p:txBody>
            <a:bodyPr wrap="none" rtlCol="0">
              <a:spAutoFit/>
            </a:bodyPr>
            <a:lstStyle/>
            <a:p>
              <a:pPr algn="r"/>
              <a:r>
                <a:rPr lang="zh-CN" altLang="en-US" sz="2000" dirty="0">
                  <a:solidFill>
                    <a:schemeClr val="bg1"/>
                  </a:solidFill>
                  <a:latin typeface="方正兰亭中黑_GBK" panose="02000000000000000000" pitchFamily="2" charset="-122"/>
                  <a:ea typeface="方正兰亭中黑_GBK" panose="02000000000000000000" pitchFamily="2" charset="-122"/>
                </a:rPr>
                <a:t>方法一</a:t>
              </a:r>
            </a:p>
          </p:txBody>
        </p:sp>
      </p:grpSp>
      <p:grpSp>
        <p:nvGrpSpPr>
          <p:cNvPr id="29" name="组合 28"/>
          <p:cNvGrpSpPr>
            <a:grpSpLocks noChangeAspect="1"/>
          </p:cNvGrpSpPr>
          <p:nvPr/>
        </p:nvGrpSpPr>
        <p:grpSpPr>
          <a:xfrm>
            <a:off x="4104928" y="3022987"/>
            <a:ext cx="1511998" cy="1260000"/>
            <a:chOff x="1017666" y="3929062"/>
            <a:chExt cx="1241816" cy="1034848"/>
          </a:xfrm>
          <a:solidFill>
            <a:srgbClr val="4472C4"/>
          </a:solidFill>
        </p:grpSpPr>
        <p:grpSp>
          <p:nvGrpSpPr>
            <p:cNvPr id="30" name="组合 29"/>
            <p:cNvGrpSpPr/>
            <p:nvPr/>
          </p:nvGrpSpPr>
          <p:grpSpPr>
            <a:xfrm>
              <a:off x="1017666" y="3929062"/>
              <a:ext cx="1241816" cy="1034848"/>
              <a:chOff x="1017666" y="1609725"/>
              <a:chExt cx="1241816" cy="1034848"/>
            </a:xfrm>
            <a:grpFill/>
          </p:grpSpPr>
          <p:sp>
            <p:nvSpPr>
              <p:cNvPr id="32" name="六边形 31"/>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5"/>
            <p:cNvSpPr txBox="1"/>
            <p:nvPr/>
          </p:nvSpPr>
          <p:spPr>
            <a:xfrm>
              <a:off x="1266108" y="4274220"/>
              <a:ext cx="783616" cy="328614"/>
            </a:xfrm>
            <a:prstGeom prst="rect">
              <a:avLst/>
            </a:prstGeom>
            <a:grpFill/>
          </p:spPr>
          <p:txBody>
            <a:bodyPr wrap="none" rtlCol="0">
              <a:spAutoFit/>
            </a:bodyPr>
            <a:lstStyle/>
            <a:p>
              <a:pPr algn="r"/>
              <a:r>
                <a:rPr lang="zh-CN" altLang="en-US" sz="2000" dirty="0">
                  <a:solidFill>
                    <a:schemeClr val="bg1"/>
                  </a:solidFill>
                  <a:latin typeface="方正兰亭中黑_GBK" panose="02000000000000000000" pitchFamily="2" charset="-122"/>
                  <a:ea typeface="方正兰亭中黑_GBK" panose="02000000000000000000" pitchFamily="2" charset="-122"/>
                </a:rPr>
                <a:t>方法四</a:t>
              </a:r>
            </a:p>
          </p:txBody>
        </p:sp>
      </p:grpSp>
      <p:grpSp>
        <p:nvGrpSpPr>
          <p:cNvPr id="34" name="组合 33"/>
          <p:cNvGrpSpPr>
            <a:grpSpLocks noChangeAspect="1"/>
          </p:cNvGrpSpPr>
          <p:nvPr/>
        </p:nvGrpSpPr>
        <p:grpSpPr>
          <a:xfrm>
            <a:off x="5404948" y="2326418"/>
            <a:ext cx="1511998" cy="1260000"/>
            <a:chOff x="1017666" y="2695004"/>
            <a:chExt cx="1241816" cy="1034848"/>
          </a:xfrm>
        </p:grpSpPr>
        <p:grpSp>
          <p:nvGrpSpPr>
            <p:cNvPr id="35" name="组合 34"/>
            <p:cNvGrpSpPr/>
            <p:nvPr/>
          </p:nvGrpSpPr>
          <p:grpSpPr>
            <a:xfrm>
              <a:off x="1017666" y="2695004"/>
              <a:ext cx="1241816" cy="1034848"/>
              <a:chOff x="1017666" y="1609725"/>
              <a:chExt cx="1241816" cy="1034848"/>
            </a:xfrm>
          </p:grpSpPr>
          <p:sp>
            <p:nvSpPr>
              <p:cNvPr id="37" name="六边形 36"/>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20"/>
            <p:cNvSpPr txBox="1"/>
            <p:nvPr/>
          </p:nvSpPr>
          <p:spPr>
            <a:xfrm>
              <a:off x="1274211" y="3058089"/>
              <a:ext cx="783616" cy="328614"/>
            </a:xfrm>
            <a:prstGeom prst="rect">
              <a:avLst/>
            </a:prstGeom>
            <a:noFill/>
          </p:spPr>
          <p:txBody>
            <a:bodyPr wrap="none" rtlCol="0">
              <a:spAutoFit/>
            </a:bodyPr>
            <a:lstStyle/>
            <a:p>
              <a:pPr algn="r"/>
              <a:r>
                <a:rPr lang="zh-CN" altLang="en-US" sz="2000" dirty="0">
                  <a:solidFill>
                    <a:schemeClr val="bg1"/>
                  </a:solidFill>
                  <a:latin typeface="方正兰亭中黑_GBK" panose="02000000000000000000" pitchFamily="2" charset="-122"/>
                  <a:ea typeface="方正兰亭中黑_GBK" panose="02000000000000000000" pitchFamily="2" charset="-122"/>
                </a:rPr>
                <a:t>方法三</a:t>
              </a:r>
            </a:p>
          </p:txBody>
        </p:sp>
      </p:grpSp>
      <p:sp>
        <p:nvSpPr>
          <p:cNvPr id="39" name="Rectangle 13" descr="FD1DDF730CE4456e89755B07FE1653D0# #Rectangle 13"/>
          <p:cNvSpPr>
            <a:spLocks noChangeArrowheads="1"/>
          </p:cNvSpPr>
          <p:nvPr/>
        </p:nvSpPr>
        <p:spPr bwMode="auto">
          <a:xfrm>
            <a:off x="1023791" y="1131590"/>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latin typeface="方正兰亭中黑_GBK" pitchFamily="2" charset="-122"/>
                <a:ea typeface="方正兰亭中黑_GBK" pitchFamily="2" charset="-122"/>
              </a:rPr>
              <a:t>点击添加标题</a:t>
            </a:r>
            <a:endParaRPr lang="en-US" altLang="zh-CN" sz="1600" dirty="0">
              <a:latin typeface="方正兰亭中黑_GBK" pitchFamily="2" charset="-122"/>
              <a:ea typeface="方正兰亭中黑_GBK" pitchFamily="2" charset="-122"/>
            </a:endParaRPr>
          </a:p>
        </p:txBody>
      </p:sp>
      <p:sp>
        <p:nvSpPr>
          <p:cNvPr id="40" name="Rectangle 13" descr="FD1DDF730CE4456e89755B07FE1653D0# #Rectangle 13"/>
          <p:cNvSpPr>
            <a:spLocks noChangeArrowheads="1"/>
          </p:cNvSpPr>
          <p:nvPr/>
        </p:nvSpPr>
        <p:spPr bwMode="auto">
          <a:xfrm>
            <a:off x="1023791" y="1488926"/>
            <a:ext cx="149163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41" name="Rectangle 13" descr="FD1DDF730CE4456e89755B07FE1653D0# #Rectangle 13"/>
          <p:cNvSpPr>
            <a:spLocks noChangeArrowheads="1"/>
          </p:cNvSpPr>
          <p:nvPr/>
        </p:nvSpPr>
        <p:spPr bwMode="auto">
          <a:xfrm>
            <a:off x="5872089" y="1131590"/>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latin typeface="方正兰亭中黑_GBK" pitchFamily="2" charset="-122"/>
                <a:ea typeface="方正兰亭中黑_GBK" pitchFamily="2" charset="-122"/>
              </a:rPr>
              <a:t>点击添加标题</a:t>
            </a:r>
            <a:endParaRPr lang="en-US" altLang="zh-CN" sz="1600" dirty="0">
              <a:latin typeface="方正兰亭中黑_GBK" pitchFamily="2" charset="-122"/>
              <a:ea typeface="方正兰亭中黑_GBK" pitchFamily="2" charset="-122"/>
            </a:endParaRPr>
          </a:p>
        </p:txBody>
      </p:sp>
      <p:sp>
        <p:nvSpPr>
          <p:cNvPr id="42" name="Rectangle 13" descr="FD1DDF730CE4456e89755B07FE1653D0# #Rectangle 13"/>
          <p:cNvSpPr>
            <a:spLocks noChangeArrowheads="1"/>
          </p:cNvSpPr>
          <p:nvPr/>
        </p:nvSpPr>
        <p:spPr bwMode="auto">
          <a:xfrm>
            <a:off x="5872088" y="1488925"/>
            <a:ext cx="2880320"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43" name="Rectangle 13" descr="FD1DDF730CE4456e89755B07FE1653D0# #Rectangle 13"/>
          <p:cNvSpPr>
            <a:spLocks noChangeArrowheads="1"/>
          </p:cNvSpPr>
          <p:nvPr/>
        </p:nvSpPr>
        <p:spPr bwMode="auto">
          <a:xfrm>
            <a:off x="1033699" y="3704851"/>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latin typeface="方正兰亭中黑_GBK" pitchFamily="2" charset="-122"/>
                <a:ea typeface="方正兰亭中黑_GBK" pitchFamily="2" charset="-122"/>
              </a:rPr>
              <a:t>点击添加标题</a:t>
            </a:r>
            <a:endParaRPr lang="en-US" altLang="zh-CN" sz="1600" dirty="0">
              <a:latin typeface="方正兰亭中黑_GBK" pitchFamily="2" charset="-122"/>
              <a:ea typeface="方正兰亭中黑_GBK" pitchFamily="2" charset="-122"/>
            </a:endParaRPr>
          </a:p>
        </p:txBody>
      </p:sp>
      <p:sp>
        <p:nvSpPr>
          <p:cNvPr id="44" name="Rectangle 13" descr="FD1DDF730CE4456e89755B07FE1653D0# #Rectangle 13"/>
          <p:cNvSpPr>
            <a:spLocks noChangeArrowheads="1"/>
          </p:cNvSpPr>
          <p:nvPr/>
        </p:nvSpPr>
        <p:spPr bwMode="auto">
          <a:xfrm>
            <a:off x="1033698" y="4062186"/>
            <a:ext cx="2822166"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45" name="Rectangle 13" descr="FD1DDF730CE4456e89755B07FE1653D0# #Rectangle 13"/>
          <p:cNvSpPr>
            <a:spLocks noChangeArrowheads="1"/>
          </p:cNvSpPr>
          <p:nvPr/>
        </p:nvSpPr>
        <p:spPr bwMode="auto">
          <a:xfrm>
            <a:off x="7096225" y="3160443"/>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latin typeface="方正兰亭中黑_GBK" pitchFamily="2" charset="-122"/>
                <a:ea typeface="方正兰亭中黑_GBK" pitchFamily="2" charset="-122"/>
              </a:rPr>
              <a:t>点击添加标题</a:t>
            </a:r>
            <a:endParaRPr lang="en-US" altLang="zh-CN" sz="1600" dirty="0">
              <a:latin typeface="方正兰亭中黑_GBK" pitchFamily="2" charset="-122"/>
              <a:ea typeface="方正兰亭中黑_GBK" pitchFamily="2" charset="-122"/>
            </a:endParaRPr>
          </a:p>
        </p:txBody>
      </p:sp>
      <p:sp>
        <p:nvSpPr>
          <p:cNvPr id="46" name="Rectangle 13" descr="FD1DDF730CE4456e89755B07FE1653D0# #Rectangle 13"/>
          <p:cNvSpPr>
            <a:spLocks noChangeArrowheads="1"/>
          </p:cNvSpPr>
          <p:nvPr/>
        </p:nvSpPr>
        <p:spPr bwMode="auto">
          <a:xfrm>
            <a:off x="7096224" y="3517779"/>
            <a:ext cx="1728192"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100" dirty="0">
              <a:solidFill>
                <a:schemeClr val="tx1">
                  <a:lumMod val="75000"/>
                  <a:lumOff val="25000"/>
                </a:schemeClr>
              </a:solidFill>
              <a:latin typeface="微软雅黑" pitchFamily="34" charset="-122"/>
              <a:ea typeface="微软雅黑" pitchFamily="34" charset="-122"/>
            </a:endParaRPr>
          </a:p>
        </p:txBody>
      </p:sp>
      <p:grpSp>
        <p:nvGrpSpPr>
          <p:cNvPr id="47" name="组合 46"/>
          <p:cNvGrpSpPr/>
          <p:nvPr/>
        </p:nvGrpSpPr>
        <p:grpSpPr>
          <a:xfrm>
            <a:off x="1119560" y="1470144"/>
            <a:ext cx="2440674" cy="856274"/>
            <a:chOff x="611560" y="1470144"/>
            <a:chExt cx="2440674" cy="856274"/>
          </a:xfrm>
        </p:grpSpPr>
        <p:cxnSp>
          <p:nvCxnSpPr>
            <p:cNvPr id="48" name="直接连接符 47"/>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flipH="1">
            <a:off x="5440040" y="1470144"/>
            <a:ext cx="3312368" cy="453534"/>
            <a:chOff x="-380931" y="1470144"/>
            <a:chExt cx="3312368" cy="453534"/>
          </a:xfrm>
        </p:grpSpPr>
        <p:cxnSp>
          <p:nvCxnSpPr>
            <p:cNvPr id="51" name="直接连接符 50"/>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a:off x="1119560" y="4039559"/>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6652369" y="3498997"/>
            <a:ext cx="2132459"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8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right)">
                                      <p:cBhvr>
                                        <p:cTn id="24" dur="1000"/>
                                        <p:tgtEl>
                                          <p:spTgt spid="47"/>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down)">
                                      <p:cBhvr>
                                        <p:cTn id="38" dur="1000"/>
                                        <p:tgtEl>
                                          <p:spTgt spid="50"/>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anim calcmode="lin" valueType="num">
                                      <p:cBhvr>
                                        <p:cTn id="47" dur="1000" fill="hold"/>
                                        <p:tgtEl>
                                          <p:spTgt spid="41"/>
                                        </p:tgtEl>
                                        <p:attrNameLst>
                                          <p:attrName>ppt_x</p:attrName>
                                        </p:attrNameLst>
                                      </p:cBhvr>
                                      <p:tavLst>
                                        <p:tav tm="0">
                                          <p:val>
                                            <p:strVal val="#ppt_x"/>
                                          </p:val>
                                        </p:tav>
                                        <p:tav tm="100000">
                                          <p:val>
                                            <p:strVal val="#ppt_x"/>
                                          </p:val>
                                        </p:tav>
                                      </p:tavLst>
                                    </p:anim>
                                    <p:anim calcmode="lin" valueType="num">
                                      <p:cBhvr>
                                        <p:cTn id="48" dur="1000" fill="hold"/>
                                        <p:tgtEl>
                                          <p:spTgt spid="41"/>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2"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1000"/>
                                        <p:tgtEl>
                                          <p:spTgt spid="53"/>
                                        </p:tgtEl>
                                      </p:cBhvr>
                                    </p:animEffect>
                                  </p:childTnLst>
                                </p:cTn>
                              </p:par>
                              <p:par>
                                <p:cTn id="53" presetID="47"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1000"/>
                                        <p:tgtEl>
                                          <p:spTgt spid="43"/>
                                        </p:tgtEl>
                                      </p:cBhvr>
                                    </p:animEffect>
                                    <p:anim calcmode="lin" valueType="num">
                                      <p:cBhvr>
                                        <p:cTn id="56" dur="1000" fill="hold"/>
                                        <p:tgtEl>
                                          <p:spTgt spid="43"/>
                                        </p:tgtEl>
                                        <p:attrNameLst>
                                          <p:attrName>ppt_x</p:attrName>
                                        </p:attrNameLst>
                                      </p:cBhvr>
                                      <p:tavLst>
                                        <p:tav tm="0">
                                          <p:val>
                                            <p:strVal val="#ppt_x"/>
                                          </p:val>
                                        </p:tav>
                                        <p:tav tm="100000">
                                          <p:val>
                                            <p:strVal val="#ppt_x"/>
                                          </p:val>
                                        </p:tav>
                                      </p:tavLst>
                                    </p:anim>
                                    <p:anim calcmode="lin" valueType="num">
                                      <p:cBhvr>
                                        <p:cTn id="57" dur="1000" fill="hold"/>
                                        <p:tgtEl>
                                          <p:spTgt spid="4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anim calcmode="lin" valueType="num">
                                      <p:cBhvr>
                                        <p:cTn id="61" dur="1000" fill="hold"/>
                                        <p:tgtEl>
                                          <p:spTgt spid="44"/>
                                        </p:tgtEl>
                                        <p:attrNameLst>
                                          <p:attrName>ppt_x</p:attrName>
                                        </p:attrNameLst>
                                      </p:cBhvr>
                                      <p:tavLst>
                                        <p:tav tm="0">
                                          <p:val>
                                            <p:strVal val="#ppt_x"/>
                                          </p:val>
                                        </p:tav>
                                        <p:tav tm="100000">
                                          <p:val>
                                            <p:strVal val="#ppt_x"/>
                                          </p:val>
                                        </p:tav>
                                      </p:tavLst>
                                    </p:anim>
                                    <p:anim calcmode="lin" valueType="num">
                                      <p:cBhvr>
                                        <p:cTn id="62" dur="1000" fill="hold"/>
                                        <p:tgtEl>
                                          <p:spTgt spid="44"/>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22" presetClass="entr" presetSubtype="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1000"/>
                                        <p:tgtEl>
                                          <p:spTgt spid="54"/>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1000"/>
                                        <p:tgtEl>
                                          <p:spTgt spid="46"/>
                                        </p:tgtEl>
                                      </p:cBhvr>
                                    </p:animEffect>
                                    <p:anim calcmode="lin" valueType="num">
                                      <p:cBhvr>
                                        <p:cTn id="70" dur="1000" fill="hold"/>
                                        <p:tgtEl>
                                          <p:spTgt spid="46"/>
                                        </p:tgtEl>
                                        <p:attrNameLst>
                                          <p:attrName>ppt_x</p:attrName>
                                        </p:attrNameLst>
                                      </p:cBhvr>
                                      <p:tavLst>
                                        <p:tav tm="0">
                                          <p:val>
                                            <p:strVal val="#ppt_x"/>
                                          </p:val>
                                        </p:tav>
                                        <p:tav tm="100000">
                                          <p:val>
                                            <p:strVal val="#ppt_x"/>
                                          </p:val>
                                        </p:tav>
                                      </p:tavLst>
                                    </p:anim>
                                    <p:anim calcmode="lin" valueType="num">
                                      <p:cBhvr>
                                        <p:cTn id="71" dur="1000" fill="hold"/>
                                        <p:tgtEl>
                                          <p:spTgt spid="46"/>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1000"/>
                                        <p:tgtEl>
                                          <p:spTgt spid="45"/>
                                        </p:tgtEl>
                                      </p:cBhvr>
                                    </p:animEffect>
                                    <p:anim calcmode="lin" valueType="num">
                                      <p:cBhvr>
                                        <p:cTn id="75" dur="1000" fill="hold"/>
                                        <p:tgtEl>
                                          <p:spTgt spid="45"/>
                                        </p:tgtEl>
                                        <p:attrNameLst>
                                          <p:attrName>ppt_x</p:attrName>
                                        </p:attrNameLst>
                                      </p:cBhvr>
                                      <p:tavLst>
                                        <p:tav tm="0">
                                          <p:val>
                                            <p:strVal val="#ppt_x"/>
                                          </p:val>
                                        </p:tav>
                                        <p:tav tm="100000">
                                          <p:val>
                                            <p:strVal val="#ppt_x"/>
                                          </p:val>
                                        </p:tav>
                                      </p:tavLst>
                                    </p:anim>
                                    <p:anim calcmode="lin" valueType="num">
                                      <p:cBhvr>
                                        <p:cTn id="7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6"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9"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0" name="组合 5"/>
          <p:cNvGrpSpPr>
            <a:grpSpLocks/>
          </p:cNvGrpSpPr>
          <p:nvPr/>
        </p:nvGrpSpPr>
        <p:grpSpPr bwMode="auto">
          <a:xfrm>
            <a:off x="8711896" y="305497"/>
            <a:ext cx="270132" cy="271321"/>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3" name="组合 4"/>
          <p:cNvGrpSpPr>
            <a:grpSpLocks/>
          </p:cNvGrpSpPr>
          <p:nvPr/>
        </p:nvGrpSpPr>
        <p:grpSpPr bwMode="auto">
          <a:xfrm>
            <a:off x="9090318" y="305497"/>
            <a:ext cx="270132" cy="271321"/>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7"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19" name="直接连接符 18"/>
          <p:cNvCxnSpPr/>
          <p:nvPr/>
        </p:nvCxnSpPr>
        <p:spPr>
          <a:xfrm flipV="1">
            <a:off x="1775570" y="1901142"/>
            <a:ext cx="0" cy="57502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87095" y="1901142"/>
            <a:ext cx="0" cy="57502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426570" y="3560961"/>
            <a:ext cx="0" cy="57679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744445" y="3560961"/>
            <a:ext cx="0" cy="57679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1775570" y="1352573"/>
            <a:ext cx="0" cy="575028"/>
          </a:xfrm>
          <a:prstGeom prst="line">
            <a:avLst/>
          </a:prstGeom>
          <a:ln w="44450">
            <a:solidFill>
              <a:srgbClr val="4472C4"/>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767635" y="2463823"/>
            <a:ext cx="1554163" cy="113770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zh-CN" altLang="en-US" sz="2400" dirty="0">
                <a:latin typeface="微软雅黑" pitchFamily="34" charset="-122"/>
                <a:ea typeface="微软雅黑" pitchFamily="34" charset="-122"/>
              </a:rPr>
              <a:t>增加内容</a:t>
            </a:r>
          </a:p>
        </p:txBody>
      </p:sp>
      <p:sp>
        <p:nvSpPr>
          <p:cNvPr id="25" name="矩形 24"/>
          <p:cNvSpPr/>
          <p:nvPr/>
        </p:nvSpPr>
        <p:spPr>
          <a:xfrm>
            <a:off x="3423395" y="2463823"/>
            <a:ext cx="1554162" cy="11377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zh-CN" altLang="en-US" sz="2400" dirty="0">
                <a:latin typeface="微软雅黑" pitchFamily="34" charset="-122"/>
                <a:ea typeface="微软雅黑" pitchFamily="34" charset="-122"/>
              </a:rPr>
              <a:t>增加内容</a:t>
            </a:r>
          </a:p>
        </p:txBody>
      </p:sp>
      <p:sp>
        <p:nvSpPr>
          <p:cNvPr id="26" name="矩形 25"/>
          <p:cNvSpPr/>
          <p:nvPr/>
        </p:nvSpPr>
        <p:spPr>
          <a:xfrm>
            <a:off x="5079160" y="2463823"/>
            <a:ext cx="1554163" cy="113770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zh-CN" altLang="en-US" sz="2400" dirty="0">
                <a:latin typeface="微软雅黑" pitchFamily="34" charset="-122"/>
                <a:ea typeface="微软雅黑" pitchFamily="34" charset="-122"/>
              </a:rPr>
              <a:t>增加内容</a:t>
            </a:r>
          </a:p>
        </p:txBody>
      </p:sp>
      <p:sp>
        <p:nvSpPr>
          <p:cNvPr id="27" name="矩形 26"/>
          <p:cNvSpPr/>
          <p:nvPr/>
        </p:nvSpPr>
        <p:spPr>
          <a:xfrm>
            <a:off x="6734920" y="2463823"/>
            <a:ext cx="1554162" cy="11377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zh-CN" altLang="en-US" sz="2400" dirty="0">
                <a:latin typeface="微软雅黑" pitchFamily="34" charset="-122"/>
                <a:ea typeface="微软雅黑" pitchFamily="34" charset="-122"/>
              </a:rPr>
              <a:t>增加内容</a:t>
            </a:r>
          </a:p>
        </p:txBody>
      </p:sp>
      <p:cxnSp>
        <p:nvCxnSpPr>
          <p:cNvPr id="28" name="直接连接符 27"/>
          <p:cNvCxnSpPr/>
          <p:nvPr/>
        </p:nvCxnSpPr>
        <p:spPr>
          <a:xfrm flipV="1">
            <a:off x="5087095" y="1352573"/>
            <a:ext cx="0" cy="575028"/>
          </a:xfrm>
          <a:prstGeom prst="line">
            <a:avLst/>
          </a:prstGeom>
          <a:ln w="4445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426570" y="4111294"/>
            <a:ext cx="0" cy="575028"/>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744445" y="4111294"/>
            <a:ext cx="0" cy="575028"/>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767632" y="1257324"/>
            <a:ext cx="2093912" cy="961319"/>
          </a:xfrm>
          <a:prstGeom prst="rect">
            <a:avLst/>
          </a:prstGeom>
        </p:spPr>
        <p:txBody>
          <a:bodyPr lIns="91428" tIns="45714" rIns="91428" bIns="45714"/>
          <a:lstStyle/>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5083920" y="1257324"/>
            <a:ext cx="2093913" cy="961319"/>
          </a:xfrm>
          <a:prstGeom prst="rect">
            <a:avLst/>
          </a:prstGeom>
        </p:spPr>
        <p:txBody>
          <a:bodyPr lIns="91428" tIns="45714" rIns="91428" bIns="45714"/>
          <a:lstStyle/>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423816" y="3837890"/>
            <a:ext cx="2093912" cy="961320"/>
          </a:xfrm>
          <a:prstGeom prst="rect">
            <a:avLst/>
          </a:prstGeom>
        </p:spPr>
        <p:txBody>
          <a:bodyPr lIns="91428" tIns="45714" rIns="91428" bIns="45714" anchor="b"/>
          <a:lstStyle/>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36184" y="3837890"/>
            <a:ext cx="2093913" cy="961320"/>
          </a:xfrm>
          <a:prstGeom prst="rect">
            <a:avLst/>
          </a:prstGeom>
        </p:spPr>
        <p:txBody>
          <a:bodyPr lIns="91428" tIns="45714" rIns="91428" bIns="45714" anchor="b"/>
          <a:lstStyle/>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2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500"/>
                                        <p:tgtEl>
                                          <p:spTgt spid="32"/>
                                        </p:tgtEl>
                                      </p:cBhvr>
                                    </p:animEffect>
                                  </p:childTnLst>
                                </p:cTn>
                              </p:par>
                            </p:childTnLst>
                          </p:cTn>
                        </p:par>
                        <p:par>
                          <p:cTn id="55" fill="hold">
                            <p:stCondLst>
                              <p:cond delay="6000"/>
                            </p:stCondLst>
                            <p:childTnLst>
                              <p:par>
                                <p:cTn id="56" presetID="2" presetClass="entr" presetSubtype="8"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0-#ppt_w/2"/>
                                          </p:val>
                                        </p:tav>
                                        <p:tav tm="100000">
                                          <p:val>
                                            <p:strVal val="#ppt_x"/>
                                          </p:val>
                                        </p:tav>
                                      </p:tavLst>
                                    </p:anim>
                                    <p:anim calcmode="lin" valueType="num">
                                      <p:cBhvr additive="base">
                                        <p:cTn id="59" dur="500" fill="hold"/>
                                        <p:tgtEl>
                                          <p:spTgt spid="27"/>
                                        </p:tgtEl>
                                        <p:attrNameLst>
                                          <p:attrName>ppt_y</p:attrName>
                                        </p:attrNameLst>
                                      </p:cBhvr>
                                      <p:tavLst>
                                        <p:tav tm="0">
                                          <p:val>
                                            <p:strVal val="#ppt_y"/>
                                          </p:val>
                                        </p:tav>
                                        <p:tav tm="100000">
                                          <p:val>
                                            <p:strVal val="#ppt_y"/>
                                          </p:val>
                                        </p:tav>
                                      </p:tavLst>
                                    </p:anim>
                                  </p:childTnLst>
                                </p:cTn>
                              </p:par>
                            </p:childTnLst>
                          </p:cTn>
                        </p:par>
                        <p:par>
                          <p:cTn id="60" fill="hold">
                            <p:stCondLst>
                              <p:cond delay="6500"/>
                            </p:stCondLst>
                            <p:childTnLst>
                              <p:par>
                                <p:cTn id="61" presetID="22" presetClass="entr" presetSubtype="1"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7000"/>
                            </p:stCondLst>
                            <p:childTnLst>
                              <p:par>
                                <p:cTn id="65" presetID="22" presetClass="entr" presetSubtype="1"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up)">
                                      <p:cBhvr>
                                        <p:cTn id="67" dur="500"/>
                                        <p:tgtEl>
                                          <p:spTgt spid="30"/>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1" grpId="0"/>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3868" y="1493823"/>
            <a:ext cx="7962295" cy="335254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p>
        </p:txBody>
      </p:sp>
      <p:sp>
        <p:nvSpPr>
          <p:cNvPr id="5" name="TextBox 2"/>
          <p:cNvSpPr txBox="1"/>
          <p:nvPr/>
        </p:nvSpPr>
        <p:spPr>
          <a:xfrm>
            <a:off x="1313401" y="1514419"/>
            <a:ext cx="7543227" cy="2523127"/>
          </a:xfrm>
          <a:prstGeom prst="rect">
            <a:avLst/>
          </a:prstGeom>
          <a:noFill/>
        </p:spPr>
        <p:txBody>
          <a:bodyPr wrap="square" rtlCol="0">
            <a:spAutoFit/>
          </a:bodyPr>
          <a:lstStyle/>
          <a:p>
            <a:pPr>
              <a:lnSpc>
                <a:spcPct val="150000"/>
              </a:lnSpc>
            </a:pP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尊敬的领导、各位评委，诚恳待人，为人正直是我做人的原则</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勤奋务实，开拓创新是我的工作态度</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如果组织上委以我学生会主席的重任，我将不辜负大家的期望，充分发挥我的聪明才智，以昂扬的工作热情和高度的工作责任心，加倍努力地工作，使学生会在各方面都有新的起色，新的突破，上升一个新的台阶。尊敬的领导、各位评委，诚恳待人，为人正直是我做人的原则</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勤奋务实，开拓创新是我的工作态度</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如果组织上委以我学生会主席的重任，我将不辜负大家的期望，充分发挥我的聪明才智，以昂扬的工作热情和高度的工作责任心，加倍努力地工作，使学生会在各方面都有新的起色，新的突破，上升一个新的台阶。尊敬的领导、各位评委，诚恳待人，为人正直是我做人的原则</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勤奋务实，开拓创新是我的工作态度</a:t>
            </a:r>
            <a:r>
              <a:rPr lang="en-US" altLang="zh-CN" sz="1053"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rPr>
              <a:t>如果组织上委以我学生会主席的重任，我将不辜负大家的期望，充分发挥我的聪明才智，以昂扬的工作热情和高度的工作责任心，加倍努力地工作，使学生会在各方面都有新的起色，新的突破，上升一个新的台阶。</a:t>
            </a:r>
          </a:p>
          <a:p>
            <a:pPr>
              <a:lnSpc>
                <a:spcPct val="150000"/>
              </a:lnSpc>
            </a:pPr>
            <a:endPar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053"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半闭框 5"/>
          <p:cNvSpPr/>
          <p:nvPr/>
        </p:nvSpPr>
        <p:spPr>
          <a:xfrm>
            <a:off x="1064996" y="1451628"/>
            <a:ext cx="335255" cy="502882"/>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solidFill>
                <a:schemeClr val="tx1"/>
              </a:solidFill>
            </a:endParaRPr>
          </a:p>
        </p:txBody>
      </p:sp>
      <p:sp>
        <p:nvSpPr>
          <p:cNvPr id="7" name="半闭框 6"/>
          <p:cNvSpPr/>
          <p:nvPr/>
        </p:nvSpPr>
        <p:spPr>
          <a:xfrm rot="10800000">
            <a:off x="8782108" y="4385679"/>
            <a:ext cx="335255" cy="502882"/>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solidFill>
                <a:schemeClr val="tx1"/>
              </a:solidFill>
            </a:endParaRPr>
          </a:p>
        </p:txBody>
      </p:sp>
      <p:sp>
        <p:nvSpPr>
          <p:cNvPr id="8"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11"/>
          <p:cNvSpPr>
            <a:spLocks noChangeArrowheads="1"/>
          </p:cNvSpPr>
          <p:nvPr/>
        </p:nvSpPr>
        <p:spPr bwMode="auto">
          <a:xfrm>
            <a:off x="4742636" y="286753"/>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1"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3" name="矩形 3"/>
          <p:cNvSpPr>
            <a:spLocks noChangeArrowheads="1"/>
          </p:cNvSpPr>
          <p:nvPr/>
        </p:nvSpPr>
        <p:spPr bwMode="auto">
          <a:xfrm>
            <a:off x="5768420"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4" name="组合 5"/>
          <p:cNvGrpSpPr>
            <a:grpSpLocks/>
          </p:cNvGrpSpPr>
          <p:nvPr/>
        </p:nvGrpSpPr>
        <p:grpSpPr bwMode="auto">
          <a:xfrm>
            <a:off x="8711896" y="305497"/>
            <a:ext cx="270132" cy="271321"/>
            <a:chOff x="0" y="0"/>
            <a:chExt cx="360000" cy="360000"/>
          </a:xfrm>
        </p:grpSpPr>
        <p:sp>
          <p:nvSpPr>
            <p:cNvPr id="15"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7" name="组合 4"/>
          <p:cNvGrpSpPr>
            <a:grpSpLocks/>
          </p:cNvGrpSpPr>
          <p:nvPr/>
        </p:nvGrpSpPr>
        <p:grpSpPr bwMode="auto">
          <a:xfrm>
            <a:off x="9090318" y="305497"/>
            <a:ext cx="270132" cy="271321"/>
            <a:chOff x="0" y="0"/>
            <a:chExt cx="360000" cy="360000"/>
          </a:xfrm>
        </p:grpSpPr>
        <p:sp>
          <p:nvSpPr>
            <p:cNvPr id="18"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20"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21"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58528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3" presetClass="entr" presetSubtype="27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2/3*#ppt_w"/>
                                          </p:val>
                                        </p:tav>
                                        <p:tav tm="100000">
                                          <p:val>
                                            <p:strVal val="#ppt_w"/>
                                          </p:val>
                                        </p:tav>
                                      </p:tavLst>
                                    </p:anim>
                                    <p:anim calcmode="lin" valueType="num">
                                      <p:cBhvr>
                                        <p:cTn id="17" dur="500" fill="hold"/>
                                        <p:tgtEl>
                                          <p:spTgt spid="4"/>
                                        </p:tgtEl>
                                        <p:attrNameLst>
                                          <p:attrName>ppt_h</p:attrName>
                                        </p:attrNameLst>
                                      </p:cBhvr>
                                      <p:tavLst>
                                        <p:tav tm="0">
                                          <p:val>
                                            <p:strVal val="2/3*#ppt_h"/>
                                          </p:val>
                                        </p:tav>
                                        <p:tav tm="100000">
                                          <p:val>
                                            <p:strVal val="#ppt_h"/>
                                          </p:val>
                                        </p:tav>
                                      </p:tavLst>
                                    </p:anim>
                                  </p:childTnLst>
                                </p:cTn>
                              </p:par>
                            </p:childTnLst>
                          </p:cTn>
                        </p:par>
                        <p:par>
                          <p:cTn id="18" fill="hold">
                            <p:stCondLst>
                              <p:cond delay="1000"/>
                            </p:stCondLst>
                            <p:childTnLst>
                              <p:par>
                                <p:cTn id="19" presetID="53" presetClass="entr" presetSubtype="16" fill="hold" grpId="0" nodeType="afterEffect">
                                  <p:stCondLst>
                                    <p:cond delay="0"/>
                                  </p:stCondLst>
                                  <p:iterate type="lt">
                                    <p:tmPct val="7971"/>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a:spLocks noChangeArrowheads="1"/>
          </p:cNvSpPr>
          <p:nvPr/>
        </p:nvSpPr>
        <p:spPr bwMode="auto">
          <a:xfrm>
            <a:off x="2854566" y="3626068"/>
            <a:ext cx="4749305" cy="5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ctr"/>
            <a:r>
              <a:rPr lang="zh-CN" altLang="en-US" sz="3300" b="1" spc="225" dirty="0">
                <a:solidFill>
                  <a:srgbClr val="0070C0"/>
                </a:solidFill>
                <a:latin typeface="微软雅黑" pitchFamily="34" charset="-122"/>
                <a:ea typeface="微软雅黑" pitchFamily="34" charset="-122"/>
                <a:sym typeface="Segoe UI" pitchFamily="34" charset="0"/>
              </a:rPr>
              <a:t>谢谢</a:t>
            </a:r>
          </a:p>
        </p:txBody>
      </p:sp>
      <p:sp>
        <p:nvSpPr>
          <p:cNvPr id="5" name="TextBox 6"/>
          <p:cNvSpPr txBox="1"/>
          <p:nvPr/>
        </p:nvSpPr>
        <p:spPr>
          <a:xfrm>
            <a:off x="3654636" y="4265549"/>
            <a:ext cx="3149165" cy="369332"/>
          </a:xfrm>
          <a:prstGeom prst="rect">
            <a:avLst/>
          </a:prstGeom>
          <a:noFill/>
        </p:spPr>
        <p:txBody>
          <a:bodyPr wrap="square" rtlCol="0">
            <a:spAutoFit/>
          </a:bodyPr>
          <a:lstStyle/>
          <a:p>
            <a:pPr algn="ctr"/>
            <a:r>
              <a:rPr lang="en-US" altLang="zh-CN" dirty="0">
                <a:solidFill>
                  <a:srgbClr val="0070C0"/>
                </a:solidFill>
                <a:latin typeface="微软雅黑" pitchFamily="34" charset="-122"/>
                <a:ea typeface="微软雅黑" pitchFamily="34" charset="-122"/>
              </a:rPr>
              <a:t>XXX</a:t>
            </a:r>
            <a:r>
              <a:rPr lang="zh-CN" altLang="en-US" dirty="0">
                <a:solidFill>
                  <a:srgbClr val="0070C0"/>
                </a:solidFill>
                <a:latin typeface="微软雅黑" pitchFamily="34" charset="-122"/>
                <a:ea typeface="微软雅黑" pitchFamily="34" charset="-122"/>
              </a:rPr>
              <a:t>学院</a:t>
            </a:r>
            <a:r>
              <a:rPr lang="en-US" altLang="zh-CN" dirty="0">
                <a:solidFill>
                  <a:srgbClr val="0070C0"/>
                </a:solidFill>
                <a:latin typeface="微软雅黑" pitchFamily="34" charset="-122"/>
                <a:ea typeface="微软雅黑" pitchFamily="34" charset="-122"/>
              </a:rPr>
              <a:t>XXX</a:t>
            </a:r>
            <a:r>
              <a:rPr lang="zh-CN" altLang="en-US" dirty="0">
                <a:solidFill>
                  <a:srgbClr val="0070C0"/>
                </a:solidFill>
                <a:latin typeface="微软雅黑" pitchFamily="34" charset="-122"/>
                <a:ea typeface="微软雅黑" pitchFamily="34" charset="-122"/>
              </a:rPr>
              <a:t>专业    </a:t>
            </a:r>
            <a:r>
              <a:rPr lang="en-US" altLang="zh-CN" dirty="0">
                <a:solidFill>
                  <a:srgbClr val="0070C0"/>
                </a:solidFill>
                <a:latin typeface="微软雅黑" pitchFamily="34" charset="-122"/>
                <a:ea typeface="微软雅黑" pitchFamily="34" charset="-122"/>
              </a:rPr>
              <a:t>11</a:t>
            </a:r>
            <a:r>
              <a:rPr lang="zh-CN" altLang="en-US" dirty="0">
                <a:solidFill>
                  <a:srgbClr val="0070C0"/>
                </a:solidFill>
                <a:latin typeface="微软雅黑" pitchFamily="34" charset="-122"/>
                <a:ea typeface="微软雅黑" pitchFamily="34" charset="-122"/>
              </a:rPr>
              <a:t>级</a:t>
            </a:r>
            <a:r>
              <a:rPr lang="en-US" altLang="zh-CN" dirty="0">
                <a:solidFill>
                  <a:srgbClr val="0070C0"/>
                </a:solidFill>
                <a:latin typeface="微软雅黑" pitchFamily="34" charset="-122"/>
                <a:ea typeface="微软雅黑" pitchFamily="34" charset="-122"/>
              </a:rPr>
              <a:t>5</a:t>
            </a:r>
            <a:r>
              <a:rPr lang="zh-CN" altLang="en-US" dirty="0">
                <a:solidFill>
                  <a:srgbClr val="0070C0"/>
                </a:solidFill>
                <a:latin typeface="微软雅黑" pitchFamily="34" charset="-122"/>
                <a:ea typeface="微软雅黑" pitchFamily="34" charset="-122"/>
              </a:rPr>
              <a:t>班</a:t>
            </a:r>
          </a:p>
        </p:txBody>
      </p:sp>
      <p:sp>
        <p:nvSpPr>
          <p:cNvPr id="7" name="文本框 7"/>
          <p:cNvSpPr>
            <a:spLocks noChangeArrowheads="1"/>
          </p:cNvSpPr>
          <p:nvPr/>
        </p:nvSpPr>
        <p:spPr bwMode="auto">
          <a:xfrm>
            <a:off x="3068976" y="2977997"/>
            <a:ext cx="4320480" cy="3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r"/>
            <a:r>
              <a:rPr lang="zh-CN" altLang="en-US" dirty="0">
                <a:solidFill>
                  <a:srgbClr val="0070C0"/>
                </a:solidFill>
                <a:latin typeface="微软雅黑" pitchFamily="34" charset="-122"/>
                <a:ea typeface="微软雅黑" pitchFamily="34" charset="-122"/>
                <a:sym typeface="Agency FB" pitchFamily="34" charset="0"/>
              </a:rPr>
              <a:t>答辩人：</a:t>
            </a:r>
            <a:r>
              <a:rPr lang="en-US" altLang="zh-CN" dirty="0">
                <a:solidFill>
                  <a:srgbClr val="0070C0"/>
                </a:solidFill>
                <a:latin typeface="微软雅黑" pitchFamily="34" charset="-122"/>
                <a:ea typeface="微软雅黑" pitchFamily="34" charset="-122"/>
                <a:sym typeface="Agency FB" pitchFamily="34" charset="0"/>
              </a:rPr>
              <a:t>xxx         </a:t>
            </a:r>
            <a:r>
              <a:rPr lang="zh-CN" altLang="en-US" dirty="0">
                <a:solidFill>
                  <a:srgbClr val="0070C0"/>
                </a:solidFill>
                <a:latin typeface="微软雅黑" pitchFamily="34" charset="-122"/>
                <a:ea typeface="微软雅黑" pitchFamily="34" charset="-122"/>
                <a:sym typeface="Agency FB" pitchFamily="34" charset="0"/>
              </a:rPr>
              <a:t>指导老师：工作室</a:t>
            </a:r>
          </a:p>
        </p:txBody>
      </p:sp>
      <p:sp>
        <p:nvSpPr>
          <p:cNvPr id="8" name="椭圆 7"/>
          <p:cNvSpPr/>
          <p:nvPr/>
        </p:nvSpPr>
        <p:spPr>
          <a:xfrm>
            <a:off x="4393829" y="702394"/>
            <a:ext cx="1879178" cy="187917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p>
        </p:txBody>
      </p:sp>
      <p:cxnSp>
        <p:nvCxnSpPr>
          <p:cNvPr id="9" name="直接连接符 8"/>
          <p:cNvCxnSpPr>
            <a:cxnSpLocks/>
            <a:stCxn id="8" idx="4"/>
          </p:cNvCxnSpPr>
          <p:nvPr/>
        </p:nvCxnSpPr>
        <p:spPr>
          <a:xfrm flipV="1">
            <a:off x="5333419" y="2572719"/>
            <a:ext cx="4318583" cy="885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endCxn id="8" idx="0"/>
          </p:cNvCxnSpPr>
          <p:nvPr/>
        </p:nvCxnSpPr>
        <p:spPr>
          <a:xfrm flipV="1">
            <a:off x="431801" y="702394"/>
            <a:ext cx="490161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5550" y="741646"/>
            <a:ext cx="1755737" cy="1800679"/>
          </a:xfrm>
          <a:prstGeom prst="ellipse">
            <a:avLst/>
          </a:prstGeom>
          <a:ln w="19050">
            <a:solidFill>
              <a:schemeClr val="bg1"/>
            </a:solidFill>
          </a:ln>
        </p:spPr>
      </p:pic>
    </p:spTree>
    <p:extLst>
      <p:ext uri="{BB962C8B-B14F-4D97-AF65-F5344CB8AC3E}">
        <p14:creationId xmlns:p14="http://schemas.microsoft.com/office/powerpoint/2010/main" val="24445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1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p:tgtEl>
                                          <p:spTgt spid="5"/>
                                        </p:tgtEl>
                                        <p:attrNameLst>
                                          <p:attrName>ppt_y</p:attrName>
                                        </p:attrNameLst>
                                      </p:cBhvr>
                                      <p:tavLst>
                                        <p:tav tm="0">
                                          <p:val>
                                            <p:strVal val="#ppt_y+#ppt_h*1.125000"/>
                                          </p:val>
                                        </p:tav>
                                        <p:tav tm="100000">
                                          <p:val>
                                            <p:strVal val="#ppt_y"/>
                                          </p:val>
                                        </p:tav>
                                      </p:tavLst>
                                    </p:anim>
                                    <p:animEffect transition="in" filter="wipe(up)">
                                      <p:cBhvr>
                                        <p:cTn id="20" dur="750"/>
                                        <p:tgtEl>
                                          <p:spTgt spid="5"/>
                                        </p:tgtEl>
                                      </p:cBhvr>
                                    </p:animEffect>
                                  </p:childTnLst>
                                </p:cTn>
                              </p:par>
                            </p:childTnLst>
                          </p:cTn>
                        </p:par>
                        <p:par>
                          <p:cTn id="21" fill="hold">
                            <p:stCondLst>
                              <p:cond delay="235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2"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p:stCondLst>
                              <p:cond delay="2850"/>
                            </p:stCondLst>
                            <p:childTnLst>
                              <p:par>
                                <p:cTn id="29" presetID="22" presetClass="exit" presetSubtype="8" fill="hold" nodeType="afterEffect">
                                  <p:stCondLst>
                                    <p:cond delay="0"/>
                                  </p:stCondLst>
                                  <p:childTnLst>
                                    <p:animEffect transition="out" filter="wipe(left)">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22" presetClass="exit" presetSubtype="2" fill="hold" nodeType="withEffect">
                                  <p:stCondLst>
                                    <p:cond delay="0"/>
                                  </p:stCondLst>
                                  <p:childTnLst>
                                    <p:animEffect transition="out" filter="wipe(right)">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21"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4)">
                                      <p:cBhvr>
                                        <p:cTn id="37" dur="1000"/>
                                        <p:tgtEl>
                                          <p:spTgt spid="8"/>
                                        </p:tgtEl>
                                      </p:cBhvr>
                                    </p:animEffect>
                                  </p:childTnLst>
                                </p:cTn>
                              </p:par>
                            </p:childTnLst>
                          </p:cTn>
                        </p:par>
                        <p:par>
                          <p:cTn id="38" fill="hold">
                            <p:stCondLst>
                              <p:cond delay="3850"/>
                            </p:stCondLst>
                            <p:childTnLst>
                              <p:par>
                                <p:cTn id="39" presetID="14" presetClass="entr" presetSubtype="1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par>
                          <p:cTn id="42" fill="hold">
                            <p:stCondLst>
                              <p:cond delay="4350"/>
                            </p:stCondLst>
                            <p:childTnLst>
                              <p:par>
                                <p:cTn id="43" presetID="26" presetClass="emph" presetSubtype="0" fill="hold" nodeType="afterEffect">
                                  <p:stCondLst>
                                    <p:cond delay="0"/>
                                  </p:stCondLst>
                                  <p:childTnLst>
                                    <p:animEffect transition="out" filter="fade">
                                      <p:cBhvr>
                                        <p:cTn id="44" dur="500" tmFilter="0, 0; .2, .5; .8, .5; 1, 0"/>
                                        <p:tgtEl>
                                          <p:spTgt spid="11"/>
                                        </p:tgtEl>
                                      </p:cBhvr>
                                    </p:animEffect>
                                    <p:animScale>
                                      <p:cBhvr>
                                        <p:cTn id="4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19626" y="3697593"/>
            <a:ext cx="7520836" cy="18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498563"/>
            <a:ext cx="10160000" cy="1139024"/>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440341" y="2581122"/>
            <a:ext cx="4559652" cy="99645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5080000" y="2581122"/>
            <a:ext cx="4559653" cy="99645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22807" y="296872"/>
            <a:ext cx="6577541"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484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82696" y="2247158"/>
            <a:ext cx="2048619" cy="204861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p>
        </p:txBody>
      </p:sp>
      <p:cxnSp>
        <p:nvCxnSpPr>
          <p:cNvPr id="5" name="直接连接符 4"/>
          <p:cNvCxnSpPr>
            <a:cxnSpLocks/>
          </p:cNvCxnSpPr>
          <p:nvPr/>
        </p:nvCxnSpPr>
        <p:spPr>
          <a:xfrm>
            <a:off x="3231314" y="-12112"/>
            <a:ext cx="0" cy="32835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a:stCxn id="7" idx="2"/>
          </p:cNvCxnSpPr>
          <p:nvPr/>
        </p:nvCxnSpPr>
        <p:spPr>
          <a:xfrm>
            <a:off x="1182695" y="3271468"/>
            <a:ext cx="0" cy="2443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182696" y="2247158"/>
            <a:ext cx="2048619" cy="20486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a:p>
        </p:txBody>
      </p:sp>
      <p:sp>
        <p:nvSpPr>
          <p:cNvPr id="8" name="TextBox 2"/>
          <p:cNvSpPr txBox="1"/>
          <p:nvPr/>
        </p:nvSpPr>
        <p:spPr>
          <a:xfrm>
            <a:off x="1749213" y="2794378"/>
            <a:ext cx="1324657" cy="553998"/>
          </a:xfrm>
          <a:prstGeom prst="rect">
            <a:avLst/>
          </a:prstGeom>
          <a:noFill/>
        </p:spPr>
        <p:txBody>
          <a:bodyPr wrap="square"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目录</a:t>
            </a:r>
          </a:p>
        </p:txBody>
      </p:sp>
      <p:sp>
        <p:nvSpPr>
          <p:cNvPr id="9" name="TextBox 9"/>
          <p:cNvSpPr txBox="1"/>
          <p:nvPr/>
        </p:nvSpPr>
        <p:spPr>
          <a:xfrm>
            <a:off x="1595397" y="3301583"/>
            <a:ext cx="1773485" cy="323165"/>
          </a:xfrm>
          <a:prstGeom prst="rect">
            <a:avLst/>
          </a:prstGeom>
          <a:noFill/>
        </p:spPr>
        <p:txBody>
          <a:bodyPr wrap="square" rtlCol="0">
            <a:spAutoFit/>
          </a:bodyPr>
          <a:lstStyle/>
          <a:p>
            <a:r>
              <a:rPr lang="en-US" altLang="zh-CN" sz="1500" b="1" dirty="0">
                <a:solidFill>
                  <a:schemeClr val="bg1"/>
                </a:solidFill>
                <a:latin typeface="微软雅黑" panose="020B0503020204020204" pitchFamily="34" charset="-122"/>
                <a:ea typeface="微软雅黑" panose="020B0503020204020204" pitchFamily="34" charset="-122"/>
              </a:rPr>
              <a:t>CONTENTS</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865261" y="1175691"/>
            <a:ext cx="467280" cy="467280"/>
            <a:chOff x="2195736" y="5157192"/>
            <a:chExt cx="864096" cy="864096"/>
          </a:xfrm>
        </p:grpSpPr>
        <p:sp>
          <p:nvSpPr>
            <p:cNvPr id="13" name="椭圆 12"/>
            <p:cNvSpPr/>
            <p:nvPr/>
          </p:nvSpPr>
          <p:spPr>
            <a:xfrm>
              <a:off x="2195736" y="5157192"/>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14" name="Freeform 12"/>
            <p:cNvSpPr>
              <a:spLocks noEditPoints="1"/>
            </p:cNvSpPr>
            <p:nvPr/>
          </p:nvSpPr>
          <p:spPr bwMode="black">
            <a:xfrm>
              <a:off x="2399060" y="5301208"/>
              <a:ext cx="481342" cy="58089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sp>
        <p:nvSpPr>
          <p:cNvPr id="15" name="矩形 14"/>
          <p:cNvSpPr/>
          <p:nvPr/>
        </p:nvSpPr>
        <p:spPr>
          <a:xfrm>
            <a:off x="5417501" y="1236208"/>
            <a:ext cx="646331"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绪论</a:t>
            </a:r>
          </a:p>
        </p:txBody>
      </p:sp>
      <p:sp>
        <p:nvSpPr>
          <p:cNvPr id="16" name="矩形 15"/>
          <p:cNvSpPr/>
          <p:nvPr/>
        </p:nvSpPr>
        <p:spPr>
          <a:xfrm>
            <a:off x="5417498" y="1848122"/>
            <a:ext cx="2262158"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研究方法与研究思路</a:t>
            </a:r>
          </a:p>
        </p:txBody>
      </p:sp>
      <p:sp>
        <p:nvSpPr>
          <p:cNvPr id="17" name="矩形 16"/>
          <p:cNvSpPr/>
          <p:nvPr/>
        </p:nvSpPr>
        <p:spPr>
          <a:xfrm>
            <a:off x="5417498" y="2460036"/>
            <a:ext cx="2262158"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关键技术和实践难点</a:t>
            </a:r>
          </a:p>
        </p:txBody>
      </p:sp>
      <p:sp>
        <p:nvSpPr>
          <p:cNvPr id="18" name="矩形 17"/>
          <p:cNvSpPr/>
          <p:nvPr/>
        </p:nvSpPr>
        <p:spPr>
          <a:xfrm>
            <a:off x="5417501" y="3071949"/>
            <a:ext cx="1800493"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研究成果与应用</a:t>
            </a:r>
          </a:p>
        </p:txBody>
      </p:sp>
      <p:sp>
        <p:nvSpPr>
          <p:cNvPr id="19" name="矩形 18"/>
          <p:cNvSpPr/>
          <p:nvPr/>
        </p:nvSpPr>
        <p:spPr>
          <a:xfrm>
            <a:off x="5417499" y="3683863"/>
            <a:ext cx="1107996"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相关建议</a:t>
            </a:r>
          </a:p>
        </p:txBody>
      </p:sp>
      <p:grpSp>
        <p:nvGrpSpPr>
          <p:cNvPr id="20" name="组合 19"/>
          <p:cNvGrpSpPr/>
          <p:nvPr/>
        </p:nvGrpSpPr>
        <p:grpSpPr>
          <a:xfrm>
            <a:off x="4865261" y="1787605"/>
            <a:ext cx="467280" cy="467280"/>
            <a:chOff x="2267143" y="2492896"/>
            <a:chExt cx="864096" cy="864096"/>
          </a:xfrm>
        </p:grpSpPr>
        <p:sp>
          <p:nvSpPr>
            <p:cNvPr id="21" name="椭圆 20"/>
            <p:cNvSpPr/>
            <p:nvPr/>
          </p:nvSpPr>
          <p:spPr>
            <a:xfrm>
              <a:off x="2267143"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22" name="Freeform 18"/>
            <p:cNvSpPr>
              <a:spLocks noEditPoints="1"/>
            </p:cNvSpPr>
            <p:nvPr/>
          </p:nvSpPr>
          <p:spPr bwMode="black">
            <a:xfrm>
              <a:off x="2496468" y="2670344"/>
              <a:ext cx="423965" cy="51723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endParaRPr lang="en-US" sz="750" dirty="0"/>
            </a:p>
          </p:txBody>
        </p:sp>
      </p:grpSp>
      <p:grpSp>
        <p:nvGrpSpPr>
          <p:cNvPr id="23" name="组合 22"/>
          <p:cNvGrpSpPr/>
          <p:nvPr/>
        </p:nvGrpSpPr>
        <p:grpSpPr>
          <a:xfrm>
            <a:off x="4865261" y="2399519"/>
            <a:ext cx="467280" cy="467280"/>
            <a:chOff x="3994734" y="2492896"/>
            <a:chExt cx="864096" cy="864096"/>
          </a:xfrm>
        </p:grpSpPr>
        <p:sp>
          <p:nvSpPr>
            <p:cNvPr id="24" name="椭圆 23"/>
            <p:cNvSpPr/>
            <p:nvPr/>
          </p:nvSpPr>
          <p:spPr>
            <a:xfrm>
              <a:off x="3994734"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25" name="Freeform 72"/>
            <p:cNvSpPr>
              <a:spLocks noEditPoints="1"/>
            </p:cNvSpPr>
            <p:nvPr/>
          </p:nvSpPr>
          <p:spPr bwMode="auto">
            <a:xfrm>
              <a:off x="4160884" y="2648555"/>
              <a:ext cx="583017" cy="583008"/>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28" tIns="25715" rIns="51428" bIns="25715"/>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1053"/>
            </a:p>
          </p:txBody>
        </p:sp>
      </p:grpSp>
      <p:grpSp>
        <p:nvGrpSpPr>
          <p:cNvPr id="26" name="组合 25"/>
          <p:cNvGrpSpPr/>
          <p:nvPr/>
        </p:nvGrpSpPr>
        <p:grpSpPr>
          <a:xfrm>
            <a:off x="4865261" y="3011432"/>
            <a:ext cx="467280" cy="467280"/>
            <a:chOff x="5722325" y="2492896"/>
            <a:chExt cx="864096" cy="864096"/>
          </a:xfrm>
        </p:grpSpPr>
        <p:sp>
          <p:nvSpPr>
            <p:cNvPr id="27" name="椭圆 26"/>
            <p:cNvSpPr/>
            <p:nvPr/>
          </p:nvSpPr>
          <p:spPr>
            <a:xfrm>
              <a:off x="5722325"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28" name="Freeform 16"/>
            <p:cNvSpPr>
              <a:spLocks noEditPoints="1"/>
            </p:cNvSpPr>
            <p:nvPr/>
          </p:nvSpPr>
          <p:spPr bwMode="auto">
            <a:xfrm>
              <a:off x="5880844" y="2636912"/>
              <a:ext cx="563653" cy="580892"/>
            </a:xfrm>
            <a:custGeom>
              <a:avLst/>
              <a:gdLst>
                <a:gd name="T0" fmla="*/ 46 w 353"/>
                <a:gd name="T1" fmla="*/ 420 h 460"/>
                <a:gd name="T2" fmla="*/ 36 w 353"/>
                <a:gd name="T3" fmla="*/ 254 h 460"/>
                <a:gd name="T4" fmla="*/ 61 w 353"/>
                <a:gd name="T5" fmla="*/ 211 h 460"/>
                <a:gd name="T6" fmla="*/ 107 w 353"/>
                <a:gd name="T7" fmla="*/ 199 h 460"/>
                <a:gd name="T8" fmla="*/ 117 w 353"/>
                <a:gd name="T9" fmla="*/ 239 h 460"/>
                <a:gd name="T10" fmla="*/ 107 w 353"/>
                <a:gd name="T11" fmla="*/ 251 h 460"/>
                <a:gd name="T12" fmla="*/ 75 w 353"/>
                <a:gd name="T13" fmla="*/ 277 h 460"/>
                <a:gd name="T14" fmla="*/ 63 w 353"/>
                <a:gd name="T15" fmla="*/ 420 h 460"/>
                <a:gd name="T16" fmla="*/ 81 w 353"/>
                <a:gd name="T17" fmla="*/ 419 h 460"/>
                <a:gd name="T18" fmla="*/ 279 w 353"/>
                <a:gd name="T19" fmla="*/ 297 h 460"/>
                <a:gd name="T20" fmla="*/ 114 w 353"/>
                <a:gd name="T21" fmla="*/ 129 h 460"/>
                <a:gd name="T22" fmla="*/ 189 w 353"/>
                <a:gd name="T23" fmla="*/ 66 h 460"/>
                <a:gd name="T24" fmla="*/ 230 w 353"/>
                <a:gd name="T25" fmla="*/ 130 h 460"/>
                <a:gd name="T26" fmla="*/ 241 w 353"/>
                <a:gd name="T27" fmla="*/ 36 h 460"/>
                <a:gd name="T28" fmla="*/ 106 w 353"/>
                <a:gd name="T29" fmla="*/ 30 h 460"/>
                <a:gd name="T30" fmla="*/ 114 w 353"/>
                <a:gd name="T31" fmla="*/ 129 h 460"/>
                <a:gd name="T32" fmla="*/ 303 w 353"/>
                <a:gd name="T33" fmla="*/ 438 h 460"/>
                <a:gd name="T34" fmla="*/ 68 w 353"/>
                <a:gd name="T35" fmla="*/ 460 h 460"/>
                <a:gd name="T36" fmla="*/ 317 w 353"/>
                <a:gd name="T37" fmla="*/ 254 h 460"/>
                <a:gd name="T38" fmla="*/ 307 w 353"/>
                <a:gd name="T39" fmla="*/ 420 h 460"/>
                <a:gd name="T40" fmla="*/ 298 w 353"/>
                <a:gd name="T41" fmla="*/ 291 h 460"/>
                <a:gd name="T42" fmla="*/ 234 w 353"/>
                <a:gd name="T43" fmla="*/ 277 h 460"/>
                <a:gd name="T44" fmla="*/ 250 w 353"/>
                <a:gd name="T45" fmla="*/ 250 h 460"/>
                <a:gd name="T46" fmla="*/ 252 w 353"/>
                <a:gd name="T47" fmla="*/ 241 h 460"/>
                <a:gd name="T48" fmla="*/ 293 w 353"/>
                <a:gd name="T49" fmla="*/ 211 h 460"/>
                <a:gd name="T50" fmla="*/ 298 w 353"/>
                <a:gd name="T51" fmla="*/ 214 h 460"/>
                <a:gd name="T52" fmla="*/ 317 w 353"/>
                <a:gd name="T53" fmla="*/ 254 h 460"/>
                <a:gd name="T54" fmla="*/ 243 w 353"/>
                <a:gd name="T55" fmla="*/ 251 h 460"/>
                <a:gd name="T56" fmla="*/ 231 w 353"/>
                <a:gd name="T57" fmla="*/ 233 h 460"/>
                <a:gd name="T58" fmla="*/ 245 w 353"/>
                <a:gd name="T59" fmla="*/ 199 h 460"/>
                <a:gd name="T60" fmla="*/ 218 w 353"/>
                <a:gd name="T61" fmla="*/ 204 h 460"/>
                <a:gd name="T62" fmla="*/ 228 w 353"/>
                <a:gd name="T63" fmla="*/ 277 h 460"/>
                <a:gd name="T64" fmla="*/ 110 w 353"/>
                <a:gd name="T65" fmla="*/ 235 h 460"/>
                <a:gd name="T66" fmla="*/ 127 w 353"/>
                <a:gd name="T67" fmla="*/ 238 h 460"/>
                <a:gd name="T68" fmla="*/ 127 w 353"/>
                <a:gd name="T69" fmla="*/ 277 h 460"/>
                <a:gd name="T70" fmla="*/ 135 w 353"/>
                <a:gd name="T71" fmla="*/ 204 h 460"/>
                <a:gd name="T72" fmla="*/ 111 w 353"/>
                <a:gd name="T73" fmla="*/ 19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3" h="460">
                  <a:moveTo>
                    <a:pt x="63" y="420"/>
                  </a:moveTo>
                  <a:cubicBezTo>
                    <a:pt x="46" y="420"/>
                    <a:pt x="46" y="420"/>
                    <a:pt x="46" y="420"/>
                  </a:cubicBezTo>
                  <a:cubicBezTo>
                    <a:pt x="4" y="420"/>
                    <a:pt x="0" y="394"/>
                    <a:pt x="9" y="358"/>
                  </a:cubicBezTo>
                  <a:cubicBezTo>
                    <a:pt x="36" y="254"/>
                    <a:pt x="36" y="254"/>
                    <a:pt x="36" y="254"/>
                  </a:cubicBezTo>
                  <a:cubicBezTo>
                    <a:pt x="40" y="237"/>
                    <a:pt x="48" y="223"/>
                    <a:pt x="59" y="213"/>
                  </a:cubicBezTo>
                  <a:cubicBezTo>
                    <a:pt x="61" y="211"/>
                    <a:pt x="61" y="211"/>
                    <a:pt x="61" y="211"/>
                  </a:cubicBezTo>
                  <a:cubicBezTo>
                    <a:pt x="63" y="211"/>
                    <a:pt x="63" y="211"/>
                    <a:pt x="63" y="211"/>
                  </a:cubicBezTo>
                  <a:cubicBezTo>
                    <a:pt x="107" y="199"/>
                    <a:pt x="107" y="199"/>
                    <a:pt x="107" y="199"/>
                  </a:cubicBezTo>
                  <a:cubicBezTo>
                    <a:pt x="104" y="241"/>
                    <a:pt x="104" y="241"/>
                    <a:pt x="104" y="241"/>
                  </a:cubicBezTo>
                  <a:cubicBezTo>
                    <a:pt x="117" y="239"/>
                    <a:pt x="117" y="239"/>
                    <a:pt x="117" y="239"/>
                  </a:cubicBezTo>
                  <a:cubicBezTo>
                    <a:pt x="106" y="250"/>
                    <a:pt x="106" y="250"/>
                    <a:pt x="106" y="250"/>
                  </a:cubicBezTo>
                  <a:cubicBezTo>
                    <a:pt x="107" y="251"/>
                    <a:pt x="107" y="251"/>
                    <a:pt x="107" y="251"/>
                  </a:cubicBezTo>
                  <a:cubicBezTo>
                    <a:pt x="107" y="252"/>
                    <a:pt x="113" y="263"/>
                    <a:pt x="121" y="277"/>
                  </a:cubicBezTo>
                  <a:cubicBezTo>
                    <a:pt x="75" y="277"/>
                    <a:pt x="75" y="277"/>
                    <a:pt x="75" y="277"/>
                  </a:cubicBezTo>
                  <a:cubicBezTo>
                    <a:pt x="63" y="290"/>
                    <a:pt x="63" y="290"/>
                    <a:pt x="63" y="290"/>
                  </a:cubicBezTo>
                  <a:cubicBezTo>
                    <a:pt x="63" y="420"/>
                    <a:pt x="63" y="420"/>
                    <a:pt x="63" y="420"/>
                  </a:cubicBezTo>
                  <a:close/>
                  <a:moveTo>
                    <a:pt x="81" y="297"/>
                  </a:moveTo>
                  <a:cubicBezTo>
                    <a:pt x="81" y="419"/>
                    <a:pt x="81" y="419"/>
                    <a:pt x="81" y="419"/>
                  </a:cubicBezTo>
                  <a:cubicBezTo>
                    <a:pt x="279" y="419"/>
                    <a:pt x="279" y="419"/>
                    <a:pt x="279" y="419"/>
                  </a:cubicBezTo>
                  <a:cubicBezTo>
                    <a:pt x="279" y="297"/>
                    <a:pt x="279" y="297"/>
                    <a:pt x="279" y="297"/>
                  </a:cubicBezTo>
                  <a:cubicBezTo>
                    <a:pt x="81" y="297"/>
                    <a:pt x="81" y="297"/>
                    <a:pt x="81" y="297"/>
                  </a:cubicBezTo>
                  <a:close/>
                  <a:moveTo>
                    <a:pt x="114" y="129"/>
                  </a:moveTo>
                  <a:cubicBezTo>
                    <a:pt x="112" y="104"/>
                    <a:pt x="111" y="93"/>
                    <a:pt x="119" y="68"/>
                  </a:cubicBezTo>
                  <a:cubicBezTo>
                    <a:pt x="134" y="79"/>
                    <a:pt x="172" y="73"/>
                    <a:pt x="189" y="66"/>
                  </a:cubicBezTo>
                  <a:cubicBezTo>
                    <a:pt x="197" y="79"/>
                    <a:pt x="213" y="82"/>
                    <a:pt x="227" y="77"/>
                  </a:cubicBezTo>
                  <a:cubicBezTo>
                    <a:pt x="231" y="98"/>
                    <a:pt x="231" y="101"/>
                    <a:pt x="230" y="130"/>
                  </a:cubicBezTo>
                  <a:cubicBezTo>
                    <a:pt x="230" y="130"/>
                    <a:pt x="247" y="116"/>
                    <a:pt x="249" y="104"/>
                  </a:cubicBezTo>
                  <a:cubicBezTo>
                    <a:pt x="251" y="92"/>
                    <a:pt x="247" y="44"/>
                    <a:pt x="241" y="36"/>
                  </a:cubicBezTo>
                  <a:cubicBezTo>
                    <a:pt x="234" y="19"/>
                    <a:pt x="217" y="8"/>
                    <a:pt x="186" y="12"/>
                  </a:cubicBezTo>
                  <a:cubicBezTo>
                    <a:pt x="156" y="0"/>
                    <a:pt x="120" y="13"/>
                    <a:pt x="106" y="30"/>
                  </a:cubicBezTo>
                  <a:cubicBezTo>
                    <a:pt x="99" y="38"/>
                    <a:pt x="91" y="105"/>
                    <a:pt x="98" y="115"/>
                  </a:cubicBezTo>
                  <a:cubicBezTo>
                    <a:pt x="106" y="125"/>
                    <a:pt x="114" y="129"/>
                    <a:pt x="114" y="129"/>
                  </a:cubicBezTo>
                  <a:close/>
                  <a:moveTo>
                    <a:pt x="56" y="438"/>
                  </a:moveTo>
                  <a:cubicBezTo>
                    <a:pt x="303" y="438"/>
                    <a:pt x="303" y="438"/>
                    <a:pt x="303" y="438"/>
                  </a:cubicBezTo>
                  <a:cubicBezTo>
                    <a:pt x="289" y="460"/>
                    <a:pt x="289" y="460"/>
                    <a:pt x="289" y="460"/>
                  </a:cubicBezTo>
                  <a:cubicBezTo>
                    <a:pt x="68" y="460"/>
                    <a:pt x="68" y="460"/>
                    <a:pt x="68" y="460"/>
                  </a:cubicBezTo>
                  <a:cubicBezTo>
                    <a:pt x="56" y="438"/>
                    <a:pt x="56" y="438"/>
                    <a:pt x="56" y="438"/>
                  </a:cubicBezTo>
                  <a:close/>
                  <a:moveTo>
                    <a:pt x="317" y="254"/>
                  </a:moveTo>
                  <a:cubicBezTo>
                    <a:pt x="344" y="358"/>
                    <a:pt x="344" y="358"/>
                    <a:pt x="344" y="358"/>
                  </a:cubicBezTo>
                  <a:cubicBezTo>
                    <a:pt x="353" y="394"/>
                    <a:pt x="349" y="420"/>
                    <a:pt x="307" y="420"/>
                  </a:cubicBezTo>
                  <a:cubicBezTo>
                    <a:pt x="298" y="420"/>
                    <a:pt x="298" y="420"/>
                    <a:pt x="298" y="420"/>
                  </a:cubicBezTo>
                  <a:cubicBezTo>
                    <a:pt x="298" y="291"/>
                    <a:pt x="298" y="291"/>
                    <a:pt x="298" y="291"/>
                  </a:cubicBezTo>
                  <a:cubicBezTo>
                    <a:pt x="283" y="277"/>
                    <a:pt x="283" y="277"/>
                    <a:pt x="283" y="277"/>
                  </a:cubicBezTo>
                  <a:cubicBezTo>
                    <a:pt x="234" y="277"/>
                    <a:pt x="234" y="277"/>
                    <a:pt x="234" y="277"/>
                  </a:cubicBezTo>
                  <a:cubicBezTo>
                    <a:pt x="243" y="263"/>
                    <a:pt x="249" y="252"/>
                    <a:pt x="249" y="251"/>
                  </a:cubicBezTo>
                  <a:cubicBezTo>
                    <a:pt x="250" y="250"/>
                    <a:pt x="250" y="250"/>
                    <a:pt x="250" y="250"/>
                  </a:cubicBezTo>
                  <a:cubicBezTo>
                    <a:pt x="239" y="239"/>
                    <a:pt x="239" y="239"/>
                    <a:pt x="239" y="239"/>
                  </a:cubicBezTo>
                  <a:cubicBezTo>
                    <a:pt x="252" y="241"/>
                    <a:pt x="252" y="241"/>
                    <a:pt x="252" y="241"/>
                  </a:cubicBezTo>
                  <a:cubicBezTo>
                    <a:pt x="249" y="200"/>
                    <a:pt x="249" y="200"/>
                    <a:pt x="249" y="200"/>
                  </a:cubicBezTo>
                  <a:cubicBezTo>
                    <a:pt x="293" y="211"/>
                    <a:pt x="293" y="211"/>
                    <a:pt x="293" y="211"/>
                  </a:cubicBezTo>
                  <a:cubicBezTo>
                    <a:pt x="296" y="211"/>
                    <a:pt x="296" y="211"/>
                    <a:pt x="296" y="211"/>
                  </a:cubicBezTo>
                  <a:cubicBezTo>
                    <a:pt x="298" y="214"/>
                    <a:pt x="298" y="214"/>
                    <a:pt x="298" y="214"/>
                  </a:cubicBezTo>
                  <a:cubicBezTo>
                    <a:pt x="307" y="226"/>
                    <a:pt x="313" y="240"/>
                    <a:pt x="316" y="254"/>
                  </a:cubicBezTo>
                  <a:cubicBezTo>
                    <a:pt x="317" y="254"/>
                    <a:pt x="317" y="254"/>
                    <a:pt x="317" y="254"/>
                  </a:cubicBezTo>
                  <a:close/>
                  <a:moveTo>
                    <a:pt x="228" y="277"/>
                  </a:moveTo>
                  <a:cubicBezTo>
                    <a:pt x="235" y="265"/>
                    <a:pt x="240" y="255"/>
                    <a:pt x="243" y="251"/>
                  </a:cubicBezTo>
                  <a:cubicBezTo>
                    <a:pt x="229" y="238"/>
                    <a:pt x="229" y="238"/>
                    <a:pt x="229" y="238"/>
                  </a:cubicBezTo>
                  <a:cubicBezTo>
                    <a:pt x="231" y="233"/>
                    <a:pt x="231" y="233"/>
                    <a:pt x="231" y="233"/>
                  </a:cubicBezTo>
                  <a:cubicBezTo>
                    <a:pt x="246" y="235"/>
                    <a:pt x="246" y="235"/>
                    <a:pt x="246" y="235"/>
                  </a:cubicBezTo>
                  <a:cubicBezTo>
                    <a:pt x="245" y="199"/>
                    <a:pt x="245" y="199"/>
                    <a:pt x="245" y="199"/>
                  </a:cubicBezTo>
                  <a:cubicBezTo>
                    <a:pt x="230" y="195"/>
                    <a:pt x="230" y="195"/>
                    <a:pt x="230" y="195"/>
                  </a:cubicBezTo>
                  <a:cubicBezTo>
                    <a:pt x="218" y="204"/>
                    <a:pt x="218" y="204"/>
                    <a:pt x="218" y="204"/>
                  </a:cubicBezTo>
                  <a:cubicBezTo>
                    <a:pt x="187" y="277"/>
                    <a:pt x="187" y="277"/>
                    <a:pt x="187" y="277"/>
                  </a:cubicBezTo>
                  <a:cubicBezTo>
                    <a:pt x="228" y="277"/>
                    <a:pt x="228" y="277"/>
                    <a:pt x="228" y="277"/>
                  </a:cubicBezTo>
                  <a:close/>
                  <a:moveTo>
                    <a:pt x="111" y="198"/>
                  </a:moveTo>
                  <a:cubicBezTo>
                    <a:pt x="110" y="235"/>
                    <a:pt x="110" y="235"/>
                    <a:pt x="110" y="235"/>
                  </a:cubicBezTo>
                  <a:cubicBezTo>
                    <a:pt x="124" y="233"/>
                    <a:pt x="124" y="233"/>
                    <a:pt x="124" y="233"/>
                  </a:cubicBezTo>
                  <a:cubicBezTo>
                    <a:pt x="127" y="238"/>
                    <a:pt x="127" y="238"/>
                    <a:pt x="127" y="238"/>
                  </a:cubicBezTo>
                  <a:cubicBezTo>
                    <a:pt x="113" y="251"/>
                    <a:pt x="113" y="251"/>
                    <a:pt x="113" y="251"/>
                  </a:cubicBezTo>
                  <a:cubicBezTo>
                    <a:pt x="115" y="255"/>
                    <a:pt x="121" y="265"/>
                    <a:pt x="127" y="277"/>
                  </a:cubicBezTo>
                  <a:cubicBezTo>
                    <a:pt x="170" y="277"/>
                    <a:pt x="170" y="277"/>
                    <a:pt x="170" y="277"/>
                  </a:cubicBezTo>
                  <a:cubicBezTo>
                    <a:pt x="135" y="204"/>
                    <a:pt x="135" y="204"/>
                    <a:pt x="135" y="204"/>
                  </a:cubicBezTo>
                  <a:cubicBezTo>
                    <a:pt x="123" y="195"/>
                    <a:pt x="123" y="195"/>
                    <a:pt x="123" y="195"/>
                  </a:cubicBezTo>
                  <a:lnTo>
                    <a:pt x="111" y="19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1053"/>
            </a:p>
          </p:txBody>
        </p:sp>
      </p:grpSp>
      <p:grpSp>
        <p:nvGrpSpPr>
          <p:cNvPr id="29" name="组合 28"/>
          <p:cNvGrpSpPr/>
          <p:nvPr/>
        </p:nvGrpSpPr>
        <p:grpSpPr>
          <a:xfrm>
            <a:off x="4865261" y="3623346"/>
            <a:ext cx="467280" cy="467280"/>
            <a:chOff x="7452320" y="2492896"/>
            <a:chExt cx="864096" cy="864096"/>
          </a:xfrm>
        </p:grpSpPr>
        <p:sp>
          <p:nvSpPr>
            <p:cNvPr id="30" name="椭圆 29"/>
            <p:cNvSpPr/>
            <p:nvPr/>
          </p:nvSpPr>
          <p:spPr>
            <a:xfrm>
              <a:off x="7452320"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31" name="Freeform 16"/>
            <p:cNvSpPr>
              <a:spLocks noEditPoints="1"/>
            </p:cNvSpPr>
            <p:nvPr/>
          </p:nvSpPr>
          <p:spPr bwMode="auto">
            <a:xfrm>
              <a:off x="7596336" y="2611512"/>
              <a:ext cx="586355" cy="648072"/>
            </a:xfrm>
            <a:custGeom>
              <a:avLst/>
              <a:gdLst>
                <a:gd name="T0" fmla="*/ 448 w 1053"/>
                <a:gd name="T1" fmla="*/ 1024 h 1145"/>
                <a:gd name="T2" fmla="*/ 432 w 1053"/>
                <a:gd name="T3" fmla="*/ 1076 h 1145"/>
                <a:gd name="T4" fmla="*/ 447 w 1053"/>
                <a:gd name="T5" fmla="*/ 1101 h 1145"/>
                <a:gd name="T6" fmla="*/ 462 w 1053"/>
                <a:gd name="T7" fmla="*/ 1108 h 1145"/>
                <a:gd name="T8" fmla="*/ 492 w 1053"/>
                <a:gd name="T9" fmla="*/ 1138 h 1145"/>
                <a:gd name="T10" fmla="*/ 523 w 1053"/>
                <a:gd name="T11" fmla="*/ 1145 h 1145"/>
                <a:gd name="T12" fmla="*/ 556 w 1053"/>
                <a:gd name="T13" fmla="*/ 1140 h 1145"/>
                <a:gd name="T14" fmla="*/ 590 w 1053"/>
                <a:gd name="T15" fmla="*/ 1109 h 1145"/>
                <a:gd name="T16" fmla="*/ 597 w 1053"/>
                <a:gd name="T17" fmla="*/ 1107 h 1145"/>
                <a:gd name="T18" fmla="*/ 619 w 1053"/>
                <a:gd name="T19" fmla="*/ 1086 h 1145"/>
                <a:gd name="T20" fmla="*/ 622 w 1053"/>
                <a:gd name="T21" fmla="*/ 1040 h 1145"/>
                <a:gd name="T22" fmla="*/ 527 w 1053"/>
                <a:gd name="T23" fmla="*/ 240 h 1145"/>
                <a:gd name="T24" fmla="*/ 303 w 1053"/>
                <a:gd name="T25" fmla="*/ 705 h 1145"/>
                <a:gd name="T26" fmla="*/ 428 w 1053"/>
                <a:gd name="T27" fmla="*/ 935 h 1145"/>
                <a:gd name="T28" fmla="*/ 437 w 1053"/>
                <a:gd name="T29" fmla="*/ 996 h 1145"/>
                <a:gd name="T30" fmla="*/ 648 w 1053"/>
                <a:gd name="T31" fmla="*/ 964 h 1145"/>
                <a:gd name="T32" fmla="*/ 724 w 1053"/>
                <a:gd name="T33" fmla="*/ 739 h 1145"/>
                <a:gd name="T34" fmla="*/ 807 w 1053"/>
                <a:gd name="T35" fmla="*/ 532 h 1145"/>
                <a:gd name="T36" fmla="*/ 527 w 1053"/>
                <a:gd name="T37" fmla="*/ 240 h 1145"/>
                <a:gd name="T38" fmla="*/ 912 w 1053"/>
                <a:gd name="T39" fmla="*/ 699 h 1145"/>
                <a:gd name="T40" fmla="*/ 868 w 1053"/>
                <a:gd name="T41" fmla="*/ 775 h 1145"/>
                <a:gd name="T42" fmla="*/ 982 w 1053"/>
                <a:gd name="T43" fmla="*/ 790 h 1145"/>
                <a:gd name="T44" fmla="*/ 338 w 1053"/>
                <a:gd name="T45" fmla="*/ 200 h 1145"/>
                <a:gd name="T46" fmla="*/ 323 w 1053"/>
                <a:gd name="T47" fmla="*/ 87 h 1145"/>
                <a:gd name="T48" fmla="*/ 247 w 1053"/>
                <a:gd name="T49" fmla="*/ 130 h 1145"/>
                <a:gd name="T50" fmla="*/ 338 w 1053"/>
                <a:gd name="T51" fmla="*/ 200 h 1145"/>
                <a:gd name="T52" fmla="*/ 730 w 1053"/>
                <a:gd name="T53" fmla="*/ 87 h 1145"/>
                <a:gd name="T54" fmla="*/ 715 w 1053"/>
                <a:gd name="T55" fmla="*/ 200 h 1145"/>
                <a:gd name="T56" fmla="*/ 806 w 1053"/>
                <a:gd name="T57" fmla="*/ 130 h 1145"/>
                <a:gd name="T58" fmla="*/ 1009 w 1053"/>
                <a:gd name="T59" fmla="*/ 483 h 1145"/>
                <a:gd name="T60" fmla="*/ 903 w 1053"/>
                <a:gd name="T61" fmla="*/ 526 h 1145"/>
                <a:gd name="T62" fmla="*/ 1009 w 1053"/>
                <a:gd name="T63" fmla="*/ 570 h 1145"/>
                <a:gd name="T64" fmla="*/ 1009 w 1053"/>
                <a:gd name="T65" fmla="*/ 483 h 1145"/>
                <a:gd name="T66" fmla="*/ 570 w 1053"/>
                <a:gd name="T67" fmla="*/ 106 h 1145"/>
                <a:gd name="T68" fmla="*/ 526 w 1053"/>
                <a:gd name="T69" fmla="*/ 0 h 1145"/>
                <a:gd name="T70" fmla="*/ 483 w 1053"/>
                <a:gd name="T71" fmla="*/ 106 h 1145"/>
                <a:gd name="T72" fmla="*/ 184 w 1053"/>
                <a:gd name="T73" fmla="*/ 278 h 1145"/>
                <a:gd name="T74" fmla="*/ 70 w 1053"/>
                <a:gd name="T75" fmla="*/ 263 h 1145"/>
                <a:gd name="T76" fmla="*/ 140 w 1053"/>
                <a:gd name="T77" fmla="*/ 354 h 1145"/>
                <a:gd name="T78" fmla="*/ 184 w 1053"/>
                <a:gd name="T79" fmla="*/ 278 h 1145"/>
                <a:gd name="T80" fmla="*/ 966 w 1053"/>
                <a:gd name="T81" fmla="*/ 323 h 1145"/>
                <a:gd name="T82" fmla="*/ 923 w 1053"/>
                <a:gd name="T83" fmla="*/ 247 h 1145"/>
                <a:gd name="T84" fmla="*/ 852 w 1053"/>
                <a:gd name="T85" fmla="*/ 338 h 1145"/>
                <a:gd name="T86" fmla="*/ 140 w 1053"/>
                <a:gd name="T87" fmla="*/ 699 h 1145"/>
                <a:gd name="T88" fmla="*/ 70 w 1053"/>
                <a:gd name="T89" fmla="*/ 790 h 1145"/>
                <a:gd name="T90" fmla="*/ 184 w 1053"/>
                <a:gd name="T91" fmla="*/ 775 h 1145"/>
                <a:gd name="T92" fmla="*/ 140 w 1053"/>
                <a:gd name="T93" fmla="*/ 699 h 1145"/>
                <a:gd name="T94" fmla="*/ 106 w 1053"/>
                <a:gd name="T95" fmla="*/ 483 h 1145"/>
                <a:gd name="T96" fmla="*/ 0 w 1053"/>
                <a:gd name="T97" fmla="*/ 526 h 1145"/>
                <a:gd name="T98" fmla="*/ 106 w 1053"/>
                <a:gd name="T99" fmla="*/ 57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1053"/>
            </a:p>
          </p:txBody>
        </p:sp>
      </p:grpSp>
      <p:grpSp>
        <p:nvGrpSpPr>
          <p:cNvPr id="32" name="组合 31"/>
          <p:cNvGrpSpPr/>
          <p:nvPr/>
        </p:nvGrpSpPr>
        <p:grpSpPr>
          <a:xfrm>
            <a:off x="4865261" y="4235259"/>
            <a:ext cx="467280" cy="467280"/>
            <a:chOff x="7742596" y="2492896"/>
            <a:chExt cx="864096" cy="864096"/>
          </a:xfrm>
        </p:grpSpPr>
        <p:sp>
          <p:nvSpPr>
            <p:cNvPr id="33" name="椭圆 32"/>
            <p:cNvSpPr/>
            <p:nvPr/>
          </p:nvSpPr>
          <p:spPr>
            <a:xfrm>
              <a:off x="7742596"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85"/>
              <a:endParaRPr lang="zh-CN" altLang="en-US" sz="2250">
                <a:solidFill>
                  <a:prstClr val="white"/>
                </a:solidFill>
              </a:endParaRPr>
            </a:p>
          </p:txBody>
        </p:sp>
        <p:sp>
          <p:nvSpPr>
            <p:cNvPr id="34" name="Freeform 79"/>
            <p:cNvSpPr>
              <a:spLocks noChangeAspect="1" noEditPoints="1"/>
            </p:cNvSpPr>
            <p:nvPr/>
          </p:nvSpPr>
          <p:spPr bwMode="black">
            <a:xfrm>
              <a:off x="7976821" y="2637567"/>
              <a:ext cx="416265" cy="56259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46301" tIns="23150" rIns="46301" bIns="23150" numCol="1" anchor="t" anchorCtr="0" compatLnSpc="1">
              <a:prstTxWarp prst="textNoShape">
                <a:avLst/>
              </a:prstTxWarp>
            </a:bodyPr>
            <a:lstStyle/>
            <a:p>
              <a:endParaRPr lang="en-US" sz="900">
                <a:solidFill>
                  <a:srgbClr val="FFFFFF"/>
                </a:solidFill>
              </a:endParaRPr>
            </a:p>
          </p:txBody>
        </p:sp>
      </p:grpSp>
      <p:sp>
        <p:nvSpPr>
          <p:cNvPr id="35" name="矩形 34"/>
          <p:cNvSpPr/>
          <p:nvPr/>
        </p:nvSpPr>
        <p:spPr>
          <a:xfrm>
            <a:off x="5417499" y="4295776"/>
            <a:ext cx="1107996" cy="369332"/>
          </a:xfrm>
          <a:prstGeom prst="rect">
            <a:avLst/>
          </a:prstGeom>
        </p:spPr>
        <p:txBody>
          <a:bodyPr vert="horz" wrap="none">
            <a:spAutoFit/>
          </a:bodyPr>
          <a:lstStyle/>
          <a:p>
            <a:r>
              <a:rPr lang="zh-CN" altLang="en-US" b="1" dirty="0">
                <a:solidFill>
                  <a:schemeClr val="tx1">
                    <a:lumMod val="75000"/>
                    <a:lumOff val="25000"/>
                  </a:schemeClr>
                </a:solidFill>
                <a:latin typeface="微软雅黑" pitchFamily="34" charset="-122"/>
                <a:ea typeface="微软雅黑" pitchFamily="34" charset="-122"/>
              </a:rPr>
              <a:t>论文总结</a:t>
            </a:r>
          </a:p>
        </p:txBody>
      </p:sp>
    </p:spTree>
    <p:extLst>
      <p:ext uri="{BB962C8B-B14F-4D97-AF65-F5344CB8AC3E}">
        <p14:creationId xmlns:p14="http://schemas.microsoft.com/office/powerpoint/2010/main" val="32209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xit" presetSubtype="4" fill="hold" nodeType="afterEffect">
                                  <p:stCondLst>
                                    <p:cond delay="0"/>
                                  </p:stCondLst>
                                  <p:childTnLst>
                                    <p:animEffect transition="out" filter="wipe(down)">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22" presetClass="exit" presetSubtype="1" fill="hold" nodeType="withEffect">
                                  <p:stCondLst>
                                    <p:cond delay="0"/>
                                  </p:stCondLst>
                                  <p:childTnLst>
                                    <p:animEffect transition="out" filter="wipe(up)">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21"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4)">
                                      <p:cBhvr>
                                        <p:cTn id="20" dur="1000"/>
                                        <p:tgtEl>
                                          <p:spTgt spid="4"/>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childTnLst>
                          </p:cTn>
                        </p:par>
                        <p:par>
                          <p:cTn id="61" fill="hold">
                            <p:stCondLst>
                              <p:cond delay="5500"/>
                            </p:stCondLst>
                            <p:childTnLst>
                              <p:par>
                                <p:cTn id="62" presetID="22" presetClass="entr" presetSubtype="8"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par>
                          <p:cTn id="65" fill="hold">
                            <p:stCondLst>
                              <p:cond delay="6000"/>
                            </p:stCondLst>
                            <p:childTnLst>
                              <p:par>
                                <p:cTn id="66" presetID="53" presetClass="entr" presetSubtype="16" fill="hold"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p:cTn id="68" dur="500" fill="hold"/>
                                        <p:tgtEl>
                                          <p:spTgt spid="26"/>
                                        </p:tgtEl>
                                        <p:attrNameLst>
                                          <p:attrName>ppt_w</p:attrName>
                                        </p:attrNameLst>
                                      </p:cBhvr>
                                      <p:tavLst>
                                        <p:tav tm="0">
                                          <p:val>
                                            <p:fltVal val="0"/>
                                          </p:val>
                                        </p:tav>
                                        <p:tav tm="100000">
                                          <p:val>
                                            <p:strVal val="#ppt_w"/>
                                          </p:val>
                                        </p:tav>
                                      </p:tavLst>
                                    </p:anim>
                                    <p:anim calcmode="lin" valueType="num">
                                      <p:cBhvr>
                                        <p:cTn id="69" dur="500" fill="hold"/>
                                        <p:tgtEl>
                                          <p:spTgt spid="26"/>
                                        </p:tgtEl>
                                        <p:attrNameLst>
                                          <p:attrName>ppt_h</p:attrName>
                                        </p:attrNameLst>
                                      </p:cBhvr>
                                      <p:tavLst>
                                        <p:tav tm="0">
                                          <p:val>
                                            <p:fltVal val="0"/>
                                          </p:val>
                                        </p:tav>
                                        <p:tav tm="100000">
                                          <p:val>
                                            <p:strVal val="#ppt_h"/>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7000"/>
                            </p:stCondLst>
                            <p:childTnLst>
                              <p:par>
                                <p:cTn id="76" presetID="53" presetClass="entr" presetSubtype="16"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childTnLst>
                          </p:cTn>
                        </p:par>
                        <p:par>
                          <p:cTn id="81" fill="hold">
                            <p:stCondLst>
                              <p:cond delay="7500"/>
                            </p:stCondLst>
                            <p:childTnLst>
                              <p:par>
                                <p:cTn id="82" presetID="22" presetClass="entr" presetSubtype="8"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8000"/>
                            </p:stCondLst>
                            <p:childTnLst>
                              <p:par>
                                <p:cTn id="86" presetID="53" presetClass="entr" presetSubtype="16"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500" fill="hold"/>
                                        <p:tgtEl>
                                          <p:spTgt spid="32"/>
                                        </p:tgtEl>
                                        <p:attrNameLst>
                                          <p:attrName>ppt_w</p:attrName>
                                        </p:attrNameLst>
                                      </p:cBhvr>
                                      <p:tavLst>
                                        <p:tav tm="0">
                                          <p:val>
                                            <p:fltVal val="0"/>
                                          </p:val>
                                        </p:tav>
                                        <p:tav tm="100000">
                                          <p:val>
                                            <p:strVal val="#ppt_w"/>
                                          </p:val>
                                        </p:tav>
                                      </p:tavLst>
                                    </p:anim>
                                    <p:anim calcmode="lin" valueType="num">
                                      <p:cBhvr>
                                        <p:cTn id="89" dur="500" fill="hold"/>
                                        <p:tgtEl>
                                          <p:spTgt spid="32"/>
                                        </p:tgtEl>
                                        <p:attrNameLst>
                                          <p:attrName>ppt_h</p:attrName>
                                        </p:attrNameLst>
                                      </p:cBhvr>
                                      <p:tavLst>
                                        <p:tav tm="0">
                                          <p:val>
                                            <p:fltVal val="0"/>
                                          </p:val>
                                        </p:tav>
                                        <p:tav tm="100000">
                                          <p:val>
                                            <p:strVal val="#ppt_h"/>
                                          </p:val>
                                        </p:tav>
                                      </p:tavLst>
                                    </p:anim>
                                    <p:animEffect transition="in" filter="fade">
                                      <p:cBhvr>
                                        <p:cTn id="90" dur="500"/>
                                        <p:tgtEl>
                                          <p:spTgt spid="32"/>
                                        </p:tgtEl>
                                      </p:cBhvr>
                                    </p:animEffect>
                                  </p:childTnLst>
                                </p:cTn>
                              </p:par>
                            </p:childTnLst>
                          </p:cTn>
                        </p:par>
                        <p:par>
                          <p:cTn id="91" fill="hold">
                            <p:stCondLst>
                              <p:cond delay="8500"/>
                            </p:stCondLst>
                            <p:childTnLst>
                              <p:par>
                                <p:cTn id="92" presetID="22" presetClass="entr" presetSubtype="8" fill="hold" grpId="0" nodeType="after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left)">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5" grpId="0"/>
      <p:bldP spid="16" grpId="0"/>
      <p:bldP spid="17" grpId="0"/>
      <p:bldP spid="18" grpId="0"/>
      <p:bldP spid="19"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4"/>
          <p:cNvSpPr>
            <a:spLocks/>
          </p:cNvSpPr>
          <p:nvPr/>
        </p:nvSpPr>
        <p:spPr bwMode="auto">
          <a:xfrm>
            <a:off x="5167967" y="3862572"/>
            <a:ext cx="1156212" cy="1256107"/>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5" name="Freeform 106"/>
          <p:cNvSpPr>
            <a:spLocks/>
          </p:cNvSpPr>
          <p:nvPr/>
        </p:nvSpPr>
        <p:spPr bwMode="auto">
          <a:xfrm>
            <a:off x="3681772" y="3843451"/>
            <a:ext cx="1160462" cy="1256105"/>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6" name="Freeform 108"/>
          <p:cNvSpPr>
            <a:spLocks/>
          </p:cNvSpPr>
          <p:nvPr/>
        </p:nvSpPr>
        <p:spPr bwMode="auto">
          <a:xfrm>
            <a:off x="4972218" y="1345332"/>
            <a:ext cx="2023372" cy="2380438"/>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7" name="Freeform 109"/>
          <p:cNvSpPr>
            <a:spLocks/>
          </p:cNvSpPr>
          <p:nvPr/>
        </p:nvSpPr>
        <p:spPr bwMode="auto">
          <a:xfrm>
            <a:off x="2972084" y="1353836"/>
            <a:ext cx="2023372" cy="2380438"/>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8" name="Freeform 121"/>
          <p:cNvSpPr>
            <a:spLocks/>
          </p:cNvSpPr>
          <p:nvPr/>
        </p:nvSpPr>
        <p:spPr bwMode="auto">
          <a:xfrm>
            <a:off x="4700277" y="3186008"/>
            <a:ext cx="255047" cy="252921"/>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9" name="Freeform 122"/>
          <p:cNvSpPr>
            <a:spLocks/>
          </p:cNvSpPr>
          <p:nvPr/>
        </p:nvSpPr>
        <p:spPr bwMode="auto">
          <a:xfrm>
            <a:off x="5011847" y="3135579"/>
            <a:ext cx="316684" cy="316685"/>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10" name="Freeform 123"/>
          <p:cNvSpPr>
            <a:spLocks/>
          </p:cNvSpPr>
          <p:nvPr/>
        </p:nvSpPr>
        <p:spPr bwMode="auto">
          <a:xfrm>
            <a:off x="4700277" y="3489935"/>
            <a:ext cx="255047" cy="248672"/>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11" name="Freeform 124"/>
          <p:cNvSpPr>
            <a:spLocks/>
          </p:cNvSpPr>
          <p:nvPr/>
        </p:nvSpPr>
        <p:spPr bwMode="auto">
          <a:xfrm>
            <a:off x="5002351" y="3489935"/>
            <a:ext cx="250798" cy="248672"/>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sp>
        <p:nvSpPr>
          <p:cNvPr id="12" name="矩形 1"/>
          <p:cNvSpPr>
            <a:spLocks noChangeArrowheads="1"/>
          </p:cNvSpPr>
          <p:nvPr/>
        </p:nvSpPr>
        <p:spPr bwMode="auto">
          <a:xfrm>
            <a:off x="7177142" y="1481572"/>
            <a:ext cx="2295346" cy="141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rgbClr val="595959"/>
                </a:solidFill>
                <a:latin typeface="微软雅黑" pitchFamily="34" charset="-122"/>
                <a:ea typeface="微软雅黑" pitchFamily="34" charset="-122"/>
              </a:rPr>
              <a:t>此处添加标题内容</a:t>
            </a:r>
            <a:endParaRPr lang="en-US" altLang="zh-CN" sz="1600" b="1"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en-US" altLang="zh-CN" sz="1400"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zh-CN" altLang="zh-CN" sz="1400"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endParaRPr lang="zh-CN" altLang="zh-CN" sz="1200" b="1" dirty="0">
              <a:solidFill>
                <a:srgbClr val="595959"/>
              </a:solidFill>
              <a:latin typeface="微软雅黑" pitchFamily="34" charset="-122"/>
              <a:ea typeface="微软雅黑" pitchFamily="34" charset="-122"/>
            </a:endParaRPr>
          </a:p>
        </p:txBody>
      </p:sp>
      <p:sp>
        <p:nvSpPr>
          <p:cNvPr id="13" name="任意多边形 12"/>
          <p:cNvSpPr/>
          <p:nvPr/>
        </p:nvSpPr>
        <p:spPr>
          <a:xfrm flipH="1">
            <a:off x="1084671" y="2025253"/>
            <a:ext cx="3160115" cy="82465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21914" tIns="60957" rIns="121914" bIns="60957" anchor="ctr"/>
          <a:lstStyle/>
          <a:p>
            <a:pPr algn="ctr" defTabSz="1219140">
              <a:defRPr/>
            </a:pPr>
            <a:endParaRPr lang="zh-CN" altLang="en-US" sz="2400" kern="0">
              <a:solidFill>
                <a:sysClr val="window" lastClr="FFFFFF"/>
              </a:solidFill>
            </a:endParaRPr>
          </a:p>
        </p:txBody>
      </p:sp>
      <p:sp>
        <p:nvSpPr>
          <p:cNvPr id="14" name="矩形 1"/>
          <p:cNvSpPr>
            <a:spLocks noChangeArrowheads="1"/>
          </p:cNvSpPr>
          <p:nvPr/>
        </p:nvSpPr>
        <p:spPr bwMode="auto">
          <a:xfrm>
            <a:off x="1482107" y="1590286"/>
            <a:ext cx="2563370" cy="141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rgbClr val="595959"/>
                </a:solidFill>
                <a:latin typeface="微软雅黑" pitchFamily="34" charset="-122"/>
                <a:ea typeface="微软雅黑" pitchFamily="34" charset="-122"/>
              </a:rPr>
              <a:t>此处添加标题内容</a:t>
            </a:r>
            <a:endParaRPr lang="en-US" altLang="zh-CN" sz="1600" b="1"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en-US" altLang="zh-CN" sz="1400"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zh-CN" altLang="zh-CN" sz="1400"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endParaRPr lang="zh-CN" altLang="zh-CN" sz="1200" b="1" dirty="0">
              <a:solidFill>
                <a:srgbClr val="595959"/>
              </a:solidFill>
              <a:latin typeface="微软雅黑" pitchFamily="34" charset="-122"/>
              <a:ea typeface="微软雅黑" pitchFamily="34" charset="-122"/>
            </a:endParaRPr>
          </a:p>
        </p:txBody>
      </p:sp>
      <p:sp>
        <p:nvSpPr>
          <p:cNvPr id="15" name="任意多边形 14"/>
          <p:cNvSpPr/>
          <p:nvPr/>
        </p:nvSpPr>
        <p:spPr>
          <a:xfrm flipH="1">
            <a:off x="1084671" y="3596934"/>
            <a:ext cx="2810011" cy="83102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21914" tIns="60957" rIns="121914" bIns="60957" anchor="ctr"/>
          <a:lstStyle/>
          <a:p>
            <a:pPr algn="ctr" defTabSz="1219140">
              <a:defRPr/>
            </a:pPr>
            <a:endParaRPr lang="zh-CN" altLang="en-US" sz="2400" kern="0">
              <a:solidFill>
                <a:sysClr val="window" lastClr="FFFFFF"/>
              </a:solidFill>
            </a:endParaRPr>
          </a:p>
        </p:txBody>
      </p:sp>
      <p:sp>
        <p:nvSpPr>
          <p:cNvPr id="16" name="矩形 1"/>
          <p:cNvSpPr>
            <a:spLocks noChangeArrowheads="1"/>
          </p:cNvSpPr>
          <p:nvPr/>
        </p:nvSpPr>
        <p:spPr bwMode="auto">
          <a:xfrm>
            <a:off x="1497509" y="3114466"/>
            <a:ext cx="2552985" cy="113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rgbClr val="595959"/>
                </a:solidFill>
                <a:latin typeface="微软雅黑" pitchFamily="34" charset="-122"/>
                <a:ea typeface="微软雅黑" pitchFamily="34" charset="-122"/>
              </a:rPr>
              <a:t>此处添加标题内容</a:t>
            </a:r>
            <a:endParaRPr lang="en-US" altLang="zh-CN" sz="1600" b="1"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en-US" altLang="zh-CN" sz="1400" dirty="0">
              <a:solidFill>
                <a:srgbClr val="595959"/>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rgbClr val="595959"/>
                </a:solidFill>
                <a:latin typeface="微软雅黑" pitchFamily="34" charset="-122"/>
                <a:ea typeface="微软雅黑" pitchFamily="34" charset="-122"/>
              </a:rPr>
              <a:t>点击此处添加内容</a:t>
            </a:r>
            <a:endParaRPr lang="zh-CN" altLang="zh-CN" sz="1400" dirty="0">
              <a:solidFill>
                <a:srgbClr val="595959"/>
              </a:solidFill>
              <a:latin typeface="微软雅黑" pitchFamily="34" charset="-122"/>
              <a:ea typeface="微软雅黑" pitchFamily="34" charset="-122"/>
            </a:endParaRPr>
          </a:p>
        </p:txBody>
      </p:sp>
      <p:sp>
        <p:nvSpPr>
          <p:cNvPr id="17" name="矩形 1"/>
          <p:cNvSpPr>
            <a:spLocks noChangeArrowheads="1"/>
          </p:cNvSpPr>
          <p:nvPr/>
        </p:nvSpPr>
        <p:spPr bwMode="auto">
          <a:xfrm>
            <a:off x="7170652" y="3318479"/>
            <a:ext cx="1900511" cy="150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40">
              <a:lnSpc>
                <a:spcPct val="150000"/>
              </a:lnSpc>
            </a:pPr>
            <a:r>
              <a:rPr lang="zh-CN" altLang="en-US" sz="1600" b="1" kern="0" dirty="0">
                <a:solidFill>
                  <a:srgbClr val="595959"/>
                </a:solidFill>
                <a:latin typeface="微软雅黑" pitchFamily="34" charset="-122"/>
                <a:ea typeface="微软雅黑" pitchFamily="34" charset="-122"/>
              </a:rPr>
              <a:t>此处添加标题内容</a:t>
            </a:r>
            <a:endParaRPr lang="en-US" altLang="zh-CN" sz="1600" b="1" kern="0" dirty="0">
              <a:solidFill>
                <a:srgbClr val="595959"/>
              </a:solidFill>
              <a:latin typeface="微软雅黑" pitchFamily="34" charset="-122"/>
              <a:ea typeface="微软雅黑" pitchFamily="34" charset="-122"/>
            </a:endParaRPr>
          </a:p>
          <a:p>
            <a:pPr algn="just" defTabSz="1219140">
              <a:lnSpc>
                <a:spcPct val="150000"/>
              </a:lnSpc>
            </a:pPr>
            <a:r>
              <a:rPr lang="zh-CN" altLang="en-US" sz="1400" kern="0" dirty="0">
                <a:solidFill>
                  <a:srgbClr val="595959"/>
                </a:solidFill>
                <a:latin typeface="微软雅黑" pitchFamily="34" charset="-122"/>
                <a:ea typeface="微软雅黑" pitchFamily="34" charset="-122"/>
              </a:rPr>
              <a:t>点击此处添加内容</a:t>
            </a:r>
            <a:endParaRPr lang="en-US" altLang="zh-CN" sz="1400" kern="0" dirty="0">
              <a:solidFill>
                <a:srgbClr val="595959"/>
              </a:solidFill>
              <a:latin typeface="微软雅黑" pitchFamily="34" charset="-122"/>
              <a:ea typeface="微软雅黑" pitchFamily="34" charset="-122"/>
            </a:endParaRPr>
          </a:p>
          <a:p>
            <a:pPr algn="just" defTabSz="1219140">
              <a:lnSpc>
                <a:spcPct val="150000"/>
              </a:lnSpc>
            </a:pPr>
            <a:r>
              <a:rPr lang="zh-CN" altLang="en-US" sz="1400" kern="0" dirty="0">
                <a:solidFill>
                  <a:srgbClr val="595959"/>
                </a:solidFill>
                <a:latin typeface="微软雅黑" pitchFamily="34" charset="-122"/>
                <a:ea typeface="微软雅黑" pitchFamily="34" charset="-122"/>
              </a:rPr>
              <a:t>点击此处添加内容</a:t>
            </a:r>
            <a:endParaRPr lang="zh-CN" altLang="zh-CN" sz="1400" kern="0" dirty="0">
              <a:solidFill>
                <a:srgbClr val="595959"/>
              </a:solidFill>
              <a:latin typeface="微软雅黑" pitchFamily="34" charset="-122"/>
              <a:ea typeface="微软雅黑" pitchFamily="34" charset="-122"/>
            </a:endParaRPr>
          </a:p>
          <a:p>
            <a:pPr algn="just" defTabSz="1219140">
              <a:lnSpc>
                <a:spcPct val="150000"/>
              </a:lnSpc>
            </a:pPr>
            <a:endParaRPr lang="zh-CN" altLang="zh-CN" sz="1600" kern="0" dirty="0">
              <a:solidFill>
                <a:sysClr val="windowText" lastClr="000000"/>
              </a:solidFill>
            </a:endParaRPr>
          </a:p>
        </p:txBody>
      </p:sp>
      <p:sp>
        <p:nvSpPr>
          <p:cNvPr id="18" name="Freeform 11"/>
          <p:cNvSpPr>
            <a:spLocks/>
          </p:cNvSpPr>
          <p:nvPr/>
        </p:nvSpPr>
        <p:spPr bwMode="auto">
          <a:xfrm>
            <a:off x="6811461" y="1563760"/>
            <a:ext cx="359191" cy="314558"/>
          </a:xfrm>
          <a:custGeom>
            <a:avLst/>
            <a:gdLst>
              <a:gd name="T0" fmla="*/ 150135761 w 478"/>
              <a:gd name="T1" fmla="*/ 22539537 h 420"/>
              <a:gd name="T2" fmla="*/ 148879634 w 478"/>
              <a:gd name="T3" fmla="*/ 13774223 h 420"/>
              <a:gd name="T4" fmla="*/ 143854005 w 478"/>
              <a:gd name="T5" fmla="*/ 6260858 h 420"/>
              <a:gd name="T6" fmla="*/ 136315561 w 478"/>
              <a:gd name="T7" fmla="*/ 1251948 h 420"/>
              <a:gd name="T8" fmla="*/ 127520991 w 478"/>
              <a:gd name="T9" fmla="*/ 0 h 420"/>
              <a:gd name="T10" fmla="*/ 123123986 w 478"/>
              <a:gd name="T11" fmla="*/ 0 h 420"/>
              <a:gd name="T12" fmla="*/ 114957479 w 478"/>
              <a:gd name="T13" fmla="*/ 3756403 h 420"/>
              <a:gd name="T14" fmla="*/ 109303787 w 478"/>
              <a:gd name="T15" fmla="*/ 9391287 h 420"/>
              <a:gd name="T16" fmla="*/ 105534845 w 478"/>
              <a:gd name="T17" fmla="*/ 17530626 h 420"/>
              <a:gd name="T18" fmla="*/ 105534845 w 478"/>
              <a:gd name="T19" fmla="*/ 22539537 h 420"/>
              <a:gd name="T20" fmla="*/ 107419035 w 478"/>
              <a:gd name="T21" fmla="*/ 31304850 h 420"/>
              <a:gd name="T22" fmla="*/ 112444665 w 478"/>
              <a:gd name="T23" fmla="*/ 38818215 h 420"/>
              <a:gd name="T24" fmla="*/ 65330934 w 478"/>
              <a:gd name="T25" fmla="*/ 52591879 h 420"/>
              <a:gd name="T26" fmla="*/ 30152653 w 478"/>
              <a:gd name="T27" fmla="*/ 70749039 h 420"/>
              <a:gd name="T28" fmla="*/ 26383711 w 478"/>
              <a:gd name="T29" fmla="*/ 69496532 h 420"/>
              <a:gd name="T30" fmla="*/ 22614770 w 478"/>
              <a:gd name="T31" fmla="*/ 69496532 h 420"/>
              <a:gd name="T32" fmla="*/ 13820200 w 478"/>
              <a:gd name="T33" fmla="*/ 70749039 h 420"/>
              <a:gd name="T34" fmla="*/ 6909819 w 478"/>
              <a:gd name="T35" fmla="*/ 75757949 h 420"/>
              <a:gd name="T36" fmla="*/ 1884751 w 478"/>
              <a:gd name="T37" fmla="*/ 82644781 h 420"/>
              <a:gd name="T38" fmla="*/ 0 w 478"/>
              <a:gd name="T39" fmla="*/ 91410095 h 420"/>
              <a:gd name="T40" fmla="*/ 628063 w 478"/>
              <a:gd name="T41" fmla="*/ 96419005 h 420"/>
              <a:gd name="T42" fmla="*/ 4397005 w 478"/>
              <a:gd name="T43" fmla="*/ 104558344 h 420"/>
              <a:gd name="T44" fmla="*/ 10050697 w 478"/>
              <a:gd name="T45" fmla="*/ 110193228 h 420"/>
              <a:gd name="T46" fmla="*/ 18217204 w 478"/>
              <a:gd name="T47" fmla="*/ 113949631 h 420"/>
              <a:gd name="T48" fmla="*/ 22614770 w 478"/>
              <a:gd name="T49" fmla="*/ 113949631 h 420"/>
              <a:gd name="T50" fmla="*/ 31409341 w 478"/>
              <a:gd name="T51" fmla="*/ 112697124 h 420"/>
              <a:gd name="T52" fmla="*/ 38947223 w 478"/>
              <a:gd name="T53" fmla="*/ 107688773 h 420"/>
              <a:gd name="T54" fmla="*/ 43344789 w 478"/>
              <a:gd name="T55" fmla="*/ 100175408 h 420"/>
              <a:gd name="T56" fmla="*/ 45228979 w 478"/>
              <a:gd name="T57" fmla="*/ 91410095 h 420"/>
              <a:gd name="T58" fmla="*/ 45228979 w 478"/>
              <a:gd name="T59" fmla="*/ 87027158 h 420"/>
              <a:gd name="T60" fmla="*/ 76638319 w 478"/>
              <a:gd name="T61" fmla="*/ 131480258 h 420"/>
              <a:gd name="T62" fmla="*/ 133802747 w 478"/>
              <a:gd name="T63" fmla="*/ 43826566 h 420"/>
              <a:gd name="T64" fmla="*/ 136944186 w 478"/>
              <a:gd name="T65" fmla="*/ 42574618 h 420"/>
              <a:gd name="T66" fmla="*/ 143225942 w 478"/>
              <a:gd name="T67" fmla="*/ 38818215 h 420"/>
              <a:gd name="T68" fmla="*/ 147622946 w 478"/>
              <a:gd name="T69" fmla="*/ 33183331 h 420"/>
              <a:gd name="T70" fmla="*/ 150135761 w 478"/>
              <a:gd name="T71" fmla="*/ 26295940 h 420"/>
              <a:gd name="T72" fmla="*/ 150135761 w 478"/>
              <a:gd name="T73" fmla="*/ 2253953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rgbClr val="4472C4"/>
          </a:solidFill>
          <a:ln>
            <a:noFill/>
          </a:ln>
          <a:extLst/>
        </p:spPr>
        <p:txBody>
          <a:bodyPr lIns="121914" tIns="60957" rIns="121914" bIns="60957"/>
          <a:lstStyle/>
          <a:p>
            <a:pPr defTabSz="1219140"/>
            <a:endParaRPr lang="zh-CN" altLang="en-US" sz="2400" kern="0">
              <a:solidFill>
                <a:sysClr val="windowText" lastClr="000000"/>
              </a:solidFill>
            </a:endParaRPr>
          </a:p>
        </p:txBody>
      </p:sp>
      <p:grpSp>
        <p:nvGrpSpPr>
          <p:cNvPr id="19" name="组合 122"/>
          <p:cNvGrpSpPr>
            <a:grpSpLocks/>
          </p:cNvGrpSpPr>
          <p:nvPr/>
        </p:nvGrpSpPr>
        <p:grpSpPr bwMode="auto">
          <a:xfrm>
            <a:off x="1206921" y="1707550"/>
            <a:ext cx="257171" cy="259297"/>
            <a:chOff x="3889445" y="2973091"/>
            <a:chExt cx="319708" cy="324921"/>
          </a:xfrm>
          <a:solidFill>
            <a:srgbClr val="4472C4"/>
          </a:solidFill>
        </p:grpSpPr>
        <p:sp>
          <p:nvSpPr>
            <p:cNvPr id="20"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21"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22"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23"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grpSp>
      <p:grpSp>
        <p:nvGrpSpPr>
          <p:cNvPr id="24" name="组合 13321"/>
          <p:cNvGrpSpPr>
            <a:grpSpLocks/>
          </p:cNvGrpSpPr>
          <p:nvPr/>
        </p:nvGrpSpPr>
        <p:grpSpPr bwMode="auto">
          <a:xfrm>
            <a:off x="6849717" y="3458055"/>
            <a:ext cx="282679" cy="280553"/>
            <a:chOff x="1057275" y="3008313"/>
            <a:chExt cx="368300" cy="368300"/>
          </a:xfrm>
          <a:solidFill>
            <a:srgbClr val="4472C4"/>
          </a:solidFill>
        </p:grpSpPr>
        <p:sp>
          <p:nvSpPr>
            <p:cNvPr id="25" name="Freeform 11"/>
            <p:cNvSpPr>
              <a:spLocks/>
            </p:cNvSpPr>
            <p:nvPr/>
          </p:nvSpPr>
          <p:spPr bwMode="auto">
            <a:xfrm>
              <a:off x="1057275" y="3033713"/>
              <a:ext cx="342900" cy="342900"/>
            </a:xfrm>
            <a:custGeom>
              <a:avLst/>
              <a:gdLst>
                <a:gd name="T0" fmla="*/ 252015625 w 216"/>
                <a:gd name="T1" fmla="*/ 0 h 216"/>
                <a:gd name="T2" fmla="*/ 252015625 w 216"/>
                <a:gd name="T3" fmla="*/ 0 h 216"/>
                <a:gd name="T4" fmla="*/ 201612500 w 216"/>
                <a:gd name="T5" fmla="*/ 5040313 h 216"/>
                <a:gd name="T6" fmla="*/ 156249688 w 216"/>
                <a:gd name="T7" fmla="*/ 25201563 h 216"/>
                <a:gd name="T8" fmla="*/ 115927188 w 216"/>
                <a:gd name="T9" fmla="*/ 45362813 h 216"/>
                <a:gd name="T10" fmla="*/ 75604688 w 216"/>
                <a:gd name="T11" fmla="*/ 80645000 h 216"/>
                <a:gd name="T12" fmla="*/ 75604688 w 216"/>
                <a:gd name="T13" fmla="*/ 80645000 h 216"/>
                <a:gd name="T14" fmla="*/ 40322500 w 216"/>
                <a:gd name="T15" fmla="*/ 120967500 h 216"/>
                <a:gd name="T16" fmla="*/ 15120938 w 216"/>
                <a:gd name="T17" fmla="*/ 171370625 h 216"/>
                <a:gd name="T18" fmla="*/ 0 w 216"/>
                <a:gd name="T19" fmla="*/ 221773750 h 216"/>
                <a:gd name="T20" fmla="*/ 0 w 216"/>
                <a:gd name="T21" fmla="*/ 272176875 h 216"/>
                <a:gd name="T22" fmla="*/ 0 w 216"/>
                <a:gd name="T23" fmla="*/ 322580000 h 216"/>
                <a:gd name="T24" fmla="*/ 15120938 w 216"/>
                <a:gd name="T25" fmla="*/ 372983125 h 216"/>
                <a:gd name="T26" fmla="*/ 40322500 w 216"/>
                <a:gd name="T27" fmla="*/ 423386250 h 216"/>
                <a:gd name="T28" fmla="*/ 75604688 w 216"/>
                <a:gd name="T29" fmla="*/ 463708750 h 216"/>
                <a:gd name="T30" fmla="*/ 75604688 w 216"/>
                <a:gd name="T31" fmla="*/ 463708750 h 216"/>
                <a:gd name="T32" fmla="*/ 120967500 w 216"/>
                <a:gd name="T33" fmla="*/ 498990938 h 216"/>
                <a:gd name="T34" fmla="*/ 166330313 w 216"/>
                <a:gd name="T35" fmla="*/ 524192500 h 216"/>
                <a:gd name="T36" fmla="*/ 216733438 w 216"/>
                <a:gd name="T37" fmla="*/ 539313438 h 216"/>
                <a:gd name="T38" fmla="*/ 272176875 w 216"/>
                <a:gd name="T39" fmla="*/ 544353750 h 216"/>
                <a:gd name="T40" fmla="*/ 322580000 w 216"/>
                <a:gd name="T41" fmla="*/ 539313438 h 216"/>
                <a:gd name="T42" fmla="*/ 372983125 w 216"/>
                <a:gd name="T43" fmla="*/ 524192500 h 216"/>
                <a:gd name="T44" fmla="*/ 423386250 w 216"/>
                <a:gd name="T45" fmla="*/ 498990938 h 216"/>
                <a:gd name="T46" fmla="*/ 463708750 w 216"/>
                <a:gd name="T47" fmla="*/ 463708750 h 216"/>
                <a:gd name="T48" fmla="*/ 463708750 w 216"/>
                <a:gd name="T49" fmla="*/ 463708750 h 216"/>
                <a:gd name="T50" fmla="*/ 498990938 w 216"/>
                <a:gd name="T51" fmla="*/ 428426563 h 216"/>
                <a:gd name="T52" fmla="*/ 519152188 w 216"/>
                <a:gd name="T53" fmla="*/ 383063750 h 216"/>
                <a:gd name="T54" fmla="*/ 534273125 w 216"/>
                <a:gd name="T55" fmla="*/ 337700938 h 216"/>
                <a:gd name="T56" fmla="*/ 544353750 w 216"/>
                <a:gd name="T57" fmla="*/ 292338125 h 216"/>
                <a:gd name="T58" fmla="*/ 252015625 w 216"/>
                <a:gd name="T59" fmla="*/ 292338125 h 216"/>
                <a:gd name="T60" fmla="*/ 252015625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26" name="Freeform 12"/>
            <p:cNvSpPr>
              <a:spLocks/>
            </p:cNvSpPr>
            <p:nvPr/>
          </p:nvSpPr>
          <p:spPr bwMode="auto">
            <a:xfrm>
              <a:off x="1238250" y="3008313"/>
              <a:ext cx="187325" cy="184150"/>
            </a:xfrm>
            <a:custGeom>
              <a:avLst/>
              <a:gdLst>
                <a:gd name="T0" fmla="*/ 216733438 w 118"/>
                <a:gd name="T1" fmla="*/ 80645000 h 116"/>
                <a:gd name="T2" fmla="*/ 216733438 w 118"/>
                <a:gd name="T3" fmla="*/ 80645000 h 116"/>
                <a:gd name="T4" fmla="*/ 196572188 w 118"/>
                <a:gd name="T5" fmla="*/ 60483750 h 116"/>
                <a:gd name="T6" fmla="*/ 171370625 w 118"/>
                <a:gd name="T7" fmla="*/ 40322500 h 116"/>
                <a:gd name="T8" fmla="*/ 141128750 w 118"/>
                <a:gd name="T9" fmla="*/ 25201563 h 116"/>
                <a:gd name="T10" fmla="*/ 115927188 w 118"/>
                <a:gd name="T11" fmla="*/ 15120938 h 116"/>
                <a:gd name="T12" fmla="*/ 90725625 w 118"/>
                <a:gd name="T13" fmla="*/ 5040313 h 116"/>
                <a:gd name="T14" fmla="*/ 60483750 w 118"/>
                <a:gd name="T15" fmla="*/ 0 h 116"/>
                <a:gd name="T16" fmla="*/ 30241875 w 118"/>
                <a:gd name="T17" fmla="*/ 0 h 116"/>
                <a:gd name="T18" fmla="*/ 0 w 118"/>
                <a:gd name="T19" fmla="*/ 0 h 116"/>
                <a:gd name="T20" fmla="*/ 0 w 118"/>
                <a:gd name="T21" fmla="*/ 292338125 h 116"/>
                <a:gd name="T22" fmla="*/ 297378438 w 118"/>
                <a:gd name="T23" fmla="*/ 292338125 h 116"/>
                <a:gd name="T24" fmla="*/ 297378438 w 118"/>
                <a:gd name="T25" fmla="*/ 292338125 h 116"/>
                <a:gd name="T26" fmla="*/ 297378438 w 118"/>
                <a:gd name="T27" fmla="*/ 267136563 h 116"/>
                <a:gd name="T28" fmla="*/ 297378438 w 118"/>
                <a:gd name="T29" fmla="*/ 236894688 h 116"/>
                <a:gd name="T30" fmla="*/ 287297813 w 118"/>
                <a:gd name="T31" fmla="*/ 206652813 h 116"/>
                <a:gd name="T32" fmla="*/ 282257500 w 118"/>
                <a:gd name="T33" fmla="*/ 181451250 h 116"/>
                <a:gd name="T34" fmla="*/ 272176875 w 118"/>
                <a:gd name="T35" fmla="*/ 151209375 h 116"/>
                <a:gd name="T36" fmla="*/ 257055938 w 118"/>
                <a:gd name="T37" fmla="*/ 126007813 h 116"/>
                <a:gd name="T38" fmla="*/ 236894688 w 118"/>
                <a:gd name="T39" fmla="*/ 100806250 h 116"/>
                <a:gd name="T40" fmla="*/ 216733438 w 118"/>
                <a:gd name="T41" fmla="*/ 80645000 h 116"/>
                <a:gd name="T42" fmla="*/ 216733438 w 118"/>
                <a:gd name="T43" fmla="*/ 8064500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grpSp>
      <p:grpSp>
        <p:nvGrpSpPr>
          <p:cNvPr id="27" name="组合 13322"/>
          <p:cNvGrpSpPr>
            <a:grpSpLocks/>
          </p:cNvGrpSpPr>
          <p:nvPr/>
        </p:nvGrpSpPr>
        <p:grpSpPr bwMode="auto">
          <a:xfrm>
            <a:off x="1210818" y="3197715"/>
            <a:ext cx="280550" cy="299680"/>
            <a:chOff x="1946500" y="2659080"/>
            <a:chExt cx="249236" cy="264850"/>
          </a:xfrm>
          <a:solidFill>
            <a:srgbClr val="4472C4"/>
          </a:solidFill>
        </p:grpSpPr>
        <p:sp>
          <p:nvSpPr>
            <p:cNvPr id="28"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29"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30"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sp>
          <p:nvSpPr>
            <p:cNvPr id="31"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ysClr val="windowText" lastClr="000000"/>
                </a:solidFill>
              </a:endParaRPr>
            </a:p>
          </p:txBody>
        </p:sp>
      </p:grpSp>
      <p:sp>
        <p:nvSpPr>
          <p:cNvPr id="32" name="任意多边形 31"/>
          <p:cNvSpPr/>
          <p:nvPr/>
        </p:nvSpPr>
        <p:spPr>
          <a:xfrm>
            <a:off x="5878421" y="1945350"/>
            <a:ext cx="3196974" cy="82465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21914" tIns="60957" rIns="121914" bIns="60957" anchor="ctr"/>
          <a:lstStyle/>
          <a:p>
            <a:pPr algn="ctr" defTabSz="1219140">
              <a:defRPr/>
            </a:pPr>
            <a:endParaRPr lang="zh-CN" altLang="en-US" sz="2400" kern="0">
              <a:solidFill>
                <a:sysClr val="window" lastClr="FFFFFF"/>
              </a:solidFill>
            </a:endParaRPr>
          </a:p>
        </p:txBody>
      </p:sp>
      <p:sp>
        <p:nvSpPr>
          <p:cNvPr id="33" name="任意多边形 32"/>
          <p:cNvSpPr/>
          <p:nvPr/>
        </p:nvSpPr>
        <p:spPr>
          <a:xfrm>
            <a:off x="5746073" y="3793854"/>
            <a:ext cx="3329322" cy="83102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21914" tIns="60957" rIns="121914" bIns="60957" anchor="ctr"/>
          <a:lstStyle/>
          <a:p>
            <a:pPr algn="ctr" defTabSz="1219140">
              <a:defRPr/>
            </a:pPr>
            <a:endParaRPr lang="zh-CN" altLang="en-US" sz="2400" kern="0">
              <a:solidFill>
                <a:sysClr val="window" lastClr="FFFFFF"/>
              </a:solidFill>
            </a:endParaRPr>
          </a:p>
        </p:txBody>
      </p:sp>
      <p:sp>
        <p:nvSpPr>
          <p:cNvPr id="34" name="Oval 54"/>
          <p:cNvSpPr>
            <a:spLocks noChangeArrowheads="1"/>
          </p:cNvSpPr>
          <p:nvPr/>
        </p:nvSpPr>
        <p:spPr bwMode="auto">
          <a:xfrm>
            <a:off x="4206743" y="2814422"/>
            <a:ext cx="110520" cy="110520"/>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ysClr val="windowText" lastClr="000000"/>
              </a:solidFill>
            </a:endParaRPr>
          </a:p>
        </p:txBody>
      </p:sp>
      <p:sp>
        <p:nvSpPr>
          <p:cNvPr id="35" name="Oval 54"/>
          <p:cNvSpPr>
            <a:spLocks noChangeArrowheads="1"/>
          </p:cNvSpPr>
          <p:nvPr/>
        </p:nvSpPr>
        <p:spPr bwMode="auto">
          <a:xfrm>
            <a:off x="5813892" y="2744526"/>
            <a:ext cx="110520" cy="110520"/>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ysClr val="windowText" lastClr="000000"/>
              </a:solidFill>
            </a:endParaRPr>
          </a:p>
        </p:txBody>
      </p:sp>
      <p:sp>
        <p:nvSpPr>
          <p:cNvPr id="36" name="Oval 54"/>
          <p:cNvSpPr>
            <a:spLocks noChangeArrowheads="1"/>
          </p:cNvSpPr>
          <p:nvPr/>
        </p:nvSpPr>
        <p:spPr bwMode="auto">
          <a:xfrm>
            <a:off x="5669876" y="4576110"/>
            <a:ext cx="110520" cy="110520"/>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ysClr val="windowText" lastClr="000000"/>
              </a:solidFill>
            </a:endParaRPr>
          </a:p>
        </p:txBody>
      </p:sp>
      <p:sp>
        <p:nvSpPr>
          <p:cNvPr id="37" name="Oval 54"/>
          <p:cNvSpPr>
            <a:spLocks noChangeArrowheads="1"/>
          </p:cNvSpPr>
          <p:nvPr/>
        </p:nvSpPr>
        <p:spPr bwMode="auto">
          <a:xfrm>
            <a:off x="3836180" y="4380104"/>
            <a:ext cx="110520" cy="110520"/>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ysClr val="windowText" lastClr="000000"/>
              </a:solidFill>
            </a:endParaRPr>
          </a:p>
        </p:txBody>
      </p:sp>
      <p:sp>
        <p:nvSpPr>
          <p:cNvPr id="38"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9"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40"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41"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42"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44"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45" name="组合 5"/>
          <p:cNvGrpSpPr>
            <a:grpSpLocks/>
          </p:cNvGrpSpPr>
          <p:nvPr/>
        </p:nvGrpSpPr>
        <p:grpSpPr bwMode="auto">
          <a:xfrm>
            <a:off x="8711896" y="305497"/>
            <a:ext cx="270132" cy="271321"/>
            <a:chOff x="0" y="0"/>
            <a:chExt cx="360000" cy="360000"/>
          </a:xfrm>
        </p:grpSpPr>
        <p:sp>
          <p:nvSpPr>
            <p:cNvPr id="46"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7"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48" name="组合 4"/>
          <p:cNvGrpSpPr>
            <a:grpSpLocks/>
          </p:cNvGrpSpPr>
          <p:nvPr/>
        </p:nvGrpSpPr>
        <p:grpSpPr bwMode="auto">
          <a:xfrm>
            <a:off x="9090318" y="305497"/>
            <a:ext cx="270132" cy="271321"/>
            <a:chOff x="0" y="0"/>
            <a:chExt cx="360000" cy="360000"/>
          </a:xfrm>
        </p:grpSpPr>
        <p:sp>
          <p:nvSpPr>
            <p:cNvPr id="49"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0"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51"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52"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3"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14244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3" presetClass="entr" presetSubtype="3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strVal val="4*#ppt_w"/>
                                          </p:val>
                                        </p:tav>
                                        <p:tav tm="100000">
                                          <p:val>
                                            <p:strVal val="#ppt_w"/>
                                          </p:val>
                                        </p:tav>
                                      </p:tavLst>
                                    </p:anim>
                                    <p:anim calcmode="lin" valueType="num">
                                      <p:cBhvr>
                                        <p:cTn id="25" dur="500" fill="hold"/>
                                        <p:tgtEl>
                                          <p:spTgt spid="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3" presetClass="entr" presetSubtype="3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strVal val="4*#ppt_w"/>
                                          </p:val>
                                        </p:tav>
                                        <p:tav tm="100000">
                                          <p:val>
                                            <p:strVal val="#ppt_w"/>
                                          </p:val>
                                        </p:tav>
                                      </p:tavLst>
                                    </p:anim>
                                    <p:anim calcmode="lin" valueType="num">
                                      <p:cBhvr>
                                        <p:cTn id="30" dur="500" fill="hold"/>
                                        <p:tgtEl>
                                          <p:spTgt spid="9"/>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23" presetClass="entr" presetSubtype="3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strVal val="4*#ppt_w"/>
                                          </p:val>
                                        </p:tav>
                                        <p:tav tm="100000">
                                          <p:val>
                                            <p:strVal val="#ppt_w"/>
                                          </p:val>
                                        </p:tav>
                                      </p:tavLst>
                                    </p:anim>
                                    <p:anim calcmode="lin" valueType="num">
                                      <p:cBhvr>
                                        <p:cTn id="35" dur="500" fill="hold"/>
                                        <p:tgtEl>
                                          <p:spTgt spid="11"/>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ID="23" presetClass="entr" presetSubtype="32"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strVal val="4*#ppt_w"/>
                                          </p:val>
                                        </p:tav>
                                        <p:tav tm="100000">
                                          <p:val>
                                            <p:strVal val="#ppt_w"/>
                                          </p:val>
                                        </p:tav>
                                      </p:tavLst>
                                    </p:anim>
                                    <p:anim calcmode="lin" valueType="num">
                                      <p:cBhvr>
                                        <p:cTn id="40" dur="500" fill="hold"/>
                                        <p:tgtEl>
                                          <p:spTgt spid="10"/>
                                        </p:tgtEl>
                                        <p:attrNameLst>
                                          <p:attrName>ppt_h</p:attrName>
                                        </p:attrNameLst>
                                      </p:cBhvr>
                                      <p:tavLst>
                                        <p:tav tm="0">
                                          <p:val>
                                            <p:strVal val="4*#ppt_h"/>
                                          </p:val>
                                        </p:tav>
                                        <p:tav tm="100000">
                                          <p:val>
                                            <p:strVal val="#ppt_h"/>
                                          </p:val>
                                        </p:tav>
                                      </p:tavLst>
                                    </p:anim>
                                  </p:childTnLst>
                                </p:cTn>
                              </p:par>
                            </p:childTnLst>
                          </p:cTn>
                        </p:par>
                        <p:par>
                          <p:cTn id="41" fill="hold">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down)">
                                      <p:cBhvr>
                                        <p:cTn id="44" dur="500"/>
                                        <p:tgtEl>
                                          <p:spTgt spid="3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2" presetClass="entr" presetSubtype="8"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left)">
                                      <p:cBhvr>
                                        <p:cTn id="80" dur="500"/>
                                        <p:tgtEl>
                                          <p:spTgt spid="3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left)">
                                      <p:cBhvr>
                                        <p:cTn id="83" dur="500"/>
                                        <p:tgtEl>
                                          <p:spTgt spid="33"/>
                                        </p:tgtEl>
                                      </p:cBhvr>
                                    </p:animEffect>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additive="base">
                                        <p:cTn id="99" dur="500" fill="hold"/>
                                        <p:tgtEl>
                                          <p:spTgt spid="17"/>
                                        </p:tgtEl>
                                        <p:attrNameLst>
                                          <p:attrName>ppt_x</p:attrName>
                                        </p:attrNameLst>
                                      </p:cBhvr>
                                      <p:tavLst>
                                        <p:tav tm="0">
                                          <p:val>
                                            <p:strVal val="#ppt_x"/>
                                          </p:val>
                                        </p:tav>
                                        <p:tav tm="100000">
                                          <p:val>
                                            <p:strVal val="#ppt_x"/>
                                          </p:val>
                                        </p:tav>
                                      </p:tavLst>
                                    </p:anim>
                                    <p:anim calcmode="lin" valueType="num">
                                      <p:cBhvr additive="base">
                                        <p:cTn id="10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animBg="1"/>
      <p:bldP spid="14" grpId="0"/>
      <p:bldP spid="15" grpId="0" animBg="1"/>
      <p:bldP spid="16" grpId="0"/>
      <p:bldP spid="17" grpId="0"/>
      <p:bldP spid="18" grpId="0" animBg="1"/>
      <p:bldP spid="32"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 name="Group 66"/>
          <p:cNvGrpSpPr>
            <a:grpSpLocks/>
          </p:cNvGrpSpPr>
          <p:nvPr/>
        </p:nvGrpSpPr>
        <p:grpSpPr bwMode="auto">
          <a:xfrm>
            <a:off x="797823" y="984002"/>
            <a:ext cx="4453517" cy="3745706"/>
            <a:chOff x="720" y="839"/>
            <a:chExt cx="3740" cy="3146"/>
          </a:xfrm>
          <a:solidFill>
            <a:srgbClr val="E8E8E6"/>
          </a:solidFill>
        </p:grpSpPr>
        <p:sp>
          <p:nvSpPr>
            <p:cNvPr id="21"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2"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3"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4"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5"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6"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7"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8"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29"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0"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1"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2"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3"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4"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5"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6"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7"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8"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39"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0"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1"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2"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3"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4"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5"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6"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7"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8"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49"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0"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1"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2"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3"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4"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5"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6"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7"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8"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59"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0"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1"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2"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3"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4"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5"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6"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7"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8"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69"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0"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1"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2"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3"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4"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5"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6"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7"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8"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79"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80"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81"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sp>
          <p:nvSpPr>
            <p:cNvPr id="82"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414455"/>
              </a:solidFill>
              <a:prstDash val="solid"/>
              <a:round/>
              <a:headEnd/>
              <a:tailEnd/>
            </a:ln>
          </p:spPr>
          <p:txBody>
            <a:bodyPr/>
            <a:lstStyle/>
            <a:p>
              <a:pPr defTabSz="914400">
                <a:defRPr/>
              </a:pPr>
              <a:endParaRPr lang="zh-CN" altLang="en-US" kern="0">
                <a:solidFill>
                  <a:sysClr val="windowText" lastClr="000000"/>
                </a:solidFill>
              </a:endParaRPr>
            </a:p>
          </p:txBody>
        </p:sp>
      </p:grpSp>
      <p:sp>
        <p:nvSpPr>
          <p:cNvPr id="83" name="Freeform 78"/>
          <p:cNvSpPr>
            <a:spLocks/>
          </p:cNvSpPr>
          <p:nvPr/>
        </p:nvSpPr>
        <p:spPr bwMode="gray">
          <a:xfrm>
            <a:off x="3736666" y="3936751"/>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4472C4"/>
          </a:solidFill>
          <a:ln w="6350">
            <a:solidFill>
              <a:srgbClr val="FFFFFF"/>
            </a:solidFill>
            <a:prstDash val="solid"/>
            <a:round/>
            <a:headEnd/>
            <a:tailEnd/>
          </a:ln>
        </p:spPr>
        <p:txBody>
          <a:bodyPr lIns="68567" tIns="34284" rIns="68567" bIns="34284"/>
          <a:lstStyle/>
          <a:p>
            <a:pPr defTabSz="914400">
              <a:defRPr/>
            </a:pPr>
            <a:endParaRPr lang="zh-CN" altLang="en-US" kern="0">
              <a:solidFill>
                <a:sysClr val="windowText" lastClr="000000"/>
              </a:solidFill>
            </a:endParaRPr>
          </a:p>
        </p:txBody>
      </p:sp>
      <p:sp>
        <p:nvSpPr>
          <p:cNvPr id="84" name="Freeform 92"/>
          <p:cNvSpPr>
            <a:spLocks/>
          </p:cNvSpPr>
          <p:nvPr/>
        </p:nvSpPr>
        <p:spPr bwMode="gray">
          <a:xfrm>
            <a:off x="4049844" y="2612777"/>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4472C4"/>
          </a:solidFill>
          <a:ln w="6350">
            <a:solidFill>
              <a:srgbClr val="FFFFFF"/>
            </a:solidFill>
            <a:prstDash val="solid"/>
            <a:round/>
            <a:headEnd/>
            <a:tailEnd/>
          </a:ln>
        </p:spPr>
        <p:txBody>
          <a:bodyPr lIns="68567" tIns="34284" rIns="68567" bIns="34284"/>
          <a:lstStyle/>
          <a:p>
            <a:pPr defTabSz="914400">
              <a:defRPr/>
            </a:pPr>
            <a:endParaRPr lang="zh-CN" altLang="en-US" kern="0">
              <a:solidFill>
                <a:sysClr val="windowText" lastClr="000000"/>
              </a:solidFill>
            </a:endParaRPr>
          </a:p>
        </p:txBody>
      </p:sp>
      <p:sp>
        <p:nvSpPr>
          <p:cNvPr id="85" name="Freeform 100"/>
          <p:cNvSpPr>
            <a:spLocks/>
          </p:cNvSpPr>
          <p:nvPr/>
        </p:nvSpPr>
        <p:spPr bwMode="gray">
          <a:xfrm>
            <a:off x="4278473" y="2007940"/>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4472C4"/>
          </a:solidFill>
          <a:ln w="6350">
            <a:solidFill>
              <a:srgbClr val="FFFFFF"/>
            </a:solidFill>
            <a:prstDash val="solid"/>
            <a:round/>
            <a:headEnd/>
            <a:tailEnd/>
          </a:ln>
        </p:spPr>
        <p:txBody>
          <a:bodyPr lIns="68567" tIns="34284" rIns="68567" bIns="34284"/>
          <a:lstStyle/>
          <a:p>
            <a:pPr defTabSz="914400">
              <a:defRPr/>
            </a:pPr>
            <a:endParaRPr lang="zh-CN" altLang="en-US" kern="0">
              <a:solidFill>
                <a:sysClr val="windowText" lastClr="000000"/>
              </a:solidFill>
            </a:endParaRPr>
          </a:p>
        </p:txBody>
      </p:sp>
      <p:sp>
        <p:nvSpPr>
          <p:cNvPr id="86" name="Freeform 82"/>
          <p:cNvSpPr>
            <a:spLocks/>
          </p:cNvSpPr>
          <p:nvPr/>
        </p:nvSpPr>
        <p:spPr bwMode="gray">
          <a:xfrm>
            <a:off x="4403599" y="3291432"/>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4472C4"/>
          </a:solidFill>
          <a:ln w="6350">
            <a:solidFill>
              <a:srgbClr val="FFFFFF"/>
            </a:solidFill>
            <a:prstDash val="solid"/>
            <a:round/>
            <a:headEnd/>
            <a:tailEnd/>
          </a:ln>
        </p:spPr>
        <p:txBody>
          <a:bodyPr lIns="68567" tIns="34284" rIns="68567" bIns="34284"/>
          <a:lstStyle/>
          <a:p>
            <a:pPr defTabSz="914400">
              <a:defRPr/>
            </a:pPr>
            <a:endParaRPr lang="zh-CN" altLang="en-US" kern="0">
              <a:solidFill>
                <a:sysClr val="windowText" lastClr="000000"/>
              </a:solidFill>
            </a:endParaRPr>
          </a:p>
        </p:txBody>
      </p:sp>
      <p:cxnSp>
        <p:nvCxnSpPr>
          <p:cNvPr id="87" name="直接连接符 86"/>
          <p:cNvCxnSpPr/>
          <p:nvPr/>
        </p:nvCxnSpPr>
        <p:spPr>
          <a:xfrm>
            <a:off x="4728841" y="2328814"/>
            <a:ext cx="189334" cy="186333"/>
          </a:xfrm>
          <a:prstGeom prst="line">
            <a:avLst/>
          </a:prstGeom>
          <a:noFill/>
          <a:ln w="9525" cap="flat" cmpd="sng" algn="ctr">
            <a:solidFill>
              <a:srgbClr val="FFFFFF">
                <a:lumMod val="50000"/>
              </a:srgbClr>
            </a:solidFill>
            <a:prstDash val="solid"/>
          </a:ln>
          <a:effectLst/>
        </p:spPr>
      </p:cxnSp>
      <p:cxnSp>
        <p:nvCxnSpPr>
          <p:cNvPr id="88" name="直接连接符 87"/>
          <p:cNvCxnSpPr/>
          <p:nvPr/>
        </p:nvCxnSpPr>
        <p:spPr>
          <a:xfrm>
            <a:off x="4918176" y="2515145"/>
            <a:ext cx="1688957" cy="0"/>
          </a:xfrm>
          <a:prstGeom prst="line">
            <a:avLst/>
          </a:prstGeom>
          <a:noFill/>
          <a:ln w="9525" cap="flat" cmpd="sng" algn="ctr">
            <a:solidFill>
              <a:srgbClr val="FFFFFF">
                <a:lumMod val="50000"/>
              </a:srgbClr>
            </a:solidFill>
            <a:prstDash val="solid"/>
          </a:ln>
          <a:effectLst/>
        </p:spPr>
      </p:cxnSp>
      <p:cxnSp>
        <p:nvCxnSpPr>
          <p:cNvPr id="89" name="直接连接符 88"/>
          <p:cNvCxnSpPr/>
          <p:nvPr/>
        </p:nvCxnSpPr>
        <p:spPr>
          <a:xfrm>
            <a:off x="4568729" y="2710943"/>
            <a:ext cx="189334" cy="186333"/>
          </a:xfrm>
          <a:prstGeom prst="line">
            <a:avLst/>
          </a:prstGeom>
          <a:noFill/>
          <a:ln w="9525" cap="flat" cmpd="sng" algn="ctr">
            <a:solidFill>
              <a:srgbClr val="FFFFFF">
                <a:lumMod val="50000"/>
              </a:srgbClr>
            </a:solidFill>
            <a:prstDash val="solid"/>
          </a:ln>
          <a:effectLst/>
        </p:spPr>
      </p:cxnSp>
      <p:cxnSp>
        <p:nvCxnSpPr>
          <p:cNvPr id="90" name="直接连接符 89"/>
          <p:cNvCxnSpPr/>
          <p:nvPr/>
        </p:nvCxnSpPr>
        <p:spPr>
          <a:xfrm>
            <a:off x="4758064" y="2897274"/>
            <a:ext cx="1849069" cy="0"/>
          </a:xfrm>
          <a:prstGeom prst="line">
            <a:avLst/>
          </a:prstGeom>
          <a:noFill/>
          <a:ln w="9525" cap="flat" cmpd="sng" algn="ctr">
            <a:solidFill>
              <a:srgbClr val="FFFFFF">
                <a:lumMod val="50000"/>
              </a:srgbClr>
            </a:solidFill>
            <a:prstDash val="solid"/>
          </a:ln>
          <a:effectLst/>
        </p:spPr>
      </p:cxnSp>
      <p:cxnSp>
        <p:nvCxnSpPr>
          <p:cNvPr id="91" name="直接连接符 90"/>
          <p:cNvCxnSpPr/>
          <p:nvPr/>
        </p:nvCxnSpPr>
        <p:spPr>
          <a:xfrm flipV="1">
            <a:off x="4680955" y="3395017"/>
            <a:ext cx="237218" cy="153590"/>
          </a:xfrm>
          <a:prstGeom prst="line">
            <a:avLst/>
          </a:prstGeom>
          <a:noFill/>
          <a:ln w="9525" cap="flat" cmpd="sng" algn="ctr">
            <a:solidFill>
              <a:srgbClr val="FFFFFF">
                <a:lumMod val="50000"/>
              </a:srgbClr>
            </a:solidFill>
            <a:prstDash val="solid"/>
          </a:ln>
          <a:effectLst/>
        </p:spPr>
      </p:cxnSp>
      <p:cxnSp>
        <p:nvCxnSpPr>
          <p:cNvPr id="92" name="直接连接符 91"/>
          <p:cNvCxnSpPr/>
          <p:nvPr/>
        </p:nvCxnSpPr>
        <p:spPr>
          <a:xfrm>
            <a:off x="4918176" y="3395017"/>
            <a:ext cx="1688957" cy="0"/>
          </a:xfrm>
          <a:prstGeom prst="line">
            <a:avLst/>
          </a:prstGeom>
          <a:noFill/>
          <a:ln w="9525" cap="flat" cmpd="sng" algn="ctr">
            <a:solidFill>
              <a:srgbClr val="FFFFFF">
                <a:lumMod val="50000"/>
              </a:srgbClr>
            </a:solidFill>
            <a:prstDash val="solid"/>
          </a:ln>
          <a:effectLst/>
        </p:spPr>
      </p:cxnSp>
      <p:cxnSp>
        <p:nvCxnSpPr>
          <p:cNvPr id="93" name="直接连接符 92"/>
          <p:cNvCxnSpPr/>
          <p:nvPr/>
        </p:nvCxnSpPr>
        <p:spPr>
          <a:xfrm>
            <a:off x="4186782" y="4258817"/>
            <a:ext cx="189334" cy="186333"/>
          </a:xfrm>
          <a:prstGeom prst="line">
            <a:avLst/>
          </a:prstGeom>
          <a:noFill/>
          <a:ln w="9525" cap="flat" cmpd="sng" algn="ctr">
            <a:solidFill>
              <a:srgbClr val="FFFFFF">
                <a:lumMod val="50000"/>
              </a:srgbClr>
            </a:solidFill>
            <a:prstDash val="solid"/>
          </a:ln>
          <a:effectLst/>
        </p:spPr>
      </p:cxnSp>
      <p:cxnSp>
        <p:nvCxnSpPr>
          <p:cNvPr id="94" name="直接连接符 93"/>
          <p:cNvCxnSpPr/>
          <p:nvPr/>
        </p:nvCxnSpPr>
        <p:spPr>
          <a:xfrm>
            <a:off x="4376116" y="4445148"/>
            <a:ext cx="1642316" cy="0"/>
          </a:xfrm>
          <a:prstGeom prst="line">
            <a:avLst/>
          </a:prstGeom>
          <a:noFill/>
          <a:ln w="9525" cap="flat" cmpd="sng" algn="ctr">
            <a:solidFill>
              <a:srgbClr val="FFFFFF">
                <a:lumMod val="50000"/>
              </a:srgbClr>
            </a:solidFill>
            <a:prstDash val="solid"/>
          </a:ln>
          <a:effectLst/>
        </p:spPr>
      </p:cxnSp>
      <p:sp>
        <p:nvSpPr>
          <p:cNvPr id="95" name="矩形 94"/>
          <p:cNvSpPr/>
          <p:nvPr/>
        </p:nvSpPr>
        <p:spPr>
          <a:xfrm>
            <a:off x="5429735" y="2154803"/>
            <a:ext cx="1234359" cy="288498"/>
          </a:xfrm>
          <a:prstGeom prst="rect">
            <a:avLst/>
          </a:prstGeom>
        </p:spPr>
        <p:txBody>
          <a:bodyPr wrap="none" lIns="68567" tIns="34284" rIns="68567" bIns="34284">
            <a:spAutoFit/>
          </a:bodyPr>
          <a:lstStyle/>
          <a:p>
            <a:r>
              <a:rPr lang="zh-CN" altLang="en-US" sz="1400" dirty="0">
                <a:solidFill>
                  <a:srgbClr val="002060"/>
                </a:solidFill>
                <a:latin typeface="微软雅黑" pitchFamily="34" charset="-122"/>
                <a:ea typeface="微软雅黑" pitchFamily="34" charset="-122"/>
                <a:cs typeface="华文黑体" pitchFamily="2" charset="-122"/>
              </a:rPr>
              <a:t>点击添加文本</a:t>
            </a:r>
            <a:endParaRPr lang="zh-CN" altLang="en-US" sz="1400" dirty="0">
              <a:solidFill>
                <a:srgbClr val="002060"/>
              </a:solidFill>
              <a:latin typeface="微软雅黑" pitchFamily="34" charset="-122"/>
              <a:ea typeface="微软雅黑" pitchFamily="34" charset="-122"/>
            </a:endParaRPr>
          </a:p>
        </p:txBody>
      </p:sp>
      <p:sp>
        <p:nvSpPr>
          <p:cNvPr id="96" name="矩形 95"/>
          <p:cNvSpPr/>
          <p:nvPr/>
        </p:nvSpPr>
        <p:spPr>
          <a:xfrm>
            <a:off x="5429735" y="2586584"/>
            <a:ext cx="1234359" cy="288498"/>
          </a:xfrm>
          <a:prstGeom prst="rect">
            <a:avLst/>
          </a:prstGeom>
        </p:spPr>
        <p:txBody>
          <a:bodyPr wrap="none" lIns="68567" tIns="34284" rIns="68567" bIns="34284">
            <a:spAutoFit/>
          </a:bodyPr>
          <a:lstStyle/>
          <a:p>
            <a:r>
              <a:rPr lang="zh-CN" altLang="en-US" sz="1400">
                <a:solidFill>
                  <a:srgbClr val="002060"/>
                </a:solidFill>
                <a:latin typeface="微软雅黑" pitchFamily="34" charset="-122"/>
                <a:ea typeface="微软雅黑" pitchFamily="34" charset="-122"/>
                <a:cs typeface="华文黑体" pitchFamily="2" charset="-122"/>
              </a:rPr>
              <a:t>点击添加文本</a:t>
            </a:r>
            <a:endParaRPr lang="zh-CN" altLang="en-US" sz="1400">
              <a:solidFill>
                <a:srgbClr val="002060"/>
              </a:solidFill>
              <a:latin typeface="微软雅黑" pitchFamily="34" charset="-122"/>
              <a:ea typeface="微软雅黑" pitchFamily="34" charset="-122"/>
            </a:endParaRPr>
          </a:p>
        </p:txBody>
      </p:sp>
      <p:sp>
        <p:nvSpPr>
          <p:cNvPr id="97" name="矩形 96"/>
          <p:cNvSpPr/>
          <p:nvPr/>
        </p:nvSpPr>
        <p:spPr>
          <a:xfrm>
            <a:off x="5429735" y="3085663"/>
            <a:ext cx="1234359" cy="288498"/>
          </a:xfrm>
          <a:prstGeom prst="rect">
            <a:avLst/>
          </a:prstGeom>
        </p:spPr>
        <p:txBody>
          <a:bodyPr wrap="none" lIns="68567" tIns="34284" rIns="68567" bIns="34284">
            <a:spAutoFit/>
          </a:bodyPr>
          <a:lstStyle/>
          <a:p>
            <a:r>
              <a:rPr lang="zh-CN" altLang="en-US" sz="1400">
                <a:solidFill>
                  <a:srgbClr val="002060"/>
                </a:solidFill>
                <a:latin typeface="微软雅黑" pitchFamily="34" charset="-122"/>
                <a:ea typeface="微软雅黑" pitchFamily="34" charset="-122"/>
                <a:cs typeface="华文黑体" pitchFamily="2" charset="-122"/>
              </a:rPr>
              <a:t>点击添加文本</a:t>
            </a:r>
            <a:endParaRPr lang="zh-CN" altLang="en-US" sz="1400">
              <a:solidFill>
                <a:srgbClr val="002060"/>
              </a:solidFill>
              <a:latin typeface="微软雅黑" pitchFamily="34" charset="-122"/>
              <a:ea typeface="微软雅黑" pitchFamily="34" charset="-122"/>
            </a:endParaRPr>
          </a:p>
        </p:txBody>
      </p:sp>
      <p:sp>
        <p:nvSpPr>
          <p:cNvPr id="98" name="矩形 97"/>
          <p:cNvSpPr/>
          <p:nvPr/>
        </p:nvSpPr>
        <p:spPr>
          <a:xfrm>
            <a:off x="4858645" y="4083140"/>
            <a:ext cx="1234359" cy="288498"/>
          </a:xfrm>
          <a:prstGeom prst="rect">
            <a:avLst/>
          </a:prstGeom>
        </p:spPr>
        <p:txBody>
          <a:bodyPr wrap="none" lIns="68567" tIns="34284" rIns="68567" bIns="34284">
            <a:spAutoFit/>
          </a:bodyPr>
          <a:lstStyle/>
          <a:p>
            <a:r>
              <a:rPr lang="zh-CN" altLang="en-US" sz="1400">
                <a:solidFill>
                  <a:srgbClr val="002060"/>
                </a:solidFill>
                <a:latin typeface="微软雅黑" pitchFamily="34" charset="-122"/>
                <a:ea typeface="微软雅黑" pitchFamily="34" charset="-122"/>
                <a:cs typeface="华文黑体" pitchFamily="2" charset="-122"/>
              </a:rPr>
              <a:t>点击添加文本</a:t>
            </a:r>
            <a:endParaRPr lang="zh-CN" altLang="en-US" sz="1400">
              <a:solidFill>
                <a:srgbClr val="002060"/>
              </a:solidFill>
              <a:latin typeface="微软雅黑" pitchFamily="34" charset="-122"/>
              <a:ea typeface="微软雅黑" pitchFamily="34" charset="-122"/>
            </a:endParaRPr>
          </a:p>
        </p:txBody>
      </p:sp>
      <p:sp>
        <p:nvSpPr>
          <p:cNvPr id="99" name="矩形标注 82"/>
          <p:cNvSpPr/>
          <p:nvPr/>
        </p:nvSpPr>
        <p:spPr>
          <a:xfrm>
            <a:off x="7009322" y="1720999"/>
            <a:ext cx="2175135" cy="2923856"/>
          </a:xfrm>
          <a:prstGeom prst="wedgeRectCallout">
            <a:avLst>
              <a:gd name="adj1" fmla="val -72333"/>
              <a:gd name="adj2" fmla="val 19715"/>
            </a:avLst>
          </a:prstGeom>
          <a:solidFill>
            <a:srgbClr val="4472C4"/>
          </a:solidFill>
          <a:ln w="25400" cap="flat" cmpd="sng" algn="ctr">
            <a:noFill/>
            <a:prstDash val="solid"/>
          </a:ln>
          <a:effectLst/>
        </p:spPr>
        <p:txBody>
          <a:bodyPr lIns="68567" tIns="34284" rIns="68567" bIns="34284" rtlCol="0" anchor="ctr"/>
          <a:lstStyle/>
          <a:p>
            <a:pPr algn="ctr" defTabSz="914400">
              <a:defRPr/>
            </a:pPr>
            <a:endParaRPr lang="zh-CN" altLang="en-US" kern="0">
              <a:solidFill>
                <a:srgbClr val="FFFFFF"/>
              </a:solidFill>
              <a:latin typeface="Calibri"/>
              <a:ea typeface="宋体"/>
            </a:endParaRPr>
          </a:p>
        </p:txBody>
      </p:sp>
      <p:sp>
        <p:nvSpPr>
          <p:cNvPr id="100" name="TextBox 83"/>
          <p:cNvSpPr txBox="1"/>
          <p:nvPr/>
        </p:nvSpPr>
        <p:spPr>
          <a:xfrm>
            <a:off x="7117348" y="1822236"/>
            <a:ext cx="2067109" cy="2709973"/>
          </a:xfrm>
          <a:prstGeom prst="rect">
            <a:avLst/>
          </a:prstGeom>
          <a:noFill/>
        </p:spPr>
        <p:txBody>
          <a:bodyPr wrap="square" lIns="68567" tIns="34284" rIns="68567" bIns="34284" rtlCol="0">
            <a:spAutoFit/>
          </a:bodyPr>
          <a:lstStyle/>
          <a:p>
            <a:pPr defTabSz="914400">
              <a:lnSpc>
                <a:spcPct val="130000"/>
              </a:lnSpc>
              <a:defRPr/>
            </a:pPr>
            <a:r>
              <a:rPr lang="zh-CN" altLang="en-US" sz="1200" kern="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kern="0" dirty="0">
              <a:solidFill>
                <a:srgbClr val="FFFFFF"/>
              </a:solidFill>
              <a:latin typeface="微软雅黑" pitchFamily="34" charset="-122"/>
              <a:ea typeface="微软雅黑" pitchFamily="34" charset="-122"/>
            </a:endParaRPr>
          </a:p>
          <a:p>
            <a:pPr defTabSz="914400">
              <a:lnSpc>
                <a:spcPct val="130000"/>
              </a:lnSpc>
              <a:defRPr/>
            </a:pPr>
            <a:r>
              <a:rPr lang="zh-CN" altLang="en-US" sz="1200" kern="0" dirty="0">
                <a:solidFill>
                  <a:srgbClr val="FFFFFF"/>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5880786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58000">
                                          <p:cBhvr additive="base">
                                            <p:cTn id="7" dur="1000" fill="hold"/>
                                            <p:tgtEl>
                                              <p:spTgt spid="20"/>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par>
                                    <p:cTn id="31" presetID="10"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500"/>
                                            <p:tgtEl>
                                              <p:spTgt spid="95"/>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left)">
                                          <p:cBhvr>
                                            <p:cTn id="61" dur="500"/>
                                            <p:tgtEl>
                                              <p:spTgt spid="99"/>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0"/>
                                            </p:tgtEl>
                                            <p:attrNameLst>
                                              <p:attrName>style.visibility</p:attrName>
                                            </p:attrNameLst>
                                          </p:cBhvr>
                                          <p:to>
                                            <p:strVal val="visible"/>
                                          </p:to>
                                        </p:set>
                                        <p:animEffect transition="in" filter="wipe(left)">
                                          <p:cBhvr>
                                            <p:cTn id="65" dur="100"/>
                                            <p:tgtEl>
                                              <p:spTgt spid="100"/>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0"/>
                                            </p:tgtEl>
                                          </p:cBhvr>
                                          <p:to x="80000" y="100000"/>
                                        </p:animScale>
                                        <p:anim by="(#ppt_w*0.10)" calcmode="lin" valueType="num">
                                          <p:cBhvr>
                                            <p:cTn id="68" dur="50" autoRev="1" fill="hold">
                                              <p:stCondLst>
                                                <p:cond delay="0"/>
                                              </p:stCondLst>
                                            </p:cTn>
                                            <p:tgtEl>
                                              <p:spTgt spid="100"/>
                                            </p:tgtEl>
                                            <p:attrNameLst>
                                              <p:attrName>ppt_x</p:attrName>
                                            </p:attrNameLst>
                                          </p:cBhvr>
                                        </p:anim>
                                        <p:anim by="(-#ppt_w*0.10)" calcmode="lin" valueType="num">
                                          <p:cBhvr>
                                            <p:cTn id="69" dur="50" autoRev="1" fill="hold">
                                              <p:stCondLst>
                                                <p:cond delay="0"/>
                                              </p:stCondLst>
                                            </p:cTn>
                                            <p:tgtEl>
                                              <p:spTgt spid="100"/>
                                            </p:tgtEl>
                                            <p:attrNameLst>
                                              <p:attrName>ppt_y</p:attrName>
                                            </p:attrNameLst>
                                          </p:cBhvr>
                                        </p:anim>
                                        <p:animRot by="-480000">
                                          <p:cBhvr>
                                            <p:cTn id="70" dur="50" autoRev="1" fill="hold">
                                              <p:stCondLst>
                                                <p:cond delay="0"/>
                                              </p:stCondLst>
                                            </p:cTn>
                                            <p:tgtEl>
                                              <p:spTgt spid="1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95" grpId="0"/>
          <p:bldP spid="96" grpId="0"/>
          <p:bldP spid="97" grpId="0"/>
          <p:bldP spid="98" grpId="0"/>
          <p:bldP spid="99" grpId="0" animBg="1"/>
          <p:bldP spid="100" grpId="0"/>
          <p:bldP spid="10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par>
                                    <p:cTn id="31" presetID="10"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500"/>
                                            <p:tgtEl>
                                              <p:spTgt spid="95"/>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left)">
                                          <p:cBhvr>
                                            <p:cTn id="61" dur="500"/>
                                            <p:tgtEl>
                                              <p:spTgt spid="99"/>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0"/>
                                            </p:tgtEl>
                                            <p:attrNameLst>
                                              <p:attrName>style.visibility</p:attrName>
                                            </p:attrNameLst>
                                          </p:cBhvr>
                                          <p:to>
                                            <p:strVal val="visible"/>
                                          </p:to>
                                        </p:set>
                                        <p:animEffect transition="in" filter="wipe(left)">
                                          <p:cBhvr>
                                            <p:cTn id="65" dur="100"/>
                                            <p:tgtEl>
                                              <p:spTgt spid="100"/>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0"/>
                                            </p:tgtEl>
                                          </p:cBhvr>
                                          <p:to x="80000" y="100000"/>
                                        </p:animScale>
                                        <p:anim by="(#ppt_w*0.10)" calcmode="lin" valueType="num">
                                          <p:cBhvr>
                                            <p:cTn id="68" dur="50" autoRev="1" fill="hold">
                                              <p:stCondLst>
                                                <p:cond delay="0"/>
                                              </p:stCondLst>
                                            </p:cTn>
                                            <p:tgtEl>
                                              <p:spTgt spid="100"/>
                                            </p:tgtEl>
                                            <p:attrNameLst>
                                              <p:attrName>ppt_x</p:attrName>
                                            </p:attrNameLst>
                                          </p:cBhvr>
                                        </p:anim>
                                        <p:anim by="(-#ppt_w*0.10)" calcmode="lin" valueType="num">
                                          <p:cBhvr>
                                            <p:cTn id="69" dur="50" autoRev="1" fill="hold">
                                              <p:stCondLst>
                                                <p:cond delay="0"/>
                                              </p:stCondLst>
                                            </p:cTn>
                                            <p:tgtEl>
                                              <p:spTgt spid="100"/>
                                            </p:tgtEl>
                                            <p:attrNameLst>
                                              <p:attrName>ppt_y</p:attrName>
                                            </p:attrNameLst>
                                          </p:cBhvr>
                                        </p:anim>
                                        <p:animRot by="-480000">
                                          <p:cBhvr>
                                            <p:cTn id="70" dur="50" autoRev="1" fill="hold">
                                              <p:stCondLst>
                                                <p:cond delay="0"/>
                                              </p:stCondLst>
                                            </p:cTn>
                                            <p:tgtEl>
                                              <p:spTgt spid="1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95" grpId="0"/>
          <p:bldP spid="96" grpId="0"/>
          <p:bldP spid="97" grpId="0"/>
          <p:bldP spid="98" grpId="0"/>
          <p:bldP spid="99" grpId="0" animBg="1"/>
          <p:bldP spid="100" grpId="0"/>
          <p:bldP spid="100"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 name="组合 19"/>
          <p:cNvGrpSpPr>
            <a:grpSpLocks/>
          </p:cNvGrpSpPr>
          <p:nvPr/>
        </p:nvGrpSpPr>
        <p:grpSpPr bwMode="auto">
          <a:xfrm>
            <a:off x="3540696" y="1394123"/>
            <a:ext cx="1414462" cy="1414463"/>
            <a:chOff x="3946525" y="1341438"/>
            <a:chExt cx="1885950" cy="1885950"/>
          </a:xfrm>
        </p:grpSpPr>
        <p:sp>
          <p:nvSpPr>
            <p:cNvPr id="21" name="同心圆 4"/>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914400">
                <a:defRPr/>
              </a:pPr>
              <a:endParaRPr lang="zh-CN" altLang="en-US" kern="0">
                <a:solidFill>
                  <a:srgbClr val="979797"/>
                </a:solidFill>
                <a:latin typeface="造字工房尚雅体演示版常规体" pitchFamily="50" charset="-122"/>
                <a:ea typeface="造字工房尚雅体演示版常规体" pitchFamily="50" charset="-122"/>
              </a:endParaRPr>
            </a:p>
          </p:txBody>
        </p:sp>
        <p:sp>
          <p:nvSpPr>
            <p:cNvPr id="22" name="椭圆 21"/>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300" kern="0" dirty="0">
                  <a:solidFill>
                    <a:srgbClr val="979797"/>
                  </a:solidFill>
                  <a:latin typeface="Impact" panose="020B0806030902050204" pitchFamily="34" charset="0"/>
                  <a:ea typeface="造字工房尚雅体演示版常规体" pitchFamily="50" charset="-122"/>
                </a:rPr>
                <a:t>1</a:t>
              </a:r>
              <a:endParaRPr lang="zh-CN" altLang="en-US" sz="3300" kern="0" dirty="0">
                <a:solidFill>
                  <a:srgbClr val="979797"/>
                </a:solidFill>
                <a:latin typeface="Impact" panose="020B0806030902050204" pitchFamily="34" charset="0"/>
                <a:ea typeface="造字工房尚雅体演示版常规体" pitchFamily="50" charset="-122"/>
              </a:endParaRPr>
            </a:p>
          </p:txBody>
        </p:sp>
      </p:grpSp>
      <p:sp>
        <p:nvSpPr>
          <p:cNvPr id="24" name="同心圆 7"/>
          <p:cNvSpPr/>
          <p:nvPr/>
        </p:nvSpPr>
        <p:spPr bwMode="auto">
          <a:xfrm rot="16200000" flipH="1">
            <a:off x="5044059" y="1394123"/>
            <a:ext cx="1414463" cy="1414463"/>
          </a:xfrm>
          <a:prstGeom prst="donut">
            <a:avLst/>
          </a:prstGeom>
          <a:solidFill>
            <a:srgbClr val="4472C4"/>
          </a:solidFill>
          <a:ln w="25400" cap="flat" cmpd="sng" algn="ctr">
            <a:noFill/>
            <a:prstDash val="solid"/>
          </a:ln>
          <a:effectLst/>
        </p:spPr>
        <p:txBody>
          <a:bodyPr anchor="ctr"/>
          <a:lstStyle/>
          <a:p>
            <a:pPr algn="ctr" defTabSz="914400">
              <a:defRPr/>
            </a:pPr>
            <a:endParaRPr lang="zh-CN" altLang="en-US" kern="0">
              <a:solidFill>
                <a:srgbClr val="979797"/>
              </a:solidFill>
              <a:latin typeface="造字工房尚雅体演示版常规体" pitchFamily="50" charset="-122"/>
              <a:ea typeface="造字工房尚雅体演示版常规体" pitchFamily="50" charset="-122"/>
            </a:endParaRPr>
          </a:p>
        </p:txBody>
      </p:sp>
      <p:sp>
        <p:nvSpPr>
          <p:cNvPr id="25" name="椭圆 24"/>
          <p:cNvSpPr/>
          <p:nvPr/>
        </p:nvSpPr>
        <p:spPr bwMode="auto">
          <a:xfrm>
            <a:off x="5359972" y="1710036"/>
            <a:ext cx="782637" cy="782637"/>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300" kern="0" dirty="0">
                <a:solidFill>
                  <a:schemeClr val="tx1">
                    <a:lumMod val="75000"/>
                    <a:lumOff val="25000"/>
                  </a:schemeClr>
                </a:solidFill>
                <a:latin typeface="Impact" panose="020B0806030902050204" pitchFamily="34" charset="0"/>
                <a:ea typeface="造字工房尚雅体演示版常规体" pitchFamily="50" charset="-122"/>
              </a:rPr>
              <a:t>2</a:t>
            </a:r>
            <a:endParaRPr lang="zh-CN" altLang="en-US" sz="3300" kern="0" dirty="0">
              <a:solidFill>
                <a:schemeClr val="tx1">
                  <a:lumMod val="75000"/>
                  <a:lumOff val="25000"/>
                </a:schemeClr>
              </a:solidFill>
              <a:latin typeface="Impact" panose="020B0806030902050204" pitchFamily="34" charset="0"/>
              <a:ea typeface="造字工房尚雅体演示版常规体" pitchFamily="50" charset="-122"/>
            </a:endParaRPr>
          </a:p>
        </p:txBody>
      </p:sp>
      <p:sp>
        <p:nvSpPr>
          <p:cNvPr id="27" name="同心圆 10"/>
          <p:cNvSpPr/>
          <p:nvPr/>
        </p:nvSpPr>
        <p:spPr bwMode="auto">
          <a:xfrm flipH="1">
            <a:off x="5036121" y="2883198"/>
            <a:ext cx="1414462" cy="1414463"/>
          </a:xfrm>
          <a:prstGeom prst="donut">
            <a:avLst/>
          </a:prstGeom>
          <a:solidFill>
            <a:srgbClr val="4472C4"/>
          </a:solidFill>
          <a:ln w="25400" cap="flat" cmpd="sng" algn="ctr">
            <a:noFill/>
            <a:prstDash val="solid"/>
          </a:ln>
          <a:effectLst/>
        </p:spPr>
        <p:txBody>
          <a:bodyPr anchor="ctr"/>
          <a:lstStyle/>
          <a:p>
            <a:pPr algn="ctr" defTabSz="914400">
              <a:defRPr/>
            </a:pPr>
            <a:endParaRPr lang="zh-CN" altLang="en-US" kern="0">
              <a:solidFill>
                <a:srgbClr val="979797"/>
              </a:solidFill>
              <a:latin typeface="造字工房尚雅体演示版常规体" pitchFamily="50" charset="-122"/>
              <a:ea typeface="造字工房尚雅体演示版常规体" pitchFamily="50" charset="-122"/>
            </a:endParaRPr>
          </a:p>
        </p:txBody>
      </p:sp>
      <p:sp>
        <p:nvSpPr>
          <p:cNvPr id="28" name="椭圆 27"/>
          <p:cNvSpPr/>
          <p:nvPr/>
        </p:nvSpPr>
        <p:spPr bwMode="auto">
          <a:xfrm>
            <a:off x="5359972" y="3199111"/>
            <a:ext cx="782637" cy="782637"/>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300" kern="0" dirty="0">
                <a:solidFill>
                  <a:schemeClr val="tx1">
                    <a:lumMod val="75000"/>
                    <a:lumOff val="25000"/>
                  </a:schemeClr>
                </a:solidFill>
                <a:latin typeface="Impact" panose="020B0806030902050204" pitchFamily="34" charset="0"/>
                <a:ea typeface="造字工房尚雅体演示版常规体" pitchFamily="50" charset="-122"/>
              </a:rPr>
              <a:t>4</a:t>
            </a:r>
            <a:endParaRPr lang="zh-CN" altLang="en-US" sz="3300" kern="0" dirty="0">
              <a:solidFill>
                <a:schemeClr val="tx1">
                  <a:lumMod val="75000"/>
                  <a:lumOff val="25000"/>
                </a:schemeClr>
              </a:solidFill>
              <a:latin typeface="Impact" panose="020B0806030902050204" pitchFamily="34" charset="0"/>
              <a:ea typeface="造字工房尚雅体演示版常规体" pitchFamily="50" charset="-122"/>
            </a:endParaRPr>
          </a:p>
        </p:txBody>
      </p:sp>
      <p:grpSp>
        <p:nvGrpSpPr>
          <p:cNvPr id="29" name="组合 28"/>
          <p:cNvGrpSpPr>
            <a:grpSpLocks/>
          </p:cNvGrpSpPr>
          <p:nvPr/>
        </p:nvGrpSpPr>
        <p:grpSpPr bwMode="auto">
          <a:xfrm>
            <a:off x="3531171" y="2883198"/>
            <a:ext cx="1414462" cy="1414463"/>
            <a:chOff x="3935413" y="3327400"/>
            <a:chExt cx="1885950" cy="1885950"/>
          </a:xfrm>
        </p:grpSpPr>
        <p:sp>
          <p:nvSpPr>
            <p:cNvPr id="30" name="同心圆 13"/>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914400">
                <a:defRPr/>
              </a:pPr>
              <a:endParaRPr lang="zh-CN" altLang="en-US" kern="0">
                <a:solidFill>
                  <a:srgbClr val="979797"/>
                </a:solidFill>
                <a:latin typeface="造字工房尚雅体演示版常规体" pitchFamily="50" charset="-122"/>
                <a:ea typeface="造字工房尚雅体演示版常规体" pitchFamily="50" charset="-122"/>
              </a:endParaRPr>
            </a:p>
          </p:txBody>
        </p:sp>
        <p:sp>
          <p:nvSpPr>
            <p:cNvPr id="31" name="椭圆 30"/>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300" kern="0" dirty="0">
                  <a:solidFill>
                    <a:srgbClr val="979797"/>
                  </a:solidFill>
                  <a:latin typeface="Impact" panose="020B0806030902050204" pitchFamily="34" charset="0"/>
                  <a:ea typeface="造字工房尚雅体演示版常规体" pitchFamily="50" charset="-122"/>
                </a:rPr>
                <a:t>3</a:t>
              </a:r>
              <a:endParaRPr lang="zh-CN" altLang="en-US" sz="3300" kern="0" dirty="0">
                <a:solidFill>
                  <a:srgbClr val="979797"/>
                </a:solidFill>
                <a:latin typeface="Impact" panose="020B0806030902050204" pitchFamily="34" charset="0"/>
                <a:ea typeface="造字工房尚雅体演示版常规体" pitchFamily="50" charset="-122"/>
              </a:endParaRPr>
            </a:p>
          </p:txBody>
        </p:sp>
      </p:grpSp>
      <p:grpSp>
        <p:nvGrpSpPr>
          <p:cNvPr id="32" name="组合 31"/>
          <p:cNvGrpSpPr>
            <a:grpSpLocks/>
          </p:cNvGrpSpPr>
          <p:nvPr/>
        </p:nvGrpSpPr>
        <p:grpSpPr bwMode="auto">
          <a:xfrm>
            <a:off x="1009478" y="1652886"/>
            <a:ext cx="2312144" cy="2379049"/>
            <a:chOff x="1382712" y="1685925"/>
            <a:chExt cx="2271713" cy="3173931"/>
          </a:xfrm>
        </p:grpSpPr>
        <p:grpSp>
          <p:nvGrpSpPr>
            <p:cNvPr id="33" name="组合 7"/>
            <p:cNvGrpSpPr>
              <a:grpSpLocks/>
            </p:cNvGrpSpPr>
            <p:nvPr/>
          </p:nvGrpSpPr>
          <p:grpSpPr bwMode="auto">
            <a:xfrm>
              <a:off x="1382712" y="1685925"/>
              <a:ext cx="2271713" cy="1217240"/>
              <a:chOff x="1382712" y="1685925"/>
              <a:chExt cx="2271713" cy="1217240"/>
            </a:xfrm>
          </p:grpSpPr>
          <p:sp>
            <p:nvSpPr>
              <p:cNvPr id="37" name="文本框 58"/>
              <p:cNvSpPr txBox="1">
                <a:spLocks noChangeArrowheads="1"/>
              </p:cNvSpPr>
              <p:nvPr/>
            </p:nvSpPr>
            <p:spPr bwMode="auto">
              <a:xfrm>
                <a:off x="1382712" y="1685925"/>
                <a:ext cx="1800753"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914400">
                  <a:defRPr/>
                </a:pPr>
                <a:r>
                  <a:rPr lang="zh-CN" altLang="en-US" sz="1400" kern="0" dirty="0">
                    <a:solidFill>
                      <a:srgbClr val="979797"/>
                    </a:solidFill>
                    <a:latin typeface="Impact" pitchFamily="34" charset="0"/>
                    <a:ea typeface="Hiragino Sans GB W3" pitchFamily="34" charset="-122"/>
                  </a:rPr>
                  <a:t>标题文字内容</a:t>
                </a:r>
              </a:p>
            </p:txBody>
          </p:sp>
          <p:sp>
            <p:nvSpPr>
              <p:cNvPr id="38" name="文本框 69"/>
              <p:cNvSpPr txBox="1">
                <a:spLocks noChangeArrowheads="1"/>
              </p:cNvSpPr>
              <p:nvPr/>
            </p:nvSpPr>
            <p:spPr bwMode="auto">
              <a:xfrm>
                <a:off x="1403350" y="1917700"/>
                <a:ext cx="2251075" cy="9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a:lnSpc>
                    <a:spcPct val="150000"/>
                  </a:lnSpc>
                  <a:defRPr/>
                </a:pPr>
                <a:r>
                  <a:rPr lang="zh-CN" altLang="en-US" sz="140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nvGrpSpPr>
            <p:cNvPr id="34" name="组合 27"/>
            <p:cNvGrpSpPr>
              <a:grpSpLocks/>
            </p:cNvGrpSpPr>
            <p:nvPr/>
          </p:nvGrpSpPr>
          <p:grpSpPr bwMode="auto">
            <a:xfrm>
              <a:off x="1382713" y="3642616"/>
              <a:ext cx="2271712" cy="1217240"/>
              <a:chOff x="1382713" y="1685925"/>
              <a:chExt cx="2271712" cy="1217240"/>
            </a:xfrm>
          </p:grpSpPr>
          <p:sp>
            <p:nvSpPr>
              <p:cNvPr id="35" name="文本框 58"/>
              <p:cNvSpPr txBox="1">
                <a:spLocks noChangeArrowheads="1"/>
              </p:cNvSpPr>
              <p:nvPr/>
            </p:nvSpPr>
            <p:spPr bwMode="auto">
              <a:xfrm>
                <a:off x="1382713" y="1685925"/>
                <a:ext cx="1800752"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914400">
                  <a:defRPr/>
                </a:pPr>
                <a:r>
                  <a:rPr lang="zh-CN" altLang="en-US" sz="1400" kern="0">
                    <a:solidFill>
                      <a:srgbClr val="979797"/>
                    </a:solidFill>
                    <a:latin typeface="Impact" pitchFamily="34" charset="0"/>
                    <a:ea typeface="Hiragino Sans GB W3" pitchFamily="34" charset="-122"/>
                  </a:rPr>
                  <a:t>标题文字内容</a:t>
                </a:r>
              </a:p>
            </p:txBody>
          </p:sp>
          <p:sp>
            <p:nvSpPr>
              <p:cNvPr id="36" name="文本框 69"/>
              <p:cNvSpPr txBox="1">
                <a:spLocks noChangeArrowheads="1"/>
              </p:cNvSpPr>
              <p:nvPr/>
            </p:nvSpPr>
            <p:spPr bwMode="auto">
              <a:xfrm>
                <a:off x="1403351" y="1917700"/>
                <a:ext cx="2251074" cy="9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a:lnSpc>
                    <a:spcPct val="150000"/>
                  </a:lnSpc>
                  <a:defRPr/>
                </a:pPr>
                <a:r>
                  <a:rPr lang="zh-CN" altLang="en-US" sz="140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grpSp>
        <p:nvGrpSpPr>
          <p:cNvPr id="39" name="组合 38"/>
          <p:cNvGrpSpPr>
            <a:grpSpLocks/>
          </p:cNvGrpSpPr>
          <p:nvPr/>
        </p:nvGrpSpPr>
        <p:grpSpPr bwMode="auto">
          <a:xfrm>
            <a:off x="6769672" y="1652886"/>
            <a:ext cx="2558801" cy="2379049"/>
            <a:chOff x="8253413" y="1685925"/>
            <a:chExt cx="2271712" cy="3173931"/>
          </a:xfrm>
        </p:grpSpPr>
        <p:grpSp>
          <p:nvGrpSpPr>
            <p:cNvPr id="40" name="组合 33"/>
            <p:cNvGrpSpPr>
              <a:grpSpLocks/>
            </p:cNvGrpSpPr>
            <p:nvPr/>
          </p:nvGrpSpPr>
          <p:grpSpPr bwMode="auto">
            <a:xfrm>
              <a:off x="8253413" y="1685925"/>
              <a:ext cx="2271712" cy="1217240"/>
              <a:chOff x="1382713" y="1685925"/>
              <a:chExt cx="2271712" cy="1217240"/>
            </a:xfrm>
          </p:grpSpPr>
          <p:sp>
            <p:nvSpPr>
              <p:cNvPr id="44" name="文本框 58"/>
              <p:cNvSpPr txBox="1">
                <a:spLocks noChangeArrowheads="1"/>
              </p:cNvSpPr>
              <p:nvPr/>
            </p:nvSpPr>
            <p:spPr bwMode="auto">
              <a:xfrm>
                <a:off x="1382713" y="1685925"/>
                <a:ext cx="185578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914400">
                  <a:defRPr/>
                </a:pPr>
                <a:r>
                  <a:rPr lang="zh-CN" altLang="en-US" sz="1400" kern="0" dirty="0">
                    <a:solidFill>
                      <a:schemeClr val="tx1">
                        <a:lumMod val="75000"/>
                        <a:lumOff val="25000"/>
                      </a:schemeClr>
                    </a:solidFill>
                    <a:latin typeface="Impact" pitchFamily="34" charset="0"/>
                    <a:ea typeface="Hiragino Sans GB W3" pitchFamily="34" charset="-122"/>
                  </a:rPr>
                  <a:t>标题文字内容</a:t>
                </a:r>
              </a:p>
            </p:txBody>
          </p:sp>
          <p:sp>
            <p:nvSpPr>
              <p:cNvPr id="45" name="文本框 69"/>
              <p:cNvSpPr txBox="1">
                <a:spLocks noChangeArrowheads="1"/>
              </p:cNvSpPr>
              <p:nvPr/>
            </p:nvSpPr>
            <p:spPr bwMode="auto">
              <a:xfrm>
                <a:off x="1403351" y="1917700"/>
                <a:ext cx="2251074" cy="9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a:lnSpc>
                    <a:spcPct val="150000"/>
                  </a:lnSpc>
                  <a:defRPr/>
                </a:pPr>
                <a:r>
                  <a:rPr lang="zh-CN" altLang="en-US" sz="140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nvGrpSpPr>
            <p:cNvPr id="41" name="组合 39"/>
            <p:cNvGrpSpPr>
              <a:grpSpLocks/>
            </p:cNvGrpSpPr>
            <p:nvPr/>
          </p:nvGrpSpPr>
          <p:grpSpPr bwMode="auto">
            <a:xfrm>
              <a:off x="8253413" y="3642616"/>
              <a:ext cx="2271712" cy="1217240"/>
              <a:chOff x="1382713" y="1685925"/>
              <a:chExt cx="2271712" cy="1217240"/>
            </a:xfrm>
          </p:grpSpPr>
          <p:sp>
            <p:nvSpPr>
              <p:cNvPr id="42" name="文本框 58"/>
              <p:cNvSpPr txBox="1">
                <a:spLocks noChangeArrowheads="1"/>
              </p:cNvSpPr>
              <p:nvPr/>
            </p:nvSpPr>
            <p:spPr bwMode="auto">
              <a:xfrm>
                <a:off x="1382713" y="1685925"/>
                <a:ext cx="185578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914400">
                  <a:defRPr/>
                </a:pPr>
                <a:r>
                  <a:rPr lang="zh-CN" altLang="en-US" sz="1400" kern="0" dirty="0">
                    <a:solidFill>
                      <a:schemeClr val="tx1">
                        <a:lumMod val="75000"/>
                        <a:lumOff val="25000"/>
                      </a:schemeClr>
                    </a:solidFill>
                    <a:latin typeface="Impact" pitchFamily="34" charset="0"/>
                    <a:ea typeface="Hiragino Sans GB W3" pitchFamily="34" charset="-122"/>
                  </a:rPr>
                  <a:t>标题文字内容</a:t>
                </a:r>
              </a:p>
            </p:txBody>
          </p:sp>
          <p:sp>
            <p:nvSpPr>
              <p:cNvPr id="43" name="文本框 69"/>
              <p:cNvSpPr txBox="1">
                <a:spLocks noChangeArrowheads="1"/>
              </p:cNvSpPr>
              <p:nvPr/>
            </p:nvSpPr>
            <p:spPr bwMode="auto">
              <a:xfrm>
                <a:off x="1403351" y="1917700"/>
                <a:ext cx="2251074" cy="9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a:lnSpc>
                    <a:spcPct val="150000"/>
                  </a:lnSpc>
                  <a:defRPr/>
                </a:pPr>
                <a:r>
                  <a:rPr lang="zh-CN" altLang="en-US" sz="140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spTree>
    <p:extLst>
      <p:ext uri="{BB962C8B-B14F-4D97-AF65-F5344CB8AC3E}">
        <p14:creationId xmlns:p14="http://schemas.microsoft.com/office/powerpoint/2010/main" val="28131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additive="base">
                                        <p:cTn id="20" dur="500" fill="hold"/>
                                        <p:tgtEl>
                                          <p:spTgt spid="39"/>
                                        </p:tgtEl>
                                        <p:attrNameLst>
                                          <p:attrName>ppt_x</p:attrName>
                                        </p:attrNameLst>
                                      </p:cBhvr>
                                      <p:tavLst>
                                        <p:tav tm="0">
                                          <p:val>
                                            <p:strVal val="1+#ppt_w/2"/>
                                          </p:val>
                                        </p:tav>
                                        <p:tav tm="100000">
                                          <p:val>
                                            <p:strVal val="#ppt_x"/>
                                          </p:val>
                                        </p:tav>
                                      </p:tavLst>
                                    </p:anim>
                                    <p:anim calcmode="lin" valueType="num">
                                      <p:cBhvr additive="base">
                                        <p:cTn id="21"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Line 13"/>
          <p:cNvSpPr>
            <a:spLocks noChangeShapeType="1"/>
          </p:cNvSpPr>
          <p:nvPr/>
        </p:nvSpPr>
        <p:spPr bwMode="auto">
          <a:xfrm>
            <a:off x="1119560" y="3091372"/>
            <a:ext cx="8136904" cy="0"/>
          </a:xfrm>
          <a:prstGeom prst="line">
            <a:avLst/>
          </a:prstGeom>
          <a:noFill/>
          <a:ln w="101600">
            <a:solidFill>
              <a:schemeClr val="tx1">
                <a:lumMod val="75000"/>
                <a:lumOff val="25000"/>
              </a:schemeClr>
            </a:solidFill>
            <a:round/>
            <a:headEnd/>
            <a:tailEnd type="triangle" w="med" len="med"/>
          </a:ln>
          <a:effectLst/>
          <a:extLst/>
        </p:spPr>
        <p:txBody>
          <a:bodyPr/>
          <a:lstStyle/>
          <a:p>
            <a:pPr>
              <a:defRPr/>
            </a:pPr>
            <a:endParaRPr lang="zh-CN" altLang="en-US">
              <a:ln>
                <a:solidFill>
                  <a:srgbClr val="FFD347"/>
                </a:solidFill>
              </a:ln>
              <a:latin typeface="微软雅黑" pitchFamily="34" charset="-122"/>
              <a:ea typeface="微软雅黑" pitchFamily="34" charset="-122"/>
              <a:cs typeface="宋体" charset="0"/>
            </a:endParaRPr>
          </a:p>
        </p:txBody>
      </p:sp>
      <p:sp>
        <p:nvSpPr>
          <p:cNvPr id="21" name="AutoShape 2"/>
          <p:cNvSpPr>
            <a:spLocks noChangeArrowheads="1"/>
          </p:cNvSpPr>
          <p:nvPr/>
        </p:nvSpPr>
        <p:spPr bwMode="auto">
          <a:xfrm>
            <a:off x="2244476" y="1098179"/>
            <a:ext cx="1619250" cy="1668639"/>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a:solidFill>
                <a:srgbClr val="595959"/>
              </a:solidFill>
              <a:latin typeface="微软雅黑" pitchFamily="34" charset="-122"/>
              <a:ea typeface="微软雅黑" pitchFamily="34" charset="-122"/>
              <a:cs typeface="宋体" charset="0"/>
            </a:endParaRPr>
          </a:p>
        </p:txBody>
      </p:sp>
      <p:sp>
        <p:nvSpPr>
          <p:cNvPr id="22" name="Line 16"/>
          <p:cNvSpPr>
            <a:spLocks noChangeShapeType="1"/>
          </p:cNvSpPr>
          <p:nvPr/>
        </p:nvSpPr>
        <p:spPr bwMode="auto">
          <a:xfrm flipH="1">
            <a:off x="2411164" y="1293971"/>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23" name="Group 138"/>
          <p:cNvGrpSpPr>
            <a:grpSpLocks/>
          </p:cNvGrpSpPr>
          <p:nvPr/>
        </p:nvGrpSpPr>
        <p:grpSpPr bwMode="auto">
          <a:xfrm>
            <a:off x="2316479" y="2987810"/>
            <a:ext cx="182151" cy="202340"/>
            <a:chOff x="1661" y="2750"/>
            <a:chExt cx="250" cy="250"/>
          </a:xfrm>
        </p:grpSpPr>
        <p:sp>
          <p:nvSpPr>
            <p:cNvPr id="24"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sp>
          <p:nvSpPr>
            <p:cNvPr id="25"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26" name="TextBox 57"/>
          <p:cNvSpPr txBox="1">
            <a:spLocks noChangeArrowheads="1"/>
          </p:cNvSpPr>
          <p:nvPr/>
        </p:nvSpPr>
        <p:spPr bwMode="auto">
          <a:xfrm>
            <a:off x="2415579" y="1172261"/>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27" name="TextBox 57"/>
          <p:cNvSpPr txBox="1">
            <a:spLocks noChangeArrowheads="1"/>
          </p:cNvSpPr>
          <p:nvPr/>
        </p:nvSpPr>
        <p:spPr bwMode="auto">
          <a:xfrm>
            <a:off x="2433043" y="1579720"/>
            <a:ext cx="15477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28" name="AutoShape 17"/>
          <p:cNvSpPr>
            <a:spLocks noChangeArrowheads="1"/>
          </p:cNvSpPr>
          <p:nvPr/>
        </p:nvSpPr>
        <p:spPr bwMode="auto">
          <a:xfrm>
            <a:off x="1443732" y="3424748"/>
            <a:ext cx="1692052" cy="1497996"/>
          </a:xfrm>
          <a:prstGeom prst="roundRect">
            <a:avLst>
              <a:gd name="adj" fmla="val 13009"/>
            </a:avLst>
          </a:prstGeom>
          <a:solidFill>
            <a:srgbClr val="4472C4"/>
          </a:solidFill>
          <a:ln w="19050" cap="rnd">
            <a:noFill/>
            <a:prstDash val="sysDot"/>
            <a:round/>
            <a:headEnd/>
            <a:tailEnd/>
          </a:ln>
          <a:effectLst/>
        </p:spPr>
        <p:txBody>
          <a:bodyPr/>
          <a:lstStyle/>
          <a:p>
            <a:pPr>
              <a:defRPr/>
            </a:pPr>
            <a:endParaRPr lang="zh-CN" altLang="en-US">
              <a:solidFill>
                <a:schemeClr val="bg1"/>
              </a:solidFill>
              <a:latin typeface="微软雅黑" pitchFamily="34" charset="-122"/>
              <a:ea typeface="微软雅黑" pitchFamily="34" charset="-122"/>
              <a:cs typeface="宋体" charset="0"/>
            </a:endParaRPr>
          </a:p>
        </p:txBody>
      </p:sp>
      <p:sp>
        <p:nvSpPr>
          <p:cNvPr id="29" name="TextBox 57"/>
          <p:cNvSpPr txBox="1">
            <a:spLocks noChangeArrowheads="1"/>
          </p:cNvSpPr>
          <p:nvPr/>
        </p:nvSpPr>
        <p:spPr bwMode="auto">
          <a:xfrm>
            <a:off x="1632647" y="3539400"/>
            <a:ext cx="855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30" name="TextBox 57"/>
          <p:cNvSpPr txBox="1">
            <a:spLocks noChangeArrowheads="1"/>
          </p:cNvSpPr>
          <p:nvPr/>
        </p:nvSpPr>
        <p:spPr bwMode="auto">
          <a:xfrm>
            <a:off x="1637407" y="3814967"/>
            <a:ext cx="14430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31" name="Line 18"/>
          <p:cNvSpPr>
            <a:spLocks noChangeShapeType="1"/>
          </p:cNvSpPr>
          <p:nvPr/>
        </p:nvSpPr>
        <p:spPr bwMode="auto">
          <a:xfrm flipH="1">
            <a:off x="1605657" y="3094902"/>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32" name="Group 138"/>
          <p:cNvGrpSpPr>
            <a:grpSpLocks/>
          </p:cNvGrpSpPr>
          <p:nvPr/>
        </p:nvGrpSpPr>
        <p:grpSpPr bwMode="auto">
          <a:xfrm>
            <a:off x="1521675" y="2983776"/>
            <a:ext cx="182211" cy="202388"/>
            <a:chOff x="1661" y="2750"/>
            <a:chExt cx="250" cy="250"/>
          </a:xfrm>
          <a:solidFill>
            <a:srgbClr val="4472C4"/>
          </a:solidFill>
        </p:grpSpPr>
        <p:sp>
          <p:nvSpPr>
            <p:cNvPr id="33" name="Oval 139"/>
            <p:cNvSpPr>
              <a:spLocks noChangeArrowheads="1"/>
            </p:cNvSpPr>
            <p:nvPr/>
          </p:nvSpPr>
          <p:spPr bwMode="auto">
            <a:xfrm>
              <a:off x="1661" y="2750"/>
              <a:ext cx="250" cy="251"/>
            </a:xfrm>
            <a:prstGeom prst="ellipse">
              <a:avLst/>
            </a:prstGeom>
            <a:grpFill/>
            <a:ln>
              <a:noFill/>
            </a:ln>
            <a:extLst/>
          </p:spPr>
          <p:txBody>
            <a:bodyPr wrap="none" anchor="ctr"/>
            <a:lstStyle/>
            <a:p>
              <a:pPr algn="ctr">
                <a:defRPr/>
              </a:pPr>
              <a:endParaRPr lang="ko-KR" altLang="en-US">
                <a:latin typeface="微软雅黑" pitchFamily="34" charset="-122"/>
                <a:ea typeface="Malgun Gothic" pitchFamily="34" charset="-127"/>
              </a:endParaRPr>
            </a:p>
          </p:txBody>
        </p:sp>
        <p:sp>
          <p:nvSpPr>
            <p:cNvPr id="34"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a:latin typeface="微软雅黑" pitchFamily="34" charset="-122"/>
                <a:ea typeface="Malgun Gothic" pitchFamily="34" charset="-127"/>
              </a:endParaRPr>
            </a:p>
          </p:txBody>
        </p:sp>
      </p:grpSp>
      <p:sp>
        <p:nvSpPr>
          <p:cNvPr id="35" name="AutoShape 5"/>
          <p:cNvSpPr>
            <a:spLocks noChangeArrowheads="1"/>
          </p:cNvSpPr>
          <p:nvPr/>
        </p:nvSpPr>
        <p:spPr bwMode="auto">
          <a:xfrm>
            <a:off x="3971678" y="3437095"/>
            <a:ext cx="1700213" cy="149799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latin typeface="微软雅黑" pitchFamily="34" charset="-122"/>
              <a:ea typeface="微软雅黑" pitchFamily="34" charset="-122"/>
              <a:cs typeface="宋体" charset="0"/>
            </a:endParaRPr>
          </a:p>
        </p:txBody>
      </p:sp>
      <p:sp>
        <p:nvSpPr>
          <p:cNvPr id="36" name="TextBox 57"/>
          <p:cNvSpPr txBox="1">
            <a:spLocks noChangeArrowheads="1"/>
          </p:cNvSpPr>
          <p:nvPr/>
        </p:nvSpPr>
        <p:spPr bwMode="auto">
          <a:xfrm>
            <a:off x="4114551" y="3537637"/>
            <a:ext cx="1773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37" name="TextBox 57"/>
          <p:cNvSpPr txBox="1">
            <a:spLocks noChangeArrowheads="1"/>
          </p:cNvSpPr>
          <p:nvPr/>
        </p:nvSpPr>
        <p:spPr bwMode="auto">
          <a:xfrm>
            <a:off x="4130230" y="3814967"/>
            <a:ext cx="15416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38" name="Line 18"/>
          <p:cNvSpPr>
            <a:spLocks noChangeShapeType="1"/>
          </p:cNvSpPr>
          <p:nvPr/>
        </p:nvSpPr>
        <p:spPr bwMode="auto">
          <a:xfrm flipH="1">
            <a:off x="4124076" y="3094902"/>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39" name="Group 138"/>
          <p:cNvGrpSpPr>
            <a:grpSpLocks/>
          </p:cNvGrpSpPr>
          <p:nvPr/>
        </p:nvGrpSpPr>
        <p:grpSpPr bwMode="auto">
          <a:xfrm>
            <a:off x="4039827" y="2983775"/>
            <a:ext cx="182252" cy="202458"/>
            <a:chOff x="1661" y="2750"/>
            <a:chExt cx="250" cy="250"/>
          </a:xfrm>
        </p:grpSpPr>
        <p:sp>
          <p:nvSpPr>
            <p:cNvPr id="40" name="Oval 139"/>
            <p:cNvSpPr>
              <a:spLocks noChangeArrowheads="1"/>
            </p:cNvSpPr>
            <p:nvPr/>
          </p:nvSpPr>
          <p:spPr bwMode="auto">
            <a:xfrm>
              <a:off x="1661" y="2750"/>
              <a:ext cx="250" cy="250"/>
            </a:xfrm>
            <a:prstGeom prst="ellipse">
              <a:avLst/>
            </a:prstGeom>
            <a:solidFill>
              <a:schemeClr val="bg1">
                <a:lumMod val="65000"/>
              </a:schemeClr>
            </a:solidFill>
            <a:ln>
              <a:noFill/>
            </a:ln>
            <a:extLst/>
          </p:spPr>
          <p:txBody>
            <a:bodyPr wrap="none" anchor="ctr"/>
            <a:lstStyle/>
            <a:p>
              <a:pPr algn="ctr">
                <a:defRPr/>
              </a:pPr>
              <a:endParaRPr lang="ko-KR" altLang="en-US">
                <a:latin typeface="微软雅黑" pitchFamily="34" charset="-122"/>
                <a:ea typeface="Malgun Gothic" pitchFamily="34" charset="-127"/>
              </a:endParaRPr>
            </a:p>
          </p:txBody>
        </p:sp>
        <p:sp>
          <p:nvSpPr>
            <p:cNvPr id="41"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42" name="AutoShape 2"/>
          <p:cNvSpPr>
            <a:spLocks noChangeArrowheads="1"/>
          </p:cNvSpPr>
          <p:nvPr/>
        </p:nvSpPr>
        <p:spPr bwMode="auto">
          <a:xfrm>
            <a:off x="4613026" y="1098179"/>
            <a:ext cx="1619250" cy="1668639"/>
          </a:xfrm>
          <a:prstGeom prst="roundRect">
            <a:avLst>
              <a:gd name="adj" fmla="val 13009"/>
            </a:avLst>
          </a:prstGeom>
          <a:solidFill>
            <a:srgbClr val="4472C4"/>
          </a:solidFill>
          <a:ln w="19050" cap="rnd">
            <a:noFill/>
            <a:prstDash val="sysDot"/>
            <a:round/>
            <a:headEnd/>
            <a:tailEnd/>
          </a:ln>
          <a:effectLst/>
        </p:spPr>
        <p:txBody>
          <a:bodyPr/>
          <a:lstStyle/>
          <a:p>
            <a:endParaRPr lang="zh-CN" altLang="en-US">
              <a:latin typeface="微软雅黑" pitchFamily="34" charset="-122"/>
              <a:ea typeface="微软雅黑" pitchFamily="34" charset="-122"/>
              <a:cs typeface="宋体" charset="0"/>
            </a:endParaRPr>
          </a:p>
        </p:txBody>
      </p:sp>
      <p:sp>
        <p:nvSpPr>
          <p:cNvPr id="43" name="TextBox 57"/>
          <p:cNvSpPr txBox="1">
            <a:spLocks noChangeArrowheads="1"/>
          </p:cNvSpPr>
          <p:nvPr/>
        </p:nvSpPr>
        <p:spPr bwMode="auto">
          <a:xfrm>
            <a:off x="4791843" y="1172261"/>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44" name="TextBox 57"/>
          <p:cNvSpPr txBox="1">
            <a:spLocks noChangeArrowheads="1"/>
          </p:cNvSpPr>
          <p:nvPr/>
        </p:nvSpPr>
        <p:spPr bwMode="auto">
          <a:xfrm>
            <a:off x="4793431" y="1547970"/>
            <a:ext cx="1565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200" b="1" dirty="0">
                <a:solidFill>
                  <a:schemeClr val="bg1"/>
                </a:solidFill>
                <a:latin typeface="微软雅黑" pitchFamily="34" charset="-122"/>
                <a:ea typeface="微软雅黑" pitchFamily="34" charset="-122"/>
              </a:rPr>
              <a:t>添加文本说明内容</a:t>
            </a:r>
            <a:endParaRPr lang="en-US" altLang="zh-CN" sz="1200" b="1" dirty="0">
              <a:solidFill>
                <a:schemeClr val="bg1"/>
              </a:solidFill>
              <a:latin typeface="微软雅黑" pitchFamily="34" charset="-122"/>
              <a:ea typeface="微软雅黑" pitchFamily="34" charset="-122"/>
            </a:endParaRPr>
          </a:p>
          <a:p>
            <a:pPr>
              <a:lnSpc>
                <a:spcPct val="150000"/>
              </a:lnSpc>
            </a:pPr>
            <a:r>
              <a:rPr lang="zh-CN" altLang="en-US" sz="1200" b="1" dirty="0">
                <a:solidFill>
                  <a:schemeClr val="bg1"/>
                </a:solidFill>
                <a:latin typeface="微软雅黑" pitchFamily="34" charset="-122"/>
                <a:ea typeface="微软雅黑" pitchFamily="34" charset="-122"/>
              </a:rPr>
              <a:t>添加文本说明内容</a:t>
            </a:r>
          </a:p>
          <a:p>
            <a:pPr>
              <a:lnSpc>
                <a:spcPct val="150000"/>
              </a:lnSpc>
            </a:pPr>
            <a:r>
              <a:rPr lang="zh-CN" altLang="en-US" sz="1200" b="1" dirty="0">
                <a:solidFill>
                  <a:schemeClr val="bg1"/>
                </a:solidFill>
                <a:latin typeface="微软雅黑" pitchFamily="34" charset="-122"/>
                <a:ea typeface="微软雅黑" pitchFamily="34" charset="-122"/>
              </a:rPr>
              <a:t>添加文本说明内容</a:t>
            </a:r>
          </a:p>
        </p:txBody>
      </p:sp>
      <p:sp>
        <p:nvSpPr>
          <p:cNvPr id="45" name="Line 16"/>
          <p:cNvSpPr>
            <a:spLocks noChangeShapeType="1"/>
          </p:cNvSpPr>
          <p:nvPr/>
        </p:nvSpPr>
        <p:spPr bwMode="auto">
          <a:xfrm flipH="1">
            <a:off x="4771776" y="1293971"/>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46" name="Group 138"/>
          <p:cNvGrpSpPr>
            <a:grpSpLocks/>
          </p:cNvGrpSpPr>
          <p:nvPr/>
        </p:nvGrpSpPr>
        <p:grpSpPr bwMode="auto">
          <a:xfrm>
            <a:off x="4676490" y="2987810"/>
            <a:ext cx="182151" cy="202340"/>
            <a:chOff x="1661" y="2750"/>
            <a:chExt cx="250" cy="250"/>
          </a:xfrm>
          <a:solidFill>
            <a:srgbClr val="4472C4"/>
          </a:solidFill>
        </p:grpSpPr>
        <p:sp>
          <p:nvSpPr>
            <p:cNvPr id="47"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a:latin typeface="微软雅黑" pitchFamily="34" charset="-122"/>
                <a:ea typeface="Malgun Gothic" pitchFamily="34" charset="-127"/>
              </a:endParaRPr>
            </a:p>
          </p:txBody>
        </p:sp>
        <p:sp>
          <p:nvSpPr>
            <p:cNvPr id="48"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a:latin typeface="微软雅黑" pitchFamily="34" charset="-122"/>
                <a:ea typeface="Malgun Gothic" pitchFamily="34" charset="-127"/>
              </a:endParaRPr>
            </a:p>
          </p:txBody>
        </p:sp>
      </p:grpSp>
      <p:sp>
        <p:nvSpPr>
          <p:cNvPr id="49" name="AutoShape 6"/>
          <p:cNvSpPr>
            <a:spLocks noChangeArrowheads="1"/>
          </p:cNvSpPr>
          <p:nvPr/>
        </p:nvSpPr>
        <p:spPr bwMode="auto">
          <a:xfrm>
            <a:off x="6211639" y="3424748"/>
            <a:ext cx="1681162" cy="1497996"/>
          </a:xfrm>
          <a:prstGeom prst="roundRect">
            <a:avLst>
              <a:gd name="adj" fmla="val 13009"/>
            </a:avLst>
          </a:prstGeom>
          <a:solidFill>
            <a:srgbClr val="4472C4"/>
          </a:solidFill>
          <a:ln w="19050" cap="rnd">
            <a:noFill/>
            <a:prstDash val="sysDot"/>
            <a:round/>
            <a:headEnd/>
            <a:tailEnd/>
          </a:ln>
          <a:effectLst/>
        </p:spPr>
        <p:txBody>
          <a:bodyPr/>
          <a:lstStyle/>
          <a:p>
            <a:endParaRPr lang="zh-CN" altLang="en-US">
              <a:latin typeface="微软雅黑" pitchFamily="34" charset="-122"/>
              <a:ea typeface="微软雅黑" pitchFamily="34" charset="-122"/>
              <a:cs typeface="宋体" charset="0"/>
            </a:endParaRPr>
          </a:p>
        </p:txBody>
      </p:sp>
      <p:sp>
        <p:nvSpPr>
          <p:cNvPr id="50" name="Line 7"/>
          <p:cNvSpPr>
            <a:spLocks noChangeShapeType="1"/>
          </p:cNvSpPr>
          <p:nvPr/>
        </p:nvSpPr>
        <p:spPr bwMode="auto">
          <a:xfrm flipH="1">
            <a:off x="6348166" y="3094902"/>
            <a:ext cx="3175" cy="645583"/>
          </a:xfrm>
          <a:prstGeom prst="line">
            <a:avLst/>
          </a:prstGeom>
          <a:noFill/>
          <a:ln w="19050">
            <a:solidFill>
              <a:schemeClr val="bg1"/>
            </a:solidFill>
            <a:prstDash val="sysDot"/>
            <a:round/>
            <a:headEnd type="oval" w="med" len="med"/>
            <a:tailEnd type="oval" w="med" len="med"/>
          </a:ln>
          <a:effectLst/>
          <a:extLst/>
        </p:spPr>
        <p:txBody>
          <a:bodyPr/>
          <a:lstStyle/>
          <a:p>
            <a:pPr>
              <a:defRPr/>
            </a:pPr>
            <a:endParaRPr lang="zh-CN" altLang="en-US">
              <a:latin typeface="微软雅黑" pitchFamily="34" charset="-122"/>
              <a:ea typeface="微软雅黑" pitchFamily="34" charset="-122"/>
              <a:cs typeface="宋体" charset="0"/>
            </a:endParaRPr>
          </a:p>
        </p:txBody>
      </p:sp>
      <p:grpSp>
        <p:nvGrpSpPr>
          <p:cNvPr id="51" name="Group 138"/>
          <p:cNvGrpSpPr>
            <a:grpSpLocks/>
          </p:cNvGrpSpPr>
          <p:nvPr/>
        </p:nvGrpSpPr>
        <p:grpSpPr bwMode="auto">
          <a:xfrm>
            <a:off x="6264863" y="2987305"/>
            <a:ext cx="182144" cy="202433"/>
            <a:chOff x="1661" y="2750"/>
            <a:chExt cx="250" cy="250"/>
          </a:xfrm>
          <a:solidFill>
            <a:srgbClr val="4472C4"/>
          </a:solidFill>
        </p:grpSpPr>
        <p:sp>
          <p:nvSpPr>
            <p:cNvPr id="52"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a:latin typeface="微软雅黑" pitchFamily="34" charset="-122"/>
                <a:ea typeface="Malgun Gothic" pitchFamily="34" charset="-127"/>
              </a:endParaRPr>
            </a:p>
          </p:txBody>
        </p:sp>
        <p:sp>
          <p:nvSpPr>
            <p:cNvPr id="53"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a:latin typeface="微软雅黑" pitchFamily="34" charset="-122"/>
                <a:ea typeface="Malgun Gothic" pitchFamily="34" charset="-127"/>
              </a:endParaRPr>
            </a:p>
          </p:txBody>
        </p:sp>
      </p:grpSp>
      <p:sp>
        <p:nvSpPr>
          <p:cNvPr id="54" name="TextBox 57"/>
          <p:cNvSpPr txBox="1">
            <a:spLocks noChangeArrowheads="1"/>
          </p:cNvSpPr>
          <p:nvPr/>
        </p:nvSpPr>
        <p:spPr bwMode="auto">
          <a:xfrm>
            <a:off x="6392616" y="3549983"/>
            <a:ext cx="2287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55" name="TextBox 57"/>
          <p:cNvSpPr txBox="1">
            <a:spLocks noChangeArrowheads="1"/>
          </p:cNvSpPr>
          <p:nvPr/>
        </p:nvSpPr>
        <p:spPr bwMode="auto">
          <a:xfrm>
            <a:off x="6410078" y="3814967"/>
            <a:ext cx="1414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56" name="AutoShape 4"/>
          <p:cNvSpPr>
            <a:spLocks noChangeArrowheads="1"/>
          </p:cNvSpPr>
          <p:nvPr/>
        </p:nvSpPr>
        <p:spPr bwMode="auto">
          <a:xfrm>
            <a:off x="6989514" y="1097305"/>
            <a:ext cx="1619250" cy="1669572"/>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latin typeface="微软雅黑" pitchFamily="34" charset="-122"/>
              <a:ea typeface="微软雅黑" pitchFamily="34" charset="-122"/>
              <a:cs typeface="宋体" charset="0"/>
            </a:endParaRPr>
          </a:p>
        </p:txBody>
      </p:sp>
      <p:sp>
        <p:nvSpPr>
          <p:cNvPr id="57" name="Line 14"/>
          <p:cNvSpPr>
            <a:spLocks noChangeShapeType="1"/>
          </p:cNvSpPr>
          <p:nvPr/>
        </p:nvSpPr>
        <p:spPr bwMode="auto">
          <a:xfrm flipH="1">
            <a:off x="7140326" y="1327485"/>
            <a:ext cx="0" cy="1760361"/>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58" name="Group 138"/>
          <p:cNvGrpSpPr>
            <a:grpSpLocks/>
          </p:cNvGrpSpPr>
          <p:nvPr/>
        </p:nvGrpSpPr>
        <p:grpSpPr bwMode="auto">
          <a:xfrm>
            <a:off x="7056936" y="2991378"/>
            <a:ext cx="182151" cy="202300"/>
            <a:chOff x="1661" y="2750"/>
            <a:chExt cx="250" cy="250"/>
          </a:xfrm>
        </p:grpSpPr>
        <p:sp>
          <p:nvSpPr>
            <p:cNvPr id="59" name="Oval 139"/>
            <p:cNvSpPr>
              <a:spLocks noChangeArrowheads="1"/>
            </p:cNvSpPr>
            <p:nvPr/>
          </p:nvSpPr>
          <p:spPr bwMode="auto">
            <a:xfrm>
              <a:off x="1660" y="2749"/>
              <a:ext cx="251" cy="251"/>
            </a:xfrm>
            <a:prstGeom prst="ellipse">
              <a:avLst/>
            </a:prstGeom>
            <a:solidFill>
              <a:schemeClr val="bg1">
                <a:lumMod val="65000"/>
              </a:schemeClr>
            </a:solidFill>
            <a:ln>
              <a:noFill/>
            </a:ln>
            <a:extLst/>
          </p:spPr>
          <p:txBody>
            <a:bodyPr wrap="none" anchor="ctr"/>
            <a:lstStyle/>
            <a:p>
              <a:pPr algn="ctr">
                <a:defRPr/>
              </a:pPr>
              <a:endParaRPr lang="ko-KR" altLang="en-US">
                <a:latin typeface="微软雅黑" pitchFamily="34" charset="-122"/>
                <a:ea typeface="Malgun Gothic" pitchFamily="34" charset="-127"/>
              </a:endParaRPr>
            </a:p>
          </p:txBody>
        </p:sp>
        <p:sp>
          <p:nvSpPr>
            <p:cNvPr id="60"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61" name="TextBox 57"/>
          <p:cNvSpPr txBox="1">
            <a:spLocks noChangeArrowheads="1"/>
          </p:cNvSpPr>
          <p:nvPr/>
        </p:nvSpPr>
        <p:spPr bwMode="auto">
          <a:xfrm>
            <a:off x="7176841" y="1172261"/>
            <a:ext cx="1431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62" name="TextBox 57"/>
          <p:cNvSpPr txBox="1">
            <a:spLocks noChangeArrowheads="1"/>
          </p:cNvSpPr>
          <p:nvPr/>
        </p:nvSpPr>
        <p:spPr bwMode="auto">
          <a:xfrm>
            <a:off x="7176841" y="1588539"/>
            <a:ext cx="1431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200" b="1" dirty="0">
                <a:solidFill>
                  <a:schemeClr val="bg1"/>
                </a:solidFill>
                <a:latin typeface="微软雅黑" pitchFamily="34" charset="-122"/>
                <a:ea typeface="微软雅黑" pitchFamily="34" charset="-122"/>
              </a:rPr>
              <a:t>添加文本说明内容</a:t>
            </a:r>
            <a:endParaRPr lang="en-US" altLang="zh-CN" sz="1200" b="1" dirty="0">
              <a:solidFill>
                <a:schemeClr val="bg1"/>
              </a:solidFill>
              <a:latin typeface="微软雅黑" pitchFamily="34" charset="-122"/>
              <a:ea typeface="微软雅黑" pitchFamily="34" charset="-122"/>
            </a:endParaRPr>
          </a:p>
          <a:p>
            <a:pPr>
              <a:lnSpc>
                <a:spcPct val="150000"/>
              </a:lnSpc>
            </a:pPr>
            <a:r>
              <a:rPr lang="zh-CN" altLang="en-US" sz="1200" b="1" dirty="0">
                <a:solidFill>
                  <a:schemeClr val="bg1"/>
                </a:solidFill>
                <a:latin typeface="微软雅黑" pitchFamily="34" charset="-122"/>
                <a:ea typeface="微软雅黑" pitchFamily="34" charset="-122"/>
              </a:rPr>
              <a:t>添加文本说明内容</a:t>
            </a:r>
          </a:p>
          <a:p>
            <a:pPr>
              <a:lnSpc>
                <a:spcPct val="150000"/>
              </a:lnSpc>
            </a:pPr>
            <a:r>
              <a:rPr lang="zh-CN" altLang="en-US" sz="1200" b="1" dirty="0">
                <a:solidFill>
                  <a:schemeClr val="bg1"/>
                </a:solidFill>
                <a:latin typeface="微软雅黑" pitchFamily="34" charset="-122"/>
                <a:ea typeface="微软雅黑" pitchFamily="34" charset="-122"/>
              </a:rPr>
              <a:t>添加文本说明内容</a:t>
            </a:r>
          </a:p>
        </p:txBody>
      </p:sp>
    </p:spTree>
    <p:extLst>
      <p:ext uri="{BB962C8B-B14F-4D97-AF65-F5344CB8AC3E}">
        <p14:creationId xmlns:p14="http://schemas.microsoft.com/office/powerpoint/2010/main" val="4910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strVal val="4*#ppt_w"/>
                                          </p:val>
                                        </p:tav>
                                        <p:tav tm="100000">
                                          <p:val>
                                            <p:strVal val="#ppt_w"/>
                                          </p:val>
                                        </p:tav>
                                      </p:tavLst>
                                    </p:anim>
                                    <p:anim calcmode="lin" valueType="num">
                                      <p:cBhvr>
                                        <p:cTn id="12" dur="250" fill="hold"/>
                                        <p:tgtEl>
                                          <p:spTgt spid="32"/>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p:cTn id="15" dur="250" fill="hold"/>
                                        <p:tgtEl>
                                          <p:spTgt spid="23"/>
                                        </p:tgtEl>
                                        <p:attrNameLst>
                                          <p:attrName>ppt_w</p:attrName>
                                        </p:attrNameLst>
                                      </p:cBhvr>
                                      <p:tavLst>
                                        <p:tav tm="0">
                                          <p:val>
                                            <p:strVal val="4*#ppt_w"/>
                                          </p:val>
                                        </p:tav>
                                        <p:tav tm="100000">
                                          <p:val>
                                            <p:strVal val="#ppt_w"/>
                                          </p:val>
                                        </p:tav>
                                      </p:tavLst>
                                    </p:anim>
                                    <p:anim calcmode="lin" valueType="num">
                                      <p:cBhvr>
                                        <p:cTn id="16" dur="250" fill="hold"/>
                                        <p:tgtEl>
                                          <p:spTgt spid="23"/>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250" fill="hold"/>
                                        <p:tgtEl>
                                          <p:spTgt spid="39"/>
                                        </p:tgtEl>
                                        <p:attrNameLst>
                                          <p:attrName>ppt_w</p:attrName>
                                        </p:attrNameLst>
                                      </p:cBhvr>
                                      <p:tavLst>
                                        <p:tav tm="0">
                                          <p:val>
                                            <p:strVal val="4*#ppt_w"/>
                                          </p:val>
                                        </p:tav>
                                        <p:tav tm="100000">
                                          <p:val>
                                            <p:strVal val="#ppt_w"/>
                                          </p:val>
                                        </p:tav>
                                      </p:tavLst>
                                    </p:anim>
                                    <p:anim calcmode="lin" valueType="num">
                                      <p:cBhvr>
                                        <p:cTn id="20" dur="250" fill="hold"/>
                                        <p:tgtEl>
                                          <p:spTgt spid="39"/>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46"/>
                                        </p:tgtEl>
                                        <p:attrNameLst>
                                          <p:attrName>style.visibility</p:attrName>
                                        </p:attrNameLst>
                                      </p:cBhvr>
                                      <p:to>
                                        <p:strVal val="visible"/>
                                      </p:to>
                                    </p:set>
                                    <p:anim calcmode="lin" valueType="num">
                                      <p:cBhvr>
                                        <p:cTn id="23" dur="250" fill="hold"/>
                                        <p:tgtEl>
                                          <p:spTgt spid="46"/>
                                        </p:tgtEl>
                                        <p:attrNameLst>
                                          <p:attrName>ppt_w</p:attrName>
                                        </p:attrNameLst>
                                      </p:cBhvr>
                                      <p:tavLst>
                                        <p:tav tm="0">
                                          <p:val>
                                            <p:strVal val="4*#ppt_w"/>
                                          </p:val>
                                        </p:tav>
                                        <p:tav tm="100000">
                                          <p:val>
                                            <p:strVal val="#ppt_w"/>
                                          </p:val>
                                        </p:tav>
                                      </p:tavLst>
                                    </p:anim>
                                    <p:anim calcmode="lin" valueType="num">
                                      <p:cBhvr>
                                        <p:cTn id="24" dur="250" fill="hold"/>
                                        <p:tgtEl>
                                          <p:spTgt spid="46"/>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1000"/>
                                  </p:stCondLst>
                                  <p:childTnLst>
                                    <p:set>
                                      <p:cBhvr>
                                        <p:cTn id="26" dur="1" fill="hold">
                                          <p:stCondLst>
                                            <p:cond delay="0"/>
                                          </p:stCondLst>
                                        </p:cTn>
                                        <p:tgtEl>
                                          <p:spTgt spid="51"/>
                                        </p:tgtEl>
                                        <p:attrNameLst>
                                          <p:attrName>style.visibility</p:attrName>
                                        </p:attrNameLst>
                                      </p:cBhvr>
                                      <p:to>
                                        <p:strVal val="visible"/>
                                      </p:to>
                                    </p:set>
                                    <p:anim calcmode="lin" valueType="num">
                                      <p:cBhvr>
                                        <p:cTn id="27" dur="250" fill="hold"/>
                                        <p:tgtEl>
                                          <p:spTgt spid="51"/>
                                        </p:tgtEl>
                                        <p:attrNameLst>
                                          <p:attrName>ppt_w</p:attrName>
                                        </p:attrNameLst>
                                      </p:cBhvr>
                                      <p:tavLst>
                                        <p:tav tm="0">
                                          <p:val>
                                            <p:strVal val="4*#ppt_w"/>
                                          </p:val>
                                        </p:tav>
                                        <p:tav tm="100000">
                                          <p:val>
                                            <p:strVal val="#ppt_w"/>
                                          </p:val>
                                        </p:tav>
                                      </p:tavLst>
                                    </p:anim>
                                    <p:anim calcmode="lin" valueType="num">
                                      <p:cBhvr>
                                        <p:cTn id="28" dur="250" fill="hold"/>
                                        <p:tgtEl>
                                          <p:spTgt spid="51"/>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250"/>
                                  </p:stCondLst>
                                  <p:childTnLst>
                                    <p:set>
                                      <p:cBhvr>
                                        <p:cTn id="30" dur="1" fill="hold">
                                          <p:stCondLst>
                                            <p:cond delay="0"/>
                                          </p:stCondLst>
                                        </p:cTn>
                                        <p:tgtEl>
                                          <p:spTgt spid="58"/>
                                        </p:tgtEl>
                                        <p:attrNameLst>
                                          <p:attrName>style.visibility</p:attrName>
                                        </p:attrNameLst>
                                      </p:cBhvr>
                                      <p:to>
                                        <p:strVal val="visible"/>
                                      </p:to>
                                    </p:set>
                                    <p:anim calcmode="lin" valueType="num">
                                      <p:cBhvr>
                                        <p:cTn id="31" dur="250" fill="hold"/>
                                        <p:tgtEl>
                                          <p:spTgt spid="58"/>
                                        </p:tgtEl>
                                        <p:attrNameLst>
                                          <p:attrName>ppt_w</p:attrName>
                                        </p:attrNameLst>
                                      </p:cBhvr>
                                      <p:tavLst>
                                        <p:tav tm="0">
                                          <p:val>
                                            <p:strVal val="4*#ppt_w"/>
                                          </p:val>
                                        </p:tav>
                                        <p:tav tm="100000">
                                          <p:val>
                                            <p:strVal val="#ppt_w"/>
                                          </p:val>
                                        </p:tav>
                                      </p:tavLst>
                                    </p:anim>
                                    <p:anim calcmode="lin" valueType="num">
                                      <p:cBhvr>
                                        <p:cTn id="32" dur="250" fill="hold"/>
                                        <p:tgtEl>
                                          <p:spTgt spid="58"/>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up)">
                                      <p:cBhvr>
                                        <p:cTn id="42" dur="500"/>
                                        <p:tgtEl>
                                          <p:spTgt spid="5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down)">
                                      <p:cBhvr>
                                        <p:cTn id="48" dur="500"/>
                                        <p:tgtEl>
                                          <p:spTgt spid="4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500"/>
                                        <p:tgtEl>
                                          <p:spTgt spid="57"/>
                                        </p:tgtEl>
                                      </p:cBhvr>
                                    </p:animEffect>
                                  </p:childTnLst>
                                </p:cTn>
                              </p:par>
                            </p:childTnLst>
                          </p:cTn>
                        </p:par>
                        <p:par>
                          <p:cTn id="52" fill="hold">
                            <p:stCondLst>
                              <p:cond delay="3000"/>
                            </p:stCondLst>
                            <p:childTnLst>
                              <p:par>
                                <p:cTn id="53" presetID="21"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heel(1)">
                                      <p:cBhvr>
                                        <p:cTn id="55" dur="1000"/>
                                        <p:tgtEl>
                                          <p:spTgt spid="21"/>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heel(1)">
                                      <p:cBhvr>
                                        <p:cTn id="58" dur="1000"/>
                                        <p:tgtEl>
                                          <p:spTgt spid="4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heel(1)">
                                      <p:cBhvr>
                                        <p:cTn id="61" dur="1000"/>
                                        <p:tgtEl>
                                          <p:spTgt spid="56"/>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heel(1)">
                                      <p:cBhvr>
                                        <p:cTn id="64" dur="1000"/>
                                        <p:tgtEl>
                                          <p:spTgt spid="28"/>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heel(1)">
                                      <p:cBhvr>
                                        <p:cTn id="67" dur="1000"/>
                                        <p:tgtEl>
                                          <p:spTgt spid="35"/>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heel(1)">
                                      <p:cBhvr>
                                        <p:cTn id="70" dur="1000"/>
                                        <p:tgtEl>
                                          <p:spTgt spid="49"/>
                                        </p:tgtEl>
                                      </p:cBhvr>
                                    </p:animEffect>
                                  </p:childTnLst>
                                </p:cTn>
                              </p:par>
                            </p:childTnLst>
                          </p:cTn>
                        </p:par>
                        <p:par>
                          <p:cTn id="71" fill="hold">
                            <p:stCondLst>
                              <p:cond delay="4000"/>
                            </p:stCondLst>
                            <p:childTnLst>
                              <p:par>
                                <p:cTn id="72" presetID="42"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anim calcmode="lin" valueType="num">
                                      <p:cBhvr>
                                        <p:cTn id="75" dur="500" fill="hold"/>
                                        <p:tgtEl>
                                          <p:spTgt spid="26"/>
                                        </p:tgtEl>
                                        <p:attrNameLst>
                                          <p:attrName>ppt_x</p:attrName>
                                        </p:attrNameLst>
                                      </p:cBhvr>
                                      <p:tavLst>
                                        <p:tav tm="0">
                                          <p:val>
                                            <p:strVal val="#ppt_x"/>
                                          </p:val>
                                        </p:tav>
                                        <p:tav tm="100000">
                                          <p:val>
                                            <p:strVal val="#ppt_x"/>
                                          </p:val>
                                        </p:tav>
                                      </p:tavLst>
                                    </p:anim>
                                    <p:anim calcmode="lin" valueType="num">
                                      <p:cBhvr>
                                        <p:cTn id="76" dur="500" fill="hold"/>
                                        <p:tgtEl>
                                          <p:spTgt spid="2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anim calcmode="lin" valueType="num">
                                      <p:cBhvr>
                                        <p:cTn id="80" dur="500" fill="hold"/>
                                        <p:tgtEl>
                                          <p:spTgt spid="27"/>
                                        </p:tgtEl>
                                        <p:attrNameLst>
                                          <p:attrName>ppt_x</p:attrName>
                                        </p:attrNameLst>
                                      </p:cBhvr>
                                      <p:tavLst>
                                        <p:tav tm="0">
                                          <p:val>
                                            <p:strVal val="#ppt_x"/>
                                          </p:val>
                                        </p:tav>
                                        <p:tav tm="100000">
                                          <p:val>
                                            <p:strVal val="#ppt_x"/>
                                          </p:val>
                                        </p:tav>
                                      </p:tavLst>
                                    </p:anim>
                                    <p:anim calcmode="lin" valueType="num">
                                      <p:cBhvr>
                                        <p:cTn id="81" dur="5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anim calcmode="lin" valueType="num">
                                      <p:cBhvr>
                                        <p:cTn id="85" dur="500" fill="hold"/>
                                        <p:tgtEl>
                                          <p:spTgt spid="43"/>
                                        </p:tgtEl>
                                        <p:attrNameLst>
                                          <p:attrName>ppt_x</p:attrName>
                                        </p:attrNameLst>
                                      </p:cBhvr>
                                      <p:tavLst>
                                        <p:tav tm="0">
                                          <p:val>
                                            <p:strVal val="#ppt_x"/>
                                          </p:val>
                                        </p:tav>
                                        <p:tav tm="100000">
                                          <p:val>
                                            <p:strVal val="#ppt_x"/>
                                          </p:val>
                                        </p:tav>
                                      </p:tavLst>
                                    </p:anim>
                                    <p:anim calcmode="lin" valueType="num">
                                      <p:cBhvr>
                                        <p:cTn id="86" dur="500" fill="hold"/>
                                        <p:tgtEl>
                                          <p:spTgt spid="4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anim calcmode="lin" valueType="num">
                                      <p:cBhvr>
                                        <p:cTn id="90" dur="500" fill="hold"/>
                                        <p:tgtEl>
                                          <p:spTgt spid="44"/>
                                        </p:tgtEl>
                                        <p:attrNameLst>
                                          <p:attrName>ppt_x</p:attrName>
                                        </p:attrNameLst>
                                      </p:cBhvr>
                                      <p:tavLst>
                                        <p:tav tm="0">
                                          <p:val>
                                            <p:strVal val="#ppt_x"/>
                                          </p:val>
                                        </p:tav>
                                        <p:tav tm="100000">
                                          <p:val>
                                            <p:strVal val="#ppt_x"/>
                                          </p:val>
                                        </p:tav>
                                      </p:tavLst>
                                    </p:anim>
                                    <p:anim calcmode="lin" valueType="num">
                                      <p:cBhvr>
                                        <p:cTn id="91" dur="500" fill="hold"/>
                                        <p:tgtEl>
                                          <p:spTgt spid="4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anim calcmode="lin" valueType="num">
                                      <p:cBhvr>
                                        <p:cTn id="95" dur="500" fill="hold"/>
                                        <p:tgtEl>
                                          <p:spTgt spid="61"/>
                                        </p:tgtEl>
                                        <p:attrNameLst>
                                          <p:attrName>ppt_x</p:attrName>
                                        </p:attrNameLst>
                                      </p:cBhvr>
                                      <p:tavLst>
                                        <p:tav tm="0">
                                          <p:val>
                                            <p:strVal val="#ppt_x"/>
                                          </p:val>
                                        </p:tav>
                                        <p:tav tm="100000">
                                          <p:val>
                                            <p:strVal val="#ppt_x"/>
                                          </p:val>
                                        </p:tav>
                                      </p:tavLst>
                                    </p:anim>
                                    <p:anim calcmode="lin" valueType="num">
                                      <p:cBhvr>
                                        <p:cTn id="96" dur="500" fill="hold"/>
                                        <p:tgtEl>
                                          <p:spTgt spid="6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anim calcmode="lin" valueType="num">
                                      <p:cBhvr>
                                        <p:cTn id="100" dur="500" fill="hold"/>
                                        <p:tgtEl>
                                          <p:spTgt spid="62"/>
                                        </p:tgtEl>
                                        <p:attrNameLst>
                                          <p:attrName>ppt_x</p:attrName>
                                        </p:attrNameLst>
                                      </p:cBhvr>
                                      <p:tavLst>
                                        <p:tav tm="0">
                                          <p:val>
                                            <p:strVal val="#ppt_x"/>
                                          </p:val>
                                        </p:tav>
                                        <p:tav tm="100000">
                                          <p:val>
                                            <p:strVal val="#ppt_x"/>
                                          </p:val>
                                        </p:tav>
                                      </p:tavLst>
                                    </p:anim>
                                    <p:anim calcmode="lin" valueType="num">
                                      <p:cBhvr>
                                        <p:cTn id="101" dur="500" fill="hold"/>
                                        <p:tgtEl>
                                          <p:spTgt spid="6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anim calcmode="lin" valueType="num">
                                      <p:cBhvr>
                                        <p:cTn id="105" dur="500" fill="hold"/>
                                        <p:tgtEl>
                                          <p:spTgt spid="29"/>
                                        </p:tgtEl>
                                        <p:attrNameLst>
                                          <p:attrName>ppt_x</p:attrName>
                                        </p:attrNameLst>
                                      </p:cBhvr>
                                      <p:tavLst>
                                        <p:tav tm="0">
                                          <p:val>
                                            <p:strVal val="#ppt_x"/>
                                          </p:val>
                                        </p:tav>
                                        <p:tav tm="100000">
                                          <p:val>
                                            <p:strVal val="#ppt_x"/>
                                          </p:val>
                                        </p:tav>
                                      </p:tavLst>
                                    </p:anim>
                                    <p:anim calcmode="lin" valueType="num">
                                      <p:cBhvr>
                                        <p:cTn id="106" dur="500" fill="hold"/>
                                        <p:tgtEl>
                                          <p:spTgt spid="2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500"/>
                                        <p:tgtEl>
                                          <p:spTgt spid="30"/>
                                        </p:tgtEl>
                                      </p:cBhvr>
                                    </p:animEffect>
                                    <p:anim calcmode="lin" valueType="num">
                                      <p:cBhvr>
                                        <p:cTn id="110" dur="500" fill="hold"/>
                                        <p:tgtEl>
                                          <p:spTgt spid="30"/>
                                        </p:tgtEl>
                                        <p:attrNameLst>
                                          <p:attrName>ppt_x</p:attrName>
                                        </p:attrNameLst>
                                      </p:cBhvr>
                                      <p:tavLst>
                                        <p:tav tm="0">
                                          <p:val>
                                            <p:strVal val="#ppt_x"/>
                                          </p:val>
                                        </p:tav>
                                        <p:tav tm="100000">
                                          <p:val>
                                            <p:strVal val="#ppt_x"/>
                                          </p:val>
                                        </p:tav>
                                      </p:tavLst>
                                    </p:anim>
                                    <p:anim calcmode="lin" valueType="num">
                                      <p:cBhvr>
                                        <p:cTn id="111" dur="500" fill="hold"/>
                                        <p:tgtEl>
                                          <p:spTgt spid="30"/>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fade">
                                      <p:cBhvr>
                                        <p:cTn id="114" dur="500"/>
                                        <p:tgtEl>
                                          <p:spTgt spid="36"/>
                                        </p:tgtEl>
                                      </p:cBhvr>
                                    </p:animEffect>
                                    <p:anim calcmode="lin" valueType="num">
                                      <p:cBhvr>
                                        <p:cTn id="115" dur="500" fill="hold"/>
                                        <p:tgtEl>
                                          <p:spTgt spid="36"/>
                                        </p:tgtEl>
                                        <p:attrNameLst>
                                          <p:attrName>ppt_x</p:attrName>
                                        </p:attrNameLst>
                                      </p:cBhvr>
                                      <p:tavLst>
                                        <p:tav tm="0">
                                          <p:val>
                                            <p:strVal val="#ppt_x"/>
                                          </p:val>
                                        </p:tav>
                                        <p:tav tm="100000">
                                          <p:val>
                                            <p:strVal val="#ppt_x"/>
                                          </p:val>
                                        </p:tav>
                                      </p:tavLst>
                                    </p:anim>
                                    <p:anim calcmode="lin" valueType="num">
                                      <p:cBhvr>
                                        <p:cTn id="116" dur="500" fill="hold"/>
                                        <p:tgtEl>
                                          <p:spTgt spid="3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anim calcmode="lin" valueType="num">
                                      <p:cBhvr>
                                        <p:cTn id="120" dur="500" fill="hold"/>
                                        <p:tgtEl>
                                          <p:spTgt spid="37"/>
                                        </p:tgtEl>
                                        <p:attrNameLst>
                                          <p:attrName>ppt_x</p:attrName>
                                        </p:attrNameLst>
                                      </p:cBhvr>
                                      <p:tavLst>
                                        <p:tav tm="0">
                                          <p:val>
                                            <p:strVal val="#ppt_x"/>
                                          </p:val>
                                        </p:tav>
                                        <p:tav tm="100000">
                                          <p:val>
                                            <p:strVal val="#ppt_x"/>
                                          </p:val>
                                        </p:tav>
                                      </p:tavLst>
                                    </p:anim>
                                    <p:anim calcmode="lin" valueType="num">
                                      <p:cBhvr>
                                        <p:cTn id="121" dur="500" fill="hold"/>
                                        <p:tgtEl>
                                          <p:spTgt spid="3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fade">
                                      <p:cBhvr>
                                        <p:cTn id="124" dur="500"/>
                                        <p:tgtEl>
                                          <p:spTgt spid="54"/>
                                        </p:tgtEl>
                                      </p:cBhvr>
                                    </p:animEffect>
                                    <p:anim calcmode="lin" valueType="num">
                                      <p:cBhvr>
                                        <p:cTn id="125" dur="500" fill="hold"/>
                                        <p:tgtEl>
                                          <p:spTgt spid="54"/>
                                        </p:tgtEl>
                                        <p:attrNameLst>
                                          <p:attrName>ppt_x</p:attrName>
                                        </p:attrNameLst>
                                      </p:cBhvr>
                                      <p:tavLst>
                                        <p:tav tm="0">
                                          <p:val>
                                            <p:strVal val="#ppt_x"/>
                                          </p:val>
                                        </p:tav>
                                        <p:tav tm="100000">
                                          <p:val>
                                            <p:strVal val="#ppt_x"/>
                                          </p:val>
                                        </p:tav>
                                      </p:tavLst>
                                    </p:anim>
                                    <p:anim calcmode="lin" valueType="num">
                                      <p:cBhvr>
                                        <p:cTn id="126" dur="500" fill="hold"/>
                                        <p:tgtEl>
                                          <p:spTgt spid="54"/>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fade">
                                      <p:cBhvr>
                                        <p:cTn id="129" dur="500"/>
                                        <p:tgtEl>
                                          <p:spTgt spid="55"/>
                                        </p:tgtEl>
                                      </p:cBhvr>
                                    </p:animEffect>
                                    <p:anim calcmode="lin" valueType="num">
                                      <p:cBhvr>
                                        <p:cTn id="130" dur="500" fill="hold"/>
                                        <p:tgtEl>
                                          <p:spTgt spid="55"/>
                                        </p:tgtEl>
                                        <p:attrNameLst>
                                          <p:attrName>ppt_x</p:attrName>
                                        </p:attrNameLst>
                                      </p:cBhvr>
                                      <p:tavLst>
                                        <p:tav tm="0">
                                          <p:val>
                                            <p:strVal val="#ppt_x"/>
                                          </p:val>
                                        </p:tav>
                                        <p:tav tm="100000">
                                          <p:val>
                                            <p:strVal val="#ppt_x"/>
                                          </p:val>
                                        </p:tav>
                                      </p:tavLst>
                                    </p:anim>
                                    <p:anim calcmode="lin" valueType="num">
                                      <p:cBhvr>
                                        <p:cTn id="131" dur="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p:bldP spid="27" grpId="0"/>
      <p:bldP spid="28" grpId="0" animBg="1"/>
      <p:bldP spid="29" grpId="0"/>
      <p:bldP spid="30" grpId="0"/>
      <p:bldP spid="31" grpId="0" animBg="1"/>
      <p:bldP spid="35" grpId="0" animBg="1"/>
      <p:bldP spid="36" grpId="0"/>
      <p:bldP spid="37" grpId="0"/>
      <p:bldP spid="38" grpId="0" animBg="1"/>
      <p:bldP spid="42" grpId="0" animBg="1"/>
      <p:bldP spid="43" grpId="0"/>
      <p:bldP spid="44" grpId="0"/>
      <p:bldP spid="45" grpId="0" animBg="1"/>
      <p:bldP spid="49" grpId="0" animBg="1"/>
      <p:bldP spid="50" grpId="0" animBg="1"/>
      <p:bldP spid="54" grpId="0"/>
      <p:bldP spid="55" grpId="0"/>
      <p:bldP spid="56" grpId="0" animBg="1"/>
      <p:bldP spid="57" grpId="0" animBg="1"/>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5"/>
          <p:cNvSpPr>
            <a:spLocks noEditPoints="1"/>
          </p:cNvSpPr>
          <p:nvPr/>
        </p:nvSpPr>
        <p:spPr bwMode="auto">
          <a:xfrm>
            <a:off x="4376068" y="2597322"/>
            <a:ext cx="1879600" cy="1852613"/>
          </a:xfrm>
          <a:custGeom>
            <a:avLst/>
            <a:gdLst>
              <a:gd name="T0" fmla="*/ 9303 w 9471"/>
              <a:gd name="T1" fmla="*/ 3487 h 9336"/>
              <a:gd name="T2" fmla="*/ 9201 w 9471"/>
              <a:gd name="T3" fmla="*/ 3330 h 9336"/>
              <a:gd name="T4" fmla="*/ 8294 w 9471"/>
              <a:gd name="T5" fmla="*/ 3373 h 9336"/>
              <a:gd name="T6" fmla="*/ 7695 w 9471"/>
              <a:gd name="T7" fmla="*/ 2422 h 9336"/>
              <a:gd name="T8" fmla="*/ 8136 w 9471"/>
              <a:gd name="T9" fmla="*/ 1610 h 9336"/>
              <a:gd name="T10" fmla="*/ 8146 w 9471"/>
              <a:gd name="T11" fmla="*/ 1422 h 9336"/>
              <a:gd name="T12" fmla="*/ 7441 w 9471"/>
              <a:gd name="T13" fmla="*/ 839 h 9336"/>
              <a:gd name="T14" fmla="*/ 7261 w 9471"/>
              <a:gd name="T15" fmla="*/ 783 h 9336"/>
              <a:gd name="T16" fmla="*/ 6090 w 9471"/>
              <a:gd name="T17" fmla="*/ 1226 h 9336"/>
              <a:gd name="T18" fmla="*/ 5400 w 9471"/>
              <a:gd name="T19" fmla="*/ 625 h 9336"/>
              <a:gd name="T20" fmla="*/ 5301 w 9471"/>
              <a:gd name="T21" fmla="*/ 30 h 9336"/>
              <a:gd name="T22" fmla="*/ 4795 w 9471"/>
              <a:gd name="T23" fmla="*/ 25 h 9336"/>
              <a:gd name="T24" fmla="*/ 4185 w 9471"/>
              <a:gd name="T25" fmla="*/ 17 h 9336"/>
              <a:gd name="T26" fmla="*/ 4084 w 9471"/>
              <a:gd name="T27" fmla="*/ 507 h 9336"/>
              <a:gd name="T28" fmla="*/ 3517 w 9471"/>
              <a:gd name="T29" fmla="*/ 1176 h 9336"/>
              <a:gd name="T30" fmla="*/ 2305 w 9471"/>
              <a:gd name="T31" fmla="*/ 872 h 9336"/>
              <a:gd name="T32" fmla="*/ 2079 w 9471"/>
              <a:gd name="T33" fmla="*/ 788 h 9336"/>
              <a:gd name="T34" fmla="*/ 1381 w 9471"/>
              <a:gd name="T35" fmla="*/ 1381 h 9336"/>
              <a:gd name="T36" fmla="*/ 1296 w 9471"/>
              <a:gd name="T37" fmla="*/ 1550 h 9336"/>
              <a:gd name="T38" fmla="*/ 1789 w 9471"/>
              <a:gd name="T39" fmla="*/ 2315 h 9336"/>
              <a:gd name="T40" fmla="*/ 1264 w 9471"/>
              <a:gd name="T41" fmla="*/ 3307 h 9336"/>
              <a:gd name="T42" fmla="*/ 340 w 9471"/>
              <a:gd name="T43" fmla="*/ 3332 h 9336"/>
              <a:gd name="T44" fmla="*/ 172 w 9471"/>
              <a:gd name="T45" fmla="*/ 3417 h 9336"/>
              <a:gd name="T46" fmla="*/ 20 w 9471"/>
              <a:gd name="T47" fmla="*/ 4320 h 9336"/>
              <a:gd name="T48" fmla="*/ 62 w 9471"/>
              <a:gd name="T49" fmla="*/ 4504 h 9336"/>
              <a:gd name="T50" fmla="*/ 931 w 9471"/>
              <a:gd name="T51" fmla="*/ 4773 h 9336"/>
              <a:gd name="T52" fmla="*/ 1167 w 9471"/>
              <a:gd name="T53" fmla="*/ 5873 h 9336"/>
              <a:gd name="T54" fmla="*/ 389 w 9471"/>
              <a:gd name="T55" fmla="*/ 6579 h 9336"/>
              <a:gd name="T56" fmla="*/ 639 w 9471"/>
              <a:gd name="T57" fmla="*/ 7020 h 9336"/>
              <a:gd name="T58" fmla="*/ 936 w 9471"/>
              <a:gd name="T59" fmla="*/ 7553 h 9336"/>
              <a:gd name="T60" fmla="*/ 1411 w 9471"/>
              <a:gd name="T61" fmla="*/ 7394 h 9336"/>
              <a:gd name="T62" fmla="*/ 2270 w 9471"/>
              <a:gd name="T63" fmla="*/ 7547 h 9336"/>
              <a:gd name="T64" fmla="*/ 2710 w 9471"/>
              <a:gd name="T65" fmla="*/ 8345 h 9336"/>
              <a:gd name="T66" fmla="*/ 2599 w 9471"/>
              <a:gd name="T67" fmla="*/ 8940 h 9336"/>
              <a:gd name="T68" fmla="*/ 3072 w 9471"/>
              <a:gd name="T69" fmla="*/ 9117 h 9336"/>
              <a:gd name="T70" fmla="*/ 3644 w 9471"/>
              <a:gd name="T71" fmla="*/ 9334 h 9336"/>
              <a:gd name="T72" fmla="*/ 3905 w 9471"/>
              <a:gd name="T73" fmla="*/ 8907 h 9336"/>
              <a:gd name="T74" fmla="*/ 4661 w 9471"/>
              <a:gd name="T75" fmla="*/ 8472 h 9336"/>
              <a:gd name="T76" fmla="*/ 5511 w 9471"/>
              <a:gd name="T77" fmla="*/ 8801 h 9336"/>
              <a:gd name="T78" fmla="*/ 5807 w 9471"/>
              <a:gd name="T79" fmla="*/ 9327 h 9336"/>
              <a:gd name="T80" fmla="*/ 6284 w 9471"/>
              <a:gd name="T81" fmla="*/ 9158 h 9336"/>
              <a:gd name="T82" fmla="*/ 6861 w 9471"/>
              <a:gd name="T83" fmla="*/ 8957 h 9336"/>
              <a:gd name="T84" fmla="*/ 6788 w 9471"/>
              <a:gd name="T85" fmla="*/ 8462 h 9336"/>
              <a:gd name="T86" fmla="*/ 7088 w 9471"/>
              <a:gd name="T87" fmla="*/ 7642 h 9336"/>
              <a:gd name="T88" fmla="*/ 7948 w 9471"/>
              <a:gd name="T89" fmla="*/ 7347 h 9336"/>
              <a:gd name="T90" fmla="*/ 8515 w 9471"/>
              <a:gd name="T91" fmla="*/ 7561 h 9336"/>
              <a:gd name="T92" fmla="*/ 8771 w 9471"/>
              <a:gd name="T93" fmla="*/ 7124 h 9336"/>
              <a:gd name="T94" fmla="*/ 9083 w 9471"/>
              <a:gd name="T95" fmla="*/ 6598 h 9336"/>
              <a:gd name="T96" fmla="*/ 8376 w 9471"/>
              <a:gd name="T97" fmla="*/ 6014 h 9336"/>
              <a:gd name="T98" fmla="*/ 8480 w 9471"/>
              <a:gd name="T99" fmla="*/ 4867 h 9336"/>
              <a:gd name="T100" fmla="*/ 9341 w 9471"/>
              <a:gd name="T101" fmla="*/ 4525 h 9336"/>
              <a:gd name="T102" fmla="*/ 9469 w 9471"/>
              <a:gd name="T103" fmla="*/ 4388 h 9336"/>
              <a:gd name="T104" fmla="*/ 2920 w 9471"/>
              <a:gd name="T105" fmla="*/ 7156 h 9336"/>
              <a:gd name="T106" fmla="*/ 1736 w 9471"/>
              <a:gd name="T107" fmla="*/ 5185 h 9336"/>
              <a:gd name="T108" fmla="*/ 2305 w 9471"/>
              <a:gd name="T109" fmla="*/ 2906 h 9336"/>
              <a:gd name="T110" fmla="*/ 4273 w 9471"/>
              <a:gd name="T111" fmla="*/ 1723 h 9336"/>
              <a:gd name="T112" fmla="*/ 6550 w 9471"/>
              <a:gd name="T113" fmla="*/ 2291 h 9336"/>
              <a:gd name="T114" fmla="*/ 7733 w 9471"/>
              <a:gd name="T115" fmla="*/ 4260 h 9336"/>
              <a:gd name="T116" fmla="*/ 7166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5" y="4262"/>
                </a:lnTo>
                <a:lnTo>
                  <a:pt x="9420" y="4203"/>
                </a:lnTo>
                <a:lnTo>
                  <a:pt x="9406" y="4144"/>
                </a:lnTo>
                <a:lnTo>
                  <a:pt x="9394" y="4086"/>
                </a:lnTo>
                <a:lnTo>
                  <a:pt x="9381" y="4026"/>
                </a:lnTo>
                <a:lnTo>
                  <a:pt x="9370" y="3967"/>
                </a:lnTo>
                <a:lnTo>
                  <a:pt x="9358" y="3908"/>
                </a:lnTo>
                <a:lnTo>
                  <a:pt x="9348" y="3848"/>
                </a:lnTo>
                <a:lnTo>
                  <a:pt x="9339" y="3788"/>
                </a:lnTo>
                <a:lnTo>
                  <a:pt x="9331" y="3728"/>
                </a:lnTo>
                <a:lnTo>
                  <a:pt x="9323" y="3668"/>
                </a:lnTo>
                <a:lnTo>
                  <a:pt x="9316" y="3609"/>
                </a:lnTo>
                <a:lnTo>
                  <a:pt x="9309" y="3548"/>
                </a:lnTo>
                <a:lnTo>
                  <a:pt x="9303" y="3487"/>
                </a:lnTo>
                <a:lnTo>
                  <a:pt x="9299" y="3427"/>
                </a:lnTo>
                <a:lnTo>
                  <a:pt x="9298" y="3417"/>
                </a:lnTo>
                <a:lnTo>
                  <a:pt x="9295" y="3406"/>
                </a:lnTo>
                <a:lnTo>
                  <a:pt x="9292" y="3397"/>
                </a:lnTo>
                <a:lnTo>
                  <a:pt x="9289" y="3388"/>
                </a:lnTo>
                <a:lnTo>
                  <a:pt x="9284" y="3379"/>
                </a:lnTo>
                <a:lnTo>
                  <a:pt x="9278" y="3371"/>
                </a:lnTo>
                <a:lnTo>
                  <a:pt x="9271" y="3363"/>
                </a:lnTo>
                <a:lnTo>
                  <a:pt x="9265" y="3356"/>
                </a:lnTo>
                <a:lnTo>
                  <a:pt x="9257" y="3350"/>
                </a:lnTo>
                <a:lnTo>
                  <a:pt x="9249" y="3345"/>
                </a:lnTo>
                <a:lnTo>
                  <a:pt x="9240" y="3340"/>
                </a:lnTo>
                <a:lnTo>
                  <a:pt x="9230" y="3336"/>
                </a:lnTo>
                <a:lnTo>
                  <a:pt x="9221" y="3333"/>
                </a:lnTo>
                <a:lnTo>
                  <a:pt x="9211" y="3331"/>
                </a:lnTo>
                <a:lnTo>
                  <a:pt x="9201" y="3330"/>
                </a:lnTo>
                <a:lnTo>
                  <a:pt x="9190" y="3330"/>
                </a:lnTo>
                <a:lnTo>
                  <a:pt x="9131" y="3332"/>
                </a:lnTo>
                <a:lnTo>
                  <a:pt x="9071" y="3336"/>
                </a:lnTo>
                <a:lnTo>
                  <a:pt x="9011" y="3338"/>
                </a:lnTo>
                <a:lnTo>
                  <a:pt x="8951" y="3341"/>
                </a:lnTo>
                <a:lnTo>
                  <a:pt x="8892" y="3345"/>
                </a:lnTo>
                <a:lnTo>
                  <a:pt x="8832" y="3347"/>
                </a:lnTo>
                <a:lnTo>
                  <a:pt x="8772" y="3350"/>
                </a:lnTo>
                <a:lnTo>
                  <a:pt x="8712" y="3353"/>
                </a:lnTo>
                <a:lnTo>
                  <a:pt x="8652" y="3356"/>
                </a:lnTo>
                <a:lnTo>
                  <a:pt x="8593" y="3358"/>
                </a:lnTo>
                <a:lnTo>
                  <a:pt x="8532" y="3362"/>
                </a:lnTo>
                <a:lnTo>
                  <a:pt x="8473" y="3364"/>
                </a:lnTo>
                <a:lnTo>
                  <a:pt x="8413" y="3368"/>
                </a:lnTo>
                <a:lnTo>
                  <a:pt x="8353" y="3371"/>
                </a:lnTo>
                <a:lnTo>
                  <a:pt x="8294" y="3373"/>
                </a:lnTo>
                <a:lnTo>
                  <a:pt x="8233" y="3377"/>
                </a:lnTo>
                <a:lnTo>
                  <a:pt x="8206" y="3307"/>
                </a:lnTo>
                <a:lnTo>
                  <a:pt x="8177" y="3240"/>
                </a:lnTo>
                <a:lnTo>
                  <a:pt x="8148" y="3172"/>
                </a:lnTo>
                <a:lnTo>
                  <a:pt x="8117" y="3105"/>
                </a:lnTo>
                <a:lnTo>
                  <a:pt x="8085" y="3040"/>
                </a:lnTo>
                <a:lnTo>
                  <a:pt x="8051" y="2974"/>
                </a:lnTo>
                <a:lnTo>
                  <a:pt x="8016" y="2910"/>
                </a:lnTo>
                <a:lnTo>
                  <a:pt x="7980" y="2846"/>
                </a:lnTo>
                <a:lnTo>
                  <a:pt x="7942" y="2783"/>
                </a:lnTo>
                <a:lnTo>
                  <a:pt x="7905" y="2720"/>
                </a:lnTo>
                <a:lnTo>
                  <a:pt x="7865" y="2660"/>
                </a:lnTo>
                <a:lnTo>
                  <a:pt x="7824" y="2599"/>
                </a:lnTo>
                <a:lnTo>
                  <a:pt x="7781" y="2539"/>
                </a:lnTo>
                <a:lnTo>
                  <a:pt x="7739" y="2481"/>
                </a:lnTo>
                <a:lnTo>
                  <a:pt x="7695" y="2422"/>
                </a:lnTo>
                <a:lnTo>
                  <a:pt x="7649" y="2365"/>
                </a:lnTo>
                <a:lnTo>
                  <a:pt x="7682" y="2315"/>
                </a:lnTo>
                <a:lnTo>
                  <a:pt x="7714" y="2265"/>
                </a:lnTo>
                <a:lnTo>
                  <a:pt x="7747" y="2215"/>
                </a:lnTo>
                <a:lnTo>
                  <a:pt x="7779" y="2164"/>
                </a:lnTo>
                <a:lnTo>
                  <a:pt x="7812" y="2113"/>
                </a:lnTo>
                <a:lnTo>
                  <a:pt x="7844" y="2063"/>
                </a:lnTo>
                <a:lnTo>
                  <a:pt x="7876" y="2013"/>
                </a:lnTo>
                <a:lnTo>
                  <a:pt x="7909" y="1962"/>
                </a:lnTo>
                <a:lnTo>
                  <a:pt x="7941" y="1912"/>
                </a:lnTo>
                <a:lnTo>
                  <a:pt x="7974" y="1862"/>
                </a:lnTo>
                <a:lnTo>
                  <a:pt x="8006" y="1810"/>
                </a:lnTo>
                <a:lnTo>
                  <a:pt x="8039" y="1760"/>
                </a:lnTo>
                <a:lnTo>
                  <a:pt x="8071" y="1710"/>
                </a:lnTo>
                <a:lnTo>
                  <a:pt x="8104" y="1660"/>
                </a:lnTo>
                <a:lnTo>
                  <a:pt x="8136" y="1610"/>
                </a:lnTo>
                <a:lnTo>
                  <a:pt x="8169" y="1559"/>
                </a:lnTo>
                <a:lnTo>
                  <a:pt x="8174" y="1550"/>
                </a:lnTo>
                <a:lnTo>
                  <a:pt x="8178" y="1540"/>
                </a:lnTo>
                <a:lnTo>
                  <a:pt x="8182" y="1531"/>
                </a:lnTo>
                <a:lnTo>
                  <a:pt x="8184" y="1520"/>
                </a:lnTo>
                <a:lnTo>
                  <a:pt x="8185" y="1511"/>
                </a:lnTo>
                <a:lnTo>
                  <a:pt x="8185" y="1501"/>
                </a:lnTo>
                <a:lnTo>
                  <a:pt x="8184" y="1491"/>
                </a:lnTo>
                <a:lnTo>
                  <a:pt x="8183" y="1482"/>
                </a:lnTo>
                <a:lnTo>
                  <a:pt x="8180" y="1471"/>
                </a:lnTo>
                <a:lnTo>
                  <a:pt x="8176" y="1462"/>
                </a:lnTo>
                <a:lnTo>
                  <a:pt x="8173" y="1453"/>
                </a:lnTo>
                <a:lnTo>
                  <a:pt x="8167" y="1445"/>
                </a:lnTo>
                <a:lnTo>
                  <a:pt x="8161" y="1437"/>
                </a:lnTo>
                <a:lnTo>
                  <a:pt x="8154" y="1429"/>
                </a:lnTo>
                <a:lnTo>
                  <a:pt x="8146" y="1422"/>
                </a:lnTo>
                <a:lnTo>
                  <a:pt x="8138" y="1415"/>
                </a:lnTo>
                <a:lnTo>
                  <a:pt x="8088" y="1381"/>
                </a:lnTo>
                <a:lnTo>
                  <a:pt x="8039" y="1347"/>
                </a:lnTo>
                <a:lnTo>
                  <a:pt x="7990" y="1312"/>
                </a:lnTo>
                <a:lnTo>
                  <a:pt x="7942" y="1275"/>
                </a:lnTo>
                <a:lnTo>
                  <a:pt x="7894" y="1239"/>
                </a:lnTo>
                <a:lnTo>
                  <a:pt x="7846" y="1201"/>
                </a:lnTo>
                <a:lnTo>
                  <a:pt x="7800" y="1163"/>
                </a:lnTo>
                <a:lnTo>
                  <a:pt x="7753" y="1124"/>
                </a:lnTo>
                <a:lnTo>
                  <a:pt x="7707" y="1086"/>
                </a:lnTo>
                <a:lnTo>
                  <a:pt x="7662" y="1046"/>
                </a:lnTo>
                <a:lnTo>
                  <a:pt x="7616" y="1006"/>
                </a:lnTo>
                <a:lnTo>
                  <a:pt x="7571" y="965"/>
                </a:lnTo>
                <a:lnTo>
                  <a:pt x="7528" y="923"/>
                </a:lnTo>
                <a:lnTo>
                  <a:pt x="7485" y="881"/>
                </a:lnTo>
                <a:lnTo>
                  <a:pt x="7441" y="839"/>
                </a:lnTo>
                <a:lnTo>
                  <a:pt x="7399" y="796"/>
                </a:lnTo>
                <a:lnTo>
                  <a:pt x="7391" y="788"/>
                </a:lnTo>
                <a:lnTo>
                  <a:pt x="7383" y="782"/>
                </a:lnTo>
                <a:lnTo>
                  <a:pt x="7374" y="776"/>
                </a:lnTo>
                <a:lnTo>
                  <a:pt x="7366" y="772"/>
                </a:lnTo>
                <a:lnTo>
                  <a:pt x="7356" y="768"/>
                </a:lnTo>
                <a:lnTo>
                  <a:pt x="7347" y="766"/>
                </a:lnTo>
                <a:lnTo>
                  <a:pt x="7336" y="764"/>
                </a:lnTo>
                <a:lnTo>
                  <a:pt x="7327" y="764"/>
                </a:lnTo>
                <a:lnTo>
                  <a:pt x="7317" y="764"/>
                </a:lnTo>
                <a:lnTo>
                  <a:pt x="7307" y="765"/>
                </a:lnTo>
                <a:lnTo>
                  <a:pt x="7298" y="766"/>
                </a:lnTo>
                <a:lnTo>
                  <a:pt x="7288" y="769"/>
                </a:lnTo>
                <a:lnTo>
                  <a:pt x="7278" y="773"/>
                </a:lnTo>
                <a:lnTo>
                  <a:pt x="7270" y="777"/>
                </a:lnTo>
                <a:lnTo>
                  <a:pt x="7261" y="783"/>
                </a:lnTo>
                <a:lnTo>
                  <a:pt x="7253" y="790"/>
                </a:lnTo>
                <a:lnTo>
                  <a:pt x="7165" y="872"/>
                </a:lnTo>
                <a:lnTo>
                  <a:pt x="7077" y="953"/>
                </a:lnTo>
                <a:lnTo>
                  <a:pt x="6989" y="1034"/>
                </a:lnTo>
                <a:lnTo>
                  <a:pt x="6902" y="1116"/>
                </a:lnTo>
                <a:lnTo>
                  <a:pt x="6814" y="1197"/>
                </a:lnTo>
                <a:lnTo>
                  <a:pt x="6726" y="1278"/>
                </a:lnTo>
                <a:lnTo>
                  <a:pt x="6638" y="1361"/>
                </a:lnTo>
                <a:lnTo>
                  <a:pt x="6550" y="1442"/>
                </a:lnTo>
                <a:lnTo>
                  <a:pt x="6486" y="1407"/>
                </a:lnTo>
                <a:lnTo>
                  <a:pt x="6422" y="1374"/>
                </a:lnTo>
                <a:lnTo>
                  <a:pt x="6357" y="1342"/>
                </a:lnTo>
                <a:lnTo>
                  <a:pt x="6291" y="1312"/>
                </a:lnTo>
                <a:lnTo>
                  <a:pt x="6225" y="1282"/>
                </a:lnTo>
                <a:lnTo>
                  <a:pt x="6158" y="1253"/>
                </a:lnTo>
                <a:lnTo>
                  <a:pt x="6090" y="1226"/>
                </a:lnTo>
                <a:lnTo>
                  <a:pt x="6022" y="1201"/>
                </a:lnTo>
                <a:lnTo>
                  <a:pt x="5952" y="1176"/>
                </a:lnTo>
                <a:lnTo>
                  <a:pt x="5883" y="1153"/>
                </a:lnTo>
                <a:lnTo>
                  <a:pt x="5813" y="1131"/>
                </a:lnTo>
                <a:lnTo>
                  <a:pt x="5741" y="1111"/>
                </a:lnTo>
                <a:lnTo>
                  <a:pt x="5670" y="1091"/>
                </a:lnTo>
                <a:lnTo>
                  <a:pt x="5599" y="1074"/>
                </a:lnTo>
                <a:lnTo>
                  <a:pt x="5526" y="1057"/>
                </a:lnTo>
                <a:lnTo>
                  <a:pt x="5453" y="1042"/>
                </a:lnTo>
                <a:lnTo>
                  <a:pt x="5446" y="983"/>
                </a:lnTo>
                <a:lnTo>
                  <a:pt x="5438" y="923"/>
                </a:lnTo>
                <a:lnTo>
                  <a:pt x="5431" y="864"/>
                </a:lnTo>
                <a:lnTo>
                  <a:pt x="5423" y="805"/>
                </a:lnTo>
                <a:lnTo>
                  <a:pt x="5415" y="745"/>
                </a:lnTo>
                <a:lnTo>
                  <a:pt x="5408" y="686"/>
                </a:lnTo>
                <a:lnTo>
                  <a:pt x="5400" y="625"/>
                </a:lnTo>
                <a:lnTo>
                  <a:pt x="5393" y="566"/>
                </a:lnTo>
                <a:lnTo>
                  <a:pt x="5385" y="507"/>
                </a:lnTo>
                <a:lnTo>
                  <a:pt x="5378" y="447"/>
                </a:lnTo>
                <a:lnTo>
                  <a:pt x="5370" y="388"/>
                </a:lnTo>
                <a:lnTo>
                  <a:pt x="5362" y="329"/>
                </a:lnTo>
                <a:lnTo>
                  <a:pt x="5356" y="269"/>
                </a:lnTo>
                <a:lnTo>
                  <a:pt x="5348" y="210"/>
                </a:lnTo>
                <a:lnTo>
                  <a:pt x="5341" y="151"/>
                </a:lnTo>
                <a:lnTo>
                  <a:pt x="5333" y="91"/>
                </a:lnTo>
                <a:lnTo>
                  <a:pt x="5330" y="81"/>
                </a:lnTo>
                <a:lnTo>
                  <a:pt x="5328" y="71"/>
                </a:lnTo>
                <a:lnTo>
                  <a:pt x="5325" y="61"/>
                </a:lnTo>
                <a:lnTo>
                  <a:pt x="5319" y="52"/>
                </a:lnTo>
                <a:lnTo>
                  <a:pt x="5314" y="44"/>
                </a:lnTo>
                <a:lnTo>
                  <a:pt x="5308" y="36"/>
                </a:lnTo>
                <a:lnTo>
                  <a:pt x="5301" y="30"/>
                </a:lnTo>
                <a:lnTo>
                  <a:pt x="5294" y="23"/>
                </a:lnTo>
                <a:lnTo>
                  <a:pt x="5286" y="17"/>
                </a:lnTo>
                <a:lnTo>
                  <a:pt x="5277" y="12"/>
                </a:lnTo>
                <a:lnTo>
                  <a:pt x="5268" y="8"/>
                </a:lnTo>
                <a:lnTo>
                  <a:pt x="5259" y="4"/>
                </a:lnTo>
                <a:lnTo>
                  <a:pt x="5248" y="2"/>
                </a:lnTo>
                <a:lnTo>
                  <a:pt x="5238" y="1"/>
                </a:lnTo>
                <a:lnTo>
                  <a:pt x="5228" y="0"/>
                </a:lnTo>
                <a:lnTo>
                  <a:pt x="5218" y="1"/>
                </a:lnTo>
                <a:lnTo>
                  <a:pt x="5157" y="7"/>
                </a:lnTo>
                <a:lnTo>
                  <a:pt x="5098" y="11"/>
                </a:lnTo>
                <a:lnTo>
                  <a:pt x="5037" y="16"/>
                </a:lnTo>
                <a:lnTo>
                  <a:pt x="4977" y="19"/>
                </a:lnTo>
                <a:lnTo>
                  <a:pt x="4916" y="23"/>
                </a:lnTo>
                <a:lnTo>
                  <a:pt x="4856" y="24"/>
                </a:lnTo>
                <a:lnTo>
                  <a:pt x="4795" y="25"/>
                </a:lnTo>
                <a:lnTo>
                  <a:pt x="4735" y="26"/>
                </a:lnTo>
                <a:lnTo>
                  <a:pt x="4674" y="25"/>
                </a:lnTo>
                <a:lnTo>
                  <a:pt x="4614" y="24"/>
                </a:lnTo>
                <a:lnTo>
                  <a:pt x="4553" y="23"/>
                </a:lnTo>
                <a:lnTo>
                  <a:pt x="4494" y="19"/>
                </a:lnTo>
                <a:lnTo>
                  <a:pt x="4434" y="16"/>
                </a:lnTo>
                <a:lnTo>
                  <a:pt x="4373" y="11"/>
                </a:lnTo>
                <a:lnTo>
                  <a:pt x="4313" y="7"/>
                </a:lnTo>
                <a:lnTo>
                  <a:pt x="4252" y="1"/>
                </a:lnTo>
                <a:lnTo>
                  <a:pt x="4242" y="0"/>
                </a:lnTo>
                <a:lnTo>
                  <a:pt x="4232" y="1"/>
                </a:lnTo>
                <a:lnTo>
                  <a:pt x="4221" y="2"/>
                </a:lnTo>
                <a:lnTo>
                  <a:pt x="4212" y="4"/>
                </a:lnTo>
                <a:lnTo>
                  <a:pt x="4202" y="8"/>
                </a:lnTo>
                <a:lnTo>
                  <a:pt x="4193" y="12"/>
                </a:lnTo>
                <a:lnTo>
                  <a:pt x="4185" y="17"/>
                </a:lnTo>
                <a:lnTo>
                  <a:pt x="4177" y="23"/>
                </a:lnTo>
                <a:lnTo>
                  <a:pt x="4169" y="30"/>
                </a:lnTo>
                <a:lnTo>
                  <a:pt x="4162" y="36"/>
                </a:lnTo>
                <a:lnTo>
                  <a:pt x="4156" y="44"/>
                </a:lnTo>
                <a:lnTo>
                  <a:pt x="4151" y="52"/>
                </a:lnTo>
                <a:lnTo>
                  <a:pt x="4146" y="61"/>
                </a:lnTo>
                <a:lnTo>
                  <a:pt x="4143" y="71"/>
                </a:lnTo>
                <a:lnTo>
                  <a:pt x="4139" y="81"/>
                </a:lnTo>
                <a:lnTo>
                  <a:pt x="4137" y="91"/>
                </a:lnTo>
                <a:lnTo>
                  <a:pt x="4130" y="151"/>
                </a:lnTo>
                <a:lnTo>
                  <a:pt x="4122" y="210"/>
                </a:lnTo>
                <a:lnTo>
                  <a:pt x="4115" y="269"/>
                </a:lnTo>
                <a:lnTo>
                  <a:pt x="4107" y="329"/>
                </a:lnTo>
                <a:lnTo>
                  <a:pt x="4100" y="388"/>
                </a:lnTo>
                <a:lnTo>
                  <a:pt x="4092" y="447"/>
                </a:lnTo>
                <a:lnTo>
                  <a:pt x="4084" y="507"/>
                </a:lnTo>
                <a:lnTo>
                  <a:pt x="4078" y="566"/>
                </a:lnTo>
                <a:lnTo>
                  <a:pt x="4070" y="625"/>
                </a:lnTo>
                <a:lnTo>
                  <a:pt x="4063" y="686"/>
                </a:lnTo>
                <a:lnTo>
                  <a:pt x="4055" y="745"/>
                </a:lnTo>
                <a:lnTo>
                  <a:pt x="4047" y="805"/>
                </a:lnTo>
                <a:lnTo>
                  <a:pt x="4040" y="864"/>
                </a:lnTo>
                <a:lnTo>
                  <a:pt x="4032" y="923"/>
                </a:lnTo>
                <a:lnTo>
                  <a:pt x="4025" y="983"/>
                </a:lnTo>
                <a:lnTo>
                  <a:pt x="4017" y="1042"/>
                </a:lnTo>
                <a:lnTo>
                  <a:pt x="3944" y="1057"/>
                </a:lnTo>
                <a:lnTo>
                  <a:pt x="3872" y="1074"/>
                </a:lnTo>
                <a:lnTo>
                  <a:pt x="3800" y="1091"/>
                </a:lnTo>
                <a:lnTo>
                  <a:pt x="3729" y="1111"/>
                </a:lnTo>
                <a:lnTo>
                  <a:pt x="3658" y="1131"/>
                </a:lnTo>
                <a:lnTo>
                  <a:pt x="3587" y="1153"/>
                </a:lnTo>
                <a:lnTo>
                  <a:pt x="3517" y="1176"/>
                </a:lnTo>
                <a:lnTo>
                  <a:pt x="3449" y="1201"/>
                </a:lnTo>
                <a:lnTo>
                  <a:pt x="3380" y="1226"/>
                </a:lnTo>
                <a:lnTo>
                  <a:pt x="3313" y="1253"/>
                </a:lnTo>
                <a:lnTo>
                  <a:pt x="3246" y="1282"/>
                </a:lnTo>
                <a:lnTo>
                  <a:pt x="3180" y="1312"/>
                </a:lnTo>
                <a:lnTo>
                  <a:pt x="3114" y="1342"/>
                </a:lnTo>
                <a:lnTo>
                  <a:pt x="3048" y="1374"/>
                </a:lnTo>
                <a:lnTo>
                  <a:pt x="2985" y="1407"/>
                </a:lnTo>
                <a:lnTo>
                  <a:pt x="2921" y="1442"/>
                </a:lnTo>
                <a:lnTo>
                  <a:pt x="2833" y="1361"/>
                </a:lnTo>
                <a:lnTo>
                  <a:pt x="2745" y="1278"/>
                </a:lnTo>
                <a:lnTo>
                  <a:pt x="2657" y="1197"/>
                </a:lnTo>
                <a:lnTo>
                  <a:pt x="2569" y="1116"/>
                </a:lnTo>
                <a:lnTo>
                  <a:pt x="2480" y="1034"/>
                </a:lnTo>
                <a:lnTo>
                  <a:pt x="2392" y="953"/>
                </a:lnTo>
                <a:lnTo>
                  <a:pt x="2305" y="872"/>
                </a:lnTo>
                <a:lnTo>
                  <a:pt x="2217" y="790"/>
                </a:lnTo>
                <a:lnTo>
                  <a:pt x="2209" y="783"/>
                </a:lnTo>
                <a:lnTo>
                  <a:pt x="2201" y="777"/>
                </a:lnTo>
                <a:lnTo>
                  <a:pt x="2192" y="773"/>
                </a:lnTo>
                <a:lnTo>
                  <a:pt x="2182" y="769"/>
                </a:lnTo>
                <a:lnTo>
                  <a:pt x="2172" y="766"/>
                </a:lnTo>
                <a:lnTo>
                  <a:pt x="2163" y="765"/>
                </a:lnTo>
                <a:lnTo>
                  <a:pt x="2153" y="764"/>
                </a:lnTo>
                <a:lnTo>
                  <a:pt x="2144" y="764"/>
                </a:lnTo>
                <a:lnTo>
                  <a:pt x="2133" y="764"/>
                </a:lnTo>
                <a:lnTo>
                  <a:pt x="2123" y="766"/>
                </a:lnTo>
                <a:lnTo>
                  <a:pt x="2114" y="768"/>
                </a:lnTo>
                <a:lnTo>
                  <a:pt x="2105" y="772"/>
                </a:lnTo>
                <a:lnTo>
                  <a:pt x="2096" y="776"/>
                </a:lnTo>
                <a:lnTo>
                  <a:pt x="2087" y="782"/>
                </a:lnTo>
                <a:lnTo>
                  <a:pt x="2079" y="788"/>
                </a:lnTo>
                <a:lnTo>
                  <a:pt x="2072" y="796"/>
                </a:lnTo>
                <a:lnTo>
                  <a:pt x="2028" y="839"/>
                </a:lnTo>
                <a:lnTo>
                  <a:pt x="1986" y="881"/>
                </a:lnTo>
                <a:lnTo>
                  <a:pt x="1943" y="923"/>
                </a:lnTo>
                <a:lnTo>
                  <a:pt x="1898" y="965"/>
                </a:lnTo>
                <a:lnTo>
                  <a:pt x="1854" y="1006"/>
                </a:lnTo>
                <a:lnTo>
                  <a:pt x="1809" y="1046"/>
                </a:lnTo>
                <a:lnTo>
                  <a:pt x="1764" y="1086"/>
                </a:lnTo>
                <a:lnTo>
                  <a:pt x="1718" y="1124"/>
                </a:lnTo>
                <a:lnTo>
                  <a:pt x="1671" y="1163"/>
                </a:lnTo>
                <a:lnTo>
                  <a:pt x="1624" y="1201"/>
                </a:lnTo>
                <a:lnTo>
                  <a:pt x="1577" y="1239"/>
                </a:lnTo>
                <a:lnTo>
                  <a:pt x="1529" y="1275"/>
                </a:lnTo>
                <a:lnTo>
                  <a:pt x="1480" y="1312"/>
                </a:lnTo>
                <a:lnTo>
                  <a:pt x="1431" y="1347"/>
                </a:lnTo>
                <a:lnTo>
                  <a:pt x="1381" y="1381"/>
                </a:lnTo>
                <a:lnTo>
                  <a:pt x="1331" y="1415"/>
                </a:lnTo>
                <a:lnTo>
                  <a:pt x="1323" y="1422"/>
                </a:lnTo>
                <a:lnTo>
                  <a:pt x="1315" y="1429"/>
                </a:lnTo>
                <a:lnTo>
                  <a:pt x="1308" y="1437"/>
                </a:lnTo>
                <a:lnTo>
                  <a:pt x="1303" y="1445"/>
                </a:lnTo>
                <a:lnTo>
                  <a:pt x="1298" y="1453"/>
                </a:lnTo>
                <a:lnTo>
                  <a:pt x="1294" y="1462"/>
                </a:lnTo>
                <a:lnTo>
                  <a:pt x="1290" y="1471"/>
                </a:lnTo>
                <a:lnTo>
                  <a:pt x="1288" y="1482"/>
                </a:lnTo>
                <a:lnTo>
                  <a:pt x="1286" y="1491"/>
                </a:lnTo>
                <a:lnTo>
                  <a:pt x="1286" y="1501"/>
                </a:lnTo>
                <a:lnTo>
                  <a:pt x="1286" y="1511"/>
                </a:lnTo>
                <a:lnTo>
                  <a:pt x="1287" y="1520"/>
                </a:lnTo>
                <a:lnTo>
                  <a:pt x="1289" y="1531"/>
                </a:lnTo>
                <a:lnTo>
                  <a:pt x="1292" y="1540"/>
                </a:lnTo>
                <a:lnTo>
                  <a:pt x="1296" y="1550"/>
                </a:lnTo>
                <a:lnTo>
                  <a:pt x="1302" y="1559"/>
                </a:lnTo>
                <a:lnTo>
                  <a:pt x="1334" y="1610"/>
                </a:lnTo>
                <a:lnTo>
                  <a:pt x="1367" y="1660"/>
                </a:lnTo>
                <a:lnTo>
                  <a:pt x="1399" y="1710"/>
                </a:lnTo>
                <a:lnTo>
                  <a:pt x="1432" y="1760"/>
                </a:lnTo>
                <a:lnTo>
                  <a:pt x="1464" y="1810"/>
                </a:lnTo>
                <a:lnTo>
                  <a:pt x="1497" y="1862"/>
                </a:lnTo>
                <a:lnTo>
                  <a:pt x="1529" y="1912"/>
                </a:lnTo>
                <a:lnTo>
                  <a:pt x="1562" y="1962"/>
                </a:lnTo>
                <a:lnTo>
                  <a:pt x="1594" y="2013"/>
                </a:lnTo>
                <a:lnTo>
                  <a:pt x="1626" y="2063"/>
                </a:lnTo>
                <a:lnTo>
                  <a:pt x="1659" y="2113"/>
                </a:lnTo>
                <a:lnTo>
                  <a:pt x="1691" y="2164"/>
                </a:lnTo>
                <a:lnTo>
                  <a:pt x="1724" y="2215"/>
                </a:lnTo>
                <a:lnTo>
                  <a:pt x="1756" y="2265"/>
                </a:lnTo>
                <a:lnTo>
                  <a:pt x="1789" y="2315"/>
                </a:lnTo>
                <a:lnTo>
                  <a:pt x="1821" y="2365"/>
                </a:lnTo>
                <a:lnTo>
                  <a:pt x="1776" y="2422"/>
                </a:lnTo>
                <a:lnTo>
                  <a:pt x="1732" y="2481"/>
                </a:lnTo>
                <a:lnTo>
                  <a:pt x="1688" y="2539"/>
                </a:lnTo>
                <a:lnTo>
                  <a:pt x="1646" y="2599"/>
                </a:lnTo>
                <a:lnTo>
                  <a:pt x="1606" y="2660"/>
                </a:lnTo>
                <a:lnTo>
                  <a:pt x="1566" y="2720"/>
                </a:lnTo>
                <a:lnTo>
                  <a:pt x="1528" y="2783"/>
                </a:lnTo>
                <a:lnTo>
                  <a:pt x="1490" y="2846"/>
                </a:lnTo>
                <a:lnTo>
                  <a:pt x="1454" y="2910"/>
                </a:lnTo>
                <a:lnTo>
                  <a:pt x="1419" y="2974"/>
                </a:lnTo>
                <a:lnTo>
                  <a:pt x="1386" y="3040"/>
                </a:lnTo>
                <a:lnTo>
                  <a:pt x="1353" y="3105"/>
                </a:lnTo>
                <a:lnTo>
                  <a:pt x="1322" y="3172"/>
                </a:lnTo>
                <a:lnTo>
                  <a:pt x="1292" y="3240"/>
                </a:lnTo>
                <a:lnTo>
                  <a:pt x="1264" y="3307"/>
                </a:lnTo>
                <a:lnTo>
                  <a:pt x="1237" y="3377"/>
                </a:lnTo>
                <a:lnTo>
                  <a:pt x="1177" y="3373"/>
                </a:lnTo>
                <a:lnTo>
                  <a:pt x="1117" y="3371"/>
                </a:lnTo>
                <a:lnTo>
                  <a:pt x="1057" y="3368"/>
                </a:lnTo>
                <a:lnTo>
                  <a:pt x="997" y="3364"/>
                </a:lnTo>
                <a:lnTo>
                  <a:pt x="938" y="3362"/>
                </a:lnTo>
                <a:lnTo>
                  <a:pt x="878" y="3358"/>
                </a:lnTo>
                <a:lnTo>
                  <a:pt x="818" y="3356"/>
                </a:lnTo>
                <a:lnTo>
                  <a:pt x="758" y="3353"/>
                </a:lnTo>
                <a:lnTo>
                  <a:pt x="698" y="3350"/>
                </a:lnTo>
                <a:lnTo>
                  <a:pt x="639" y="3347"/>
                </a:lnTo>
                <a:lnTo>
                  <a:pt x="578" y="3345"/>
                </a:lnTo>
                <a:lnTo>
                  <a:pt x="519" y="3341"/>
                </a:lnTo>
                <a:lnTo>
                  <a:pt x="460" y="3338"/>
                </a:lnTo>
                <a:lnTo>
                  <a:pt x="399" y="3336"/>
                </a:lnTo>
                <a:lnTo>
                  <a:pt x="340" y="3332"/>
                </a:lnTo>
                <a:lnTo>
                  <a:pt x="279" y="3330"/>
                </a:lnTo>
                <a:lnTo>
                  <a:pt x="269" y="3330"/>
                </a:lnTo>
                <a:lnTo>
                  <a:pt x="259" y="3331"/>
                </a:lnTo>
                <a:lnTo>
                  <a:pt x="248" y="3333"/>
                </a:lnTo>
                <a:lnTo>
                  <a:pt x="239" y="3336"/>
                </a:lnTo>
                <a:lnTo>
                  <a:pt x="230" y="3340"/>
                </a:lnTo>
                <a:lnTo>
                  <a:pt x="221" y="3345"/>
                </a:lnTo>
                <a:lnTo>
                  <a:pt x="213" y="3350"/>
                </a:lnTo>
                <a:lnTo>
                  <a:pt x="206" y="3356"/>
                </a:lnTo>
                <a:lnTo>
                  <a:pt x="198" y="3363"/>
                </a:lnTo>
                <a:lnTo>
                  <a:pt x="193" y="3371"/>
                </a:lnTo>
                <a:lnTo>
                  <a:pt x="187" y="3379"/>
                </a:lnTo>
                <a:lnTo>
                  <a:pt x="182" y="3388"/>
                </a:lnTo>
                <a:lnTo>
                  <a:pt x="178" y="3397"/>
                </a:lnTo>
                <a:lnTo>
                  <a:pt x="174" y="3406"/>
                </a:lnTo>
                <a:lnTo>
                  <a:pt x="172" y="3417"/>
                </a:lnTo>
                <a:lnTo>
                  <a:pt x="171" y="3427"/>
                </a:lnTo>
                <a:lnTo>
                  <a:pt x="166" y="3487"/>
                </a:lnTo>
                <a:lnTo>
                  <a:pt x="161" y="3548"/>
                </a:lnTo>
                <a:lnTo>
                  <a:pt x="155" y="3609"/>
                </a:lnTo>
                <a:lnTo>
                  <a:pt x="148" y="3668"/>
                </a:lnTo>
                <a:lnTo>
                  <a:pt x="140" y="3728"/>
                </a:lnTo>
                <a:lnTo>
                  <a:pt x="131" y="3788"/>
                </a:lnTo>
                <a:lnTo>
                  <a:pt x="122" y="3847"/>
                </a:lnTo>
                <a:lnTo>
                  <a:pt x="112" y="3908"/>
                </a:lnTo>
                <a:lnTo>
                  <a:pt x="101" y="3967"/>
                </a:lnTo>
                <a:lnTo>
                  <a:pt x="90" y="4026"/>
                </a:lnTo>
                <a:lnTo>
                  <a:pt x="77" y="4086"/>
                </a:lnTo>
                <a:lnTo>
                  <a:pt x="64" y="4144"/>
                </a:lnTo>
                <a:lnTo>
                  <a:pt x="50" y="4203"/>
                </a:lnTo>
                <a:lnTo>
                  <a:pt x="35" y="4262"/>
                </a:lnTo>
                <a:lnTo>
                  <a:pt x="20" y="4320"/>
                </a:lnTo>
                <a:lnTo>
                  <a:pt x="3" y="4378"/>
                </a:lnTo>
                <a:lnTo>
                  <a:pt x="1" y="4388"/>
                </a:lnTo>
                <a:lnTo>
                  <a:pt x="0" y="4399"/>
                </a:lnTo>
                <a:lnTo>
                  <a:pt x="0" y="4409"/>
                </a:lnTo>
                <a:lnTo>
                  <a:pt x="0" y="4419"/>
                </a:lnTo>
                <a:lnTo>
                  <a:pt x="2" y="4429"/>
                </a:lnTo>
                <a:lnTo>
                  <a:pt x="4" y="4438"/>
                </a:lnTo>
                <a:lnTo>
                  <a:pt x="8" y="4448"/>
                </a:lnTo>
                <a:lnTo>
                  <a:pt x="12" y="4457"/>
                </a:lnTo>
                <a:lnTo>
                  <a:pt x="17" y="4466"/>
                </a:lnTo>
                <a:lnTo>
                  <a:pt x="23" y="4474"/>
                </a:lnTo>
                <a:lnTo>
                  <a:pt x="29" y="4481"/>
                </a:lnTo>
                <a:lnTo>
                  <a:pt x="36" y="4488"/>
                </a:lnTo>
                <a:lnTo>
                  <a:pt x="44" y="4494"/>
                </a:lnTo>
                <a:lnTo>
                  <a:pt x="53" y="4499"/>
                </a:lnTo>
                <a:lnTo>
                  <a:pt x="62" y="4504"/>
                </a:lnTo>
                <a:lnTo>
                  <a:pt x="72" y="4507"/>
                </a:lnTo>
                <a:lnTo>
                  <a:pt x="130" y="4525"/>
                </a:lnTo>
                <a:lnTo>
                  <a:pt x="187" y="4542"/>
                </a:lnTo>
                <a:lnTo>
                  <a:pt x="244" y="4561"/>
                </a:lnTo>
                <a:lnTo>
                  <a:pt x="301" y="4579"/>
                </a:lnTo>
                <a:lnTo>
                  <a:pt x="358" y="4596"/>
                </a:lnTo>
                <a:lnTo>
                  <a:pt x="416" y="4614"/>
                </a:lnTo>
                <a:lnTo>
                  <a:pt x="473" y="4631"/>
                </a:lnTo>
                <a:lnTo>
                  <a:pt x="530" y="4650"/>
                </a:lnTo>
                <a:lnTo>
                  <a:pt x="587" y="4667"/>
                </a:lnTo>
                <a:lnTo>
                  <a:pt x="644" y="4685"/>
                </a:lnTo>
                <a:lnTo>
                  <a:pt x="703" y="4702"/>
                </a:lnTo>
                <a:lnTo>
                  <a:pt x="760" y="4720"/>
                </a:lnTo>
                <a:lnTo>
                  <a:pt x="817" y="4738"/>
                </a:lnTo>
                <a:lnTo>
                  <a:pt x="874" y="4756"/>
                </a:lnTo>
                <a:lnTo>
                  <a:pt x="931" y="4773"/>
                </a:lnTo>
                <a:lnTo>
                  <a:pt x="989" y="4791"/>
                </a:lnTo>
                <a:lnTo>
                  <a:pt x="990" y="4867"/>
                </a:lnTo>
                <a:lnTo>
                  <a:pt x="994" y="4941"/>
                </a:lnTo>
                <a:lnTo>
                  <a:pt x="999" y="5016"/>
                </a:lnTo>
                <a:lnTo>
                  <a:pt x="1006" y="5089"/>
                </a:lnTo>
                <a:lnTo>
                  <a:pt x="1013" y="5163"/>
                </a:lnTo>
                <a:lnTo>
                  <a:pt x="1023" y="5236"/>
                </a:lnTo>
                <a:lnTo>
                  <a:pt x="1033" y="5310"/>
                </a:lnTo>
                <a:lnTo>
                  <a:pt x="1045" y="5381"/>
                </a:lnTo>
                <a:lnTo>
                  <a:pt x="1059" y="5453"/>
                </a:lnTo>
                <a:lnTo>
                  <a:pt x="1073" y="5524"/>
                </a:lnTo>
                <a:lnTo>
                  <a:pt x="1089" y="5595"/>
                </a:lnTo>
                <a:lnTo>
                  <a:pt x="1108" y="5666"/>
                </a:lnTo>
                <a:lnTo>
                  <a:pt x="1126" y="5735"/>
                </a:lnTo>
                <a:lnTo>
                  <a:pt x="1146" y="5805"/>
                </a:lnTo>
                <a:lnTo>
                  <a:pt x="1167" y="5873"/>
                </a:lnTo>
                <a:lnTo>
                  <a:pt x="1190" y="5942"/>
                </a:lnTo>
                <a:lnTo>
                  <a:pt x="1095" y="6014"/>
                </a:lnTo>
                <a:lnTo>
                  <a:pt x="999" y="6087"/>
                </a:lnTo>
                <a:lnTo>
                  <a:pt x="903" y="6159"/>
                </a:lnTo>
                <a:lnTo>
                  <a:pt x="809" y="6231"/>
                </a:lnTo>
                <a:lnTo>
                  <a:pt x="713" y="6304"/>
                </a:lnTo>
                <a:lnTo>
                  <a:pt x="618" y="6376"/>
                </a:lnTo>
                <a:lnTo>
                  <a:pt x="522" y="6449"/>
                </a:lnTo>
                <a:lnTo>
                  <a:pt x="426" y="6521"/>
                </a:lnTo>
                <a:lnTo>
                  <a:pt x="418" y="6528"/>
                </a:lnTo>
                <a:lnTo>
                  <a:pt x="412" y="6536"/>
                </a:lnTo>
                <a:lnTo>
                  <a:pt x="406" y="6544"/>
                </a:lnTo>
                <a:lnTo>
                  <a:pt x="400" y="6552"/>
                </a:lnTo>
                <a:lnTo>
                  <a:pt x="396" y="6561"/>
                </a:lnTo>
                <a:lnTo>
                  <a:pt x="392" y="6570"/>
                </a:lnTo>
                <a:lnTo>
                  <a:pt x="389" y="6579"/>
                </a:lnTo>
                <a:lnTo>
                  <a:pt x="388" y="6589"/>
                </a:lnTo>
                <a:lnTo>
                  <a:pt x="387" y="6600"/>
                </a:lnTo>
                <a:lnTo>
                  <a:pt x="387" y="6609"/>
                </a:lnTo>
                <a:lnTo>
                  <a:pt x="388" y="6619"/>
                </a:lnTo>
                <a:lnTo>
                  <a:pt x="390" y="6628"/>
                </a:lnTo>
                <a:lnTo>
                  <a:pt x="392" y="6638"/>
                </a:lnTo>
                <a:lnTo>
                  <a:pt x="396" y="6647"/>
                </a:lnTo>
                <a:lnTo>
                  <a:pt x="401" y="6657"/>
                </a:lnTo>
                <a:lnTo>
                  <a:pt x="407" y="6666"/>
                </a:lnTo>
                <a:lnTo>
                  <a:pt x="441" y="6715"/>
                </a:lnTo>
                <a:lnTo>
                  <a:pt x="477" y="6765"/>
                </a:lnTo>
                <a:lnTo>
                  <a:pt x="510" y="6814"/>
                </a:lnTo>
                <a:lnTo>
                  <a:pt x="543" y="6866"/>
                </a:lnTo>
                <a:lnTo>
                  <a:pt x="576" y="6916"/>
                </a:lnTo>
                <a:lnTo>
                  <a:pt x="608" y="6967"/>
                </a:lnTo>
                <a:lnTo>
                  <a:pt x="639" y="7020"/>
                </a:lnTo>
                <a:lnTo>
                  <a:pt x="669" y="7071"/>
                </a:lnTo>
                <a:lnTo>
                  <a:pt x="699" y="7124"/>
                </a:lnTo>
                <a:lnTo>
                  <a:pt x="729" y="7177"/>
                </a:lnTo>
                <a:lnTo>
                  <a:pt x="757" y="7230"/>
                </a:lnTo>
                <a:lnTo>
                  <a:pt x="785" y="7283"/>
                </a:lnTo>
                <a:lnTo>
                  <a:pt x="812" y="7338"/>
                </a:lnTo>
                <a:lnTo>
                  <a:pt x="838" y="7392"/>
                </a:lnTo>
                <a:lnTo>
                  <a:pt x="865" y="7447"/>
                </a:lnTo>
                <a:lnTo>
                  <a:pt x="890" y="7503"/>
                </a:lnTo>
                <a:lnTo>
                  <a:pt x="894" y="7512"/>
                </a:lnTo>
                <a:lnTo>
                  <a:pt x="900" y="7520"/>
                </a:lnTo>
                <a:lnTo>
                  <a:pt x="906" y="7528"/>
                </a:lnTo>
                <a:lnTo>
                  <a:pt x="913" y="7536"/>
                </a:lnTo>
                <a:lnTo>
                  <a:pt x="921" y="7543"/>
                </a:lnTo>
                <a:lnTo>
                  <a:pt x="928" y="7548"/>
                </a:lnTo>
                <a:lnTo>
                  <a:pt x="936" y="7553"/>
                </a:lnTo>
                <a:lnTo>
                  <a:pt x="946" y="7557"/>
                </a:lnTo>
                <a:lnTo>
                  <a:pt x="955" y="7561"/>
                </a:lnTo>
                <a:lnTo>
                  <a:pt x="965" y="7563"/>
                </a:lnTo>
                <a:lnTo>
                  <a:pt x="974" y="7564"/>
                </a:lnTo>
                <a:lnTo>
                  <a:pt x="984" y="7564"/>
                </a:lnTo>
                <a:lnTo>
                  <a:pt x="995" y="7564"/>
                </a:lnTo>
                <a:lnTo>
                  <a:pt x="1005" y="7563"/>
                </a:lnTo>
                <a:lnTo>
                  <a:pt x="1015" y="7561"/>
                </a:lnTo>
                <a:lnTo>
                  <a:pt x="1024" y="7557"/>
                </a:lnTo>
                <a:lnTo>
                  <a:pt x="1080" y="7533"/>
                </a:lnTo>
                <a:lnTo>
                  <a:pt x="1135" y="7511"/>
                </a:lnTo>
                <a:lnTo>
                  <a:pt x="1191" y="7487"/>
                </a:lnTo>
                <a:lnTo>
                  <a:pt x="1246" y="7464"/>
                </a:lnTo>
                <a:lnTo>
                  <a:pt x="1300" y="7441"/>
                </a:lnTo>
                <a:lnTo>
                  <a:pt x="1356" y="7417"/>
                </a:lnTo>
                <a:lnTo>
                  <a:pt x="1411" y="7394"/>
                </a:lnTo>
                <a:lnTo>
                  <a:pt x="1467" y="7371"/>
                </a:lnTo>
                <a:lnTo>
                  <a:pt x="1522" y="7347"/>
                </a:lnTo>
                <a:lnTo>
                  <a:pt x="1578" y="7324"/>
                </a:lnTo>
                <a:lnTo>
                  <a:pt x="1632" y="7302"/>
                </a:lnTo>
                <a:lnTo>
                  <a:pt x="1687" y="7278"/>
                </a:lnTo>
                <a:lnTo>
                  <a:pt x="1743" y="7255"/>
                </a:lnTo>
                <a:lnTo>
                  <a:pt x="1798" y="7232"/>
                </a:lnTo>
                <a:lnTo>
                  <a:pt x="1854" y="7208"/>
                </a:lnTo>
                <a:lnTo>
                  <a:pt x="1909" y="7185"/>
                </a:lnTo>
                <a:lnTo>
                  <a:pt x="1958" y="7240"/>
                </a:lnTo>
                <a:lnTo>
                  <a:pt x="2007" y="7294"/>
                </a:lnTo>
                <a:lnTo>
                  <a:pt x="2058" y="7346"/>
                </a:lnTo>
                <a:lnTo>
                  <a:pt x="2109" y="7398"/>
                </a:lnTo>
                <a:lnTo>
                  <a:pt x="2162" y="7449"/>
                </a:lnTo>
                <a:lnTo>
                  <a:pt x="2216" y="7498"/>
                </a:lnTo>
                <a:lnTo>
                  <a:pt x="2270" y="7547"/>
                </a:lnTo>
                <a:lnTo>
                  <a:pt x="2326" y="7595"/>
                </a:lnTo>
                <a:lnTo>
                  <a:pt x="2382" y="7642"/>
                </a:lnTo>
                <a:lnTo>
                  <a:pt x="2439" y="7686"/>
                </a:lnTo>
                <a:lnTo>
                  <a:pt x="2499" y="7731"/>
                </a:lnTo>
                <a:lnTo>
                  <a:pt x="2557" y="7774"/>
                </a:lnTo>
                <a:lnTo>
                  <a:pt x="2617" y="7817"/>
                </a:lnTo>
                <a:lnTo>
                  <a:pt x="2678" y="7858"/>
                </a:lnTo>
                <a:lnTo>
                  <a:pt x="2740" y="7898"/>
                </a:lnTo>
                <a:lnTo>
                  <a:pt x="2802" y="7936"/>
                </a:lnTo>
                <a:lnTo>
                  <a:pt x="2789" y="7995"/>
                </a:lnTo>
                <a:lnTo>
                  <a:pt x="2776" y="8053"/>
                </a:lnTo>
                <a:lnTo>
                  <a:pt x="2762" y="8111"/>
                </a:lnTo>
                <a:lnTo>
                  <a:pt x="2750" y="8169"/>
                </a:lnTo>
                <a:lnTo>
                  <a:pt x="2736" y="8229"/>
                </a:lnTo>
                <a:lnTo>
                  <a:pt x="2723" y="8287"/>
                </a:lnTo>
                <a:lnTo>
                  <a:pt x="2710" y="8345"/>
                </a:lnTo>
                <a:lnTo>
                  <a:pt x="2696" y="8403"/>
                </a:lnTo>
                <a:lnTo>
                  <a:pt x="2683" y="8462"/>
                </a:lnTo>
                <a:lnTo>
                  <a:pt x="2670" y="8521"/>
                </a:lnTo>
                <a:lnTo>
                  <a:pt x="2656" y="8579"/>
                </a:lnTo>
                <a:lnTo>
                  <a:pt x="2643" y="8637"/>
                </a:lnTo>
                <a:lnTo>
                  <a:pt x="2630" y="8696"/>
                </a:lnTo>
                <a:lnTo>
                  <a:pt x="2617" y="8754"/>
                </a:lnTo>
                <a:lnTo>
                  <a:pt x="2603" y="8813"/>
                </a:lnTo>
                <a:lnTo>
                  <a:pt x="2590" y="8871"/>
                </a:lnTo>
                <a:lnTo>
                  <a:pt x="2589" y="8882"/>
                </a:lnTo>
                <a:lnTo>
                  <a:pt x="2588" y="8892"/>
                </a:lnTo>
                <a:lnTo>
                  <a:pt x="2588" y="8902"/>
                </a:lnTo>
                <a:lnTo>
                  <a:pt x="2590" y="8912"/>
                </a:lnTo>
                <a:lnTo>
                  <a:pt x="2592" y="8922"/>
                </a:lnTo>
                <a:lnTo>
                  <a:pt x="2594" y="8931"/>
                </a:lnTo>
                <a:lnTo>
                  <a:pt x="2599" y="8940"/>
                </a:lnTo>
                <a:lnTo>
                  <a:pt x="2603" y="8949"/>
                </a:lnTo>
                <a:lnTo>
                  <a:pt x="2609" y="8957"/>
                </a:lnTo>
                <a:lnTo>
                  <a:pt x="2616" y="8964"/>
                </a:lnTo>
                <a:lnTo>
                  <a:pt x="2623" y="8972"/>
                </a:lnTo>
                <a:lnTo>
                  <a:pt x="2631" y="8978"/>
                </a:lnTo>
                <a:lnTo>
                  <a:pt x="2639" y="8983"/>
                </a:lnTo>
                <a:lnTo>
                  <a:pt x="2648" y="8988"/>
                </a:lnTo>
                <a:lnTo>
                  <a:pt x="2657" y="8992"/>
                </a:lnTo>
                <a:lnTo>
                  <a:pt x="2667" y="8995"/>
                </a:lnTo>
                <a:lnTo>
                  <a:pt x="2726" y="9011"/>
                </a:lnTo>
                <a:lnTo>
                  <a:pt x="2784" y="9025"/>
                </a:lnTo>
                <a:lnTo>
                  <a:pt x="2842" y="9043"/>
                </a:lnTo>
                <a:lnTo>
                  <a:pt x="2900" y="9060"/>
                </a:lnTo>
                <a:lnTo>
                  <a:pt x="2958" y="9078"/>
                </a:lnTo>
                <a:lnTo>
                  <a:pt x="3015" y="9096"/>
                </a:lnTo>
                <a:lnTo>
                  <a:pt x="3072" y="9117"/>
                </a:lnTo>
                <a:lnTo>
                  <a:pt x="3129" y="9136"/>
                </a:lnTo>
                <a:lnTo>
                  <a:pt x="3187" y="9158"/>
                </a:lnTo>
                <a:lnTo>
                  <a:pt x="3242" y="9180"/>
                </a:lnTo>
                <a:lnTo>
                  <a:pt x="3298" y="9202"/>
                </a:lnTo>
                <a:lnTo>
                  <a:pt x="3354" y="9225"/>
                </a:lnTo>
                <a:lnTo>
                  <a:pt x="3410" y="9249"/>
                </a:lnTo>
                <a:lnTo>
                  <a:pt x="3465" y="9274"/>
                </a:lnTo>
                <a:lnTo>
                  <a:pt x="3520" y="9299"/>
                </a:lnTo>
                <a:lnTo>
                  <a:pt x="3574" y="9326"/>
                </a:lnTo>
                <a:lnTo>
                  <a:pt x="3585" y="9329"/>
                </a:lnTo>
                <a:lnTo>
                  <a:pt x="3594" y="9333"/>
                </a:lnTo>
                <a:lnTo>
                  <a:pt x="3604" y="9335"/>
                </a:lnTo>
                <a:lnTo>
                  <a:pt x="3614" y="9336"/>
                </a:lnTo>
                <a:lnTo>
                  <a:pt x="3624" y="9336"/>
                </a:lnTo>
                <a:lnTo>
                  <a:pt x="3634" y="9335"/>
                </a:lnTo>
                <a:lnTo>
                  <a:pt x="3644" y="9334"/>
                </a:lnTo>
                <a:lnTo>
                  <a:pt x="3653" y="9331"/>
                </a:lnTo>
                <a:lnTo>
                  <a:pt x="3662" y="9327"/>
                </a:lnTo>
                <a:lnTo>
                  <a:pt x="3671" y="9323"/>
                </a:lnTo>
                <a:lnTo>
                  <a:pt x="3679" y="9318"/>
                </a:lnTo>
                <a:lnTo>
                  <a:pt x="3687" y="9312"/>
                </a:lnTo>
                <a:lnTo>
                  <a:pt x="3695" y="9305"/>
                </a:lnTo>
                <a:lnTo>
                  <a:pt x="3702" y="9297"/>
                </a:lnTo>
                <a:lnTo>
                  <a:pt x="3708" y="9289"/>
                </a:lnTo>
                <a:lnTo>
                  <a:pt x="3714" y="9280"/>
                </a:lnTo>
                <a:lnTo>
                  <a:pt x="3741" y="9226"/>
                </a:lnTo>
                <a:lnTo>
                  <a:pt x="3768" y="9174"/>
                </a:lnTo>
                <a:lnTo>
                  <a:pt x="3796" y="9120"/>
                </a:lnTo>
                <a:lnTo>
                  <a:pt x="3823" y="9067"/>
                </a:lnTo>
                <a:lnTo>
                  <a:pt x="3851" y="9014"/>
                </a:lnTo>
                <a:lnTo>
                  <a:pt x="3878" y="8960"/>
                </a:lnTo>
                <a:lnTo>
                  <a:pt x="3905" y="8907"/>
                </a:lnTo>
                <a:lnTo>
                  <a:pt x="3933" y="8853"/>
                </a:lnTo>
                <a:lnTo>
                  <a:pt x="3960" y="8801"/>
                </a:lnTo>
                <a:lnTo>
                  <a:pt x="3988" y="8747"/>
                </a:lnTo>
                <a:lnTo>
                  <a:pt x="4015" y="8693"/>
                </a:lnTo>
                <a:lnTo>
                  <a:pt x="4042" y="8641"/>
                </a:lnTo>
                <a:lnTo>
                  <a:pt x="4070" y="8587"/>
                </a:lnTo>
                <a:lnTo>
                  <a:pt x="4097" y="8533"/>
                </a:lnTo>
                <a:lnTo>
                  <a:pt x="4124" y="8481"/>
                </a:lnTo>
                <a:lnTo>
                  <a:pt x="4152" y="8427"/>
                </a:lnTo>
                <a:lnTo>
                  <a:pt x="4223" y="8438"/>
                </a:lnTo>
                <a:lnTo>
                  <a:pt x="4294" y="8447"/>
                </a:lnTo>
                <a:lnTo>
                  <a:pt x="4367" y="8455"/>
                </a:lnTo>
                <a:lnTo>
                  <a:pt x="4440" y="8462"/>
                </a:lnTo>
                <a:lnTo>
                  <a:pt x="4514" y="8466"/>
                </a:lnTo>
                <a:lnTo>
                  <a:pt x="4587" y="8470"/>
                </a:lnTo>
                <a:lnTo>
                  <a:pt x="4661" y="8472"/>
                </a:lnTo>
                <a:lnTo>
                  <a:pt x="4735" y="8473"/>
                </a:lnTo>
                <a:lnTo>
                  <a:pt x="4809" y="8472"/>
                </a:lnTo>
                <a:lnTo>
                  <a:pt x="4883" y="8470"/>
                </a:lnTo>
                <a:lnTo>
                  <a:pt x="4957" y="8466"/>
                </a:lnTo>
                <a:lnTo>
                  <a:pt x="5030" y="8462"/>
                </a:lnTo>
                <a:lnTo>
                  <a:pt x="5102" y="8455"/>
                </a:lnTo>
                <a:lnTo>
                  <a:pt x="5175" y="8447"/>
                </a:lnTo>
                <a:lnTo>
                  <a:pt x="5247" y="8438"/>
                </a:lnTo>
                <a:lnTo>
                  <a:pt x="5319" y="8427"/>
                </a:lnTo>
                <a:lnTo>
                  <a:pt x="5346" y="8481"/>
                </a:lnTo>
                <a:lnTo>
                  <a:pt x="5374" y="8533"/>
                </a:lnTo>
                <a:lnTo>
                  <a:pt x="5401" y="8587"/>
                </a:lnTo>
                <a:lnTo>
                  <a:pt x="5429" y="8641"/>
                </a:lnTo>
                <a:lnTo>
                  <a:pt x="5456" y="8693"/>
                </a:lnTo>
                <a:lnTo>
                  <a:pt x="5483" y="8747"/>
                </a:lnTo>
                <a:lnTo>
                  <a:pt x="5511" y="8801"/>
                </a:lnTo>
                <a:lnTo>
                  <a:pt x="5538" y="8854"/>
                </a:lnTo>
                <a:lnTo>
                  <a:pt x="5566" y="8907"/>
                </a:lnTo>
                <a:lnTo>
                  <a:pt x="5593" y="8960"/>
                </a:lnTo>
                <a:lnTo>
                  <a:pt x="5620" y="9014"/>
                </a:lnTo>
                <a:lnTo>
                  <a:pt x="5648" y="9067"/>
                </a:lnTo>
                <a:lnTo>
                  <a:pt x="5675" y="9120"/>
                </a:lnTo>
                <a:lnTo>
                  <a:pt x="5702" y="9174"/>
                </a:lnTo>
                <a:lnTo>
                  <a:pt x="5730" y="9226"/>
                </a:lnTo>
                <a:lnTo>
                  <a:pt x="5757" y="9280"/>
                </a:lnTo>
                <a:lnTo>
                  <a:pt x="5762" y="9289"/>
                </a:lnTo>
                <a:lnTo>
                  <a:pt x="5769" y="9297"/>
                </a:lnTo>
                <a:lnTo>
                  <a:pt x="5775" y="9305"/>
                </a:lnTo>
                <a:lnTo>
                  <a:pt x="5782" y="9312"/>
                </a:lnTo>
                <a:lnTo>
                  <a:pt x="5790" y="9318"/>
                </a:lnTo>
                <a:lnTo>
                  <a:pt x="5799" y="9323"/>
                </a:lnTo>
                <a:lnTo>
                  <a:pt x="5807" y="9327"/>
                </a:lnTo>
                <a:lnTo>
                  <a:pt x="5817" y="9331"/>
                </a:lnTo>
                <a:lnTo>
                  <a:pt x="5827" y="9334"/>
                </a:lnTo>
                <a:lnTo>
                  <a:pt x="5836" y="9335"/>
                </a:lnTo>
                <a:lnTo>
                  <a:pt x="5846" y="9336"/>
                </a:lnTo>
                <a:lnTo>
                  <a:pt x="5856" y="9336"/>
                </a:lnTo>
                <a:lnTo>
                  <a:pt x="5867" y="9335"/>
                </a:lnTo>
                <a:lnTo>
                  <a:pt x="5876" y="9333"/>
                </a:lnTo>
                <a:lnTo>
                  <a:pt x="5886" y="9329"/>
                </a:lnTo>
                <a:lnTo>
                  <a:pt x="5895" y="9326"/>
                </a:lnTo>
                <a:lnTo>
                  <a:pt x="5950" y="9299"/>
                </a:lnTo>
                <a:lnTo>
                  <a:pt x="6005" y="9274"/>
                </a:lnTo>
                <a:lnTo>
                  <a:pt x="6061" y="9249"/>
                </a:lnTo>
                <a:lnTo>
                  <a:pt x="6115" y="9225"/>
                </a:lnTo>
                <a:lnTo>
                  <a:pt x="6171" y="9202"/>
                </a:lnTo>
                <a:lnTo>
                  <a:pt x="6227" y="9180"/>
                </a:lnTo>
                <a:lnTo>
                  <a:pt x="6284" y="9158"/>
                </a:lnTo>
                <a:lnTo>
                  <a:pt x="6340" y="9136"/>
                </a:lnTo>
                <a:lnTo>
                  <a:pt x="6397" y="9117"/>
                </a:lnTo>
                <a:lnTo>
                  <a:pt x="6454" y="9096"/>
                </a:lnTo>
                <a:lnTo>
                  <a:pt x="6513" y="9078"/>
                </a:lnTo>
                <a:lnTo>
                  <a:pt x="6570" y="9060"/>
                </a:lnTo>
                <a:lnTo>
                  <a:pt x="6628" y="9043"/>
                </a:lnTo>
                <a:lnTo>
                  <a:pt x="6686" y="9025"/>
                </a:lnTo>
                <a:lnTo>
                  <a:pt x="6744" y="9011"/>
                </a:lnTo>
                <a:lnTo>
                  <a:pt x="6802" y="8995"/>
                </a:lnTo>
                <a:lnTo>
                  <a:pt x="6813" y="8992"/>
                </a:lnTo>
                <a:lnTo>
                  <a:pt x="6823" y="8988"/>
                </a:lnTo>
                <a:lnTo>
                  <a:pt x="6831" y="8983"/>
                </a:lnTo>
                <a:lnTo>
                  <a:pt x="6840" y="8978"/>
                </a:lnTo>
                <a:lnTo>
                  <a:pt x="6848" y="8972"/>
                </a:lnTo>
                <a:lnTo>
                  <a:pt x="6855" y="8964"/>
                </a:lnTo>
                <a:lnTo>
                  <a:pt x="6861" y="8957"/>
                </a:lnTo>
                <a:lnTo>
                  <a:pt x="6866" y="8949"/>
                </a:lnTo>
                <a:lnTo>
                  <a:pt x="6872" y="8940"/>
                </a:lnTo>
                <a:lnTo>
                  <a:pt x="6875" y="8931"/>
                </a:lnTo>
                <a:lnTo>
                  <a:pt x="6879" y="8922"/>
                </a:lnTo>
                <a:lnTo>
                  <a:pt x="6881" y="8911"/>
                </a:lnTo>
                <a:lnTo>
                  <a:pt x="6882" y="8902"/>
                </a:lnTo>
                <a:lnTo>
                  <a:pt x="6882" y="8892"/>
                </a:lnTo>
                <a:lnTo>
                  <a:pt x="6882" y="8882"/>
                </a:lnTo>
                <a:lnTo>
                  <a:pt x="6880" y="8871"/>
                </a:lnTo>
                <a:lnTo>
                  <a:pt x="6867" y="8813"/>
                </a:lnTo>
                <a:lnTo>
                  <a:pt x="6854" y="8754"/>
                </a:lnTo>
                <a:lnTo>
                  <a:pt x="6840" y="8696"/>
                </a:lnTo>
                <a:lnTo>
                  <a:pt x="6827" y="8637"/>
                </a:lnTo>
                <a:lnTo>
                  <a:pt x="6814" y="8579"/>
                </a:lnTo>
                <a:lnTo>
                  <a:pt x="6800" y="8521"/>
                </a:lnTo>
                <a:lnTo>
                  <a:pt x="6788" y="8462"/>
                </a:lnTo>
                <a:lnTo>
                  <a:pt x="6774" y="8403"/>
                </a:lnTo>
                <a:lnTo>
                  <a:pt x="6760" y="8345"/>
                </a:lnTo>
                <a:lnTo>
                  <a:pt x="6748" y="8287"/>
                </a:lnTo>
                <a:lnTo>
                  <a:pt x="6734" y="8229"/>
                </a:lnTo>
                <a:lnTo>
                  <a:pt x="6721" y="8169"/>
                </a:lnTo>
                <a:lnTo>
                  <a:pt x="6708" y="8111"/>
                </a:lnTo>
                <a:lnTo>
                  <a:pt x="6694" y="8053"/>
                </a:lnTo>
                <a:lnTo>
                  <a:pt x="6681" y="7995"/>
                </a:lnTo>
                <a:lnTo>
                  <a:pt x="6668" y="7936"/>
                </a:lnTo>
                <a:lnTo>
                  <a:pt x="6730" y="7898"/>
                </a:lnTo>
                <a:lnTo>
                  <a:pt x="6792" y="7858"/>
                </a:lnTo>
                <a:lnTo>
                  <a:pt x="6853" y="7817"/>
                </a:lnTo>
                <a:lnTo>
                  <a:pt x="6913" y="7774"/>
                </a:lnTo>
                <a:lnTo>
                  <a:pt x="6972" y="7731"/>
                </a:lnTo>
                <a:lnTo>
                  <a:pt x="7031" y="7686"/>
                </a:lnTo>
                <a:lnTo>
                  <a:pt x="7088" y="7642"/>
                </a:lnTo>
                <a:lnTo>
                  <a:pt x="7145" y="7595"/>
                </a:lnTo>
                <a:lnTo>
                  <a:pt x="7201" y="7547"/>
                </a:lnTo>
                <a:lnTo>
                  <a:pt x="7254" y="7498"/>
                </a:lnTo>
                <a:lnTo>
                  <a:pt x="7308" y="7449"/>
                </a:lnTo>
                <a:lnTo>
                  <a:pt x="7361" y="7398"/>
                </a:lnTo>
                <a:lnTo>
                  <a:pt x="7413" y="7346"/>
                </a:lnTo>
                <a:lnTo>
                  <a:pt x="7463" y="7294"/>
                </a:lnTo>
                <a:lnTo>
                  <a:pt x="7513" y="7240"/>
                </a:lnTo>
                <a:lnTo>
                  <a:pt x="7561" y="7185"/>
                </a:lnTo>
                <a:lnTo>
                  <a:pt x="7617" y="7208"/>
                </a:lnTo>
                <a:lnTo>
                  <a:pt x="7672" y="7232"/>
                </a:lnTo>
                <a:lnTo>
                  <a:pt x="7728" y="7255"/>
                </a:lnTo>
                <a:lnTo>
                  <a:pt x="7782" y="7278"/>
                </a:lnTo>
                <a:lnTo>
                  <a:pt x="7838" y="7302"/>
                </a:lnTo>
                <a:lnTo>
                  <a:pt x="7893" y="7324"/>
                </a:lnTo>
                <a:lnTo>
                  <a:pt x="7948" y="7347"/>
                </a:lnTo>
                <a:lnTo>
                  <a:pt x="8004" y="7371"/>
                </a:lnTo>
                <a:lnTo>
                  <a:pt x="8059" y="7394"/>
                </a:lnTo>
                <a:lnTo>
                  <a:pt x="8115" y="7417"/>
                </a:lnTo>
                <a:lnTo>
                  <a:pt x="8169" y="7441"/>
                </a:lnTo>
                <a:lnTo>
                  <a:pt x="8225" y="7464"/>
                </a:lnTo>
                <a:lnTo>
                  <a:pt x="8280" y="7487"/>
                </a:lnTo>
                <a:lnTo>
                  <a:pt x="8335" y="7511"/>
                </a:lnTo>
                <a:lnTo>
                  <a:pt x="8391" y="7533"/>
                </a:lnTo>
                <a:lnTo>
                  <a:pt x="8445" y="7557"/>
                </a:lnTo>
                <a:lnTo>
                  <a:pt x="8456" y="7561"/>
                </a:lnTo>
                <a:lnTo>
                  <a:pt x="8466" y="7563"/>
                </a:lnTo>
                <a:lnTo>
                  <a:pt x="8475" y="7564"/>
                </a:lnTo>
                <a:lnTo>
                  <a:pt x="8485" y="7564"/>
                </a:lnTo>
                <a:lnTo>
                  <a:pt x="8496" y="7564"/>
                </a:lnTo>
                <a:lnTo>
                  <a:pt x="8506" y="7563"/>
                </a:lnTo>
                <a:lnTo>
                  <a:pt x="8515" y="7561"/>
                </a:lnTo>
                <a:lnTo>
                  <a:pt x="8524" y="7557"/>
                </a:lnTo>
                <a:lnTo>
                  <a:pt x="8533" y="7553"/>
                </a:lnTo>
                <a:lnTo>
                  <a:pt x="8542" y="7548"/>
                </a:lnTo>
                <a:lnTo>
                  <a:pt x="8550" y="7543"/>
                </a:lnTo>
                <a:lnTo>
                  <a:pt x="8557" y="7536"/>
                </a:lnTo>
                <a:lnTo>
                  <a:pt x="8564" y="7528"/>
                </a:lnTo>
                <a:lnTo>
                  <a:pt x="8571" y="7520"/>
                </a:lnTo>
                <a:lnTo>
                  <a:pt x="8577" y="7512"/>
                </a:lnTo>
                <a:lnTo>
                  <a:pt x="8581" y="7503"/>
                </a:lnTo>
                <a:lnTo>
                  <a:pt x="8606" y="7447"/>
                </a:lnTo>
                <a:lnTo>
                  <a:pt x="8631" y="7392"/>
                </a:lnTo>
                <a:lnTo>
                  <a:pt x="8659" y="7338"/>
                </a:lnTo>
                <a:lnTo>
                  <a:pt x="8685" y="7283"/>
                </a:lnTo>
                <a:lnTo>
                  <a:pt x="8714" y="7230"/>
                </a:lnTo>
                <a:lnTo>
                  <a:pt x="8742" y="7177"/>
                </a:lnTo>
                <a:lnTo>
                  <a:pt x="8771" y="7124"/>
                </a:lnTo>
                <a:lnTo>
                  <a:pt x="8800" y="7071"/>
                </a:lnTo>
                <a:lnTo>
                  <a:pt x="8831" y="7020"/>
                </a:lnTo>
                <a:lnTo>
                  <a:pt x="8863" y="6967"/>
                </a:lnTo>
                <a:lnTo>
                  <a:pt x="8894" y="6916"/>
                </a:lnTo>
                <a:lnTo>
                  <a:pt x="8927" y="6866"/>
                </a:lnTo>
                <a:lnTo>
                  <a:pt x="8960" y="6814"/>
                </a:lnTo>
                <a:lnTo>
                  <a:pt x="8994" y="6765"/>
                </a:lnTo>
                <a:lnTo>
                  <a:pt x="9028" y="6715"/>
                </a:lnTo>
                <a:lnTo>
                  <a:pt x="9064" y="6666"/>
                </a:lnTo>
                <a:lnTo>
                  <a:pt x="9070" y="6657"/>
                </a:lnTo>
                <a:lnTo>
                  <a:pt x="9074" y="6647"/>
                </a:lnTo>
                <a:lnTo>
                  <a:pt x="9078" y="6638"/>
                </a:lnTo>
                <a:lnTo>
                  <a:pt x="9081" y="6628"/>
                </a:lnTo>
                <a:lnTo>
                  <a:pt x="9083" y="6619"/>
                </a:lnTo>
                <a:lnTo>
                  <a:pt x="9083" y="6609"/>
                </a:lnTo>
                <a:lnTo>
                  <a:pt x="9083" y="6598"/>
                </a:lnTo>
                <a:lnTo>
                  <a:pt x="9083" y="6589"/>
                </a:lnTo>
                <a:lnTo>
                  <a:pt x="9081" y="6579"/>
                </a:lnTo>
                <a:lnTo>
                  <a:pt x="9079" y="6570"/>
                </a:lnTo>
                <a:lnTo>
                  <a:pt x="9074" y="6561"/>
                </a:lnTo>
                <a:lnTo>
                  <a:pt x="9071" y="6552"/>
                </a:lnTo>
                <a:lnTo>
                  <a:pt x="9065" y="6544"/>
                </a:lnTo>
                <a:lnTo>
                  <a:pt x="9058" y="6536"/>
                </a:lnTo>
                <a:lnTo>
                  <a:pt x="9051" y="6528"/>
                </a:lnTo>
                <a:lnTo>
                  <a:pt x="9043" y="6521"/>
                </a:lnTo>
                <a:lnTo>
                  <a:pt x="8947" y="6449"/>
                </a:lnTo>
                <a:lnTo>
                  <a:pt x="8853" y="6376"/>
                </a:lnTo>
                <a:lnTo>
                  <a:pt x="8757" y="6304"/>
                </a:lnTo>
                <a:lnTo>
                  <a:pt x="8662" y="6231"/>
                </a:lnTo>
                <a:lnTo>
                  <a:pt x="8566" y="6159"/>
                </a:lnTo>
                <a:lnTo>
                  <a:pt x="8470" y="6087"/>
                </a:lnTo>
                <a:lnTo>
                  <a:pt x="8376" y="6014"/>
                </a:lnTo>
                <a:lnTo>
                  <a:pt x="8280" y="5942"/>
                </a:lnTo>
                <a:lnTo>
                  <a:pt x="8303" y="5873"/>
                </a:lnTo>
                <a:lnTo>
                  <a:pt x="8324" y="5805"/>
                </a:lnTo>
                <a:lnTo>
                  <a:pt x="8344" y="5735"/>
                </a:lnTo>
                <a:lnTo>
                  <a:pt x="8363" y="5666"/>
                </a:lnTo>
                <a:lnTo>
                  <a:pt x="8380" y="5595"/>
                </a:lnTo>
                <a:lnTo>
                  <a:pt x="8396" y="5524"/>
                </a:lnTo>
                <a:lnTo>
                  <a:pt x="8411" y="5453"/>
                </a:lnTo>
                <a:lnTo>
                  <a:pt x="8425" y="5381"/>
                </a:lnTo>
                <a:lnTo>
                  <a:pt x="8437" y="5310"/>
                </a:lnTo>
                <a:lnTo>
                  <a:pt x="8448" y="5236"/>
                </a:lnTo>
                <a:lnTo>
                  <a:pt x="8457" y="5163"/>
                </a:lnTo>
                <a:lnTo>
                  <a:pt x="8465" y="5089"/>
                </a:lnTo>
                <a:lnTo>
                  <a:pt x="8472" y="5016"/>
                </a:lnTo>
                <a:lnTo>
                  <a:pt x="8476" y="4941"/>
                </a:lnTo>
                <a:lnTo>
                  <a:pt x="8480" y="4867"/>
                </a:lnTo>
                <a:lnTo>
                  <a:pt x="8482" y="4791"/>
                </a:lnTo>
                <a:lnTo>
                  <a:pt x="8539" y="4773"/>
                </a:lnTo>
                <a:lnTo>
                  <a:pt x="8596" y="4756"/>
                </a:lnTo>
                <a:lnTo>
                  <a:pt x="8654" y="4738"/>
                </a:lnTo>
                <a:lnTo>
                  <a:pt x="8711" y="4720"/>
                </a:lnTo>
                <a:lnTo>
                  <a:pt x="8768" y="4702"/>
                </a:lnTo>
                <a:lnTo>
                  <a:pt x="8825" y="4685"/>
                </a:lnTo>
                <a:lnTo>
                  <a:pt x="8882" y="4667"/>
                </a:lnTo>
                <a:lnTo>
                  <a:pt x="8941" y="4650"/>
                </a:lnTo>
                <a:lnTo>
                  <a:pt x="8998" y="4631"/>
                </a:lnTo>
                <a:lnTo>
                  <a:pt x="9055" y="4614"/>
                </a:lnTo>
                <a:lnTo>
                  <a:pt x="9112" y="4596"/>
                </a:lnTo>
                <a:lnTo>
                  <a:pt x="9169" y="4579"/>
                </a:lnTo>
                <a:lnTo>
                  <a:pt x="9226" y="4561"/>
                </a:lnTo>
                <a:lnTo>
                  <a:pt x="9284" y="4542"/>
                </a:lnTo>
                <a:lnTo>
                  <a:pt x="9341" y="4525"/>
                </a:lnTo>
                <a:lnTo>
                  <a:pt x="9398" y="4507"/>
                </a:lnTo>
                <a:lnTo>
                  <a:pt x="9408" y="4504"/>
                </a:lnTo>
                <a:lnTo>
                  <a:pt x="9418" y="4499"/>
                </a:lnTo>
                <a:lnTo>
                  <a:pt x="9426" y="4494"/>
                </a:lnTo>
                <a:lnTo>
                  <a:pt x="9434" y="4488"/>
                </a:lnTo>
                <a:lnTo>
                  <a:pt x="9441" y="4481"/>
                </a:lnTo>
                <a:lnTo>
                  <a:pt x="9447" y="4474"/>
                </a:lnTo>
                <a:lnTo>
                  <a:pt x="9454" y="4466"/>
                </a:lnTo>
                <a:lnTo>
                  <a:pt x="9459" y="4457"/>
                </a:lnTo>
                <a:lnTo>
                  <a:pt x="9463" y="4448"/>
                </a:lnTo>
                <a:lnTo>
                  <a:pt x="9467" y="4438"/>
                </a:lnTo>
                <a:lnTo>
                  <a:pt x="9469" y="4429"/>
                </a:lnTo>
                <a:lnTo>
                  <a:pt x="9470" y="4419"/>
                </a:lnTo>
                <a:lnTo>
                  <a:pt x="9471" y="4409"/>
                </a:lnTo>
                <a:lnTo>
                  <a:pt x="9470" y="4399"/>
                </a:lnTo>
                <a:lnTo>
                  <a:pt x="9469" y="4388"/>
                </a:lnTo>
                <a:lnTo>
                  <a:pt x="9467" y="4378"/>
                </a:lnTo>
                <a:close/>
                <a:moveTo>
                  <a:pt x="4735" y="7758"/>
                </a:moveTo>
                <a:lnTo>
                  <a:pt x="4735" y="7758"/>
                </a:lnTo>
                <a:lnTo>
                  <a:pt x="4579" y="7755"/>
                </a:lnTo>
                <a:lnTo>
                  <a:pt x="4425" y="7742"/>
                </a:lnTo>
                <a:lnTo>
                  <a:pt x="4273" y="7723"/>
                </a:lnTo>
                <a:lnTo>
                  <a:pt x="4123" y="7697"/>
                </a:lnTo>
                <a:lnTo>
                  <a:pt x="3977" y="7662"/>
                </a:lnTo>
                <a:lnTo>
                  <a:pt x="3833" y="7621"/>
                </a:lnTo>
                <a:lnTo>
                  <a:pt x="3692" y="7574"/>
                </a:lnTo>
                <a:lnTo>
                  <a:pt x="3554" y="7520"/>
                </a:lnTo>
                <a:lnTo>
                  <a:pt x="3419" y="7459"/>
                </a:lnTo>
                <a:lnTo>
                  <a:pt x="3289" y="7392"/>
                </a:lnTo>
                <a:lnTo>
                  <a:pt x="3163" y="7319"/>
                </a:lnTo>
                <a:lnTo>
                  <a:pt x="3039" y="7240"/>
                </a:lnTo>
                <a:lnTo>
                  <a:pt x="2920" y="7156"/>
                </a:lnTo>
                <a:lnTo>
                  <a:pt x="2805" y="7065"/>
                </a:lnTo>
                <a:lnTo>
                  <a:pt x="2695" y="6969"/>
                </a:lnTo>
                <a:lnTo>
                  <a:pt x="2590" y="6869"/>
                </a:lnTo>
                <a:lnTo>
                  <a:pt x="2489" y="6764"/>
                </a:lnTo>
                <a:lnTo>
                  <a:pt x="2395" y="6653"/>
                </a:lnTo>
                <a:lnTo>
                  <a:pt x="2305" y="6539"/>
                </a:lnTo>
                <a:lnTo>
                  <a:pt x="2219" y="6420"/>
                </a:lnTo>
                <a:lnTo>
                  <a:pt x="2140" y="6297"/>
                </a:lnTo>
                <a:lnTo>
                  <a:pt x="2067" y="6169"/>
                </a:lnTo>
                <a:lnTo>
                  <a:pt x="2001" y="6039"/>
                </a:lnTo>
                <a:lnTo>
                  <a:pt x="1939" y="5904"/>
                </a:lnTo>
                <a:lnTo>
                  <a:pt x="1886" y="5766"/>
                </a:lnTo>
                <a:lnTo>
                  <a:pt x="1838" y="5626"/>
                </a:lnTo>
                <a:lnTo>
                  <a:pt x="1797" y="5482"/>
                </a:lnTo>
                <a:lnTo>
                  <a:pt x="1763" y="5335"/>
                </a:lnTo>
                <a:lnTo>
                  <a:pt x="1736" y="5185"/>
                </a:lnTo>
                <a:lnTo>
                  <a:pt x="1717" y="5033"/>
                </a:lnTo>
                <a:lnTo>
                  <a:pt x="1706" y="4879"/>
                </a:lnTo>
                <a:lnTo>
                  <a:pt x="1701" y="4723"/>
                </a:lnTo>
                <a:lnTo>
                  <a:pt x="1706" y="4566"/>
                </a:lnTo>
                <a:lnTo>
                  <a:pt x="1717" y="4412"/>
                </a:lnTo>
                <a:lnTo>
                  <a:pt x="1736" y="4260"/>
                </a:lnTo>
                <a:lnTo>
                  <a:pt x="1763" y="4111"/>
                </a:lnTo>
                <a:lnTo>
                  <a:pt x="1797" y="3965"/>
                </a:lnTo>
                <a:lnTo>
                  <a:pt x="1838" y="3820"/>
                </a:lnTo>
                <a:lnTo>
                  <a:pt x="1886" y="3679"/>
                </a:lnTo>
                <a:lnTo>
                  <a:pt x="1939" y="3541"/>
                </a:lnTo>
                <a:lnTo>
                  <a:pt x="2001" y="3406"/>
                </a:lnTo>
                <a:lnTo>
                  <a:pt x="2067" y="3276"/>
                </a:lnTo>
                <a:lnTo>
                  <a:pt x="2140" y="3148"/>
                </a:lnTo>
                <a:lnTo>
                  <a:pt x="2219" y="3026"/>
                </a:lnTo>
                <a:lnTo>
                  <a:pt x="2305" y="2906"/>
                </a:lnTo>
                <a:lnTo>
                  <a:pt x="2395" y="2792"/>
                </a:lnTo>
                <a:lnTo>
                  <a:pt x="2489" y="2682"/>
                </a:lnTo>
                <a:lnTo>
                  <a:pt x="2590" y="2576"/>
                </a:lnTo>
                <a:lnTo>
                  <a:pt x="2695" y="2476"/>
                </a:lnTo>
                <a:lnTo>
                  <a:pt x="2805" y="2380"/>
                </a:lnTo>
                <a:lnTo>
                  <a:pt x="2920" y="2291"/>
                </a:lnTo>
                <a:lnTo>
                  <a:pt x="3039" y="2205"/>
                </a:lnTo>
                <a:lnTo>
                  <a:pt x="3163" y="2127"/>
                </a:lnTo>
                <a:lnTo>
                  <a:pt x="3289" y="2054"/>
                </a:lnTo>
                <a:lnTo>
                  <a:pt x="3419" y="1987"/>
                </a:lnTo>
                <a:lnTo>
                  <a:pt x="3554" y="1926"/>
                </a:lnTo>
                <a:lnTo>
                  <a:pt x="3692" y="1872"/>
                </a:lnTo>
                <a:lnTo>
                  <a:pt x="3833" y="1824"/>
                </a:lnTo>
                <a:lnTo>
                  <a:pt x="3977" y="1783"/>
                </a:lnTo>
                <a:lnTo>
                  <a:pt x="4123" y="1749"/>
                </a:lnTo>
                <a:lnTo>
                  <a:pt x="4273" y="1723"/>
                </a:lnTo>
                <a:lnTo>
                  <a:pt x="4425" y="1703"/>
                </a:lnTo>
                <a:lnTo>
                  <a:pt x="4579" y="1692"/>
                </a:lnTo>
                <a:lnTo>
                  <a:pt x="4735" y="1687"/>
                </a:lnTo>
                <a:lnTo>
                  <a:pt x="4891" y="1692"/>
                </a:lnTo>
                <a:lnTo>
                  <a:pt x="5045" y="1703"/>
                </a:lnTo>
                <a:lnTo>
                  <a:pt x="5197" y="1723"/>
                </a:lnTo>
                <a:lnTo>
                  <a:pt x="5346" y="1749"/>
                </a:lnTo>
                <a:lnTo>
                  <a:pt x="5494" y="1783"/>
                </a:lnTo>
                <a:lnTo>
                  <a:pt x="5637" y="1824"/>
                </a:lnTo>
                <a:lnTo>
                  <a:pt x="5778" y="1872"/>
                </a:lnTo>
                <a:lnTo>
                  <a:pt x="5916" y="1926"/>
                </a:lnTo>
                <a:lnTo>
                  <a:pt x="6050" y="1987"/>
                </a:lnTo>
                <a:lnTo>
                  <a:pt x="6182" y="2054"/>
                </a:lnTo>
                <a:lnTo>
                  <a:pt x="6308" y="2127"/>
                </a:lnTo>
                <a:lnTo>
                  <a:pt x="6432" y="2205"/>
                </a:lnTo>
                <a:lnTo>
                  <a:pt x="6550" y="2291"/>
                </a:lnTo>
                <a:lnTo>
                  <a:pt x="6664" y="2380"/>
                </a:lnTo>
                <a:lnTo>
                  <a:pt x="6775" y="2476"/>
                </a:lnTo>
                <a:lnTo>
                  <a:pt x="6880" y="2576"/>
                </a:lnTo>
                <a:lnTo>
                  <a:pt x="6980" y="2682"/>
                </a:lnTo>
                <a:lnTo>
                  <a:pt x="7076" y="2792"/>
                </a:lnTo>
                <a:lnTo>
                  <a:pt x="7166" y="2906"/>
                </a:lnTo>
                <a:lnTo>
                  <a:pt x="7251" y="3026"/>
                </a:lnTo>
                <a:lnTo>
                  <a:pt x="7329" y="3148"/>
                </a:lnTo>
                <a:lnTo>
                  <a:pt x="7403" y="3276"/>
                </a:lnTo>
                <a:lnTo>
                  <a:pt x="7470" y="3406"/>
                </a:lnTo>
                <a:lnTo>
                  <a:pt x="7530" y="3541"/>
                </a:lnTo>
                <a:lnTo>
                  <a:pt x="7585" y="3679"/>
                </a:lnTo>
                <a:lnTo>
                  <a:pt x="7633" y="3820"/>
                </a:lnTo>
                <a:lnTo>
                  <a:pt x="7673" y="3965"/>
                </a:lnTo>
                <a:lnTo>
                  <a:pt x="7707" y="4111"/>
                </a:lnTo>
                <a:lnTo>
                  <a:pt x="7733" y="4260"/>
                </a:lnTo>
                <a:lnTo>
                  <a:pt x="7753" y="4412"/>
                </a:lnTo>
                <a:lnTo>
                  <a:pt x="7765" y="4566"/>
                </a:lnTo>
                <a:lnTo>
                  <a:pt x="7769" y="4723"/>
                </a:lnTo>
                <a:lnTo>
                  <a:pt x="7765" y="4879"/>
                </a:lnTo>
                <a:lnTo>
                  <a:pt x="7753" y="5033"/>
                </a:lnTo>
                <a:lnTo>
                  <a:pt x="7733" y="5185"/>
                </a:lnTo>
                <a:lnTo>
                  <a:pt x="7707" y="5335"/>
                </a:lnTo>
                <a:lnTo>
                  <a:pt x="7673" y="5482"/>
                </a:lnTo>
                <a:lnTo>
                  <a:pt x="7633" y="5626"/>
                </a:lnTo>
                <a:lnTo>
                  <a:pt x="7585" y="5766"/>
                </a:lnTo>
                <a:lnTo>
                  <a:pt x="7530" y="5904"/>
                </a:lnTo>
                <a:lnTo>
                  <a:pt x="7470" y="6039"/>
                </a:lnTo>
                <a:lnTo>
                  <a:pt x="7403" y="6169"/>
                </a:lnTo>
                <a:lnTo>
                  <a:pt x="7329" y="6297"/>
                </a:lnTo>
                <a:lnTo>
                  <a:pt x="7251" y="6420"/>
                </a:lnTo>
                <a:lnTo>
                  <a:pt x="7166" y="6539"/>
                </a:lnTo>
                <a:lnTo>
                  <a:pt x="7076" y="6653"/>
                </a:lnTo>
                <a:lnTo>
                  <a:pt x="6980" y="6764"/>
                </a:lnTo>
                <a:lnTo>
                  <a:pt x="6880" y="6869"/>
                </a:lnTo>
                <a:lnTo>
                  <a:pt x="6775" y="6969"/>
                </a:lnTo>
                <a:lnTo>
                  <a:pt x="6664" y="7065"/>
                </a:lnTo>
                <a:lnTo>
                  <a:pt x="6550" y="7156"/>
                </a:lnTo>
                <a:lnTo>
                  <a:pt x="6432" y="7240"/>
                </a:lnTo>
                <a:lnTo>
                  <a:pt x="6308" y="7319"/>
                </a:lnTo>
                <a:lnTo>
                  <a:pt x="6182" y="7392"/>
                </a:lnTo>
                <a:lnTo>
                  <a:pt x="6050" y="7459"/>
                </a:lnTo>
                <a:lnTo>
                  <a:pt x="5916" y="7520"/>
                </a:lnTo>
                <a:lnTo>
                  <a:pt x="5778" y="7574"/>
                </a:lnTo>
                <a:lnTo>
                  <a:pt x="5637" y="7621"/>
                </a:lnTo>
                <a:lnTo>
                  <a:pt x="5494" y="7662"/>
                </a:lnTo>
                <a:lnTo>
                  <a:pt x="5346" y="7697"/>
                </a:lnTo>
                <a:lnTo>
                  <a:pt x="5197" y="7723"/>
                </a:lnTo>
                <a:lnTo>
                  <a:pt x="5045" y="7742"/>
                </a:lnTo>
                <a:lnTo>
                  <a:pt x="4891" y="7755"/>
                </a:lnTo>
                <a:lnTo>
                  <a:pt x="4735" y="77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3205765" y="1251915"/>
            <a:ext cx="1879600" cy="1852613"/>
          </a:xfrm>
          <a:custGeom>
            <a:avLst/>
            <a:gdLst>
              <a:gd name="T0" fmla="*/ 9305 w 9471"/>
              <a:gd name="T1" fmla="*/ 3488 h 9336"/>
              <a:gd name="T2" fmla="*/ 9202 w 9471"/>
              <a:gd name="T3" fmla="*/ 3329 h 9336"/>
              <a:gd name="T4" fmla="*/ 8294 w 9471"/>
              <a:gd name="T5" fmla="*/ 3373 h 9336"/>
              <a:gd name="T6" fmla="*/ 7695 w 9471"/>
              <a:gd name="T7" fmla="*/ 2423 h 9336"/>
              <a:gd name="T8" fmla="*/ 8136 w 9471"/>
              <a:gd name="T9" fmla="*/ 1609 h 9336"/>
              <a:gd name="T10" fmla="*/ 8148 w 9471"/>
              <a:gd name="T11" fmla="*/ 1422 h 9336"/>
              <a:gd name="T12" fmla="*/ 7442 w 9471"/>
              <a:gd name="T13" fmla="*/ 838 h 9336"/>
              <a:gd name="T14" fmla="*/ 7261 w 9471"/>
              <a:gd name="T15" fmla="*/ 783 h 9336"/>
              <a:gd name="T16" fmla="*/ 6091 w 9471"/>
              <a:gd name="T17" fmla="*/ 1226 h 9336"/>
              <a:gd name="T18" fmla="*/ 5400 w 9471"/>
              <a:gd name="T19" fmla="*/ 626 h 9336"/>
              <a:gd name="T20" fmla="*/ 5302 w 9471"/>
              <a:gd name="T21" fmla="*/ 29 h 9336"/>
              <a:gd name="T22" fmla="*/ 4796 w 9471"/>
              <a:gd name="T23" fmla="*/ 25 h 9336"/>
              <a:gd name="T24" fmla="*/ 4185 w 9471"/>
              <a:gd name="T25" fmla="*/ 17 h 9336"/>
              <a:gd name="T26" fmla="*/ 4086 w 9471"/>
              <a:gd name="T27" fmla="*/ 507 h 9336"/>
              <a:gd name="T28" fmla="*/ 3519 w 9471"/>
              <a:gd name="T29" fmla="*/ 1176 h 9336"/>
              <a:gd name="T30" fmla="*/ 2306 w 9471"/>
              <a:gd name="T31" fmla="*/ 871 h 9336"/>
              <a:gd name="T32" fmla="*/ 2079 w 9471"/>
              <a:gd name="T33" fmla="*/ 788 h 9336"/>
              <a:gd name="T34" fmla="*/ 1382 w 9471"/>
              <a:gd name="T35" fmla="*/ 1381 h 9336"/>
              <a:gd name="T36" fmla="*/ 1297 w 9471"/>
              <a:gd name="T37" fmla="*/ 1549 h 9336"/>
              <a:gd name="T38" fmla="*/ 1789 w 9471"/>
              <a:gd name="T39" fmla="*/ 2315 h 9336"/>
              <a:gd name="T40" fmla="*/ 1264 w 9471"/>
              <a:gd name="T41" fmla="*/ 3307 h 9336"/>
              <a:gd name="T42" fmla="*/ 340 w 9471"/>
              <a:gd name="T43" fmla="*/ 3332 h 9336"/>
              <a:gd name="T44" fmla="*/ 173 w 9471"/>
              <a:gd name="T45" fmla="*/ 3417 h 9336"/>
              <a:gd name="T46" fmla="*/ 21 w 9471"/>
              <a:gd name="T47" fmla="*/ 4320 h 9336"/>
              <a:gd name="T48" fmla="*/ 63 w 9471"/>
              <a:gd name="T49" fmla="*/ 4504 h 9336"/>
              <a:gd name="T50" fmla="*/ 932 w 9471"/>
              <a:gd name="T51" fmla="*/ 4773 h 9336"/>
              <a:gd name="T52" fmla="*/ 1168 w 9471"/>
              <a:gd name="T53" fmla="*/ 5874 h 9336"/>
              <a:gd name="T54" fmla="*/ 390 w 9471"/>
              <a:gd name="T55" fmla="*/ 6579 h 9336"/>
              <a:gd name="T56" fmla="*/ 640 w 9471"/>
              <a:gd name="T57" fmla="*/ 7019 h 9336"/>
              <a:gd name="T58" fmla="*/ 938 w 9471"/>
              <a:gd name="T59" fmla="*/ 7553 h 9336"/>
              <a:gd name="T60" fmla="*/ 1411 w 9471"/>
              <a:gd name="T61" fmla="*/ 7394 h 9336"/>
              <a:gd name="T62" fmla="*/ 2271 w 9471"/>
              <a:gd name="T63" fmla="*/ 7547 h 9336"/>
              <a:gd name="T64" fmla="*/ 2710 w 9471"/>
              <a:gd name="T65" fmla="*/ 8345 h 9336"/>
              <a:gd name="T66" fmla="*/ 2599 w 9471"/>
              <a:gd name="T67" fmla="*/ 8940 h 9336"/>
              <a:gd name="T68" fmla="*/ 3073 w 9471"/>
              <a:gd name="T69" fmla="*/ 9116 h 9336"/>
              <a:gd name="T70" fmla="*/ 3644 w 9471"/>
              <a:gd name="T71" fmla="*/ 9333 h 9336"/>
              <a:gd name="T72" fmla="*/ 3906 w 9471"/>
              <a:gd name="T73" fmla="*/ 8907 h 9336"/>
              <a:gd name="T74" fmla="*/ 4661 w 9471"/>
              <a:gd name="T75" fmla="*/ 8472 h 9336"/>
              <a:gd name="T76" fmla="*/ 5511 w 9471"/>
              <a:gd name="T77" fmla="*/ 8800 h 9336"/>
              <a:gd name="T78" fmla="*/ 5809 w 9471"/>
              <a:gd name="T79" fmla="*/ 9327 h 9336"/>
              <a:gd name="T80" fmla="*/ 6285 w 9471"/>
              <a:gd name="T81" fmla="*/ 9157 h 9336"/>
              <a:gd name="T82" fmla="*/ 6862 w 9471"/>
              <a:gd name="T83" fmla="*/ 8956 h 9336"/>
              <a:gd name="T84" fmla="*/ 6788 w 9471"/>
              <a:gd name="T85" fmla="*/ 8462 h 9336"/>
              <a:gd name="T86" fmla="*/ 7089 w 9471"/>
              <a:gd name="T87" fmla="*/ 7641 h 9336"/>
              <a:gd name="T88" fmla="*/ 7949 w 9471"/>
              <a:gd name="T89" fmla="*/ 7347 h 9336"/>
              <a:gd name="T90" fmla="*/ 8515 w 9471"/>
              <a:gd name="T91" fmla="*/ 7560 h 9336"/>
              <a:gd name="T92" fmla="*/ 8771 w 9471"/>
              <a:gd name="T93" fmla="*/ 7124 h 9336"/>
              <a:gd name="T94" fmla="*/ 9085 w 9471"/>
              <a:gd name="T95" fmla="*/ 6599 h 9336"/>
              <a:gd name="T96" fmla="*/ 8376 w 9471"/>
              <a:gd name="T97" fmla="*/ 6014 h 9336"/>
              <a:gd name="T98" fmla="*/ 8480 w 9471"/>
              <a:gd name="T99" fmla="*/ 4867 h 9336"/>
              <a:gd name="T100" fmla="*/ 9341 w 9471"/>
              <a:gd name="T101" fmla="*/ 4525 h 9336"/>
              <a:gd name="T102" fmla="*/ 9469 w 9471"/>
              <a:gd name="T103" fmla="*/ 4388 h 9336"/>
              <a:gd name="T104" fmla="*/ 2921 w 9471"/>
              <a:gd name="T105" fmla="*/ 7155 h 9336"/>
              <a:gd name="T106" fmla="*/ 1737 w 9471"/>
              <a:gd name="T107" fmla="*/ 5185 h 9336"/>
              <a:gd name="T108" fmla="*/ 2305 w 9471"/>
              <a:gd name="T109" fmla="*/ 2907 h 9336"/>
              <a:gd name="T110" fmla="*/ 4274 w 9471"/>
              <a:gd name="T111" fmla="*/ 1723 h 9336"/>
              <a:gd name="T112" fmla="*/ 6550 w 9471"/>
              <a:gd name="T113" fmla="*/ 2290 h 9336"/>
              <a:gd name="T114" fmla="*/ 7735 w 9471"/>
              <a:gd name="T115" fmla="*/ 4261 h 9336"/>
              <a:gd name="T116" fmla="*/ 7167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6" y="4262"/>
                </a:lnTo>
                <a:lnTo>
                  <a:pt x="9421" y="4202"/>
                </a:lnTo>
                <a:lnTo>
                  <a:pt x="9408" y="4144"/>
                </a:lnTo>
                <a:lnTo>
                  <a:pt x="9394" y="4085"/>
                </a:lnTo>
                <a:lnTo>
                  <a:pt x="9381" y="4025"/>
                </a:lnTo>
                <a:lnTo>
                  <a:pt x="9370" y="3966"/>
                </a:lnTo>
                <a:lnTo>
                  <a:pt x="9358" y="3907"/>
                </a:lnTo>
                <a:lnTo>
                  <a:pt x="9348" y="3847"/>
                </a:lnTo>
                <a:lnTo>
                  <a:pt x="9339" y="3788"/>
                </a:lnTo>
                <a:lnTo>
                  <a:pt x="9331" y="3727"/>
                </a:lnTo>
                <a:lnTo>
                  <a:pt x="9323" y="3668"/>
                </a:lnTo>
                <a:lnTo>
                  <a:pt x="9316" y="3608"/>
                </a:lnTo>
                <a:lnTo>
                  <a:pt x="9309" y="3548"/>
                </a:lnTo>
                <a:lnTo>
                  <a:pt x="9305" y="3488"/>
                </a:lnTo>
                <a:lnTo>
                  <a:pt x="9299" y="3427"/>
                </a:lnTo>
                <a:lnTo>
                  <a:pt x="9298" y="3417"/>
                </a:lnTo>
                <a:lnTo>
                  <a:pt x="9296" y="3407"/>
                </a:lnTo>
                <a:lnTo>
                  <a:pt x="9293" y="3396"/>
                </a:lnTo>
                <a:lnTo>
                  <a:pt x="9289" y="3387"/>
                </a:lnTo>
                <a:lnTo>
                  <a:pt x="9284" y="3379"/>
                </a:lnTo>
                <a:lnTo>
                  <a:pt x="9279" y="3371"/>
                </a:lnTo>
                <a:lnTo>
                  <a:pt x="9272" y="3363"/>
                </a:lnTo>
                <a:lnTo>
                  <a:pt x="9265" y="3356"/>
                </a:lnTo>
                <a:lnTo>
                  <a:pt x="9258" y="3350"/>
                </a:lnTo>
                <a:lnTo>
                  <a:pt x="9249" y="3344"/>
                </a:lnTo>
                <a:lnTo>
                  <a:pt x="9241" y="3339"/>
                </a:lnTo>
                <a:lnTo>
                  <a:pt x="9232" y="3336"/>
                </a:lnTo>
                <a:lnTo>
                  <a:pt x="9222" y="3332"/>
                </a:lnTo>
                <a:lnTo>
                  <a:pt x="9212" y="3330"/>
                </a:lnTo>
                <a:lnTo>
                  <a:pt x="9202" y="3329"/>
                </a:lnTo>
                <a:lnTo>
                  <a:pt x="9191" y="3329"/>
                </a:lnTo>
                <a:lnTo>
                  <a:pt x="9131" y="3332"/>
                </a:lnTo>
                <a:lnTo>
                  <a:pt x="9072" y="3335"/>
                </a:lnTo>
                <a:lnTo>
                  <a:pt x="9012" y="3338"/>
                </a:lnTo>
                <a:lnTo>
                  <a:pt x="8952" y="3342"/>
                </a:lnTo>
                <a:lnTo>
                  <a:pt x="8892" y="3344"/>
                </a:lnTo>
                <a:lnTo>
                  <a:pt x="8832" y="3347"/>
                </a:lnTo>
                <a:lnTo>
                  <a:pt x="8772" y="3350"/>
                </a:lnTo>
                <a:lnTo>
                  <a:pt x="8713" y="3353"/>
                </a:lnTo>
                <a:lnTo>
                  <a:pt x="8653" y="3355"/>
                </a:lnTo>
                <a:lnTo>
                  <a:pt x="8593" y="3359"/>
                </a:lnTo>
                <a:lnTo>
                  <a:pt x="8534" y="3362"/>
                </a:lnTo>
                <a:lnTo>
                  <a:pt x="8473" y="3364"/>
                </a:lnTo>
                <a:lnTo>
                  <a:pt x="8414" y="3368"/>
                </a:lnTo>
                <a:lnTo>
                  <a:pt x="8353" y="3370"/>
                </a:lnTo>
                <a:lnTo>
                  <a:pt x="8294" y="3373"/>
                </a:lnTo>
                <a:lnTo>
                  <a:pt x="8235" y="3376"/>
                </a:lnTo>
                <a:lnTo>
                  <a:pt x="8207" y="3307"/>
                </a:lnTo>
                <a:lnTo>
                  <a:pt x="8179" y="3239"/>
                </a:lnTo>
                <a:lnTo>
                  <a:pt x="8149" y="3171"/>
                </a:lnTo>
                <a:lnTo>
                  <a:pt x="8117" y="3105"/>
                </a:lnTo>
                <a:lnTo>
                  <a:pt x="8085" y="3039"/>
                </a:lnTo>
                <a:lnTo>
                  <a:pt x="8051" y="2974"/>
                </a:lnTo>
                <a:lnTo>
                  <a:pt x="8017" y="2910"/>
                </a:lnTo>
                <a:lnTo>
                  <a:pt x="7980" y="2846"/>
                </a:lnTo>
                <a:lnTo>
                  <a:pt x="7944" y="2783"/>
                </a:lnTo>
                <a:lnTo>
                  <a:pt x="7905" y="2720"/>
                </a:lnTo>
                <a:lnTo>
                  <a:pt x="7865" y="2659"/>
                </a:lnTo>
                <a:lnTo>
                  <a:pt x="7824" y="2598"/>
                </a:lnTo>
                <a:lnTo>
                  <a:pt x="7783" y="2539"/>
                </a:lnTo>
                <a:lnTo>
                  <a:pt x="7739" y="2481"/>
                </a:lnTo>
                <a:lnTo>
                  <a:pt x="7695" y="2423"/>
                </a:lnTo>
                <a:lnTo>
                  <a:pt x="7649" y="2365"/>
                </a:lnTo>
                <a:lnTo>
                  <a:pt x="7682" y="2315"/>
                </a:lnTo>
                <a:lnTo>
                  <a:pt x="7714" y="2265"/>
                </a:lnTo>
                <a:lnTo>
                  <a:pt x="7747" y="2214"/>
                </a:lnTo>
                <a:lnTo>
                  <a:pt x="7779" y="2163"/>
                </a:lnTo>
                <a:lnTo>
                  <a:pt x="7812" y="2113"/>
                </a:lnTo>
                <a:lnTo>
                  <a:pt x="7844" y="2063"/>
                </a:lnTo>
                <a:lnTo>
                  <a:pt x="7877" y="2013"/>
                </a:lnTo>
                <a:lnTo>
                  <a:pt x="7909" y="1962"/>
                </a:lnTo>
                <a:lnTo>
                  <a:pt x="7943" y="1911"/>
                </a:lnTo>
                <a:lnTo>
                  <a:pt x="7974" y="1861"/>
                </a:lnTo>
                <a:lnTo>
                  <a:pt x="8008" y="1811"/>
                </a:lnTo>
                <a:lnTo>
                  <a:pt x="8039" y="1760"/>
                </a:lnTo>
                <a:lnTo>
                  <a:pt x="8071" y="1710"/>
                </a:lnTo>
                <a:lnTo>
                  <a:pt x="8105" y="1660"/>
                </a:lnTo>
                <a:lnTo>
                  <a:pt x="8136" y="1609"/>
                </a:lnTo>
                <a:lnTo>
                  <a:pt x="8170" y="1558"/>
                </a:lnTo>
                <a:lnTo>
                  <a:pt x="8174" y="1549"/>
                </a:lnTo>
                <a:lnTo>
                  <a:pt x="8179" y="1540"/>
                </a:lnTo>
                <a:lnTo>
                  <a:pt x="8182" y="1531"/>
                </a:lnTo>
                <a:lnTo>
                  <a:pt x="8184" y="1521"/>
                </a:lnTo>
                <a:lnTo>
                  <a:pt x="8186" y="1510"/>
                </a:lnTo>
                <a:lnTo>
                  <a:pt x="8186" y="1501"/>
                </a:lnTo>
                <a:lnTo>
                  <a:pt x="8184" y="1491"/>
                </a:lnTo>
                <a:lnTo>
                  <a:pt x="8183" y="1481"/>
                </a:lnTo>
                <a:lnTo>
                  <a:pt x="8181" y="1472"/>
                </a:lnTo>
                <a:lnTo>
                  <a:pt x="8178" y="1462"/>
                </a:lnTo>
                <a:lnTo>
                  <a:pt x="8173" y="1453"/>
                </a:lnTo>
                <a:lnTo>
                  <a:pt x="8167" y="1445"/>
                </a:lnTo>
                <a:lnTo>
                  <a:pt x="8162" y="1436"/>
                </a:lnTo>
                <a:lnTo>
                  <a:pt x="8155" y="1429"/>
                </a:lnTo>
                <a:lnTo>
                  <a:pt x="8148" y="1422"/>
                </a:lnTo>
                <a:lnTo>
                  <a:pt x="8139" y="1416"/>
                </a:lnTo>
                <a:lnTo>
                  <a:pt x="8090" y="1381"/>
                </a:lnTo>
                <a:lnTo>
                  <a:pt x="8039" y="1347"/>
                </a:lnTo>
                <a:lnTo>
                  <a:pt x="7990" y="1312"/>
                </a:lnTo>
                <a:lnTo>
                  <a:pt x="7943" y="1275"/>
                </a:lnTo>
                <a:lnTo>
                  <a:pt x="7895" y="1239"/>
                </a:lnTo>
                <a:lnTo>
                  <a:pt x="7847" y="1201"/>
                </a:lnTo>
                <a:lnTo>
                  <a:pt x="7800" y="1163"/>
                </a:lnTo>
                <a:lnTo>
                  <a:pt x="7753" y="1124"/>
                </a:lnTo>
                <a:lnTo>
                  <a:pt x="7707" y="1086"/>
                </a:lnTo>
                <a:lnTo>
                  <a:pt x="7662" y="1046"/>
                </a:lnTo>
                <a:lnTo>
                  <a:pt x="7616" y="1006"/>
                </a:lnTo>
                <a:lnTo>
                  <a:pt x="7572" y="965"/>
                </a:lnTo>
                <a:lnTo>
                  <a:pt x="7528" y="922"/>
                </a:lnTo>
                <a:lnTo>
                  <a:pt x="7485" y="881"/>
                </a:lnTo>
                <a:lnTo>
                  <a:pt x="7442" y="838"/>
                </a:lnTo>
                <a:lnTo>
                  <a:pt x="7399" y="795"/>
                </a:lnTo>
                <a:lnTo>
                  <a:pt x="7391" y="788"/>
                </a:lnTo>
                <a:lnTo>
                  <a:pt x="7383" y="782"/>
                </a:lnTo>
                <a:lnTo>
                  <a:pt x="7375" y="776"/>
                </a:lnTo>
                <a:lnTo>
                  <a:pt x="7366" y="772"/>
                </a:lnTo>
                <a:lnTo>
                  <a:pt x="7357" y="768"/>
                </a:lnTo>
                <a:lnTo>
                  <a:pt x="7347" y="765"/>
                </a:lnTo>
                <a:lnTo>
                  <a:pt x="7338" y="764"/>
                </a:lnTo>
                <a:lnTo>
                  <a:pt x="7328" y="763"/>
                </a:lnTo>
                <a:lnTo>
                  <a:pt x="7317" y="763"/>
                </a:lnTo>
                <a:lnTo>
                  <a:pt x="7308" y="764"/>
                </a:lnTo>
                <a:lnTo>
                  <a:pt x="7298" y="766"/>
                </a:lnTo>
                <a:lnTo>
                  <a:pt x="7289" y="768"/>
                </a:lnTo>
                <a:lnTo>
                  <a:pt x="7280" y="773"/>
                </a:lnTo>
                <a:lnTo>
                  <a:pt x="7270" y="777"/>
                </a:lnTo>
                <a:lnTo>
                  <a:pt x="7261" y="783"/>
                </a:lnTo>
                <a:lnTo>
                  <a:pt x="7253" y="790"/>
                </a:lnTo>
                <a:lnTo>
                  <a:pt x="7165" y="871"/>
                </a:lnTo>
                <a:lnTo>
                  <a:pt x="7078" y="953"/>
                </a:lnTo>
                <a:lnTo>
                  <a:pt x="6990" y="1034"/>
                </a:lnTo>
                <a:lnTo>
                  <a:pt x="6902" y="1115"/>
                </a:lnTo>
                <a:lnTo>
                  <a:pt x="6814" y="1198"/>
                </a:lnTo>
                <a:lnTo>
                  <a:pt x="6726" y="1279"/>
                </a:lnTo>
                <a:lnTo>
                  <a:pt x="6638" y="1360"/>
                </a:lnTo>
                <a:lnTo>
                  <a:pt x="6550" y="1442"/>
                </a:lnTo>
                <a:lnTo>
                  <a:pt x="6487" y="1406"/>
                </a:lnTo>
                <a:lnTo>
                  <a:pt x="6423" y="1373"/>
                </a:lnTo>
                <a:lnTo>
                  <a:pt x="6358" y="1341"/>
                </a:lnTo>
                <a:lnTo>
                  <a:pt x="6291" y="1311"/>
                </a:lnTo>
                <a:lnTo>
                  <a:pt x="6225" y="1281"/>
                </a:lnTo>
                <a:lnTo>
                  <a:pt x="6158" y="1252"/>
                </a:lnTo>
                <a:lnTo>
                  <a:pt x="6091" y="1226"/>
                </a:lnTo>
                <a:lnTo>
                  <a:pt x="6022" y="1200"/>
                </a:lnTo>
                <a:lnTo>
                  <a:pt x="5953" y="1176"/>
                </a:lnTo>
                <a:lnTo>
                  <a:pt x="5883" y="1152"/>
                </a:lnTo>
                <a:lnTo>
                  <a:pt x="5813" y="1130"/>
                </a:lnTo>
                <a:lnTo>
                  <a:pt x="5743" y="1110"/>
                </a:lnTo>
                <a:lnTo>
                  <a:pt x="5671" y="1091"/>
                </a:lnTo>
                <a:lnTo>
                  <a:pt x="5599" y="1073"/>
                </a:lnTo>
                <a:lnTo>
                  <a:pt x="5527" y="1057"/>
                </a:lnTo>
                <a:lnTo>
                  <a:pt x="5454" y="1042"/>
                </a:lnTo>
                <a:lnTo>
                  <a:pt x="5446" y="983"/>
                </a:lnTo>
                <a:lnTo>
                  <a:pt x="5438" y="924"/>
                </a:lnTo>
                <a:lnTo>
                  <a:pt x="5431" y="863"/>
                </a:lnTo>
                <a:lnTo>
                  <a:pt x="5423" y="804"/>
                </a:lnTo>
                <a:lnTo>
                  <a:pt x="5416" y="744"/>
                </a:lnTo>
                <a:lnTo>
                  <a:pt x="5408" y="685"/>
                </a:lnTo>
                <a:lnTo>
                  <a:pt x="5400" y="626"/>
                </a:lnTo>
                <a:lnTo>
                  <a:pt x="5394" y="566"/>
                </a:lnTo>
                <a:lnTo>
                  <a:pt x="5386" y="507"/>
                </a:lnTo>
                <a:lnTo>
                  <a:pt x="5379" y="448"/>
                </a:lnTo>
                <a:lnTo>
                  <a:pt x="5371" y="388"/>
                </a:lnTo>
                <a:lnTo>
                  <a:pt x="5364" y="329"/>
                </a:lnTo>
                <a:lnTo>
                  <a:pt x="5356" y="269"/>
                </a:lnTo>
                <a:lnTo>
                  <a:pt x="5348" y="209"/>
                </a:lnTo>
                <a:lnTo>
                  <a:pt x="5341" y="150"/>
                </a:lnTo>
                <a:lnTo>
                  <a:pt x="5333" y="90"/>
                </a:lnTo>
                <a:lnTo>
                  <a:pt x="5332" y="80"/>
                </a:lnTo>
                <a:lnTo>
                  <a:pt x="5328" y="71"/>
                </a:lnTo>
                <a:lnTo>
                  <a:pt x="5325" y="61"/>
                </a:lnTo>
                <a:lnTo>
                  <a:pt x="5320" y="51"/>
                </a:lnTo>
                <a:lnTo>
                  <a:pt x="5315" y="43"/>
                </a:lnTo>
                <a:lnTo>
                  <a:pt x="5309" y="35"/>
                </a:lnTo>
                <a:lnTo>
                  <a:pt x="5302" y="29"/>
                </a:lnTo>
                <a:lnTo>
                  <a:pt x="5294" y="23"/>
                </a:lnTo>
                <a:lnTo>
                  <a:pt x="5286" y="17"/>
                </a:lnTo>
                <a:lnTo>
                  <a:pt x="5277" y="11"/>
                </a:lnTo>
                <a:lnTo>
                  <a:pt x="5268" y="8"/>
                </a:lnTo>
                <a:lnTo>
                  <a:pt x="5259" y="5"/>
                </a:lnTo>
                <a:lnTo>
                  <a:pt x="5250" y="2"/>
                </a:lnTo>
                <a:lnTo>
                  <a:pt x="5239" y="0"/>
                </a:lnTo>
                <a:lnTo>
                  <a:pt x="5229" y="0"/>
                </a:lnTo>
                <a:lnTo>
                  <a:pt x="5218" y="1"/>
                </a:lnTo>
                <a:lnTo>
                  <a:pt x="5158" y="7"/>
                </a:lnTo>
                <a:lnTo>
                  <a:pt x="5098" y="11"/>
                </a:lnTo>
                <a:lnTo>
                  <a:pt x="5038" y="16"/>
                </a:lnTo>
                <a:lnTo>
                  <a:pt x="4977" y="19"/>
                </a:lnTo>
                <a:lnTo>
                  <a:pt x="4917" y="22"/>
                </a:lnTo>
                <a:lnTo>
                  <a:pt x="4856" y="24"/>
                </a:lnTo>
                <a:lnTo>
                  <a:pt x="4796" y="25"/>
                </a:lnTo>
                <a:lnTo>
                  <a:pt x="4735" y="25"/>
                </a:lnTo>
                <a:lnTo>
                  <a:pt x="4676" y="25"/>
                </a:lnTo>
                <a:lnTo>
                  <a:pt x="4615" y="24"/>
                </a:lnTo>
                <a:lnTo>
                  <a:pt x="4555" y="22"/>
                </a:lnTo>
                <a:lnTo>
                  <a:pt x="4494" y="19"/>
                </a:lnTo>
                <a:lnTo>
                  <a:pt x="4434" y="16"/>
                </a:lnTo>
                <a:lnTo>
                  <a:pt x="4373" y="11"/>
                </a:lnTo>
                <a:lnTo>
                  <a:pt x="4313" y="7"/>
                </a:lnTo>
                <a:lnTo>
                  <a:pt x="4253" y="1"/>
                </a:lnTo>
                <a:lnTo>
                  <a:pt x="4242" y="0"/>
                </a:lnTo>
                <a:lnTo>
                  <a:pt x="4232" y="0"/>
                </a:lnTo>
                <a:lnTo>
                  <a:pt x="4222" y="2"/>
                </a:lnTo>
                <a:lnTo>
                  <a:pt x="4213" y="5"/>
                </a:lnTo>
                <a:lnTo>
                  <a:pt x="4203" y="8"/>
                </a:lnTo>
                <a:lnTo>
                  <a:pt x="4194" y="11"/>
                </a:lnTo>
                <a:lnTo>
                  <a:pt x="4185" y="17"/>
                </a:lnTo>
                <a:lnTo>
                  <a:pt x="4177" y="23"/>
                </a:lnTo>
                <a:lnTo>
                  <a:pt x="4169" y="29"/>
                </a:lnTo>
                <a:lnTo>
                  <a:pt x="4162" y="35"/>
                </a:lnTo>
                <a:lnTo>
                  <a:pt x="4157" y="43"/>
                </a:lnTo>
                <a:lnTo>
                  <a:pt x="4151" y="51"/>
                </a:lnTo>
                <a:lnTo>
                  <a:pt x="4146" y="61"/>
                </a:lnTo>
                <a:lnTo>
                  <a:pt x="4143" y="71"/>
                </a:lnTo>
                <a:lnTo>
                  <a:pt x="4140" y="80"/>
                </a:lnTo>
                <a:lnTo>
                  <a:pt x="4138" y="90"/>
                </a:lnTo>
                <a:lnTo>
                  <a:pt x="4130" y="150"/>
                </a:lnTo>
                <a:lnTo>
                  <a:pt x="4124" y="209"/>
                </a:lnTo>
                <a:lnTo>
                  <a:pt x="4116" y="269"/>
                </a:lnTo>
                <a:lnTo>
                  <a:pt x="4108" y="329"/>
                </a:lnTo>
                <a:lnTo>
                  <a:pt x="4101" y="388"/>
                </a:lnTo>
                <a:lnTo>
                  <a:pt x="4093" y="448"/>
                </a:lnTo>
                <a:lnTo>
                  <a:pt x="4086" y="507"/>
                </a:lnTo>
                <a:lnTo>
                  <a:pt x="4078" y="566"/>
                </a:lnTo>
                <a:lnTo>
                  <a:pt x="4070" y="626"/>
                </a:lnTo>
                <a:lnTo>
                  <a:pt x="4063" y="685"/>
                </a:lnTo>
                <a:lnTo>
                  <a:pt x="4055" y="744"/>
                </a:lnTo>
                <a:lnTo>
                  <a:pt x="4048" y="804"/>
                </a:lnTo>
                <a:lnTo>
                  <a:pt x="4040" y="863"/>
                </a:lnTo>
                <a:lnTo>
                  <a:pt x="4033" y="924"/>
                </a:lnTo>
                <a:lnTo>
                  <a:pt x="4025" y="983"/>
                </a:lnTo>
                <a:lnTo>
                  <a:pt x="4017" y="1042"/>
                </a:lnTo>
                <a:lnTo>
                  <a:pt x="3944" y="1057"/>
                </a:lnTo>
                <a:lnTo>
                  <a:pt x="3873" y="1073"/>
                </a:lnTo>
                <a:lnTo>
                  <a:pt x="3801" y="1091"/>
                </a:lnTo>
                <a:lnTo>
                  <a:pt x="3729" y="1110"/>
                </a:lnTo>
                <a:lnTo>
                  <a:pt x="3658" y="1130"/>
                </a:lnTo>
                <a:lnTo>
                  <a:pt x="3588" y="1152"/>
                </a:lnTo>
                <a:lnTo>
                  <a:pt x="3519" y="1176"/>
                </a:lnTo>
                <a:lnTo>
                  <a:pt x="3449" y="1200"/>
                </a:lnTo>
                <a:lnTo>
                  <a:pt x="3381" y="1226"/>
                </a:lnTo>
                <a:lnTo>
                  <a:pt x="3313" y="1252"/>
                </a:lnTo>
                <a:lnTo>
                  <a:pt x="3246" y="1281"/>
                </a:lnTo>
                <a:lnTo>
                  <a:pt x="3180" y="1311"/>
                </a:lnTo>
                <a:lnTo>
                  <a:pt x="3114" y="1341"/>
                </a:lnTo>
                <a:lnTo>
                  <a:pt x="3049" y="1373"/>
                </a:lnTo>
                <a:lnTo>
                  <a:pt x="2985" y="1406"/>
                </a:lnTo>
                <a:lnTo>
                  <a:pt x="2921" y="1442"/>
                </a:lnTo>
                <a:lnTo>
                  <a:pt x="2833" y="1360"/>
                </a:lnTo>
                <a:lnTo>
                  <a:pt x="2745" y="1279"/>
                </a:lnTo>
                <a:lnTo>
                  <a:pt x="2657" y="1198"/>
                </a:lnTo>
                <a:lnTo>
                  <a:pt x="2570" y="1115"/>
                </a:lnTo>
                <a:lnTo>
                  <a:pt x="2482" y="1034"/>
                </a:lnTo>
                <a:lnTo>
                  <a:pt x="2394" y="953"/>
                </a:lnTo>
                <a:lnTo>
                  <a:pt x="2306" y="871"/>
                </a:lnTo>
                <a:lnTo>
                  <a:pt x="2218" y="790"/>
                </a:lnTo>
                <a:lnTo>
                  <a:pt x="2210" y="783"/>
                </a:lnTo>
                <a:lnTo>
                  <a:pt x="2201" y="777"/>
                </a:lnTo>
                <a:lnTo>
                  <a:pt x="2192" y="773"/>
                </a:lnTo>
                <a:lnTo>
                  <a:pt x="2183" y="768"/>
                </a:lnTo>
                <a:lnTo>
                  <a:pt x="2174" y="766"/>
                </a:lnTo>
                <a:lnTo>
                  <a:pt x="2163" y="764"/>
                </a:lnTo>
                <a:lnTo>
                  <a:pt x="2154" y="763"/>
                </a:lnTo>
                <a:lnTo>
                  <a:pt x="2144" y="763"/>
                </a:lnTo>
                <a:lnTo>
                  <a:pt x="2134" y="764"/>
                </a:lnTo>
                <a:lnTo>
                  <a:pt x="2125" y="765"/>
                </a:lnTo>
                <a:lnTo>
                  <a:pt x="2114" y="768"/>
                </a:lnTo>
                <a:lnTo>
                  <a:pt x="2105" y="772"/>
                </a:lnTo>
                <a:lnTo>
                  <a:pt x="2096" y="776"/>
                </a:lnTo>
                <a:lnTo>
                  <a:pt x="2088" y="782"/>
                </a:lnTo>
                <a:lnTo>
                  <a:pt x="2079" y="788"/>
                </a:lnTo>
                <a:lnTo>
                  <a:pt x="2072" y="795"/>
                </a:lnTo>
                <a:lnTo>
                  <a:pt x="2030" y="838"/>
                </a:lnTo>
                <a:lnTo>
                  <a:pt x="1986" y="881"/>
                </a:lnTo>
                <a:lnTo>
                  <a:pt x="1943" y="922"/>
                </a:lnTo>
                <a:lnTo>
                  <a:pt x="1899" y="965"/>
                </a:lnTo>
                <a:lnTo>
                  <a:pt x="1854" y="1006"/>
                </a:lnTo>
                <a:lnTo>
                  <a:pt x="1810" y="1046"/>
                </a:lnTo>
                <a:lnTo>
                  <a:pt x="1764" y="1086"/>
                </a:lnTo>
                <a:lnTo>
                  <a:pt x="1718" y="1124"/>
                </a:lnTo>
                <a:lnTo>
                  <a:pt x="1672" y="1163"/>
                </a:lnTo>
                <a:lnTo>
                  <a:pt x="1625" y="1201"/>
                </a:lnTo>
                <a:lnTo>
                  <a:pt x="1577" y="1239"/>
                </a:lnTo>
                <a:lnTo>
                  <a:pt x="1529" y="1275"/>
                </a:lnTo>
                <a:lnTo>
                  <a:pt x="1481" y="1312"/>
                </a:lnTo>
                <a:lnTo>
                  <a:pt x="1432" y="1347"/>
                </a:lnTo>
                <a:lnTo>
                  <a:pt x="1382" y="1381"/>
                </a:lnTo>
                <a:lnTo>
                  <a:pt x="1333" y="1416"/>
                </a:lnTo>
                <a:lnTo>
                  <a:pt x="1324" y="1422"/>
                </a:lnTo>
                <a:lnTo>
                  <a:pt x="1317" y="1429"/>
                </a:lnTo>
                <a:lnTo>
                  <a:pt x="1310" y="1436"/>
                </a:lnTo>
                <a:lnTo>
                  <a:pt x="1303" y="1445"/>
                </a:lnTo>
                <a:lnTo>
                  <a:pt x="1298" y="1453"/>
                </a:lnTo>
                <a:lnTo>
                  <a:pt x="1294" y="1462"/>
                </a:lnTo>
                <a:lnTo>
                  <a:pt x="1290" y="1472"/>
                </a:lnTo>
                <a:lnTo>
                  <a:pt x="1288" y="1481"/>
                </a:lnTo>
                <a:lnTo>
                  <a:pt x="1287" y="1491"/>
                </a:lnTo>
                <a:lnTo>
                  <a:pt x="1286" y="1501"/>
                </a:lnTo>
                <a:lnTo>
                  <a:pt x="1286" y="1510"/>
                </a:lnTo>
                <a:lnTo>
                  <a:pt x="1287" y="1521"/>
                </a:lnTo>
                <a:lnTo>
                  <a:pt x="1289" y="1531"/>
                </a:lnTo>
                <a:lnTo>
                  <a:pt x="1293" y="1540"/>
                </a:lnTo>
                <a:lnTo>
                  <a:pt x="1297" y="1549"/>
                </a:lnTo>
                <a:lnTo>
                  <a:pt x="1302" y="1558"/>
                </a:lnTo>
                <a:lnTo>
                  <a:pt x="1335" y="1609"/>
                </a:lnTo>
                <a:lnTo>
                  <a:pt x="1367" y="1660"/>
                </a:lnTo>
                <a:lnTo>
                  <a:pt x="1399" y="1710"/>
                </a:lnTo>
                <a:lnTo>
                  <a:pt x="1432" y="1760"/>
                </a:lnTo>
                <a:lnTo>
                  <a:pt x="1464" y="1811"/>
                </a:lnTo>
                <a:lnTo>
                  <a:pt x="1497" y="1861"/>
                </a:lnTo>
                <a:lnTo>
                  <a:pt x="1529" y="1911"/>
                </a:lnTo>
                <a:lnTo>
                  <a:pt x="1562" y="1962"/>
                </a:lnTo>
                <a:lnTo>
                  <a:pt x="1594" y="2013"/>
                </a:lnTo>
                <a:lnTo>
                  <a:pt x="1627" y="2063"/>
                </a:lnTo>
                <a:lnTo>
                  <a:pt x="1659" y="2113"/>
                </a:lnTo>
                <a:lnTo>
                  <a:pt x="1692" y="2163"/>
                </a:lnTo>
                <a:lnTo>
                  <a:pt x="1724" y="2214"/>
                </a:lnTo>
                <a:lnTo>
                  <a:pt x="1757" y="2265"/>
                </a:lnTo>
                <a:lnTo>
                  <a:pt x="1789" y="2315"/>
                </a:lnTo>
                <a:lnTo>
                  <a:pt x="1821" y="2365"/>
                </a:lnTo>
                <a:lnTo>
                  <a:pt x="1777" y="2423"/>
                </a:lnTo>
                <a:lnTo>
                  <a:pt x="1732" y="2481"/>
                </a:lnTo>
                <a:lnTo>
                  <a:pt x="1689" y="2539"/>
                </a:lnTo>
                <a:lnTo>
                  <a:pt x="1648" y="2598"/>
                </a:lnTo>
                <a:lnTo>
                  <a:pt x="1607" y="2659"/>
                </a:lnTo>
                <a:lnTo>
                  <a:pt x="1567" y="2720"/>
                </a:lnTo>
                <a:lnTo>
                  <a:pt x="1528" y="2783"/>
                </a:lnTo>
                <a:lnTo>
                  <a:pt x="1491" y="2846"/>
                </a:lnTo>
                <a:lnTo>
                  <a:pt x="1455" y="2910"/>
                </a:lnTo>
                <a:lnTo>
                  <a:pt x="1421" y="2974"/>
                </a:lnTo>
                <a:lnTo>
                  <a:pt x="1386" y="3039"/>
                </a:lnTo>
                <a:lnTo>
                  <a:pt x="1354" y="3105"/>
                </a:lnTo>
                <a:lnTo>
                  <a:pt x="1322" y="3171"/>
                </a:lnTo>
                <a:lnTo>
                  <a:pt x="1293" y="3239"/>
                </a:lnTo>
                <a:lnTo>
                  <a:pt x="1264" y="3307"/>
                </a:lnTo>
                <a:lnTo>
                  <a:pt x="1237" y="3376"/>
                </a:lnTo>
                <a:lnTo>
                  <a:pt x="1178" y="3373"/>
                </a:lnTo>
                <a:lnTo>
                  <a:pt x="1117" y="3370"/>
                </a:lnTo>
                <a:lnTo>
                  <a:pt x="1058" y="3368"/>
                </a:lnTo>
                <a:lnTo>
                  <a:pt x="998" y="3364"/>
                </a:lnTo>
                <a:lnTo>
                  <a:pt x="938" y="3362"/>
                </a:lnTo>
                <a:lnTo>
                  <a:pt x="879" y="3359"/>
                </a:lnTo>
                <a:lnTo>
                  <a:pt x="818" y="3355"/>
                </a:lnTo>
                <a:lnTo>
                  <a:pt x="759" y="3353"/>
                </a:lnTo>
                <a:lnTo>
                  <a:pt x="699" y="3350"/>
                </a:lnTo>
                <a:lnTo>
                  <a:pt x="639" y="3347"/>
                </a:lnTo>
                <a:lnTo>
                  <a:pt x="580" y="3344"/>
                </a:lnTo>
                <a:lnTo>
                  <a:pt x="519" y="3342"/>
                </a:lnTo>
                <a:lnTo>
                  <a:pt x="460" y="3338"/>
                </a:lnTo>
                <a:lnTo>
                  <a:pt x="399" y="3335"/>
                </a:lnTo>
                <a:lnTo>
                  <a:pt x="340" y="3332"/>
                </a:lnTo>
                <a:lnTo>
                  <a:pt x="281" y="3329"/>
                </a:lnTo>
                <a:lnTo>
                  <a:pt x="269" y="3329"/>
                </a:lnTo>
                <a:lnTo>
                  <a:pt x="259" y="3330"/>
                </a:lnTo>
                <a:lnTo>
                  <a:pt x="250" y="3332"/>
                </a:lnTo>
                <a:lnTo>
                  <a:pt x="240" y="3336"/>
                </a:lnTo>
                <a:lnTo>
                  <a:pt x="230" y="3339"/>
                </a:lnTo>
                <a:lnTo>
                  <a:pt x="222" y="3344"/>
                </a:lnTo>
                <a:lnTo>
                  <a:pt x="213" y="3350"/>
                </a:lnTo>
                <a:lnTo>
                  <a:pt x="207" y="3356"/>
                </a:lnTo>
                <a:lnTo>
                  <a:pt x="200" y="3363"/>
                </a:lnTo>
                <a:lnTo>
                  <a:pt x="193" y="3371"/>
                </a:lnTo>
                <a:lnTo>
                  <a:pt x="187" y="3379"/>
                </a:lnTo>
                <a:lnTo>
                  <a:pt x="183" y="3387"/>
                </a:lnTo>
                <a:lnTo>
                  <a:pt x="178" y="3397"/>
                </a:lnTo>
                <a:lnTo>
                  <a:pt x="176" y="3407"/>
                </a:lnTo>
                <a:lnTo>
                  <a:pt x="173" y="3417"/>
                </a:lnTo>
                <a:lnTo>
                  <a:pt x="171" y="3427"/>
                </a:lnTo>
                <a:lnTo>
                  <a:pt x="167" y="3488"/>
                </a:lnTo>
                <a:lnTo>
                  <a:pt x="162" y="3548"/>
                </a:lnTo>
                <a:lnTo>
                  <a:pt x="155" y="3608"/>
                </a:lnTo>
                <a:lnTo>
                  <a:pt x="148" y="3668"/>
                </a:lnTo>
                <a:lnTo>
                  <a:pt x="140" y="3727"/>
                </a:lnTo>
                <a:lnTo>
                  <a:pt x="132" y="3788"/>
                </a:lnTo>
                <a:lnTo>
                  <a:pt x="122" y="3847"/>
                </a:lnTo>
                <a:lnTo>
                  <a:pt x="113" y="3907"/>
                </a:lnTo>
                <a:lnTo>
                  <a:pt x="102" y="3966"/>
                </a:lnTo>
                <a:lnTo>
                  <a:pt x="90" y="4025"/>
                </a:lnTo>
                <a:lnTo>
                  <a:pt x="78" y="4085"/>
                </a:lnTo>
                <a:lnTo>
                  <a:pt x="64" y="4144"/>
                </a:lnTo>
                <a:lnTo>
                  <a:pt x="50" y="4202"/>
                </a:lnTo>
                <a:lnTo>
                  <a:pt x="35" y="4262"/>
                </a:lnTo>
                <a:lnTo>
                  <a:pt x="21" y="4320"/>
                </a:lnTo>
                <a:lnTo>
                  <a:pt x="5" y="4378"/>
                </a:lnTo>
                <a:lnTo>
                  <a:pt x="1" y="4388"/>
                </a:lnTo>
                <a:lnTo>
                  <a:pt x="0" y="4399"/>
                </a:lnTo>
                <a:lnTo>
                  <a:pt x="0" y="4409"/>
                </a:lnTo>
                <a:lnTo>
                  <a:pt x="1" y="4419"/>
                </a:lnTo>
                <a:lnTo>
                  <a:pt x="2" y="4428"/>
                </a:lnTo>
                <a:lnTo>
                  <a:pt x="5" y="4439"/>
                </a:lnTo>
                <a:lnTo>
                  <a:pt x="8" y="4448"/>
                </a:lnTo>
                <a:lnTo>
                  <a:pt x="13" y="4457"/>
                </a:lnTo>
                <a:lnTo>
                  <a:pt x="17" y="4465"/>
                </a:lnTo>
                <a:lnTo>
                  <a:pt x="23" y="4473"/>
                </a:lnTo>
                <a:lnTo>
                  <a:pt x="30" y="4481"/>
                </a:lnTo>
                <a:lnTo>
                  <a:pt x="37" y="4488"/>
                </a:lnTo>
                <a:lnTo>
                  <a:pt x="44" y="4493"/>
                </a:lnTo>
                <a:lnTo>
                  <a:pt x="54" y="4499"/>
                </a:lnTo>
                <a:lnTo>
                  <a:pt x="63" y="4504"/>
                </a:lnTo>
                <a:lnTo>
                  <a:pt x="73" y="4507"/>
                </a:lnTo>
                <a:lnTo>
                  <a:pt x="130" y="4525"/>
                </a:lnTo>
                <a:lnTo>
                  <a:pt x="187" y="4542"/>
                </a:lnTo>
                <a:lnTo>
                  <a:pt x="244" y="4561"/>
                </a:lnTo>
                <a:lnTo>
                  <a:pt x="301" y="4578"/>
                </a:lnTo>
                <a:lnTo>
                  <a:pt x="359" y="4596"/>
                </a:lnTo>
                <a:lnTo>
                  <a:pt x="416" y="4613"/>
                </a:lnTo>
                <a:lnTo>
                  <a:pt x="474" y="4632"/>
                </a:lnTo>
                <a:lnTo>
                  <a:pt x="531" y="4649"/>
                </a:lnTo>
                <a:lnTo>
                  <a:pt x="588" y="4667"/>
                </a:lnTo>
                <a:lnTo>
                  <a:pt x="646" y="4684"/>
                </a:lnTo>
                <a:lnTo>
                  <a:pt x="703" y="4702"/>
                </a:lnTo>
                <a:lnTo>
                  <a:pt x="760" y="4719"/>
                </a:lnTo>
                <a:lnTo>
                  <a:pt x="817" y="4738"/>
                </a:lnTo>
                <a:lnTo>
                  <a:pt x="874" y="4756"/>
                </a:lnTo>
                <a:lnTo>
                  <a:pt x="932" y="4773"/>
                </a:lnTo>
                <a:lnTo>
                  <a:pt x="989" y="4791"/>
                </a:lnTo>
                <a:lnTo>
                  <a:pt x="992" y="4867"/>
                </a:lnTo>
                <a:lnTo>
                  <a:pt x="995" y="4941"/>
                </a:lnTo>
                <a:lnTo>
                  <a:pt x="1000" y="5015"/>
                </a:lnTo>
                <a:lnTo>
                  <a:pt x="1006" y="5089"/>
                </a:lnTo>
                <a:lnTo>
                  <a:pt x="1014" y="5164"/>
                </a:lnTo>
                <a:lnTo>
                  <a:pt x="1023" y="5237"/>
                </a:lnTo>
                <a:lnTo>
                  <a:pt x="1034" y="5309"/>
                </a:lnTo>
                <a:lnTo>
                  <a:pt x="1046" y="5382"/>
                </a:lnTo>
                <a:lnTo>
                  <a:pt x="1059" y="5454"/>
                </a:lnTo>
                <a:lnTo>
                  <a:pt x="1074" y="5524"/>
                </a:lnTo>
                <a:lnTo>
                  <a:pt x="1091" y="5595"/>
                </a:lnTo>
                <a:lnTo>
                  <a:pt x="1108" y="5666"/>
                </a:lnTo>
                <a:lnTo>
                  <a:pt x="1126" y="5735"/>
                </a:lnTo>
                <a:lnTo>
                  <a:pt x="1147" y="5804"/>
                </a:lnTo>
                <a:lnTo>
                  <a:pt x="1168" y="5874"/>
                </a:lnTo>
                <a:lnTo>
                  <a:pt x="1191" y="5941"/>
                </a:lnTo>
                <a:lnTo>
                  <a:pt x="1095" y="6014"/>
                </a:lnTo>
                <a:lnTo>
                  <a:pt x="1000" y="6086"/>
                </a:lnTo>
                <a:lnTo>
                  <a:pt x="905" y="6159"/>
                </a:lnTo>
                <a:lnTo>
                  <a:pt x="809" y="6231"/>
                </a:lnTo>
                <a:lnTo>
                  <a:pt x="713" y="6304"/>
                </a:lnTo>
                <a:lnTo>
                  <a:pt x="618" y="6376"/>
                </a:lnTo>
                <a:lnTo>
                  <a:pt x="523" y="6449"/>
                </a:lnTo>
                <a:lnTo>
                  <a:pt x="428" y="6521"/>
                </a:lnTo>
                <a:lnTo>
                  <a:pt x="420" y="6528"/>
                </a:lnTo>
                <a:lnTo>
                  <a:pt x="412" y="6535"/>
                </a:lnTo>
                <a:lnTo>
                  <a:pt x="406" y="6543"/>
                </a:lnTo>
                <a:lnTo>
                  <a:pt x="400" y="6552"/>
                </a:lnTo>
                <a:lnTo>
                  <a:pt x="396" y="6561"/>
                </a:lnTo>
                <a:lnTo>
                  <a:pt x="393" y="6570"/>
                </a:lnTo>
                <a:lnTo>
                  <a:pt x="390" y="6579"/>
                </a:lnTo>
                <a:lnTo>
                  <a:pt x="388" y="6589"/>
                </a:lnTo>
                <a:lnTo>
                  <a:pt x="387" y="6599"/>
                </a:lnTo>
                <a:lnTo>
                  <a:pt x="387" y="6609"/>
                </a:lnTo>
                <a:lnTo>
                  <a:pt x="388" y="6619"/>
                </a:lnTo>
                <a:lnTo>
                  <a:pt x="390" y="6628"/>
                </a:lnTo>
                <a:lnTo>
                  <a:pt x="393" y="6639"/>
                </a:lnTo>
                <a:lnTo>
                  <a:pt x="397" y="6648"/>
                </a:lnTo>
                <a:lnTo>
                  <a:pt x="402" y="6657"/>
                </a:lnTo>
                <a:lnTo>
                  <a:pt x="407" y="6666"/>
                </a:lnTo>
                <a:lnTo>
                  <a:pt x="443" y="6715"/>
                </a:lnTo>
                <a:lnTo>
                  <a:pt x="477" y="6764"/>
                </a:lnTo>
                <a:lnTo>
                  <a:pt x="511" y="6814"/>
                </a:lnTo>
                <a:lnTo>
                  <a:pt x="544" y="6865"/>
                </a:lnTo>
                <a:lnTo>
                  <a:pt x="576" y="6916"/>
                </a:lnTo>
                <a:lnTo>
                  <a:pt x="608" y="6967"/>
                </a:lnTo>
                <a:lnTo>
                  <a:pt x="640" y="7019"/>
                </a:lnTo>
                <a:lnTo>
                  <a:pt x="670" y="7071"/>
                </a:lnTo>
                <a:lnTo>
                  <a:pt x="699" y="7124"/>
                </a:lnTo>
                <a:lnTo>
                  <a:pt x="729" y="7176"/>
                </a:lnTo>
                <a:lnTo>
                  <a:pt x="758" y="7230"/>
                </a:lnTo>
                <a:lnTo>
                  <a:pt x="785" y="7284"/>
                </a:lnTo>
                <a:lnTo>
                  <a:pt x="812" y="7337"/>
                </a:lnTo>
                <a:lnTo>
                  <a:pt x="839" y="7392"/>
                </a:lnTo>
                <a:lnTo>
                  <a:pt x="865" y="7447"/>
                </a:lnTo>
                <a:lnTo>
                  <a:pt x="890" y="7502"/>
                </a:lnTo>
                <a:lnTo>
                  <a:pt x="895" y="7511"/>
                </a:lnTo>
                <a:lnTo>
                  <a:pt x="900" y="7520"/>
                </a:lnTo>
                <a:lnTo>
                  <a:pt x="906" y="7528"/>
                </a:lnTo>
                <a:lnTo>
                  <a:pt x="913" y="7536"/>
                </a:lnTo>
                <a:lnTo>
                  <a:pt x="921" y="7542"/>
                </a:lnTo>
                <a:lnTo>
                  <a:pt x="929" y="7547"/>
                </a:lnTo>
                <a:lnTo>
                  <a:pt x="938" y="7553"/>
                </a:lnTo>
                <a:lnTo>
                  <a:pt x="947" y="7556"/>
                </a:lnTo>
                <a:lnTo>
                  <a:pt x="956" y="7560"/>
                </a:lnTo>
                <a:lnTo>
                  <a:pt x="965" y="7562"/>
                </a:lnTo>
                <a:lnTo>
                  <a:pt x="976" y="7564"/>
                </a:lnTo>
                <a:lnTo>
                  <a:pt x="985" y="7564"/>
                </a:lnTo>
                <a:lnTo>
                  <a:pt x="995" y="7564"/>
                </a:lnTo>
                <a:lnTo>
                  <a:pt x="1005" y="7562"/>
                </a:lnTo>
                <a:lnTo>
                  <a:pt x="1015" y="7560"/>
                </a:lnTo>
                <a:lnTo>
                  <a:pt x="1025" y="7556"/>
                </a:lnTo>
                <a:lnTo>
                  <a:pt x="1081" y="7534"/>
                </a:lnTo>
                <a:lnTo>
                  <a:pt x="1135" y="7510"/>
                </a:lnTo>
                <a:lnTo>
                  <a:pt x="1191" y="7487"/>
                </a:lnTo>
                <a:lnTo>
                  <a:pt x="1246" y="7464"/>
                </a:lnTo>
                <a:lnTo>
                  <a:pt x="1302" y="7440"/>
                </a:lnTo>
                <a:lnTo>
                  <a:pt x="1357" y="7417"/>
                </a:lnTo>
                <a:lnTo>
                  <a:pt x="1411" y="7394"/>
                </a:lnTo>
                <a:lnTo>
                  <a:pt x="1467" y="7370"/>
                </a:lnTo>
                <a:lnTo>
                  <a:pt x="1522" y="7347"/>
                </a:lnTo>
                <a:lnTo>
                  <a:pt x="1578" y="7325"/>
                </a:lnTo>
                <a:lnTo>
                  <a:pt x="1633" y="7301"/>
                </a:lnTo>
                <a:lnTo>
                  <a:pt x="1689" y="7278"/>
                </a:lnTo>
                <a:lnTo>
                  <a:pt x="1743" y="7255"/>
                </a:lnTo>
                <a:lnTo>
                  <a:pt x="1798" y="7231"/>
                </a:lnTo>
                <a:lnTo>
                  <a:pt x="1854" y="7208"/>
                </a:lnTo>
                <a:lnTo>
                  <a:pt x="1909" y="7184"/>
                </a:lnTo>
                <a:lnTo>
                  <a:pt x="1958" y="7239"/>
                </a:lnTo>
                <a:lnTo>
                  <a:pt x="2007" y="7293"/>
                </a:lnTo>
                <a:lnTo>
                  <a:pt x="2058" y="7346"/>
                </a:lnTo>
                <a:lnTo>
                  <a:pt x="2110" y="7398"/>
                </a:lnTo>
                <a:lnTo>
                  <a:pt x="2162" y="7448"/>
                </a:lnTo>
                <a:lnTo>
                  <a:pt x="2216" y="7498"/>
                </a:lnTo>
                <a:lnTo>
                  <a:pt x="2271" y="7547"/>
                </a:lnTo>
                <a:lnTo>
                  <a:pt x="2326" y="7594"/>
                </a:lnTo>
                <a:lnTo>
                  <a:pt x="2382" y="7641"/>
                </a:lnTo>
                <a:lnTo>
                  <a:pt x="2441" y="7687"/>
                </a:lnTo>
                <a:lnTo>
                  <a:pt x="2499" y="7731"/>
                </a:lnTo>
                <a:lnTo>
                  <a:pt x="2558" y="7774"/>
                </a:lnTo>
                <a:lnTo>
                  <a:pt x="2617" y="7817"/>
                </a:lnTo>
                <a:lnTo>
                  <a:pt x="2679" y="7858"/>
                </a:lnTo>
                <a:lnTo>
                  <a:pt x="2741" y="7897"/>
                </a:lnTo>
                <a:lnTo>
                  <a:pt x="2803" y="7935"/>
                </a:lnTo>
                <a:lnTo>
                  <a:pt x="2790" y="7994"/>
                </a:lnTo>
                <a:lnTo>
                  <a:pt x="2776" y="8053"/>
                </a:lnTo>
                <a:lnTo>
                  <a:pt x="2764" y="8111"/>
                </a:lnTo>
                <a:lnTo>
                  <a:pt x="2750" y="8169"/>
                </a:lnTo>
                <a:lnTo>
                  <a:pt x="2736" y="8228"/>
                </a:lnTo>
                <a:lnTo>
                  <a:pt x="2724" y="8286"/>
                </a:lnTo>
                <a:lnTo>
                  <a:pt x="2710" y="8345"/>
                </a:lnTo>
                <a:lnTo>
                  <a:pt x="2697" y="8403"/>
                </a:lnTo>
                <a:lnTo>
                  <a:pt x="2684" y="8462"/>
                </a:lnTo>
                <a:lnTo>
                  <a:pt x="2670" y="8520"/>
                </a:lnTo>
                <a:lnTo>
                  <a:pt x="2657" y="8578"/>
                </a:lnTo>
                <a:lnTo>
                  <a:pt x="2644" y="8637"/>
                </a:lnTo>
                <a:lnTo>
                  <a:pt x="2630" y="8696"/>
                </a:lnTo>
                <a:lnTo>
                  <a:pt x="2617" y="8754"/>
                </a:lnTo>
                <a:lnTo>
                  <a:pt x="2604" y="8812"/>
                </a:lnTo>
                <a:lnTo>
                  <a:pt x="2591" y="8870"/>
                </a:lnTo>
                <a:lnTo>
                  <a:pt x="2589" y="8882"/>
                </a:lnTo>
                <a:lnTo>
                  <a:pt x="2588" y="8892"/>
                </a:lnTo>
                <a:lnTo>
                  <a:pt x="2589" y="8901"/>
                </a:lnTo>
                <a:lnTo>
                  <a:pt x="2590" y="8911"/>
                </a:lnTo>
                <a:lnTo>
                  <a:pt x="2592" y="8922"/>
                </a:lnTo>
                <a:lnTo>
                  <a:pt x="2596" y="8931"/>
                </a:lnTo>
                <a:lnTo>
                  <a:pt x="2599" y="8940"/>
                </a:lnTo>
                <a:lnTo>
                  <a:pt x="2604" y="8948"/>
                </a:lnTo>
                <a:lnTo>
                  <a:pt x="2609" y="8956"/>
                </a:lnTo>
                <a:lnTo>
                  <a:pt x="2616" y="8964"/>
                </a:lnTo>
                <a:lnTo>
                  <a:pt x="2623" y="8971"/>
                </a:lnTo>
                <a:lnTo>
                  <a:pt x="2631" y="8978"/>
                </a:lnTo>
                <a:lnTo>
                  <a:pt x="2639" y="8983"/>
                </a:lnTo>
                <a:lnTo>
                  <a:pt x="2648" y="8988"/>
                </a:lnTo>
                <a:lnTo>
                  <a:pt x="2659" y="8991"/>
                </a:lnTo>
                <a:lnTo>
                  <a:pt x="2668" y="8995"/>
                </a:lnTo>
                <a:lnTo>
                  <a:pt x="2727" y="9010"/>
                </a:lnTo>
                <a:lnTo>
                  <a:pt x="2785" y="9026"/>
                </a:lnTo>
                <a:lnTo>
                  <a:pt x="2843" y="9043"/>
                </a:lnTo>
                <a:lnTo>
                  <a:pt x="2900" y="9060"/>
                </a:lnTo>
                <a:lnTo>
                  <a:pt x="2959" y="9078"/>
                </a:lnTo>
                <a:lnTo>
                  <a:pt x="3016" y="9096"/>
                </a:lnTo>
                <a:lnTo>
                  <a:pt x="3073" y="9116"/>
                </a:lnTo>
                <a:lnTo>
                  <a:pt x="3130" y="9136"/>
                </a:lnTo>
                <a:lnTo>
                  <a:pt x="3187" y="9157"/>
                </a:lnTo>
                <a:lnTo>
                  <a:pt x="3243" y="9180"/>
                </a:lnTo>
                <a:lnTo>
                  <a:pt x="3299" y="9201"/>
                </a:lnTo>
                <a:lnTo>
                  <a:pt x="3355" y="9225"/>
                </a:lnTo>
                <a:lnTo>
                  <a:pt x="3410" y="9249"/>
                </a:lnTo>
                <a:lnTo>
                  <a:pt x="3465" y="9273"/>
                </a:lnTo>
                <a:lnTo>
                  <a:pt x="3520" y="9298"/>
                </a:lnTo>
                <a:lnTo>
                  <a:pt x="3575" y="9325"/>
                </a:lnTo>
                <a:lnTo>
                  <a:pt x="3585" y="9329"/>
                </a:lnTo>
                <a:lnTo>
                  <a:pt x="3594" y="9333"/>
                </a:lnTo>
                <a:lnTo>
                  <a:pt x="3604" y="9334"/>
                </a:lnTo>
                <a:lnTo>
                  <a:pt x="3615" y="9335"/>
                </a:lnTo>
                <a:lnTo>
                  <a:pt x="3625" y="9336"/>
                </a:lnTo>
                <a:lnTo>
                  <a:pt x="3634" y="9335"/>
                </a:lnTo>
                <a:lnTo>
                  <a:pt x="3644" y="9333"/>
                </a:lnTo>
                <a:lnTo>
                  <a:pt x="3653" y="9330"/>
                </a:lnTo>
                <a:lnTo>
                  <a:pt x="3663" y="9327"/>
                </a:lnTo>
                <a:lnTo>
                  <a:pt x="3672" y="9322"/>
                </a:lnTo>
                <a:lnTo>
                  <a:pt x="3681" y="9318"/>
                </a:lnTo>
                <a:lnTo>
                  <a:pt x="3689" y="9312"/>
                </a:lnTo>
                <a:lnTo>
                  <a:pt x="3696" y="9305"/>
                </a:lnTo>
                <a:lnTo>
                  <a:pt x="3703" y="9297"/>
                </a:lnTo>
                <a:lnTo>
                  <a:pt x="3708" y="9289"/>
                </a:lnTo>
                <a:lnTo>
                  <a:pt x="3714" y="9280"/>
                </a:lnTo>
                <a:lnTo>
                  <a:pt x="3741" y="9227"/>
                </a:lnTo>
                <a:lnTo>
                  <a:pt x="3769" y="9173"/>
                </a:lnTo>
                <a:lnTo>
                  <a:pt x="3796" y="9120"/>
                </a:lnTo>
                <a:lnTo>
                  <a:pt x="3823" y="9067"/>
                </a:lnTo>
                <a:lnTo>
                  <a:pt x="3851" y="9013"/>
                </a:lnTo>
                <a:lnTo>
                  <a:pt x="3878" y="8961"/>
                </a:lnTo>
                <a:lnTo>
                  <a:pt x="3906" y="8907"/>
                </a:lnTo>
                <a:lnTo>
                  <a:pt x="3933" y="8853"/>
                </a:lnTo>
                <a:lnTo>
                  <a:pt x="3960" y="8800"/>
                </a:lnTo>
                <a:lnTo>
                  <a:pt x="3988" y="8747"/>
                </a:lnTo>
                <a:lnTo>
                  <a:pt x="4015" y="8693"/>
                </a:lnTo>
                <a:lnTo>
                  <a:pt x="4043" y="8640"/>
                </a:lnTo>
                <a:lnTo>
                  <a:pt x="4070" y="8587"/>
                </a:lnTo>
                <a:lnTo>
                  <a:pt x="4097" y="8534"/>
                </a:lnTo>
                <a:lnTo>
                  <a:pt x="4125" y="8480"/>
                </a:lnTo>
                <a:lnTo>
                  <a:pt x="4152" y="8427"/>
                </a:lnTo>
                <a:lnTo>
                  <a:pt x="4224" y="8438"/>
                </a:lnTo>
                <a:lnTo>
                  <a:pt x="4296" y="8447"/>
                </a:lnTo>
                <a:lnTo>
                  <a:pt x="4368" y="8455"/>
                </a:lnTo>
                <a:lnTo>
                  <a:pt x="4441" y="8461"/>
                </a:lnTo>
                <a:lnTo>
                  <a:pt x="4514" y="8466"/>
                </a:lnTo>
                <a:lnTo>
                  <a:pt x="4588" y="8470"/>
                </a:lnTo>
                <a:lnTo>
                  <a:pt x="4661" y="8472"/>
                </a:lnTo>
                <a:lnTo>
                  <a:pt x="4735" y="8472"/>
                </a:lnTo>
                <a:lnTo>
                  <a:pt x="4810" y="8472"/>
                </a:lnTo>
                <a:lnTo>
                  <a:pt x="4883" y="8470"/>
                </a:lnTo>
                <a:lnTo>
                  <a:pt x="4958" y="8466"/>
                </a:lnTo>
                <a:lnTo>
                  <a:pt x="5031" y="8461"/>
                </a:lnTo>
                <a:lnTo>
                  <a:pt x="5104" y="8455"/>
                </a:lnTo>
                <a:lnTo>
                  <a:pt x="5176" y="8447"/>
                </a:lnTo>
                <a:lnTo>
                  <a:pt x="5247" y="8438"/>
                </a:lnTo>
                <a:lnTo>
                  <a:pt x="5319" y="8427"/>
                </a:lnTo>
                <a:lnTo>
                  <a:pt x="5347" y="8480"/>
                </a:lnTo>
                <a:lnTo>
                  <a:pt x="5374" y="8534"/>
                </a:lnTo>
                <a:lnTo>
                  <a:pt x="5401" y="8587"/>
                </a:lnTo>
                <a:lnTo>
                  <a:pt x="5429" y="8640"/>
                </a:lnTo>
                <a:lnTo>
                  <a:pt x="5456" y="8693"/>
                </a:lnTo>
                <a:lnTo>
                  <a:pt x="5484" y="8747"/>
                </a:lnTo>
                <a:lnTo>
                  <a:pt x="5511" y="8800"/>
                </a:lnTo>
                <a:lnTo>
                  <a:pt x="5538" y="8853"/>
                </a:lnTo>
                <a:lnTo>
                  <a:pt x="5566" y="8907"/>
                </a:lnTo>
                <a:lnTo>
                  <a:pt x="5593" y="8961"/>
                </a:lnTo>
                <a:lnTo>
                  <a:pt x="5621" y="9013"/>
                </a:lnTo>
                <a:lnTo>
                  <a:pt x="5648" y="9067"/>
                </a:lnTo>
                <a:lnTo>
                  <a:pt x="5675" y="9120"/>
                </a:lnTo>
                <a:lnTo>
                  <a:pt x="5703" y="9173"/>
                </a:lnTo>
                <a:lnTo>
                  <a:pt x="5730" y="9227"/>
                </a:lnTo>
                <a:lnTo>
                  <a:pt x="5757" y="9280"/>
                </a:lnTo>
                <a:lnTo>
                  <a:pt x="5763" y="9289"/>
                </a:lnTo>
                <a:lnTo>
                  <a:pt x="5769" y="9297"/>
                </a:lnTo>
                <a:lnTo>
                  <a:pt x="5776" y="9305"/>
                </a:lnTo>
                <a:lnTo>
                  <a:pt x="5783" y="9312"/>
                </a:lnTo>
                <a:lnTo>
                  <a:pt x="5791" y="9318"/>
                </a:lnTo>
                <a:lnTo>
                  <a:pt x="5800" y="9322"/>
                </a:lnTo>
                <a:lnTo>
                  <a:pt x="5809" y="9327"/>
                </a:lnTo>
                <a:lnTo>
                  <a:pt x="5818" y="9330"/>
                </a:lnTo>
                <a:lnTo>
                  <a:pt x="5827" y="9333"/>
                </a:lnTo>
                <a:lnTo>
                  <a:pt x="5837" y="9335"/>
                </a:lnTo>
                <a:lnTo>
                  <a:pt x="5846" y="9336"/>
                </a:lnTo>
                <a:lnTo>
                  <a:pt x="5857" y="9335"/>
                </a:lnTo>
                <a:lnTo>
                  <a:pt x="5867" y="9334"/>
                </a:lnTo>
                <a:lnTo>
                  <a:pt x="5877" y="9333"/>
                </a:lnTo>
                <a:lnTo>
                  <a:pt x="5886" y="9329"/>
                </a:lnTo>
                <a:lnTo>
                  <a:pt x="5897" y="9325"/>
                </a:lnTo>
                <a:lnTo>
                  <a:pt x="5950" y="9298"/>
                </a:lnTo>
                <a:lnTo>
                  <a:pt x="6006" y="9273"/>
                </a:lnTo>
                <a:lnTo>
                  <a:pt x="6061" y="9249"/>
                </a:lnTo>
                <a:lnTo>
                  <a:pt x="6117" y="9225"/>
                </a:lnTo>
                <a:lnTo>
                  <a:pt x="6172" y="9201"/>
                </a:lnTo>
                <a:lnTo>
                  <a:pt x="6229" y="9180"/>
                </a:lnTo>
                <a:lnTo>
                  <a:pt x="6285" y="9157"/>
                </a:lnTo>
                <a:lnTo>
                  <a:pt x="6342" y="9136"/>
                </a:lnTo>
                <a:lnTo>
                  <a:pt x="6399" y="9116"/>
                </a:lnTo>
                <a:lnTo>
                  <a:pt x="6456" y="9096"/>
                </a:lnTo>
                <a:lnTo>
                  <a:pt x="6513" y="9078"/>
                </a:lnTo>
                <a:lnTo>
                  <a:pt x="6570" y="9060"/>
                </a:lnTo>
                <a:lnTo>
                  <a:pt x="6628" y="9043"/>
                </a:lnTo>
                <a:lnTo>
                  <a:pt x="6686" y="9026"/>
                </a:lnTo>
                <a:lnTo>
                  <a:pt x="6744" y="9010"/>
                </a:lnTo>
                <a:lnTo>
                  <a:pt x="6804" y="8995"/>
                </a:lnTo>
                <a:lnTo>
                  <a:pt x="6813" y="8991"/>
                </a:lnTo>
                <a:lnTo>
                  <a:pt x="6823" y="8988"/>
                </a:lnTo>
                <a:lnTo>
                  <a:pt x="6832" y="8983"/>
                </a:lnTo>
                <a:lnTo>
                  <a:pt x="6840" y="8978"/>
                </a:lnTo>
                <a:lnTo>
                  <a:pt x="6848" y="8971"/>
                </a:lnTo>
                <a:lnTo>
                  <a:pt x="6855" y="8964"/>
                </a:lnTo>
                <a:lnTo>
                  <a:pt x="6862" y="8956"/>
                </a:lnTo>
                <a:lnTo>
                  <a:pt x="6868" y="8948"/>
                </a:lnTo>
                <a:lnTo>
                  <a:pt x="6872" y="8940"/>
                </a:lnTo>
                <a:lnTo>
                  <a:pt x="6876" y="8931"/>
                </a:lnTo>
                <a:lnTo>
                  <a:pt x="6879" y="8922"/>
                </a:lnTo>
                <a:lnTo>
                  <a:pt x="6881" y="8911"/>
                </a:lnTo>
                <a:lnTo>
                  <a:pt x="6883" y="8901"/>
                </a:lnTo>
                <a:lnTo>
                  <a:pt x="6884" y="8892"/>
                </a:lnTo>
                <a:lnTo>
                  <a:pt x="6883" y="8882"/>
                </a:lnTo>
                <a:lnTo>
                  <a:pt x="6880" y="8870"/>
                </a:lnTo>
                <a:lnTo>
                  <a:pt x="6868" y="8812"/>
                </a:lnTo>
                <a:lnTo>
                  <a:pt x="6854" y="8754"/>
                </a:lnTo>
                <a:lnTo>
                  <a:pt x="6840" y="8696"/>
                </a:lnTo>
                <a:lnTo>
                  <a:pt x="6828" y="8637"/>
                </a:lnTo>
                <a:lnTo>
                  <a:pt x="6814" y="8578"/>
                </a:lnTo>
                <a:lnTo>
                  <a:pt x="6802" y="8520"/>
                </a:lnTo>
                <a:lnTo>
                  <a:pt x="6788" y="8462"/>
                </a:lnTo>
                <a:lnTo>
                  <a:pt x="6774" y="8403"/>
                </a:lnTo>
                <a:lnTo>
                  <a:pt x="6762" y="8345"/>
                </a:lnTo>
                <a:lnTo>
                  <a:pt x="6748" y="8286"/>
                </a:lnTo>
                <a:lnTo>
                  <a:pt x="6734" y="8228"/>
                </a:lnTo>
                <a:lnTo>
                  <a:pt x="6722" y="8169"/>
                </a:lnTo>
                <a:lnTo>
                  <a:pt x="6708" y="8111"/>
                </a:lnTo>
                <a:lnTo>
                  <a:pt x="6695" y="8053"/>
                </a:lnTo>
                <a:lnTo>
                  <a:pt x="6682" y="7994"/>
                </a:lnTo>
                <a:lnTo>
                  <a:pt x="6668" y="7935"/>
                </a:lnTo>
                <a:lnTo>
                  <a:pt x="6731" y="7897"/>
                </a:lnTo>
                <a:lnTo>
                  <a:pt x="6792" y="7858"/>
                </a:lnTo>
                <a:lnTo>
                  <a:pt x="6854" y="7817"/>
                </a:lnTo>
                <a:lnTo>
                  <a:pt x="6913" y="7774"/>
                </a:lnTo>
                <a:lnTo>
                  <a:pt x="6973" y="7731"/>
                </a:lnTo>
                <a:lnTo>
                  <a:pt x="7031" y="7687"/>
                </a:lnTo>
                <a:lnTo>
                  <a:pt x="7089" y="7641"/>
                </a:lnTo>
                <a:lnTo>
                  <a:pt x="7145" y="7594"/>
                </a:lnTo>
                <a:lnTo>
                  <a:pt x="7201" y="7547"/>
                </a:lnTo>
                <a:lnTo>
                  <a:pt x="7256" y="7498"/>
                </a:lnTo>
                <a:lnTo>
                  <a:pt x="7309" y="7448"/>
                </a:lnTo>
                <a:lnTo>
                  <a:pt x="7362" y="7398"/>
                </a:lnTo>
                <a:lnTo>
                  <a:pt x="7413" y="7346"/>
                </a:lnTo>
                <a:lnTo>
                  <a:pt x="7463" y="7293"/>
                </a:lnTo>
                <a:lnTo>
                  <a:pt x="7513" y="7239"/>
                </a:lnTo>
                <a:lnTo>
                  <a:pt x="7563" y="7184"/>
                </a:lnTo>
                <a:lnTo>
                  <a:pt x="7617" y="7208"/>
                </a:lnTo>
                <a:lnTo>
                  <a:pt x="7672" y="7231"/>
                </a:lnTo>
                <a:lnTo>
                  <a:pt x="7728" y="7255"/>
                </a:lnTo>
                <a:lnTo>
                  <a:pt x="7783" y="7278"/>
                </a:lnTo>
                <a:lnTo>
                  <a:pt x="7839" y="7301"/>
                </a:lnTo>
                <a:lnTo>
                  <a:pt x="7893" y="7325"/>
                </a:lnTo>
                <a:lnTo>
                  <a:pt x="7949" y="7347"/>
                </a:lnTo>
                <a:lnTo>
                  <a:pt x="8004" y="7370"/>
                </a:lnTo>
                <a:lnTo>
                  <a:pt x="8059" y="7394"/>
                </a:lnTo>
                <a:lnTo>
                  <a:pt x="8115" y="7417"/>
                </a:lnTo>
                <a:lnTo>
                  <a:pt x="8170" y="7440"/>
                </a:lnTo>
                <a:lnTo>
                  <a:pt x="8225" y="7464"/>
                </a:lnTo>
                <a:lnTo>
                  <a:pt x="8280" y="7487"/>
                </a:lnTo>
                <a:lnTo>
                  <a:pt x="8336" y="7510"/>
                </a:lnTo>
                <a:lnTo>
                  <a:pt x="8391" y="7534"/>
                </a:lnTo>
                <a:lnTo>
                  <a:pt x="8446" y="7556"/>
                </a:lnTo>
                <a:lnTo>
                  <a:pt x="8456" y="7560"/>
                </a:lnTo>
                <a:lnTo>
                  <a:pt x="8466" y="7562"/>
                </a:lnTo>
                <a:lnTo>
                  <a:pt x="8476" y="7564"/>
                </a:lnTo>
                <a:lnTo>
                  <a:pt x="8487" y="7564"/>
                </a:lnTo>
                <a:lnTo>
                  <a:pt x="8496" y="7564"/>
                </a:lnTo>
                <a:lnTo>
                  <a:pt x="8506" y="7562"/>
                </a:lnTo>
                <a:lnTo>
                  <a:pt x="8515" y="7560"/>
                </a:lnTo>
                <a:lnTo>
                  <a:pt x="8524" y="7556"/>
                </a:lnTo>
                <a:lnTo>
                  <a:pt x="8534" y="7553"/>
                </a:lnTo>
                <a:lnTo>
                  <a:pt x="8543" y="7547"/>
                </a:lnTo>
                <a:lnTo>
                  <a:pt x="8551" y="7542"/>
                </a:lnTo>
                <a:lnTo>
                  <a:pt x="8558" y="7535"/>
                </a:lnTo>
                <a:lnTo>
                  <a:pt x="8565" y="7528"/>
                </a:lnTo>
                <a:lnTo>
                  <a:pt x="8571" y="7520"/>
                </a:lnTo>
                <a:lnTo>
                  <a:pt x="8577" y="7511"/>
                </a:lnTo>
                <a:lnTo>
                  <a:pt x="8581" y="7502"/>
                </a:lnTo>
                <a:lnTo>
                  <a:pt x="8607" y="7447"/>
                </a:lnTo>
                <a:lnTo>
                  <a:pt x="8633" y="7392"/>
                </a:lnTo>
                <a:lnTo>
                  <a:pt x="8659" y="7337"/>
                </a:lnTo>
                <a:lnTo>
                  <a:pt x="8686" y="7284"/>
                </a:lnTo>
                <a:lnTo>
                  <a:pt x="8714" y="7230"/>
                </a:lnTo>
                <a:lnTo>
                  <a:pt x="8742" y="7176"/>
                </a:lnTo>
                <a:lnTo>
                  <a:pt x="8771" y="7124"/>
                </a:lnTo>
                <a:lnTo>
                  <a:pt x="8802" y="7071"/>
                </a:lnTo>
                <a:lnTo>
                  <a:pt x="8831" y="7019"/>
                </a:lnTo>
                <a:lnTo>
                  <a:pt x="8863" y="6967"/>
                </a:lnTo>
                <a:lnTo>
                  <a:pt x="8895" y="6916"/>
                </a:lnTo>
                <a:lnTo>
                  <a:pt x="8927" y="6865"/>
                </a:lnTo>
                <a:lnTo>
                  <a:pt x="8960" y="6814"/>
                </a:lnTo>
                <a:lnTo>
                  <a:pt x="8995" y="6764"/>
                </a:lnTo>
                <a:lnTo>
                  <a:pt x="9029" y="6715"/>
                </a:lnTo>
                <a:lnTo>
                  <a:pt x="9064" y="6666"/>
                </a:lnTo>
                <a:lnTo>
                  <a:pt x="9070" y="6657"/>
                </a:lnTo>
                <a:lnTo>
                  <a:pt x="9074" y="6648"/>
                </a:lnTo>
                <a:lnTo>
                  <a:pt x="9079" y="6639"/>
                </a:lnTo>
                <a:lnTo>
                  <a:pt x="9081" y="6628"/>
                </a:lnTo>
                <a:lnTo>
                  <a:pt x="9084" y="6618"/>
                </a:lnTo>
                <a:lnTo>
                  <a:pt x="9085" y="6609"/>
                </a:lnTo>
                <a:lnTo>
                  <a:pt x="9085" y="6599"/>
                </a:lnTo>
                <a:lnTo>
                  <a:pt x="9084" y="6589"/>
                </a:lnTo>
                <a:lnTo>
                  <a:pt x="9081" y="6579"/>
                </a:lnTo>
                <a:lnTo>
                  <a:pt x="9079" y="6570"/>
                </a:lnTo>
                <a:lnTo>
                  <a:pt x="9076" y="6561"/>
                </a:lnTo>
                <a:lnTo>
                  <a:pt x="9071" y="6552"/>
                </a:lnTo>
                <a:lnTo>
                  <a:pt x="9065" y="6543"/>
                </a:lnTo>
                <a:lnTo>
                  <a:pt x="9060" y="6535"/>
                </a:lnTo>
                <a:lnTo>
                  <a:pt x="9052" y="6528"/>
                </a:lnTo>
                <a:lnTo>
                  <a:pt x="9044" y="6521"/>
                </a:lnTo>
                <a:lnTo>
                  <a:pt x="8949" y="6448"/>
                </a:lnTo>
                <a:lnTo>
                  <a:pt x="8853" y="6376"/>
                </a:lnTo>
                <a:lnTo>
                  <a:pt x="8757" y="6304"/>
                </a:lnTo>
                <a:lnTo>
                  <a:pt x="8662" y="6231"/>
                </a:lnTo>
                <a:lnTo>
                  <a:pt x="8567" y="6159"/>
                </a:lnTo>
                <a:lnTo>
                  <a:pt x="8472" y="6086"/>
                </a:lnTo>
                <a:lnTo>
                  <a:pt x="8376" y="6014"/>
                </a:lnTo>
                <a:lnTo>
                  <a:pt x="8280" y="5941"/>
                </a:lnTo>
                <a:lnTo>
                  <a:pt x="8303" y="5874"/>
                </a:lnTo>
                <a:lnTo>
                  <a:pt x="8325" y="5804"/>
                </a:lnTo>
                <a:lnTo>
                  <a:pt x="8345" y="5735"/>
                </a:lnTo>
                <a:lnTo>
                  <a:pt x="8364" y="5666"/>
                </a:lnTo>
                <a:lnTo>
                  <a:pt x="8381" y="5595"/>
                </a:lnTo>
                <a:lnTo>
                  <a:pt x="8398" y="5524"/>
                </a:lnTo>
                <a:lnTo>
                  <a:pt x="8411" y="5454"/>
                </a:lnTo>
                <a:lnTo>
                  <a:pt x="8425" y="5382"/>
                </a:lnTo>
                <a:lnTo>
                  <a:pt x="8438" y="5309"/>
                </a:lnTo>
                <a:lnTo>
                  <a:pt x="8448" y="5237"/>
                </a:lnTo>
                <a:lnTo>
                  <a:pt x="8457" y="5164"/>
                </a:lnTo>
                <a:lnTo>
                  <a:pt x="8465" y="5089"/>
                </a:lnTo>
                <a:lnTo>
                  <a:pt x="8472" y="5015"/>
                </a:lnTo>
                <a:lnTo>
                  <a:pt x="8476" y="4941"/>
                </a:lnTo>
                <a:lnTo>
                  <a:pt x="8480" y="4867"/>
                </a:lnTo>
                <a:lnTo>
                  <a:pt x="8482" y="4791"/>
                </a:lnTo>
                <a:lnTo>
                  <a:pt x="8539" y="4773"/>
                </a:lnTo>
                <a:lnTo>
                  <a:pt x="8597" y="4756"/>
                </a:lnTo>
                <a:lnTo>
                  <a:pt x="8654" y="4738"/>
                </a:lnTo>
                <a:lnTo>
                  <a:pt x="8712" y="4719"/>
                </a:lnTo>
                <a:lnTo>
                  <a:pt x="8769" y="4702"/>
                </a:lnTo>
                <a:lnTo>
                  <a:pt x="8826" y="4684"/>
                </a:lnTo>
                <a:lnTo>
                  <a:pt x="8884" y="4667"/>
                </a:lnTo>
                <a:lnTo>
                  <a:pt x="8941" y="4649"/>
                </a:lnTo>
                <a:lnTo>
                  <a:pt x="8998" y="4632"/>
                </a:lnTo>
                <a:lnTo>
                  <a:pt x="9055" y="4613"/>
                </a:lnTo>
                <a:lnTo>
                  <a:pt x="9112" y="4596"/>
                </a:lnTo>
                <a:lnTo>
                  <a:pt x="9170" y="4578"/>
                </a:lnTo>
                <a:lnTo>
                  <a:pt x="9227" y="4561"/>
                </a:lnTo>
                <a:lnTo>
                  <a:pt x="9284" y="4542"/>
                </a:lnTo>
                <a:lnTo>
                  <a:pt x="9341" y="4525"/>
                </a:lnTo>
                <a:lnTo>
                  <a:pt x="9398" y="4507"/>
                </a:lnTo>
                <a:lnTo>
                  <a:pt x="9409" y="4504"/>
                </a:lnTo>
                <a:lnTo>
                  <a:pt x="9418" y="4499"/>
                </a:lnTo>
                <a:lnTo>
                  <a:pt x="9427" y="4493"/>
                </a:lnTo>
                <a:lnTo>
                  <a:pt x="9435" y="4488"/>
                </a:lnTo>
                <a:lnTo>
                  <a:pt x="9442" y="4481"/>
                </a:lnTo>
                <a:lnTo>
                  <a:pt x="9449" y="4473"/>
                </a:lnTo>
                <a:lnTo>
                  <a:pt x="9454" y="4465"/>
                </a:lnTo>
                <a:lnTo>
                  <a:pt x="9459" y="4457"/>
                </a:lnTo>
                <a:lnTo>
                  <a:pt x="9463" y="4448"/>
                </a:lnTo>
                <a:lnTo>
                  <a:pt x="9467" y="4439"/>
                </a:lnTo>
                <a:lnTo>
                  <a:pt x="9469" y="4428"/>
                </a:lnTo>
                <a:lnTo>
                  <a:pt x="9470" y="4419"/>
                </a:lnTo>
                <a:lnTo>
                  <a:pt x="9471" y="4409"/>
                </a:lnTo>
                <a:lnTo>
                  <a:pt x="9471" y="4399"/>
                </a:lnTo>
                <a:lnTo>
                  <a:pt x="9469" y="4388"/>
                </a:lnTo>
                <a:lnTo>
                  <a:pt x="9467" y="4378"/>
                </a:lnTo>
                <a:close/>
                <a:moveTo>
                  <a:pt x="4735" y="7758"/>
                </a:moveTo>
                <a:lnTo>
                  <a:pt x="4735" y="7758"/>
                </a:lnTo>
                <a:lnTo>
                  <a:pt x="4580" y="7754"/>
                </a:lnTo>
                <a:lnTo>
                  <a:pt x="4426" y="7742"/>
                </a:lnTo>
                <a:lnTo>
                  <a:pt x="4274" y="7723"/>
                </a:lnTo>
                <a:lnTo>
                  <a:pt x="4125" y="7697"/>
                </a:lnTo>
                <a:lnTo>
                  <a:pt x="3978" y="7663"/>
                </a:lnTo>
                <a:lnTo>
                  <a:pt x="3834" y="7621"/>
                </a:lnTo>
                <a:lnTo>
                  <a:pt x="3692" y="7573"/>
                </a:lnTo>
                <a:lnTo>
                  <a:pt x="3555" y="7520"/>
                </a:lnTo>
                <a:lnTo>
                  <a:pt x="3421" y="7458"/>
                </a:lnTo>
                <a:lnTo>
                  <a:pt x="3290" y="7392"/>
                </a:lnTo>
                <a:lnTo>
                  <a:pt x="3163" y="7319"/>
                </a:lnTo>
                <a:lnTo>
                  <a:pt x="3040" y="7240"/>
                </a:lnTo>
                <a:lnTo>
                  <a:pt x="2921" y="7155"/>
                </a:lnTo>
                <a:lnTo>
                  <a:pt x="2806" y="7064"/>
                </a:lnTo>
                <a:lnTo>
                  <a:pt x="2696" y="6970"/>
                </a:lnTo>
                <a:lnTo>
                  <a:pt x="2590" y="6869"/>
                </a:lnTo>
                <a:lnTo>
                  <a:pt x="2490" y="6764"/>
                </a:lnTo>
                <a:lnTo>
                  <a:pt x="2395" y="6653"/>
                </a:lnTo>
                <a:lnTo>
                  <a:pt x="2305" y="6539"/>
                </a:lnTo>
                <a:lnTo>
                  <a:pt x="2220" y="6419"/>
                </a:lnTo>
                <a:lnTo>
                  <a:pt x="2142" y="6296"/>
                </a:lnTo>
                <a:lnTo>
                  <a:pt x="2069" y="6169"/>
                </a:lnTo>
                <a:lnTo>
                  <a:pt x="2001" y="6039"/>
                </a:lnTo>
                <a:lnTo>
                  <a:pt x="1941" y="5904"/>
                </a:lnTo>
                <a:lnTo>
                  <a:pt x="1886" y="5766"/>
                </a:lnTo>
                <a:lnTo>
                  <a:pt x="1838" y="5625"/>
                </a:lnTo>
                <a:lnTo>
                  <a:pt x="1797" y="5481"/>
                </a:lnTo>
                <a:lnTo>
                  <a:pt x="1764" y="5335"/>
                </a:lnTo>
                <a:lnTo>
                  <a:pt x="1737" y="5185"/>
                </a:lnTo>
                <a:lnTo>
                  <a:pt x="1717" y="5033"/>
                </a:lnTo>
                <a:lnTo>
                  <a:pt x="1706" y="4879"/>
                </a:lnTo>
                <a:lnTo>
                  <a:pt x="1702" y="4723"/>
                </a:lnTo>
                <a:lnTo>
                  <a:pt x="1706" y="4566"/>
                </a:lnTo>
                <a:lnTo>
                  <a:pt x="1717" y="4412"/>
                </a:lnTo>
                <a:lnTo>
                  <a:pt x="1737" y="4261"/>
                </a:lnTo>
                <a:lnTo>
                  <a:pt x="1764" y="4111"/>
                </a:lnTo>
                <a:lnTo>
                  <a:pt x="1797" y="3964"/>
                </a:lnTo>
                <a:lnTo>
                  <a:pt x="1838" y="3820"/>
                </a:lnTo>
                <a:lnTo>
                  <a:pt x="1886" y="3679"/>
                </a:lnTo>
                <a:lnTo>
                  <a:pt x="1941" y="3541"/>
                </a:lnTo>
                <a:lnTo>
                  <a:pt x="2001" y="3407"/>
                </a:lnTo>
                <a:lnTo>
                  <a:pt x="2069" y="3275"/>
                </a:lnTo>
                <a:lnTo>
                  <a:pt x="2142" y="3149"/>
                </a:lnTo>
                <a:lnTo>
                  <a:pt x="2220" y="3025"/>
                </a:lnTo>
                <a:lnTo>
                  <a:pt x="2305" y="2907"/>
                </a:lnTo>
                <a:lnTo>
                  <a:pt x="2395" y="2792"/>
                </a:lnTo>
                <a:lnTo>
                  <a:pt x="2490" y="2682"/>
                </a:lnTo>
                <a:lnTo>
                  <a:pt x="2590" y="2577"/>
                </a:lnTo>
                <a:lnTo>
                  <a:pt x="2696" y="2476"/>
                </a:lnTo>
                <a:lnTo>
                  <a:pt x="2806" y="2380"/>
                </a:lnTo>
                <a:lnTo>
                  <a:pt x="2921" y="2290"/>
                </a:lnTo>
                <a:lnTo>
                  <a:pt x="3040" y="2206"/>
                </a:lnTo>
                <a:lnTo>
                  <a:pt x="3163" y="2127"/>
                </a:lnTo>
                <a:lnTo>
                  <a:pt x="3290" y="2054"/>
                </a:lnTo>
                <a:lnTo>
                  <a:pt x="3421" y="1986"/>
                </a:lnTo>
                <a:lnTo>
                  <a:pt x="3555" y="1926"/>
                </a:lnTo>
                <a:lnTo>
                  <a:pt x="3692" y="1871"/>
                </a:lnTo>
                <a:lnTo>
                  <a:pt x="3834" y="1824"/>
                </a:lnTo>
                <a:lnTo>
                  <a:pt x="3978" y="1783"/>
                </a:lnTo>
                <a:lnTo>
                  <a:pt x="4125" y="1749"/>
                </a:lnTo>
                <a:lnTo>
                  <a:pt x="4274" y="1723"/>
                </a:lnTo>
                <a:lnTo>
                  <a:pt x="4426" y="1703"/>
                </a:lnTo>
                <a:lnTo>
                  <a:pt x="4580" y="1691"/>
                </a:lnTo>
                <a:lnTo>
                  <a:pt x="4735" y="1687"/>
                </a:lnTo>
                <a:lnTo>
                  <a:pt x="4891" y="1691"/>
                </a:lnTo>
                <a:lnTo>
                  <a:pt x="5046" y="1703"/>
                </a:lnTo>
                <a:lnTo>
                  <a:pt x="5197" y="1723"/>
                </a:lnTo>
                <a:lnTo>
                  <a:pt x="5347" y="1749"/>
                </a:lnTo>
                <a:lnTo>
                  <a:pt x="5494" y="1783"/>
                </a:lnTo>
                <a:lnTo>
                  <a:pt x="5638" y="1824"/>
                </a:lnTo>
                <a:lnTo>
                  <a:pt x="5779" y="1871"/>
                </a:lnTo>
                <a:lnTo>
                  <a:pt x="5916" y="1926"/>
                </a:lnTo>
                <a:lnTo>
                  <a:pt x="6051" y="1986"/>
                </a:lnTo>
                <a:lnTo>
                  <a:pt x="6182" y="2054"/>
                </a:lnTo>
                <a:lnTo>
                  <a:pt x="6309" y="2127"/>
                </a:lnTo>
                <a:lnTo>
                  <a:pt x="6432" y="2206"/>
                </a:lnTo>
                <a:lnTo>
                  <a:pt x="6550" y="2290"/>
                </a:lnTo>
                <a:lnTo>
                  <a:pt x="6666" y="2380"/>
                </a:lnTo>
                <a:lnTo>
                  <a:pt x="6775" y="2476"/>
                </a:lnTo>
                <a:lnTo>
                  <a:pt x="6881" y="2577"/>
                </a:lnTo>
                <a:lnTo>
                  <a:pt x="6982" y="2682"/>
                </a:lnTo>
                <a:lnTo>
                  <a:pt x="7076" y="2792"/>
                </a:lnTo>
                <a:lnTo>
                  <a:pt x="7167" y="2907"/>
                </a:lnTo>
                <a:lnTo>
                  <a:pt x="7251" y="3025"/>
                </a:lnTo>
                <a:lnTo>
                  <a:pt x="7330" y="3149"/>
                </a:lnTo>
                <a:lnTo>
                  <a:pt x="7403" y="3275"/>
                </a:lnTo>
                <a:lnTo>
                  <a:pt x="7470" y="3407"/>
                </a:lnTo>
                <a:lnTo>
                  <a:pt x="7531" y="3541"/>
                </a:lnTo>
                <a:lnTo>
                  <a:pt x="7585" y="3679"/>
                </a:lnTo>
                <a:lnTo>
                  <a:pt x="7633" y="3820"/>
                </a:lnTo>
                <a:lnTo>
                  <a:pt x="7674" y="3964"/>
                </a:lnTo>
                <a:lnTo>
                  <a:pt x="7707" y="4111"/>
                </a:lnTo>
                <a:lnTo>
                  <a:pt x="7735" y="4261"/>
                </a:lnTo>
                <a:lnTo>
                  <a:pt x="7754" y="4412"/>
                </a:lnTo>
                <a:lnTo>
                  <a:pt x="7766" y="4566"/>
                </a:lnTo>
                <a:lnTo>
                  <a:pt x="7769" y="4723"/>
                </a:lnTo>
                <a:lnTo>
                  <a:pt x="7766" y="4879"/>
                </a:lnTo>
                <a:lnTo>
                  <a:pt x="7754" y="5033"/>
                </a:lnTo>
                <a:lnTo>
                  <a:pt x="7735" y="5185"/>
                </a:lnTo>
                <a:lnTo>
                  <a:pt x="7707" y="5335"/>
                </a:lnTo>
                <a:lnTo>
                  <a:pt x="7674" y="5481"/>
                </a:lnTo>
                <a:lnTo>
                  <a:pt x="7633" y="5625"/>
                </a:lnTo>
                <a:lnTo>
                  <a:pt x="7585" y="5766"/>
                </a:lnTo>
                <a:lnTo>
                  <a:pt x="7531" y="5904"/>
                </a:lnTo>
                <a:lnTo>
                  <a:pt x="7470" y="6039"/>
                </a:lnTo>
                <a:lnTo>
                  <a:pt x="7403" y="6169"/>
                </a:lnTo>
                <a:lnTo>
                  <a:pt x="7330" y="6296"/>
                </a:lnTo>
                <a:lnTo>
                  <a:pt x="7251" y="6419"/>
                </a:lnTo>
                <a:lnTo>
                  <a:pt x="7167" y="6539"/>
                </a:lnTo>
                <a:lnTo>
                  <a:pt x="7076" y="6653"/>
                </a:lnTo>
                <a:lnTo>
                  <a:pt x="6982" y="6764"/>
                </a:lnTo>
                <a:lnTo>
                  <a:pt x="6881" y="6869"/>
                </a:lnTo>
                <a:lnTo>
                  <a:pt x="6775" y="6970"/>
                </a:lnTo>
                <a:lnTo>
                  <a:pt x="6666" y="7064"/>
                </a:lnTo>
                <a:lnTo>
                  <a:pt x="6550" y="7155"/>
                </a:lnTo>
                <a:lnTo>
                  <a:pt x="6432" y="7240"/>
                </a:lnTo>
                <a:lnTo>
                  <a:pt x="6309" y="7319"/>
                </a:lnTo>
                <a:lnTo>
                  <a:pt x="6182" y="7392"/>
                </a:lnTo>
                <a:lnTo>
                  <a:pt x="6051" y="7458"/>
                </a:lnTo>
                <a:lnTo>
                  <a:pt x="5916" y="7520"/>
                </a:lnTo>
                <a:lnTo>
                  <a:pt x="5779" y="7573"/>
                </a:lnTo>
                <a:lnTo>
                  <a:pt x="5638" y="7621"/>
                </a:lnTo>
                <a:lnTo>
                  <a:pt x="5494" y="7663"/>
                </a:lnTo>
                <a:lnTo>
                  <a:pt x="5347" y="7697"/>
                </a:lnTo>
                <a:lnTo>
                  <a:pt x="5197" y="7723"/>
                </a:lnTo>
                <a:lnTo>
                  <a:pt x="5046" y="7742"/>
                </a:lnTo>
                <a:lnTo>
                  <a:pt x="4891" y="7754"/>
                </a:lnTo>
                <a:lnTo>
                  <a:pt x="4735" y="77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noEditPoints="1"/>
          </p:cNvSpPr>
          <p:nvPr/>
        </p:nvSpPr>
        <p:spPr bwMode="auto">
          <a:xfrm>
            <a:off x="5488905" y="1252709"/>
            <a:ext cx="1879600" cy="1851025"/>
          </a:xfrm>
          <a:custGeom>
            <a:avLst/>
            <a:gdLst>
              <a:gd name="T0" fmla="*/ 9304 w 9471"/>
              <a:gd name="T1" fmla="*/ 3488 h 9335"/>
              <a:gd name="T2" fmla="*/ 9202 w 9471"/>
              <a:gd name="T3" fmla="*/ 3329 h 9335"/>
              <a:gd name="T4" fmla="*/ 8293 w 9471"/>
              <a:gd name="T5" fmla="*/ 3374 h 9335"/>
              <a:gd name="T6" fmla="*/ 7694 w 9471"/>
              <a:gd name="T7" fmla="*/ 2423 h 9335"/>
              <a:gd name="T8" fmla="*/ 8136 w 9471"/>
              <a:gd name="T9" fmla="*/ 1609 h 9335"/>
              <a:gd name="T10" fmla="*/ 8147 w 9471"/>
              <a:gd name="T11" fmla="*/ 1421 h 9335"/>
              <a:gd name="T12" fmla="*/ 7441 w 9471"/>
              <a:gd name="T13" fmla="*/ 838 h 9335"/>
              <a:gd name="T14" fmla="*/ 7262 w 9471"/>
              <a:gd name="T15" fmla="*/ 783 h 9335"/>
              <a:gd name="T16" fmla="*/ 6090 w 9471"/>
              <a:gd name="T17" fmla="*/ 1226 h 9335"/>
              <a:gd name="T18" fmla="*/ 5401 w 9471"/>
              <a:gd name="T19" fmla="*/ 626 h 9335"/>
              <a:gd name="T20" fmla="*/ 5302 w 9471"/>
              <a:gd name="T21" fmla="*/ 29 h 9335"/>
              <a:gd name="T22" fmla="*/ 4795 w 9471"/>
              <a:gd name="T23" fmla="*/ 25 h 9335"/>
              <a:gd name="T24" fmla="*/ 4185 w 9471"/>
              <a:gd name="T25" fmla="*/ 16 h 9335"/>
              <a:gd name="T26" fmla="*/ 4085 w 9471"/>
              <a:gd name="T27" fmla="*/ 507 h 9335"/>
              <a:gd name="T28" fmla="*/ 3518 w 9471"/>
              <a:gd name="T29" fmla="*/ 1176 h 9335"/>
              <a:gd name="T30" fmla="*/ 2306 w 9471"/>
              <a:gd name="T31" fmla="*/ 871 h 9335"/>
              <a:gd name="T32" fmla="*/ 2080 w 9471"/>
              <a:gd name="T33" fmla="*/ 788 h 9335"/>
              <a:gd name="T34" fmla="*/ 1381 w 9471"/>
              <a:gd name="T35" fmla="*/ 1381 h 9335"/>
              <a:gd name="T36" fmla="*/ 1297 w 9471"/>
              <a:gd name="T37" fmla="*/ 1549 h 9335"/>
              <a:gd name="T38" fmla="*/ 1789 w 9471"/>
              <a:gd name="T39" fmla="*/ 2314 h 9335"/>
              <a:gd name="T40" fmla="*/ 1264 w 9471"/>
              <a:gd name="T41" fmla="*/ 3307 h 9335"/>
              <a:gd name="T42" fmla="*/ 340 w 9471"/>
              <a:gd name="T43" fmla="*/ 3332 h 9335"/>
              <a:gd name="T44" fmla="*/ 173 w 9471"/>
              <a:gd name="T45" fmla="*/ 3417 h 9335"/>
              <a:gd name="T46" fmla="*/ 20 w 9471"/>
              <a:gd name="T47" fmla="*/ 4320 h 9335"/>
              <a:gd name="T48" fmla="*/ 62 w 9471"/>
              <a:gd name="T49" fmla="*/ 4504 h 9335"/>
              <a:gd name="T50" fmla="*/ 932 w 9471"/>
              <a:gd name="T51" fmla="*/ 4773 h 9335"/>
              <a:gd name="T52" fmla="*/ 1168 w 9471"/>
              <a:gd name="T53" fmla="*/ 5873 h 9335"/>
              <a:gd name="T54" fmla="*/ 390 w 9471"/>
              <a:gd name="T55" fmla="*/ 6579 h 9335"/>
              <a:gd name="T56" fmla="*/ 640 w 9471"/>
              <a:gd name="T57" fmla="*/ 7019 h 9335"/>
              <a:gd name="T58" fmla="*/ 937 w 9471"/>
              <a:gd name="T59" fmla="*/ 7552 h 9335"/>
              <a:gd name="T60" fmla="*/ 1412 w 9471"/>
              <a:gd name="T61" fmla="*/ 7393 h 9335"/>
              <a:gd name="T62" fmla="*/ 2270 w 9471"/>
              <a:gd name="T63" fmla="*/ 7547 h 9335"/>
              <a:gd name="T64" fmla="*/ 2709 w 9471"/>
              <a:gd name="T65" fmla="*/ 8344 h 9335"/>
              <a:gd name="T66" fmla="*/ 2599 w 9471"/>
              <a:gd name="T67" fmla="*/ 8940 h 9335"/>
              <a:gd name="T68" fmla="*/ 3072 w 9471"/>
              <a:gd name="T69" fmla="*/ 9116 h 9335"/>
              <a:gd name="T70" fmla="*/ 3644 w 9471"/>
              <a:gd name="T71" fmla="*/ 9333 h 9335"/>
              <a:gd name="T72" fmla="*/ 3905 w 9471"/>
              <a:gd name="T73" fmla="*/ 8907 h 9335"/>
              <a:gd name="T74" fmla="*/ 4661 w 9471"/>
              <a:gd name="T75" fmla="*/ 8471 h 9335"/>
              <a:gd name="T76" fmla="*/ 5511 w 9471"/>
              <a:gd name="T77" fmla="*/ 8800 h 9335"/>
              <a:gd name="T78" fmla="*/ 5808 w 9471"/>
              <a:gd name="T79" fmla="*/ 9327 h 9335"/>
              <a:gd name="T80" fmla="*/ 6284 w 9471"/>
              <a:gd name="T81" fmla="*/ 9157 h 9335"/>
              <a:gd name="T82" fmla="*/ 6862 w 9471"/>
              <a:gd name="T83" fmla="*/ 8956 h 9335"/>
              <a:gd name="T84" fmla="*/ 6787 w 9471"/>
              <a:gd name="T85" fmla="*/ 8462 h 9335"/>
              <a:gd name="T86" fmla="*/ 7089 w 9471"/>
              <a:gd name="T87" fmla="*/ 7641 h 9335"/>
              <a:gd name="T88" fmla="*/ 7949 w 9471"/>
              <a:gd name="T89" fmla="*/ 7347 h 9335"/>
              <a:gd name="T90" fmla="*/ 8515 w 9471"/>
              <a:gd name="T91" fmla="*/ 7560 h 9335"/>
              <a:gd name="T92" fmla="*/ 8772 w 9471"/>
              <a:gd name="T93" fmla="*/ 7124 h 9335"/>
              <a:gd name="T94" fmla="*/ 9084 w 9471"/>
              <a:gd name="T95" fmla="*/ 6599 h 9335"/>
              <a:gd name="T96" fmla="*/ 8376 w 9471"/>
              <a:gd name="T97" fmla="*/ 6013 h 9335"/>
              <a:gd name="T98" fmla="*/ 8479 w 9471"/>
              <a:gd name="T99" fmla="*/ 4866 h 9335"/>
              <a:gd name="T100" fmla="*/ 9341 w 9471"/>
              <a:gd name="T101" fmla="*/ 4524 h 9335"/>
              <a:gd name="T102" fmla="*/ 9470 w 9471"/>
              <a:gd name="T103" fmla="*/ 4388 h 9335"/>
              <a:gd name="T104" fmla="*/ 2921 w 9471"/>
              <a:gd name="T105" fmla="*/ 7155 h 9335"/>
              <a:gd name="T106" fmla="*/ 1736 w 9471"/>
              <a:gd name="T107" fmla="*/ 5185 h 9335"/>
              <a:gd name="T108" fmla="*/ 2304 w 9471"/>
              <a:gd name="T109" fmla="*/ 2907 h 9335"/>
              <a:gd name="T110" fmla="*/ 4274 w 9471"/>
              <a:gd name="T111" fmla="*/ 1722 h 9335"/>
              <a:gd name="T112" fmla="*/ 6550 w 9471"/>
              <a:gd name="T113" fmla="*/ 2290 h 9335"/>
              <a:gd name="T114" fmla="*/ 7734 w 9471"/>
              <a:gd name="T115" fmla="*/ 4261 h 9335"/>
              <a:gd name="T116" fmla="*/ 7166 w 9471"/>
              <a:gd name="T117" fmla="*/ 6538 h 9335"/>
              <a:gd name="T118" fmla="*/ 5197 w 9471"/>
              <a:gd name="T119" fmla="*/ 7723 h 9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5">
                <a:moveTo>
                  <a:pt x="9466" y="4378"/>
                </a:moveTo>
                <a:lnTo>
                  <a:pt x="9450" y="4320"/>
                </a:lnTo>
                <a:lnTo>
                  <a:pt x="9436" y="4262"/>
                </a:lnTo>
                <a:lnTo>
                  <a:pt x="9421" y="4202"/>
                </a:lnTo>
                <a:lnTo>
                  <a:pt x="9407" y="4144"/>
                </a:lnTo>
                <a:lnTo>
                  <a:pt x="9393" y="4085"/>
                </a:lnTo>
                <a:lnTo>
                  <a:pt x="9381" y="4025"/>
                </a:lnTo>
                <a:lnTo>
                  <a:pt x="9369" y="3966"/>
                </a:lnTo>
                <a:lnTo>
                  <a:pt x="9358" y="3907"/>
                </a:lnTo>
                <a:lnTo>
                  <a:pt x="9349" y="3847"/>
                </a:lnTo>
                <a:lnTo>
                  <a:pt x="9339" y="3788"/>
                </a:lnTo>
                <a:lnTo>
                  <a:pt x="9331" y="3727"/>
                </a:lnTo>
                <a:lnTo>
                  <a:pt x="9323" y="3668"/>
                </a:lnTo>
                <a:lnTo>
                  <a:pt x="9316" y="3608"/>
                </a:lnTo>
                <a:lnTo>
                  <a:pt x="9309" y="3547"/>
                </a:lnTo>
                <a:lnTo>
                  <a:pt x="9304" y="3488"/>
                </a:lnTo>
                <a:lnTo>
                  <a:pt x="9300" y="3427"/>
                </a:lnTo>
                <a:lnTo>
                  <a:pt x="9298" y="3417"/>
                </a:lnTo>
                <a:lnTo>
                  <a:pt x="9295" y="3407"/>
                </a:lnTo>
                <a:lnTo>
                  <a:pt x="9293" y="3396"/>
                </a:lnTo>
                <a:lnTo>
                  <a:pt x="9288" y="3387"/>
                </a:lnTo>
                <a:lnTo>
                  <a:pt x="9284" y="3379"/>
                </a:lnTo>
                <a:lnTo>
                  <a:pt x="9278" y="3370"/>
                </a:lnTo>
                <a:lnTo>
                  <a:pt x="9271" y="3363"/>
                </a:lnTo>
                <a:lnTo>
                  <a:pt x="9264" y="3356"/>
                </a:lnTo>
                <a:lnTo>
                  <a:pt x="9258" y="3350"/>
                </a:lnTo>
                <a:lnTo>
                  <a:pt x="9249" y="3344"/>
                </a:lnTo>
                <a:lnTo>
                  <a:pt x="9241" y="3339"/>
                </a:lnTo>
                <a:lnTo>
                  <a:pt x="9231" y="3336"/>
                </a:lnTo>
                <a:lnTo>
                  <a:pt x="9221" y="3332"/>
                </a:lnTo>
                <a:lnTo>
                  <a:pt x="9212" y="3330"/>
                </a:lnTo>
                <a:lnTo>
                  <a:pt x="9202" y="3329"/>
                </a:lnTo>
                <a:lnTo>
                  <a:pt x="9190" y="3329"/>
                </a:lnTo>
                <a:lnTo>
                  <a:pt x="9131" y="3332"/>
                </a:lnTo>
                <a:lnTo>
                  <a:pt x="9072" y="3335"/>
                </a:lnTo>
                <a:lnTo>
                  <a:pt x="9011" y="3338"/>
                </a:lnTo>
                <a:lnTo>
                  <a:pt x="8952" y="3340"/>
                </a:lnTo>
                <a:lnTo>
                  <a:pt x="8891" y="3344"/>
                </a:lnTo>
                <a:lnTo>
                  <a:pt x="8832" y="3347"/>
                </a:lnTo>
                <a:lnTo>
                  <a:pt x="8773" y="3350"/>
                </a:lnTo>
                <a:lnTo>
                  <a:pt x="8712" y="3353"/>
                </a:lnTo>
                <a:lnTo>
                  <a:pt x="8653" y="3355"/>
                </a:lnTo>
                <a:lnTo>
                  <a:pt x="8592" y="3359"/>
                </a:lnTo>
                <a:lnTo>
                  <a:pt x="8533" y="3361"/>
                </a:lnTo>
                <a:lnTo>
                  <a:pt x="8473" y="3364"/>
                </a:lnTo>
                <a:lnTo>
                  <a:pt x="8413" y="3367"/>
                </a:lnTo>
                <a:lnTo>
                  <a:pt x="8354" y="3370"/>
                </a:lnTo>
                <a:lnTo>
                  <a:pt x="8293" y="3374"/>
                </a:lnTo>
                <a:lnTo>
                  <a:pt x="8234" y="3376"/>
                </a:lnTo>
                <a:lnTo>
                  <a:pt x="8207" y="3307"/>
                </a:lnTo>
                <a:lnTo>
                  <a:pt x="8178" y="3239"/>
                </a:lnTo>
                <a:lnTo>
                  <a:pt x="8149" y="3171"/>
                </a:lnTo>
                <a:lnTo>
                  <a:pt x="8117" y="3105"/>
                </a:lnTo>
                <a:lnTo>
                  <a:pt x="8085" y="3039"/>
                </a:lnTo>
                <a:lnTo>
                  <a:pt x="8050" y="2974"/>
                </a:lnTo>
                <a:lnTo>
                  <a:pt x="8016" y="2909"/>
                </a:lnTo>
                <a:lnTo>
                  <a:pt x="7980" y="2845"/>
                </a:lnTo>
                <a:lnTo>
                  <a:pt x="7943" y="2782"/>
                </a:lnTo>
                <a:lnTo>
                  <a:pt x="7904" y="2721"/>
                </a:lnTo>
                <a:lnTo>
                  <a:pt x="7864" y="2659"/>
                </a:lnTo>
                <a:lnTo>
                  <a:pt x="7823" y="2598"/>
                </a:lnTo>
                <a:lnTo>
                  <a:pt x="7782" y="2539"/>
                </a:lnTo>
                <a:lnTo>
                  <a:pt x="7739" y="2480"/>
                </a:lnTo>
                <a:lnTo>
                  <a:pt x="7694" y="2423"/>
                </a:lnTo>
                <a:lnTo>
                  <a:pt x="7650" y="2365"/>
                </a:lnTo>
                <a:lnTo>
                  <a:pt x="7682" y="2314"/>
                </a:lnTo>
                <a:lnTo>
                  <a:pt x="7714" y="2264"/>
                </a:lnTo>
                <a:lnTo>
                  <a:pt x="7747" y="2214"/>
                </a:lnTo>
                <a:lnTo>
                  <a:pt x="7779" y="2163"/>
                </a:lnTo>
                <a:lnTo>
                  <a:pt x="7812" y="2113"/>
                </a:lnTo>
                <a:lnTo>
                  <a:pt x="7844" y="2063"/>
                </a:lnTo>
                <a:lnTo>
                  <a:pt x="7877" y="2012"/>
                </a:lnTo>
                <a:lnTo>
                  <a:pt x="7909" y="1961"/>
                </a:lnTo>
                <a:lnTo>
                  <a:pt x="7942" y="1911"/>
                </a:lnTo>
                <a:lnTo>
                  <a:pt x="7974" y="1861"/>
                </a:lnTo>
                <a:lnTo>
                  <a:pt x="8007" y="1811"/>
                </a:lnTo>
                <a:lnTo>
                  <a:pt x="8039" y="1760"/>
                </a:lnTo>
                <a:lnTo>
                  <a:pt x="8072" y="1710"/>
                </a:lnTo>
                <a:lnTo>
                  <a:pt x="8104" y="1659"/>
                </a:lnTo>
                <a:lnTo>
                  <a:pt x="8136" y="1609"/>
                </a:lnTo>
                <a:lnTo>
                  <a:pt x="8169" y="1558"/>
                </a:lnTo>
                <a:lnTo>
                  <a:pt x="8174" y="1549"/>
                </a:lnTo>
                <a:lnTo>
                  <a:pt x="8178" y="1540"/>
                </a:lnTo>
                <a:lnTo>
                  <a:pt x="8182" y="1530"/>
                </a:lnTo>
                <a:lnTo>
                  <a:pt x="8184" y="1521"/>
                </a:lnTo>
                <a:lnTo>
                  <a:pt x="8185" y="1510"/>
                </a:lnTo>
                <a:lnTo>
                  <a:pt x="8185" y="1500"/>
                </a:lnTo>
                <a:lnTo>
                  <a:pt x="8184" y="1491"/>
                </a:lnTo>
                <a:lnTo>
                  <a:pt x="8183" y="1481"/>
                </a:lnTo>
                <a:lnTo>
                  <a:pt x="8181" y="1472"/>
                </a:lnTo>
                <a:lnTo>
                  <a:pt x="8177" y="1462"/>
                </a:lnTo>
                <a:lnTo>
                  <a:pt x="8173" y="1453"/>
                </a:lnTo>
                <a:lnTo>
                  <a:pt x="8168" y="1444"/>
                </a:lnTo>
                <a:lnTo>
                  <a:pt x="8161" y="1436"/>
                </a:lnTo>
                <a:lnTo>
                  <a:pt x="8154" y="1429"/>
                </a:lnTo>
                <a:lnTo>
                  <a:pt x="8147" y="1421"/>
                </a:lnTo>
                <a:lnTo>
                  <a:pt x="8138" y="1416"/>
                </a:lnTo>
                <a:lnTo>
                  <a:pt x="8089" y="1381"/>
                </a:lnTo>
                <a:lnTo>
                  <a:pt x="8039" y="1346"/>
                </a:lnTo>
                <a:lnTo>
                  <a:pt x="7990" y="1311"/>
                </a:lnTo>
                <a:lnTo>
                  <a:pt x="7942" y="1275"/>
                </a:lnTo>
                <a:lnTo>
                  <a:pt x="7894" y="1239"/>
                </a:lnTo>
                <a:lnTo>
                  <a:pt x="7846" y="1201"/>
                </a:lnTo>
                <a:lnTo>
                  <a:pt x="7799" y="1163"/>
                </a:lnTo>
                <a:lnTo>
                  <a:pt x="7753" y="1125"/>
                </a:lnTo>
                <a:lnTo>
                  <a:pt x="7707" y="1086"/>
                </a:lnTo>
                <a:lnTo>
                  <a:pt x="7661" y="1046"/>
                </a:lnTo>
                <a:lnTo>
                  <a:pt x="7617" y="1005"/>
                </a:lnTo>
                <a:lnTo>
                  <a:pt x="7572" y="965"/>
                </a:lnTo>
                <a:lnTo>
                  <a:pt x="7528" y="922"/>
                </a:lnTo>
                <a:lnTo>
                  <a:pt x="7485" y="880"/>
                </a:lnTo>
                <a:lnTo>
                  <a:pt x="7441" y="838"/>
                </a:lnTo>
                <a:lnTo>
                  <a:pt x="7399" y="795"/>
                </a:lnTo>
                <a:lnTo>
                  <a:pt x="7392" y="788"/>
                </a:lnTo>
                <a:lnTo>
                  <a:pt x="7383" y="781"/>
                </a:lnTo>
                <a:lnTo>
                  <a:pt x="7375" y="776"/>
                </a:lnTo>
                <a:lnTo>
                  <a:pt x="7366" y="772"/>
                </a:lnTo>
                <a:lnTo>
                  <a:pt x="7357" y="768"/>
                </a:lnTo>
                <a:lnTo>
                  <a:pt x="7346" y="765"/>
                </a:lnTo>
                <a:lnTo>
                  <a:pt x="7337" y="764"/>
                </a:lnTo>
                <a:lnTo>
                  <a:pt x="7327" y="763"/>
                </a:lnTo>
                <a:lnTo>
                  <a:pt x="7317" y="763"/>
                </a:lnTo>
                <a:lnTo>
                  <a:pt x="7308" y="764"/>
                </a:lnTo>
                <a:lnTo>
                  <a:pt x="7297" y="766"/>
                </a:lnTo>
                <a:lnTo>
                  <a:pt x="7288" y="768"/>
                </a:lnTo>
                <a:lnTo>
                  <a:pt x="7279" y="773"/>
                </a:lnTo>
                <a:lnTo>
                  <a:pt x="7270" y="777"/>
                </a:lnTo>
                <a:lnTo>
                  <a:pt x="7262" y="783"/>
                </a:lnTo>
                <a:lnTo>
                  <a:pt x="7253" y="790"/>
                </a:lnTo>
                <a:lnTo>
                  <a:pt x="7165" y="871"/>
                </a:lnTo>
                <a:lnTo>
                  <a:pt x="7077" y="952"/>
                </a:lnTo>
                <a:lnTo>
                  <a:pt x="6989" y="1034"/>
                </a:lnTo>
                <a:lnTo>
                  <a:pt x="6901" y="1115"/>
                </a:lnTo>
                <a:lnTo>
                  <a:pt x="6814" y="1196"/>
                </a:lnTo>
                <a:lnTo>
                  <a:pt x="6726" y="1279"/>
                </a:lnTo>
                <a:lnTo>
                  <a:pt x="6638" y="1360"/>
                </a:lnTo>
                <a:lnTo>
                  <a:pt x="6550" y="1441"/>
                </a:lnTo>
                <a:lnTo>
                  <a:pt x="6486" y="1407"/>
                </a:lnTo>
                <a:lnTo>
                  <a:pt x="6422" y="1373"/>
                </a:lnTo>
                <a:lnTo>
                  <a:pt x="6357" y="1341"/>
                </a:lnTo>
                <a:lnTo>
                  <a:pt x="6291" y="1311"/>
                </a:lnTo>
                <a:lnTo>
                  <a:pt x="6225" y="1281"/>
                </a:lnTo>
                <a:lnTo>
                  <a:pt x="6158" y="1252"/>
                </a:lnTo>
                <a:lnTo>
                  <a:pt x="6090" y="1226"/>
                </a:lnTo>
                <a:lnTo>
                  <a:pt x="6022" y="1200"/>
                </a:lnTo>
                <a:lnTo>
                  <a:pt x="5952" y="1176"/>
                </a:lnTo>
                <a:lnTo>
                  <a:pt x="5883" y="1152"/>
                </a:lnTo>
                <a:lnTo>
                  <a:pt x="5813" y="1130"/>
                </a:lnTo>
                <a:lnTo>
                  <a:pt x="5742" y="1110"/>
                </a:lnTo>
                <a:lnTo>
                  <a:pt x="5670" y="1090"/>
                </a:lnTo>
                <a:lnTo>
                  <a:pt x="5598" y="1073"/>
                </a:lnTo>
                <a:lnTo>
                  <a:pt x="5527" y="1057"/>
                </a:lnTo>
                <a:lnTo>
                  <a:pt x="5454" y="1042"/>
                </a:lnTo>
                <a:lnTo>
                  <a:pt x="5446" y="982"/>
                </a:lnTo>
                <a:lnTo>
                  <a:pt x="5438" y="922"/>
                </a:lnTo>
                <a:lnTo>
                  <a:pt x="5431" y="863"/>
                </a:lnTo>
                <a:lnTo>
                  <a:pt x="5423" y="804"/>
                </a:lnTo>
                <a:lnTo>
                  <a:pt x="5416" y="744"/>
                </a:lnTo>
                <a:lnTo>
                  <a:pt x="5408" y="685"/>
                </a:lnTo>
                <a:lnTo>
                  <a:pt x="5401" y="626"/>
                </a:lnTo>
                <a:lnTo>
                  <a:pt x="5393" y="566"/>
                </a:lnTo>
                <a:lnTo>
                  <a:pt x="5385" y="507"/>
                </a:lnTo>
                <a:lnTo>
                  <a:pt x="5378" y="448"/>
                </a:lnTo>
                <a:lnTo>
                  <a:pt x="5370" y="388"/>
                </a:lnTo>
                <a:lnTo>
                  <a:pt x="5363" y="328"/>
                </a:lnTo>
                <a:lnTo>
                  <a:pt x="5355" y="268"/>
                </a:lnTo>
                <a:lnTo>
                  <a:pt x="5347" y="209"/>
                </a:lnTo>
                <a:lnTo>
                  <a:pt x="5341" y="150"/>
                </a:lnTo>
                <a:lnTo>
                  <a:pt x="5333" y="90"/>
                </a:lnTo>
                <a:lnTo>
                  <a:pt x="5331" y="80"/>
                </a:lnTo>
                <a:lnTo>
                  <a:pt x="5328" y="70"/>
                </a:lnTo>
                <a:lnTo>
                  <a:pt x="5325" y="61"/>
                </a:lnTo>
                <a:lnTo>
                  <a:pt x="5320" y="51"/>
                </a:lnTo>
                <a:lnTo>
                  <a:pt x="5314" y="43"/>
                </a:lnTo>
                <a:lnTo>
                  <a:pt x="5309" y="35"/>
                </a:lnTo>
                <a:lnTo>
                  <a:pt x="5302" y="29"/>
                </a:lnTo>
                <a:lnTo>
                  <a:pt x="5294" y="22"/>
                </a:lnTo>
                <a:lnTo>
                  <a:pt x="5286" y="16"/>
                </a:lnTo>
                <a:lnTo>
                  <a:pt x="5277" y="11"/>
                </a:lnTo>
                <a:lnTo>
                  <a:pt x="5268" y="7"/>
                </a:lnTo>
                <a:lnTo>
                  <a:pt x="5258" y="5"/>
                </a:lnTo>
                <a:lnTo>
                  <a:pt x="5249" y="1"/>
                </a:lnTo>
                <a:lnTo>
                  <a:pt x="5239" y="0"/>
                </a:lnTo>
                <a:lnTo>
                  <a:pt x="5229" y="0"/>
                </a:lnTo>
                <a:lnTo>
                  <a:pt x="5218" y="0"/>
                </a:lnTo>
                <a:lnTo>
                  <a:pt x="5158" y="6"/>
                </a:lnTo>
                <a:lnTo>
                  <a:pt x="5098" y="11"/>
                </a:lnTo>
                <a:lnTo>
                  <a:pt x="5037" y="16"/>
                </a:lnTo>
                <a:lnTo>
                  <a:pt x="4977" y="19"/>
                </a:lnTo>
                <a:lnTo>
                  <a:pt x="4916" y="22"/>
                </a:lnTo>
                <a:lnTo>
                  <a:pt x="4856" y="24"/>
                </a:lnTo>
                <a:lnTo>
                  <a:pt x="4795" y="25"/>
                </a:lnTo>
                <a:lnTo>
                  <a:pt x="4736" y="25"/>
                </a:lnTo>
                <a:lnTo>
                  <a:pt x="4675" y="25"/>
                </a:lnTo>
                <a:lnTo>
                  <a:pt x="4615" y="24"/>
                </a:lnTo>
                <a:lnTo>
                  <a:pt x="4554" y="22"/>
                </a:lnTo>
                <a:lnTo>
                  <a:pt x="4494" y="19"/>
                </a:lnTo>
                <a:lnTo>
                  <a:pt x="4433" y="16"/>
                </a:lnTo>
                <a:lnTo>
                  <a:pt x="4373" y="11"/>
                </a:lnTo>
                <a:lnTo>
                  <a:pt x="4313" y="6"/>
                </a:lnTo>
                <a:lnTo>
                  <a:pt x="4253" y="0"/>
                </a:lnTo>
                <a:lnTo>
                  <a:pt x="4242" y="0"/>
                </a:lnTo>
                <a:lnTo>
                  <a:pt x="4232" y="0"/>
                </a:lnTo>
                <a:lnTo>
                  <a:pt x="4221" y="1"/>
                </a:lnTo>
                <a:lnTo>
                  <a:pt x="4212" y="5"/>
                </a:lnTo>
                <a:lnTo>
                  <a:pt x="4203" y="7"/>
                </a:lnTo>
                <a:lnTo>
                  <a:pt x="4194" y="11"/>
                </a:lnTo>
                <a:lnTo>
                  <a:pt x="4185" y="16"/>
                </a:lnTo>
                <a:lnTo>
                  <a:pt x="4177" y="22"/>
                </a:lnTo>
                <a:lnTo>
                  <a:pt x="4169" y="29"/>
                </a:lnTo>
                <a:lnTo>
                  <a:pt x="4162" y="35"/>
                </a:lnTo>
                <a:lnTo>
                  <a:pt x="4156" y="43"/>
                </a:lnTo>
                <a:lnTo>
                  <a:pt x="4151" y="51"/>
                </a:lnTo>
                <a:lnTo>
                  <a:pt x="4146" y="61"/>
                </a:lnTo>
                <a:lnTo>
                  <a:pt x="4143" y="70"/>
                </a:lnTo>
                <a:lnTo>
                  <a:pt x="4139" y="80"/>
                </a:lnTo>
                <a:lnTo>
                  <a:pt x="4138" y="90"/>
                </a:lnTo>
                <a:lnTo>
                  <a:pt x="4130" y="150"/>
                </a:lnTo>
                <a:lnTo>
                  <a:pt x="4123" y="209"/>
                </a:lnTo>
                <a:lnTo>
                  <a:pt x="4115" y="268"/>
                </a:lnTo>
                <a:lnTo>
                  <a:pt x="4107" y="328"/>
                </a:lnTo>
                <a:lnTo>
                  <a:pt x="4100" y="388"/>
                </a:lnTo>
                <a:lnTo>
                  <a:pt x="4092" y="448"/>
                </a:lnTo>
                <a:lnTo>
                  <a:pt x="4085" y="507"/>
                </a:lnTo>
                <a:lnTo>
                  <a:pt x="4077" y="566"/>
                </a:lnTo>
                <a:lnTo>
                  <a:pt x="4071" y="626"/>
                </a:lnTo>
                <a:lnTo>
                  <a:pt x="4063" y="685"/>
                </a:lnTo>
                <a:lnTo>
                  <a:pt x="4055" y="744"/>
                </a:lnTo>
                <a:lnTo>
                  <a:pt x="4048" y="804"/>
                </a:lnTo>
                <a:lnTo>
                  <a:pt x="4040" y="863"/>
                </a:lnTo>
                <a:lnTo>
                  <a:pt x="4033" y="922"/>
                </a:lnTo>
                <a:lnTo>
                  <a:pt x="4025" y="982"/>
                </a:lnTo>
                <a:lnTo>
                  <a:pt x="4017" y="1042"/>
                </a:lnTo>
                <a:lnTo>
                  <a:pt x="3944" y="1057"/>
                </a:lnTo>
                <a:lnTo>
                  <a:pt x="3872" y="1073"/>
                </a:lnTo>
                <a:lnTo>
                  <a:pt x="3800" y="1090"/>
                </a:lnTo>
                <a:lnTo>
                  <a:pt x="3728" y="1110"/>
                </a:lnTo>
                <a:lnTo>
                  <a:pt x="3658" y="1130"/>
                </a:lnTo>
                <a:lnTo>
                  <a:pt x="3588" y="1152"/>
                </a:lnTo>
                <a:lnTo>
                  <a:pt x="3518" y="1176"/>
                </a:lnTo>
                <a:lnTo>
                  <a:pt x="3449" y="1200"/>
                </a:lnTo>
                <a:lnTo>
                  <a:pt x="3380" y="1226"/>
                </a:lnTo>
                <a:lnTo>
                  <a:pt x="3313" y="1252"/>
                </a:lnTo>
                <a:lnTo>
                  <a:pt x="3246" y="1281"/>
                </a:lnTo>
                <a:lnTo>
                  <a:pt x="3180" y="1311"/>
                </a:lnTo>
                <a:lnTo>
                  <a:pt x="3113" y="1341"/>
                </a:lnTo>
                <a:lnTo>
                  <a:pt x="3048" y="1373"/>
                </a:lnTo>
                <a:lnTo>
                  <a:pt x="2984" y="1407"/>
                </a:lnTo>
                <a:lnTo>
                  <a:pt x="2921" y="1441"/>
                </a:lnTo>
                <a:lnTo>
                  <a:pt x="2833" y="1360"/>
                </a:lnTo>
                <a:lnTo>
                  <a:pt x="2745" y="1279"/>
                </a:lnTo>
                <a:lnTo>
                  <a:pt x="2657" y="1196"/>
                </a:lnTo>
                <a:lnTo>
                  <a:pt x="2569" y="1115"/>
                </a:lnTo>
                <a:lnTo>
                  <a:pt x="2481" y="1034"/>
                </a:lnTo>
                <a:lnTo>
                  <a:pt x="2393" y="952"/>
                </a:lnTo>
                <a:lnTo>
                  <a:pt x="2306" y="871"/>
                </a:lnTo>
                <a:lnTo>
                  <a:pt x="2218" y="790"/>
                </a:lnTo>
                <a:lnTo>
                  <a:pt x="2210" y="783"/>
                </a:lnTo>
                <a:lnTo>
                  <a:pt x="2201" y="777"/>
                </a:lnTo>
                <a:lnTo>
                  <a:pt x="2191" y="773"/>
                </a:lnTo>
                <a:lnTo>
                  <a:pt x="2182" y="768"/>
                </a:lnTo>
                <a:lnTo>
                  <a:pt x="2173" y="766"/>
                </a:lnTo>
                <a:lnTo>
                  <a:pt x="2163" y="764"/>
                </a:lnTo>
                <a:lnTo>
                  <a:pt x="2154" y="763"/>
                </a:lnTo>
                <a:lnTo>
                  <a:pt x="2143" y="763"/>
                </a:lnTo>
                <a:lnTo>
                  <a:pt x="2133" y="764"/>
                </a:lnTo>
                <a:lnTo>
                  <a:pt x="2124" y="765"/>
                </a:lnTo>
                <a:lnTo>
                  <a:pt x="2114" y="768"/>
                </a:lnTo>
                <a:lnTo>
                  <a:pt x="2105" y="772"/>
                </a:lnTo>
                <a:lnTo>
                  <a:pt x="2096" y="776"/>
                </a:lnTo>
                <a:lnTo>
                  <a:pt x="2088" y="781"/>
                </a:lnTo>
                <a:lnTo>
                  <a:pt x="2080" y="788"/>
                </a:lnTo>
                <a:lnTo>
                  <a:pt x="2072" y="795"/>
                </a:lnTo>
                <a:lnTo>
                  <a:pt x="2029" y="838"/>
                </a:lnTo>
                <a:lnTo>
                  <a:pt x="1986" y="880"/>
                </a:lnTo>
                <a:lnTo>
                  <a:pt x="1943" y="922"/>
                </a:lnTo>
                <a:lnTo>
                  <a:pt x="1899" y="965"/>
                </a:lnTo>
                <a:lnTo>
                  <a:pt x="1855" y="1005"/>
                </a:lnTo>
                <a:lnTo>
                  <a:pt x="1809" y="1046"/>
                </a:lnTo>
                <a:lnTo>
                  <a:pt x="1764" y="1086"/>
                </a:lnTo>
                <a:lnTo>
                  <a:pt x="1718" y="1125"/>
                </a:lnTo>
                <a:lnTo>
                  <a:pt x="1671" y="1163"/>
                </a:lnTo>
                <a:lnTo>
                  <a:pt x="1624" y="1201"/>
                </a:lnTo>
                <a:lnTo>
                  <a:pt x="1576" y="1239"/>
                </a:lnTo>
                <a:lnTo>
                  <a:pt x="1528" y="1275"/>
                </a:lnTo>
                <a:lnTo>
                  <a:pt x="1481" y="1311"/>
                </a:lnTo>
                <a:lnTo>
                  <a:pt x="1432" y="1346"/>
                </a:lnTo>
                <a:lnTo>
                  <a:pt x="1381" y="1381"/>
                </a:lnTo>
                <a:lnTo>
                  <a:pt x="1332" y="1416"/>
                </a:lnTo>
                <a:lnTo>
                  <a:pt x="1323" y="1421"/>
                </a:lnTo>
                <a:lnTo>
                  <a:pt x="1316" y="1429"/>
                </a:lnTo>
                <a:lnTo>
                  <a:pt x="1309" y="1436"/>
                </a:lnTo>
                <a:lnTo>
                  <a:pt x="1304" y="1444"/>
                </a:lnTo>
                <a:lnTo>
                  <a:pt x="1298" y="1453"/>
                </a:lnTo>
                <a:lnTo>
                  <a:pt x="1293" y="1462"/>
                </a:lnTo>
                <a:lnTo>
                  <a:pt x="1290" y="1472"/>
                </a:lnTo>
                <a:lnTo>
                  <a:pt x="1288" y="1481"/>
                </a:lnTo>
                <a:lnTo>
                  <a:pt x="1287" y="1491"/>
                </a:lnTo>
                <a:lnTo>
                  <a:pt x="1285" y="1500"/>
                </a:lnTo>
                <a:lnTo>
                  <a:pt x="1285" y="1510"/>
                </a:lnTo>
                <a:lnTo>
                  <a:pt x="1287" y="1521"/>
                </a:lnTo>
                <a:lnTo>
                  <a:pt x="1289" y="1530"/>
                </a:lnTo>
                <a:lnTo>
                  <a:pt x="1292" y="1540"/>
                </a:lnTo>
                <a:lnTo>
                  <a:pt x="1297" y="1549"/>
                </a:lnTo>
                <a:lnTo>
                  <a:pt x="1301" y="1558"/>
                </a:lnTo>
                <a:lnTo>
                  <a:pt x="1335" y="1609"/>
                </a:lnTo>
                <a:lnTo>
                  <a:pt x="1366" y="1659"/>
                </a:lnTo>
                <a:lnTo>
                  <a:pt x="1400" y="1710"/>
                </a:lnTo>
                <a:lnTo>
                  <a:pt x="1432" y="1760"/>
                </a:lnTo>
                <a:lnTo>
                  <a:pt x="1463" y="1811"/>
                </a:lnTo>
                <a:lnTo>
                  <a:pt x="1497" y="1861"/>
                </a:lnTo>
                <a:lnTo>
                  <a:pt x="1528" y="1911"/>
                </a:lnTo>
                <a:lnTo>
                  <a:pt x="1562" y="1961"/>
                </a:lnTo>
                <a:lnTo>
                  <a:pt x="1594" y="2012"/>
                </a:lnTo>
                <a:lnTo>
                  <a:pt x="1627" y="2063"/>
                </a:lnTo>
                <a:lnTo>
                  <a:pt x="1659" y="2113"/>
                </a:lnTo>
                <a:lnTo>
                  <a:pt x="1692" y="2163"/>
                </a:lnTo>
                <a:lnTo>
                  <a:pt x="1724" y="2214"/>
                </a:lnTo>
                <a:lnTo>
                  <a:pt x="1757" y="2264"/>
                </a:lnTo>
                <a:lnTo>
                  <a:pt x="1789" y="2314"/>
                </a:lnTo>
                <a:lnTo>
                  <a:pt x="1822" y="2365"/>
                </a:lnTo>
                <a:lnTo>
                  <a:pt x="1776" y="2423"/>
                </a:lnTo>
                <a:lnTo>
                  <a:pt x="1732" y="2480"/>
                </a:lnTo>
                <a:lnTo>
                  <a:pt x="1688" y="2539"/>
                </a:lnTo>
                <a:lnTo>
                  <a:pt x="1647" y="2598"/>
                </a:lnTo>
                <a:lnTo>
                  <a:pt x="1606" y="2659"/>
                </a:lnTo>
                <a:lnTo>
                  <a:pt x="1566" y="2721"/>
                </a:lnTo>
                <a:lnTo>
                  <a:pt x="1528" y="2782"/>
                </a:lnTo>
                <a:lnTo>
                  <a:pt x="1491" y="2845"/>
                </a:lnTo>
                <a:lnTo>
                  <a:pt x="1454" y="2909"/>
                </a:lnTo>
                <a:lnTo>
                  <a:pt x="1420" y="2974"/>
                </a:lnTo>
                <a:lnTo>
                  <a:pt x="1386" y="3039"/>
                </a:lnTo>
                <a:lnTo>
                  <a:pt x="1354" y="3105"/>
                </a:lnTo>
                <a:lnTo>
                  <a:pt x="1322" y="3171"/>
                </a:lnTo>
                <a:lnTo>
                  <a:pt x="1292" y="3239"/>
                </a:lnTo>
                <a:lnTo>
                  <a:pt x="1264" y="3307"/>
                </a:lnTo>
                <a:lnTo>
                  <a:pt x="1236" y="3376"/>
                </a:lnTo>
                <a:lnTo>
                  <a:pt x="1177" y="3374"/>
                </a:lnTo>
                <a:lnTo>
                  <a:pt x="1118" y="3370"/>
                </a:lnTo>
                <a:lnTo>
                  <a:pt x="1057" y="3367"/>
                </a:lnTo>
                <a:lnTo>
                  <a:pt x="998" y="3364"/>
                </a:lnTo>
                <a:lnTo>
                  <a:pt x="937" y="3361"/>
                </a:lnTo>
                <a:lnTo>
                  <a:pt x="878" y="3359"/>
                </a:lnTo>
                <a:lnTo>
                  <a:pt x="818" y="3355"/>
                </a:lnTo>
                <a:lnTo>
                  <a:pt x="758" y="3353"/>
                </a:lnTo>
                <a:lnTo>
                  <a:pt x="699" y="3350"/>
                </a:lnTo>
                <a:lnTo>
                  <a:pt x="639" y="3347"/>
                </a:lnTo>
                <a:lnTo>
                  <a:pt x="579" y="3344"/>
                </a:lnTo>
                <a:lnTo>
                  <a:pt x="519" y="3340"/>
                </a:lnTo>
                <a:lnTo>
                  <a:pt x="459" y="3338"/>
                </a:lnTo>
                <a:lnTo>
                  <a:pt x="399" y="3335"/>
                </a:lnTo>
                <a:lnTo>
                  <a:pt x="340" y="3332"/>
                </a:lnTo>
                <a:lnTo>
                  <a:pt x="280" y="3329"/>
                </a:lnTo>
                <a:lnTo>
                  <a:pt x="269" y="3329"/>
                </a:lnTo>
                <a:lnTo>
                  <a:pt x="259" y="3330"/>
                </a:lnTo>
                <a:lnTo>
                  <a:pt x="249" y="3332"/>
                </a:lnTo>
                <a:lnTo>
                  <a:pt x="239" y="3336"/>
                </a:lnTo>
                <a:lnTo>
                  <a:pt x="230" y="3339"/>
                </a:lnTo>
                <a:lnTo>
                  <a:pt x="222" y="3344"/>
                </a:lnTo>
                <a:lnTo>
                  <a:pt x="213" y="3350"/>
                </a:lnTo>
                <a:lnTo>
                  <a:pt x="206" y="3356"/>
                </a:lnTo>
                <a:lnTo>
                  <a:pt x="199" y="3363"/>
                </a:lnTo>
                <a:lnTo>
                  <a:pt x="192" y="3370"/>
                </a:lnTo>
                <a:lnTo>
                  <a:pt x="187" y="3379"/>
                </a:lnTo>
                <a:lnTo>
                  <a:pt x="182" y="3387"/>
                </a:lnTo>
                <a:lnTo>
                  <a:pt x="178" y="3396"/>
                </a:lnTo>
                <a:lnTo>
                  <a:pt x="175" y="3407"/>
                </a:lnTo>
                <a:lnTo>
                  <a:pt x="173" y="3417"/>
                </a:lnTo>
                <a:lnTo>
                  <a:pt x="172" y="3427"/>
                </a:lnTo>
                <a:lnTo>
                  <a:pt x="166" y="3488"/>
                </a:lnTo>
                <a:lnTo>
                  <a:pt x="162" y="3547"/>
                </a:lnTo>
                <a:lnTo>
                  <a:pt x="155" y="3608"/>
                </a:lnTo>
                <a:lnTo>
                  <a:pt x="148" y="3668"/>
                </a:lnTo>
                <a:lnTo>
                  <a:pt x="140" y="3727"/>
                </a:lnTo>
                <a:lnTo>
                  <a:pt x="132" y="3788"/>
                </a:lnTo>
                <a:lnTo>
                  <a:pt x="123" y="3847"/>
                </a:lnTo>
                <a:lnTo>
                  <a:pt x="113" y="3907"/>
                </a:lnTo>
                <a:lnTo>
                  <a:pt x="101" y="3966"/>
                </a:lnTo>
                <a:lnTo>
                  <a:pt x="90" y="4025"/>
                </a:lnTo>
                <a:lnTo>
                  <a:pt x="77" y="4085"/>
                </a:lnTo>
                <a:lnTo>
                  <a:pt x="63" y="4144"/>
                </a:lnTo>
                <a:lnTo>
                  <a:pt x="50" y="4202"/>
                </a:lnTo>
                <a:lnTo>
                  <a:pt x="35" y="4262"/>
                </a:lnTo>
                <a:lnTo>
                  <a:pt x="20" y="4320"/>
                </a:lnTo>
                <a:lnTo>
                  <a:pt x="4" y="4378"/>
                </a:lnTo>
                <a:lnTo>
                  <a:pt x="2" y="4388"/>
                </a:lnTo>
                <a:lnTo>
                  <a:pt x="0" y="4399"/>
                </a:lnTo>
                <a:lnTo>
                  <a:pt x="0" y="4409"/>
                </a:lnTo>
                <a:lnTo>
                  <a:pt x="1" y="4419"/>
                </a:lnTo>
                <a:lnTo>
                  <a:pt x="2" y="4428"/>
                </a:lnTo>
                <a:lnTo>
                  <a:pt x="4" y="4439"/>
                </a:lnTo>
                <a:lnTo>
                  <a:pt x="8" y="4448"/>
                </a:lnTo>
                <a:lnTo>
                  <a:pt x="12" y="4457"/>
                </a:lnTo>
                <a:lnTo>
                  <a:pt x="17" y="4465"/>
                </a:lnTo>
                <a:lnTo>
                  <a:pt x="22" y="4473"/>
                </a:lnTo>
                <a:lnTo>
                  <a:pt x="29" y="4481"/>
                </a:lnTo>
                <a:lnTo>
                  <a:pt x="36" y="4488"/>
                </a:lnTo>
                <a:lnTo>
                  <a:pt x="44" y="4493"/>
                </a:lnTo>
                <a:lnTo>
                  <a:pt x="53" y="4499"/>
                </a:lnTo>
                <a:lnTo>
                  <a:pt x="62" y="4504"/>
                </a:lnTo>
                <a:lnTo>
                  <a:pt x="73" y="4507"/>
                </a:lnTo>
                <a:lnTo>
                  <a:pt x="130" y="4524"/>
                </a:lnTo>
                <a:lnTo>
                  <a:pt x="187" y="4543"/>
                </a:lnTo>
                <a:lnTo>
                  <a:pt x="244" y="4560"/>
                </a:lnTo>
                <a:lnTo>
                  <a:pt x="301" y="4578"/>
                </a:lnTo>
                <a:lnTo>
                  <a:pt x="359" y="4596"/>
                </a:lnTo>
                <a:lnTo>
                  <a:pt x="416" y="4613"/>
                </a:lnTo>
                <a:lnTo>
                  <a:pt x="473" y="4632"/>
                </a:lnTo>
                <a:lnTo>
                  <a:pt x="530" y="4649"/>
                </a:lnTo>
                <a:lnTo>
                  <a:pt x="587" y="4667"/>
                </a:lnTo>
                <a:lnTo>
                  <a:pt x="645" y="4684"/>
                </a:lnTo>
                <a:lnTo>
                  <a:pt x="702" y="4702"/>
                </a:lnTo>
                <a:lnTo>
                  <a:pt x="759" y="4719"/>
                </a:lnTo>
                <a:lnTo>
                  <a:pt x="817" y="4738"/>
                </a:lnTo>
                <a:lnTo>
                  <a:pt x="874" y="4755"/>
                </a:lnTo>
                <a:lnTo>
                  <a:pt x="932" y="4773"/>
                </a:lnTo>
                <a:lnTo>
                  <a:pt x="989" y="4790"/>
                </a:lnTo>
                <a:lnTo>
                  <a:pt x="991" y="4866"/>
                </a:lnTo>
                <a:lnTo>
                  <a:pt x="995" y="4941"/>
                </a:lnTo>
                <a:lnTo>
                  <a:pt x="999" y="5015"/>
                </a:lnTo>
                <a:lnTo>
                  <a:pt x="1006" y="5089"/>
                </a:lnTo>
                <a:lnTo>
                  <a:pt x="1014" y="5162"/>
                </a:lnTo>
                <a:lnTo>
                  <a:pt x="1023" y="5237"/>
                </a:lnTo>
                <a:lnTo>
                  <a:pt x="1033" y="5309"/>
                </a:lnTo>
                <a:lnTo>
                  <a:pt x="1046" y="5382"/>
                </a:lnTo>
                <a:lnTo>
                  <a:pt x="1060" y="5452"/>
                </a:lnTo>
                <a:lnTo>
                  <a:pt x="1074" y="5524"/>
                </a:lnTo>
                <a:lnTo>
                  <a:pt x="1090" y="5595"/>
                </a:lnTo>
                <a:lnTo>
                  <a:pt x="1107" y="5665"/>
                </a:lnTo>
                <a:lnTo>
                  <a:pt x="1126" y="5736"/>
                </a:lnTo>
                <a:lnTo>
                  <a:pt x="1146" y="5804"/>
                </a:lnTo>
                <a:lnTo>
                  <a:pt x="1168" y="5873"/>
                </a:lnTo>
                <a:lnTo>
                  <a:pt x="1191" y="5941"/>
                </a:lnTo>
                <a:lnTo>
                  <a:pt x="1095" y="6013"/>
                </a:lnTo>
                <a:lnTo>
                  <a:pt x="999" y="6086"/>
                </a:lnTo>
                <a:lnTo>
                  <a:pt x="904" y="6158"/>
                </a:lnTo>
                <a:lnTo>
                  <a:pt x="809" y="6231"/>
                </a:lnTo>
                <a:lnTo>
                  <a:pt x="714" y="6303"/>
                </a:lnTo>
                <a:lnTo>
                  <a:pt x="618" y="6376"/>
                </a:lnTo>
                <a:lnTo>
                  <a:pt x="522" y="6448"/>
                </a:lnTo>
                <a:lnTo>
                  <a:pt x="427" y="6521"/>
                </a:lnTo>
                <a:lnTo>
                  <a:pt x="419" y="6528"/>
                </a:lnTo>
                <a:lnTo>
                  <a:pt x="411" y="6535"/>
                </a:lnTo>
                <a:lnTo>
                  <a:pt x="406" y="6543"/>
                </a:lnTo>
                <a:lnTo>
                  <a:pt x="400" y="6552"/>
                </a:lnTo>
                <a:lnTo>
                  <a:pt x="395" y="6560"/>
                </a:lnTo>
                <a:lnTo>
                  <a:pt x="392" y="6569"/>
                </a:lnTo>
                <a:lnTo>
                  <a:pt x="390" y="6579"/>
                </a:lnTo>
                <a:lnTo>
                  <a:pt x="387" y="6588"/>
                </a:lnTo>
                <a:lnTo>
                  <a:pt x="386" y="6599"/>
                </a:lnTo>
                <a:lnTo>
                  <a:pt x="386" y="6609"/>
                </a:lnTo>
                <a:lnTo>
                  <a:pt x="387" y="6618"/>
                </a:lnTo>
                <a:lnTo>
                  <a:pt x="390" y="6628"/>
                </a:lnTo>
                <a:lnTo>
                  <a:pt x="392" y="6637"/>
                </a:lnTo>
                <a:lnTo>
                  <a:pt x="397" y="6648"/>
                </a:lnTo>
                <a:lnTo>
                  <a:pt x="401" y="6657"/>
                </a:lnTo>
                <a:lnTo>
                  <a:pt x="407" y="6665"/>
                </a:lnTo>
                <a:lnTo>
                  <a:pt x="442" y="6715"/>
                </a:lnTo>
                <a:lnTo>
                  <a:pt x="476" y="6764"/>
                </a:lnTo>
                <a:lnTo>
                  <a:pt x="511" y="6814"/>
                </a:lnTo>
                <a:lnTo>
                  <a:pt x="544" y="6865"/>
                </a:lnTo>
                <a:lnTo>
                  <a:pt x="576" y="6916"/>
                </a:lnTo>
                <a:lnTo>
                  <a:pt x="608" y="6967"/>
                </a:lnTo>
                <a:lnTo>
                  <a:pt x="640" y="7019"/>
                </a:lnTo>
                <a:lnTo>
                  <a:pt x="669" y="7071"/>
                </a:lnTo>
                <a:lnTo>
                  <a:pt x="700" y="7124"/>
                </a:lnTo>
                <a:lnTo>
                  <a:pt x="729" y="7176"/>
                </a:lnTo>
                <a:lnTo>
                  <a:pt x="757" y="7230"/>
                </a:lnTo>
                <a:lnTo>
                  <a:pt x="785" y="7284"/>
                </a:lnTo>
                <a:lnTo>
                  <a:pt x="812" y="7337"/>
                </a:lnTo>
                <a:lnTo>
                  <a:pt x="838" y="7392"/>
                </a:lnTo>
                <a:lnTo>
                  <a:pt x="864" y="7447"/>
                </a:lnTo>
                <a:lnTo>
                  <a:pt x="890" y="7502"/>
                </a:lnTo>
                <a:lnTo>
                  <a:pt x="894" y="7511"/>
                </a:lnTo>
                <a:lnTo>
                  <a:pt x="900" y="7520"/>
                </a:lnTo>
                <a:lnTo>
                  <a:pt x="906" y="7528"/>
                </a:lnTo>
                <a:lnTo>
                  <a:pt x="914" y="7535"/>
                </a:lnTo>
                <a:lnTo>
                  <a:pt x="920" y="7542"/>
                </a:lnTo>
                <a:lnTo>
                  <a:pt x="928" y="7547"/>
                </a:lnTo>
                <a:lnTo>
                  <a:pt x="937" y="7552"/>
                </a:lnTo>
                <a:lnTo>
                  <a:pt x="947" y="7556"/>
                </a:lnTo>
                <a:lnTo>
                  <a:pt x="956" y="7560"/>
                </a:lnTo>
                <a:lnTo>
                  <a:pt x="965" y="7562"/>
                </a:lnTo>
                <a:lnTo>
                  <a:pt x="975" y="7563"/>
                </a:lnTo>
                <a:lnTo>
                  <a:pt x="984" y="7564"/>
                </a:lnTo>
                <a:lnTo>
                  <a:pt x="995" y="7563"/>
                </a:lnTo>
                <a:lnTo>
                  <a:pt x="1005" y="7562"/>
                </a:lnTo>
                <a:lnTo>
                  <a:pt x="1015" y="7560"/>
                </a:lnTo>
                <a:lnTo>
                  <a:pt x="1025" y="7556"/>
                </a:lnTo>
                <a:lnTo>
                  <a:pt x="1080" y="7534"/>
                </a:lnTo>
                <a:lnTo>
                  <a:pt x="1135" y="7510"/>
                </a:lnTo>
                <a:lnTo>
                  <a:pt x="1191" y="7487"/>
                </a:lnTo>
                <a:lnTo>
                  <a:pt x="1246" y="7464"/>
                </a:lnTo>
                <a:lnTo>
                  <a:pt x="1301" y="7440"/>
                </a:lnTo>
                <a:lnTo>
                  <a:pt x="1356" y="7417"/>
                </a:lnTo>
                <a:lnTo>
                  <a:pt x="1412" y="7393"/>
                </a:lnTo>
                <a:lnTo>
                  <a:pt x="1467" y="7370"/>
                </a:lnTo>
                <a:lnTo>
                  <a:pt x="1522" y="7347"/>
                </a:lnTo>
                <a:lnTo>
                  <a:pt x="1578" y="7324"/>
                </a:lnTo>
                <a:lnTo>
                  <a:pt x="1632" y="7301"/>
                </a:lnTo>
                <a:lnTo>
                  <a:pt x="1688" y="7278"/>
                </a:lnTo>
                <a:lnTo>
                  <a:pt x="1743" y="7254"/>
                </a:lnTo>
                <a:lnTo>
                  <a:pt x="1799" y="7231"/>
                </a:lnTo>
                <a:lnTo>
                  <a:pt x="1854" y="7208"/>
                </a:lnTo>
                <a:lnTo>
                  <a:pt x="1908" y="7184"/>
                </a:lnTo>
                <a:lnTo>
                  <a:pt x="1958" y="7239"/>
                </a:lnTo>
                <a:lnTo>
                  <a:pt x="2008" y="7293"/>
                </a:lnTo>
                <a:lnTo>
                  <a:pt x="2058" y="7345"/>
                </a:lnTo>
                <a:lnTo>
                  <a:pt x="2109" y="7398"/>
                </a:lnTo>
                <a:lnTo>
                  <a:pt x="2162" y="7448"/>
                </a:lnTo>
                <a:lnTo>
                  <a:pt x="2215" y="7498"/>
                </a:lnTo>
                <a:lnTo>
                  <a:pt x="2270" y="7547"/>
                </a:lnTo>
                <a:lnTo>
                  <a:pt x="2326" y="7594"/>
                </a:lnTo>
                <a:lnTo>
                  <a:pt x="2382" y="7641"/>
                </a:lnTo>
                <a:lnTo>
                  <a:pt x="2440" y="7687"/>
                </a:lnTo>
                <a:lnTo>
                  <a:pt x="2498" y="7731"/>
                </a:lnTo>
                <a:lnTo>
                  <a:pt x="2558" y="7774"/>
                </a:lnTo>
                <a:lnTo>
                  <a:pt x="2617" y="7816"/>
                </a:lnTo>
                <a:lnTo>
                  <a:pt x="2679" y="7857"/>
                </a:lnTo>
                <a:lnTo>
                  <a:pt x="2740" y="7897"/>
                </a:lnTo>
                <a:lnTo>
                  <a:pt x="2803" y="7935"/>
                </a:lnTo>
                <a:lnTo>
                  <a:pt x="2789" y="7994"/>
                </a:lnTo>
                <a:lnTo>
                  <a:pt x="2776" y="8052"/>
                </a:lnTo>
                <a:lnTo>
                  <a:pt x="2763" y="8111"/>
                </a:lnTo>
                <a:lnTo>
                  <a:pt x="2749" y="8169"/>
                </a:lnTo>
                <a:lnTo>
                  <a:pt x="2737" y="8228"/>
                </a:lnTo>
                <a:lnTo>
                  <a:pt x="2723" y="8286"/>
                </a:lnTo>
                <a:lnTo>
                  <a:pt x="2709" y="8344"/>
                </a:lnTo>
                <a:lnTo>
                  <a:pt x="2697" y="8403"/>
                </a:lnTo>
                <a:lnTo>
                  <a:pt x="2683" y="8462"/>
                </a:lnTo>
                <a:lnTo>
                  <a:pt x="2669" y="8520"/>
                </a:lnTo>
                <a:lnTo>
                  <a:pt x="2657" y="8578"/>
                </a:lnTo>
                <a:lnTo>
                  <a:pt x="2643" y="8636"/>
                </a:lnTo>
                <a:lnTo>
                  <a:pt x="2631" y="8696"/>
                </a:lnTo>
                <a:lnTo>
                  <a:pt x="2617" y="8754"/>
                </a:lnTo>
                <a:lnTo>
                  <a:pt x="2603" y="8812"/>
                </a:lnTo>
                <a:lnTo>
                  <a:pt x="2591" y="8870"/>
                </a:lnTo>
                <a:lnTo>
                  <a:pt x="2588" y="8881"/>
                </a:lnTo>
                <a:lnTo>
                  <a:pt x="2587" y="8891"/>
                </a:lnTo>
                <a:lnTo>
                  <a:pt x="2588" y="8901"/>
                </a:lnTo>
                <a:lnTo>
                  <a:pt x="2590" y="8912"/>
                </a:lnTo>
                <a:lnTo>
                  <a:pt x="2592" y="8922"/>
                </a:lnTo>
                <a:lnTo>
                  <a:pt x="2595" y="8931"/>
                </a:lnTo>
                <a:lnTo>
                  <a:pt x="2599" y="8940"/>
                </a:lnTo>
                <a:lnTo>
                  <a:pt x="2603" y="8948"/>
                </a:lnTo>
                <a:lnTo>
                  <a:pt x="2609" y="8956"/>
                </a:lnTo>
                <a:lnTo>
                  <a:pt x="2616" y="8964"/>
                </a:lnTo>
                <a:lnTo>
                  <a:pt x="2623" y="8971"/>
                </a:lnTo>
                <a:lnTo>
                  <a:pt x="2631" y="8978"/>
                </a:lnTo>
                <a:lnTo>
                  <a:pt x="2639" y="8982"/>
                </a:lnTo>
                <a:lnTo>
                  <a:pt x="2648" y="8988"/>
                </a:lnTo>
                <a:lnTo>
                  <a:pt x="2658" y="8991"/>
                </a:lnTo>
                <a:lnTo>
                  <a:pt x="2667" y="8995"/>
                </a:lnTo>
                <a:lnTo>
                  <a:pt x="2727" y="9010"/>
                </a:lnTo>
                <a:lnTo>
                  <a:pt x="2785" y="9026"/>
                </a:lnTo>
                <a:lnTo>
                  <a:pt x="2843" y="9042"/>
                </a:lnTo>
                <a:lnTo>
                  <a:pt x="2901" y="9060"/>
                </a:lnTo>
                <a:lnTo>
                  <a:pt x="2958" y="9077"/>
                </a:lnTo>
                <a:lnTo>
                  <a:pt x="3015" y="9096"/>
                </a:lnTo>
                <a:lnTo>
                  <a:pt x="3072" y="9116"/>
                </a:lnTo>
                <a:lnTo>
                  <a:pt x="3129" y="9136"/>
                </a:lnTo>
                <a:lnTo>
                  <a:pt x="3186" y="9157"/>
                </a:lnTo>
                <a:lnTo>
                  <a:pt x="3242" y="9179"/>
                </a:lnTo>
                <a:lnTo>
                  <a:pt x="3298" y="9201"/>
                </a:lnTo>
                <a:lnTo>
                  <a:pt x="3354" y="9224"/>
                </a:lnTo>
                <a:lnTo>
                  <a:pt x="3410" y="9248"/>
                </a:lnTo>
                <a:lnTo>
                  <a:pt x="3465" y="9273"/>
                </a:lnTo>
                <a:lnTo>
                  <a:pt x="3521" y="9299"/>
                </a:lnTo>
                <a:lnTo>
                  <a:pt x="3574" y="9325"/>
                </a:lnTo>
                <a:lnTo>
                  <a:pt x="3585" y="9329"/>
                </a:lnTo>
                <a:lnTo>
                  <a:pt x="3594" y="9332"/>
                </a:lnTo>
                <a:lnTo>
                  <a:pt x="3604" y="9334"/>
                </a:lnTo>
                <a:lnTo>
                  <a:pt x="3614" y="9335"/>
                </a:lnTo>
                <a:lnTo>
                  <a:pt x="3625" y="9335"/>
                </a:lnTo>
                <a:lnTo>
                  <a:pt x="3634" y="9335"/>
                </a:lnTo>
                <a:lnTo>
                  <a:pt x="3644" y="9333"/>
                </a:lnTo>
                <a:lnTo>
                  <a:pt x="3653" y="9330"/>
                </a:lnTo>
                <a:lnTo>
                  <a:pt x="3662" y="9327"/>
                </a:lnTo>
                <a:lnTo>
                  <a:pt x="3671" y="9322"/>
                </a:lnTo>
                <a:lnTo>
                  <a:pt x="3680" y="9318"/>
                </a:lnTo>
                <a:lnTo>
                  <a:pt x="3688" y="9311"/>
                </a:lnTo>
                <a:lnTo>
                  <a:pt x="3695" y="9304"/>
                </a:lnTo>
                <a:lnTo>
                  <a:pt x="3702" y="9297"/>
                </a:lnTo>
                <a:lnTo>
                  <a:pt x="3708" y="9288"/>
                </a:lnTo>
                <a:lnTo>
                  <a:pt x="3714" y="9280"/>
                </a:lnTo>
                <a:lnTo>
                  <a:pt x="3741" y="9227"/>
                </a:lnTo>
                <a:lnTo>
                  <a:pt x="3768" y="9173"/>
                </a:lnTo>
                <a:lnTo>
                  <a:pt x="3796" y="9119"/>
                </a:lnTo>
                <a:lnTo>
                  <a:pt x="3823" y="9067"/>
                </a:lnTo>
                <a:lnTo>
                  <a:pt x="3850" y="9013"/>
                </a:lnTo>
                <a:lnTo>
                  <a:pt x="3878" y="8959"/>
                </a:lnTo>
                <a:lnTo>
                  <a:pt x="3905" y="8907"/>
                </a:lnTo>
                <a:lnTo>
                  <a:pt x="3933" y="8853"/>
                </a:lnTo>
                <a:lnTo>
                  <a:pt x="3960" y="8800"/>
                </a:lnTo>
                <a:lnTo>
                  <a:pt x="3987" y="8747"/>
                </a:lnTo>
                <a:lnTo>
                  <a:pt x="4015" y="8693"/>
                </a:lnTo>
                <a:lnTo>
                  <a:pt x="4042" y="8640"/>
                </a:lnTo>
                <a:lnTo>
                  <a:pt x="4070" y="8586"/>
                </a:lnTo>
                <a:lnTo>
                  <a:pt x="4097" y="8534"/>
                </a:lnTo>
                <a:lnTo>
                  <a:pt x="4124" y="8480"/>
                </a:lnTo>
                <a:lnTo>
                  <a:pt x="4152" y="8426"/>
                </a:lnTo>
                <a:lnTo>
                  <a:pt x="4224" y="8438"/>
                </a:lnTo>
                <a:lnTo>
                  <a:pt x="4295" y="8447"/>
                </a:lnTo>
                <a:lnTo>
                  <a:pt x="4367" y="8454"/>
                </a:lnTo>
                <a:lnTo>
                  <a:pt x="4440" y="8461"/>
                </a:lnTo>
                <a:lnTo>
                  <a:pt x="4513" y="8465"/>
                </a:lnTo>
                <a:lnTo>
                  <a:pt x="4588" y="8470"/>
                </a:lnTo>
                <a:lnTo>
                  <a:pt x="4661" y="8471"/>
                </a:lnTo>
                <a:lnTo>
                  <a:pt x="4736" y="8472"/>
                </a:lnTo>
                <a:lnTo>
                  <a:pt x="4810" y="8471"/>
                </a:lnTo>
                <a:lnTo>
                  <a:pt x="4883" y="8470"/>
                </a:lnTo>
                <a:lnTo>
                  <a:pt x="4957" y="8465"/>
                </a:lnTo>
                <a:lnTo>
                  <a:pt x="5030" y="8461"/>
                </a:lnTo>
                <a:lnTo>
                  <a:pt x="5103" y="8454"/>
                </a:lnTo>
                <a:lnTo>
                  <a:pt x="5175" y="8447"/>
                </a:lnTo>
                <a:lnTo>
                  <a:pt x="5247" y="8438"/>
                </a:lnTo>
                <a:lnTo>
                  <a:pt x="5319" y="8426"/>
                </a:lnTo>
                <a:lnTo>
                  <a:pt x="5346" y="8480"/>
                </a:lnTo>
                <a:lnTo>
                  <a:pt x="5374" y="8534"/>
                </a:lnTo>
                <a:lnTo>
                  <a:pt x="5401" y="8586"/>
                </a:lnTo>
                <a:lnTo>
                  <a:pt x="5428" y="8640"/>
                </a:lnTo>
                <a:lnTo>
                  <a:pt x="5456" y="8693"/>
                </a:lnTo>
                <a:lnTo>
                  <a:pt x="5483" y="8747"/>
                </a:lnTo>
                <a:lnTo>
                  <a:pt x="5511" y="8800"/>
                </a:lnTo>
                <a:lnTo>
                  <a:pt x="5538" y="8853"/>
                </a:lnTo>
                <a:lnTo>
                  <a:pt x="5565" y="8907"/>
                </a:lnTo>
                <a:lnTo>
                  <a:pt x="5593" y="8959"/>
                </a:lnTo>
                <a:lnTo>
                  <a:pt x="5620" y="9013"/>
                </a:lnTo>
                <a:lnTo>
                  <a:pt x="5648" y="9067"/>
                </a:lnTo>
                <a:lnTo>
                  <a:pt x="5675" y="9119"/>
                </a:lnTo>
                <a:lnTo>
                  <a:pt x="5702" y="9173"/>
                </a:lnTo>
                <a:lnTo>
                  <a:pt x="5730" y="9227"/>
                </a:lnTo>
                <a:lnTo>
                  <a:pt x="5757" y="9280"/>
                </a:lnTo>
                <a:lnTo>
                  <a:pt x="5763" y="9289"/>
                </a:lnTo>
                <a:lnTo>
                  <a:pt x="5768" y="9297"/>
                </a:lnTo>
                <a:lnTo>
                  <a:pt x="5775" y="9304"/>
                </a:lnTo>
                <a:lnTo>
                  <a:pt x="5783" y="9311"/>
                </a:lnTo>
                <a:lnTo>
                  <a:pt x="5790" y="9318"/>
                </a:lnTo>
                <a:lnTo>
                  <a:pt x="5799" y="9322"/>
                </a:lnTo>
                <a:lnTo>
                  <a:pt x="5808" y="9327"/>
                </a:lnTo>
                <a:lnTo>
                  <a:pt x="5818" y="9330"/>
                </a:lnTo>
                <a:lnTo>
                  <a:pt x="5827" y="9333"/>
                </a:lnTo>
                <a:lnTo>
                  <a:pt x="5837" y="9335"/>
                </a:lnTo>
                <a:lnTo>
                  <a:pt x="5846" y="9335"/>
                </a:lnTo>
                <a:lnTo>
                  <a:pt x="5856" y="9335"/>
                </a:lnTo>
                <a:lnTo>
                  <a:pt x="5867" y="9334"/>
                </a:lnTo>
                <a:lnTo>
                  <a:pt x="5877" y="9332"/>
                </a:lnTo>
                <a:lnTo>
                  <a:pt x="5886" y="9329"/>
                </a:lnTo>
                <a:lnTo>
                  <a:pt x="5896" y="9325"/>
                </a:lnTo>
                <a:lnTo>
                  <a:pt x="5951" y="9299"/>
                </a:lnTo>
                <a:lnTo>
                  <a:pt x="6006" y="9273"/>
                </a:lnTo>
                <a:lnTo>
                  <a:pt x="6061" y="9248"/>
                </a:lnTo>
                <a:lnTo>
                  <a:pt x="6116" y="9224"/>
                </a:lnTo>
                <a:lnTo>
                  <a:pt x="6172" y="9201"/>
                </a:lnTo>
                <a:lnTo>
                  <a:pt x="6228" y="9179"/>
                </a:lnTo>
                <a:lnTo>
                  <a:pt x="6284" y="9157"/>
                </a:lnTo>
                <a:lnTo>
                  <a:pt x="6341" y="9136"/>
                </a:lnTo>
                <a:lnTo>
                  <a:pt x="6398" y="9116"/>
                </a:lnTo>
                <a:lnTo>
                  <a:pt x="6455" y="9096"/>
                </a:lnTo>
                <a:lnTo>
                  <a:pt x="6512" y="9077"/>
                </a:lnTo>
                <a:lnTo>
                  <a:pt x="6571" y="9060"/>
                </a:lnTo>
                <a:lnTo>
                  <a:pt x="6628" y="9042"/>
                </a:lnTo>
                <a:lnTo>
                  <a:pt x="6686" y="9026"/>
                </a:lnTo>
                <a:lnTo>
                  <a:pt x="6744" y="9010"/>
                </a:lnTo>
                <a:lnTo>
                  <a:pt x="6803" y="8995"/>
                </a:lnTo>
                <a:lnTo>
                  <a:pt x="6814" y="8991"/>
                </a:lnTo>
                <a:lnTo>
                  <a:pt x="6823" y="8988"/>
                </a:lnTo>
                <a:lnTo>
                  <a:pt x="6832" y="8982"/>
                </a:lnTo>
                <a:lnTo>
                  <a:pt x="6840" y="8977"/>
                </a:lnTo>
                <a:lnTo>
                  <a:pt x="6848" y="8971"/>
                </a:lnTo>
                <a:lnTo>
                  <a:pt x="6855" y="8964"/>
                </a:lnTo>
                <a:lnTo>
                  <a:pt x="6862" y="8956"/>
                </a:lnTo>
                <a:lnTo>
                  <a:pt x="6867" y="8948"/>
                </a:lnTo>
                <a:lnTo>
                  <a:pt x="6872" y="8940"/>
                </a:lnTo>
                <a:lnTo>
                  <a:pt x="6875" y="8931"/>
                </a:lnTo>
                <a:lnTo>
                  <a:pt x="6879" y="8921"/>
                </a:lnTo>
                <a:lnTo>
                  <a:pt x="6881" y="8912"/>
                </a:lnTo>
                <a:lnTo>
                  <a:pt x="6882" y="8901"/>
                </a:lnTo>
                <a:lnTo>
                  <a:pt x="6883" y="8891"/>
                </a:lnTo>
                <a:lnTo>
                  <a:pt x="6882" y="8881"/>
                </a:lnTo>
                <a:lnTo>
                  <a:pt x="6880" y="8870"/>
                </a:lnTo>
                <a:lnTo>
                  <a:pt x="6867" y="8812"/>
                </a:lnTo>
                <a:lnTo>
                  <a:pt x="6854" y="8754"/>
                </a:lnTo>
                <a:lnTo>
                  <a:pt x="6841" y="8696"/>
                </a:lnTo>
                <a:lnTo>
                  <a:pt x="6827" y="8636"/>
                </a:lnTo>
                <a:lnTo>
                  <a:pt x="6814" y="8578"/>
                </a:lnTo>
                <a:lnTo>
                  <a:pt x="6801" y="8520"/>
                </a:lnTo>
                <a:lnTo>
                  <a:pt x="6787" y="8462"/>
                </a:lnTo>
                <a:lnTo>
                  <a:pt x="6774" y="8403"/>
                </a:lnTo>
                <a:lnTo>
                  <a:pt x="6761" y="8344"/>
                </a:lnTo>
                <a:lnTo>
                  <a:pt x="6747" y="8286"/>
                </a:lnTo>
                <a:lnTo>
                  <a:pt x="6735" y="8228"/>
                </a:lnTo>
                <a:lnTo>
                  <a:pt x="6721" y="8169"/>
                </a:lnTo>
                <a:lnTo>
                  <a:pt x="6707" y="8111"/>
                </a:lnTo>
                <a:lnTo>
                  <a:pt x="6695" y="8052"/>
                </a:lnTo>
                <a:lnTo>
                  <a:pt x="6681" y="7994"/>
                </a:lnTo>
                <a:lnTo>
                  <a:pt x="6668" y="7935"/>
                </a:lnTo>
                <a:lnTo>
                  <a:pt x="6730" y="7897"/>
                </a:lnTo>
                <a:lnTo>
                  <a:pt x="6792" y="7857"/>
                </a:lnTo>
                <a:lnTo>
                  <a:pt x="6854" y="7816"/>
                </a:lnTo>
                <a:lnTo>
                  <a:pt x="6913" y="7774"/>
                </a:lnTo>
                <a:lnTo>
                  <a:pt x="6972" y="7731"/>
                </a:lnTo>
                <a:lnTo>
                  <a:pt x="7030" y="7687"/>
                </a:lnTo>
                <a:lnTo>
                  <a:pt x="7089" y="7641"/>
                </a:lnTo>
                <a:lnTo>
                  <a:pt x="7145" y="7594"/>
                </a:lnTo>
                <a:lnTo>
                  <a:pt x="7200" y="7547"/>
                </a:lnTo>
                <a:lnTo>
                  <a:pt x="7255" y="7498"/>
                </a:lnTo>
                <a:lnTo>
                  <a:pt x="7309" y="7448"/>
                </a:lnTo>
                <a:lnTo>
                  <a:pt x="7361" y="7398"/>
                </a:lnTo>
                <a:lnTo>
                  <a:pt x="7413" y="7345"/>
                </a:lnTo>
                <a:lnTo>
                  <a:pt x="7464" y="7293"/>
                </a:lnTo>
                <a:lnTo>
                  <a:pt x="7513" y="7239"/>
                </a:lnTo>
                <a:lnTo>
                  <a:pt x="7562" y="7184"/>
                </a:lnTo>
                <a:lnTo>
                  <a:pt x="7617" y="7208"/>
                </a:lnTo>
                <a:lnTo>
                  <a:pt x="7673" y="7231"/>
                </a:lnTo>
                <a:lnTo>
                  <a:pt x="7728" y="7254"/>
                </a:lnTo>
                <a:lnTo>
                  <a:pt x="7782" y="7278"/>
                </a:lnTo>
                <a:lnTo>
                  <a:pt x="7838" y="7301"/>
                </a:lnTo>
                <a:lnTo>
                  <a:pt x="7893" y="7324"/>
                </a:lnTo>
                <a:lnTo>
                  <a:pt x="7949" y="7347"/>
                </a:lnTo>
                <a:lnTo>
                  <a:pt x="8004" y="7370"/>
                </a:lnTo>
                <a:lnTo>
                  <a:pt x="8060" y="7393"/>
                </a:lnTo>
                <a:lnTo>
                  <a:pt x="8114" y="7417"/>
                </a:lnTo>
                <a:lnTo>
                  <a:pt x="8169" y="7440"/>
                </a:lnTo>
                <a:lnTo>
                  <a:pt x="8225" y="7464"/>
                </a:lnTo>
                <a:lnTo>
                  <a:pt x="8280" y="7487"/>
                </a:lnTo>
                <a:lnTo>
                  <a:pt x="8336" y="7510"/>
                </a:lnTo>
                <a:lnTo>
                  <a:pt x="8390" y="7534"/>
                </a:lnTo>
                <a:lnTo>
                  <a:pt x="8446" y="7556"/>
                </a:lnTo>
                <a:lnTo>
                  <a:pt x="8456" y="7560"/>
                </a:lnTo>
                <a:lnTo>
                  <a:pt x="8466" y="7562"/>
                </a:lnTo>
                <a:lnTo>
                  <a:pt x="8476" y="7564"/>
                </a:lnTo>
                <a:lnTo>
                  <a:pt x="8486" y="7564"/>
                </a:lnTo>
                <a:lnTo>
                  <a:pt x="8495" y="7563"/>
                </a:lnTo>
                <a:lnTo>
                  <a:pt x="8506" y="7562"/>
                </a:lnTo>
                <a:lnTo>
                  <a:pt x="8515" y="7560"/>
                </a:lnTo>
                <a:lnTo>
                  <a:pt x="8524" y="7556"/>
                </a:lnTo>
                <a:lnTo>
                  <a:pt x="8533" y="7552"/>
                </a:lnTo>
                <a:lnTo>
                  <a:pt x="8542" y="7547"/>
                </a:lnTo>
                <a:lnTo>
                  <a:pt x="8550" y="7542"/>
                </a:lnTo>
                <a:lnTo>
                  <a:pt x="8558" y="7535"/>
                </a:lnTo>
                <a:lnTo>
                  <a:pt x="8565" y="7528"/>
                </a:lnTo>
                <a:lnTo>
                  <a:pt x="8571" y="7520"/>
                </a:lnTo>
                <a:lnTo>
                  <a:pt x="8576" y="7511"/>
                </a:lnTo>
                <a:lnTo>
                  <a:pt x="8581" y="7502"/>
                </a:lnTo>
                <a:lnTo>
                  <a:pt x="8606" y="7447"/>
                </a:lnTo>
                <a:lnTo>
                  <a:pt x="8632" y="7392"/>
                </a:lnTo>
                <a:lnTo>
                  <a:pt x="8659" y="7337"/>
                </a:lnTo>
                <a:lnTo>
                  <a:pt x="8686" y="7284"/>
                </a:lnTo>
                <a:lnTo>
                  <a:pt x="8713" y="7230"/>
                </a:lnTo>
                <a:lnTo>
                  <a:pt x="8742" y="7176"/>
                </a:lnTo>
                <a:lnTo>
                  <a:pt x="8772" y="7124"/>
                </a:lnTo>
                <a:lnTo>
                  <a:pt x="8801" y="7071"/>
                </a:lnTo>
                <a:lnTo>
                  <a:pt x="8831" y="7019"/>
                </a:lnTo>
                <a:lnTo>
                  <a:pt x="8863" y="6967"/>
                </a:lnTo>
                <a:lnTo>
                  <a:pt x="8895" y="6916"/>
                </a:lnTo>
                <a:lnTo>
                  <a:pt x="8927" y="6865"/>
                </a:lnTo>
                <a:lnTo>
                  <a:pt x="8960" y="6814"/>
                </a:lnTo>
                <a:lnTo>
                  <a:pt x="8994" y="6764"/>
                </a:lnTo>
                <a:lnTo>
                  <a:pt x="9028" y="6715"/>
                </a:lnTo>
                <a:lnTo>
                  <a:pt x="9064" y="6665"/>
                </a:lnTo>
                <a:lnTo>
                  <a:pt x="9069" y="6657"/>
                </a:lnTo>
                <a:lnTo>
                  <a:pt x="9074" y="6648"/>
                </a:lnTo>
                <a:lnTo>
                  <a:pt x="9078" y="6637"/>
                </a:lnTo>
                <a:lnTo>
                  <a:pt x="9081" y="6628"/>
                </a:lnTo>
                <a:lnTo>
                  <a:pt x="9083" y="6618"/>
                </a:lnTo>
                <a:lnTo>
                  <a:pt x="9084" y="6609"/>
                </a:lnTo>
                <a:lnTo>
                  <a:pt x="9084" y="6599"/>
                </a:lnTo>
                <a:lnTo>
                  <a:pt x="9083" y="6588"/>
                </a:lnTo>
                <a:lnTo>
                  <a:pt x="9081" y="6579"/>
                </a:lnTo>
                <a:lnTo>
                  <a:pt x="9078" y="6569"/>
                </a:lnTo>
                <a:lnTo>
                  <a:pt x="9075" y="6560"/>
                </a:lnTo>
                <a:lnTo>
                  <a:pt x="9071" y="6552"/>
                </a:lnTo>
                <a:lnTo>
                  <a:pt x="9065" y="6543"/>
                </a:lnTo>
                <a:lnTo>
                  <a:pt x="9059" y="6535"/>
                </a:lnTo>
                <a:lnTo>
                  <a:pt x="9051" y="6528"/>
                </a:lnTo>
                <a:lnTo>
                  <a:pt x="9043" y="6521"/>
                </a:lnTo>
                <a:lnTo>
                  <a:pt x="8948" y="6448"/>
                </a:lnTo>
                <a:lnTo>
                  <a:pt x="8853" y="6376"/>
                </a:lnTo>
                <a:lnTo>
                  <a:pt x="8758" y="6303"/>
                </a:lnTo>
                <a:lnTo>
                  <a:pt x="8662" y="6231"/>
                </a:lnTo>
                <a:lnTo>
                  <a:pt x="8566" y="6158"/>
                </a:lnTo>
                <a:lnTo>
                  <a:pt x="8471" y="6086"/>
                </a:lnTo>
                <a:lnTo>
                  <a:pt x="8376" y="6013"/>
                </a:lnTo>
                <a:lnTo>
                  <a:pt x="8280" y="5941"/>
                </a:lnTo>
                <a:lnTo>
                  <a:pt x="8303" y="5873"/>
                </a:lnTo>
                <a:lnTo>
                  <a:pt x="8324" y="5804"/>
                </a:lnTo>
                <a:lnTo>
                  <a:pt x="8345" y="5736"/>
                </a:lnTo>
                <a:lnTo>
                  <a:pt x="8363" y="5665"/>
                </a:lnTo>
                <a:lnTo>
                  <a:pt x="8380" y="5595"/>
                </a:lnTo>
                <a:lnTo>
                  <a:pt x="8397" y="5524"/>
                </a:lnTo>
                <a:lnTo>
                  <a:pt x="8412" y="5452"/>
                </a:lnTo>
                <a:lnTo>
                  <a:pt x="8425" y="5382"/>
                </a:lnTo>
                <a:lnTo>
                  <a:pt x="8437" y="5309"/>
                </a:lnTo>
                <a:lnTo>
                  <a:pt x="8448" y="5237"/>
                </a:lnTo>
                <a:lnTo>
                  <a:pt x="8457" y="5162"/>
                </a:lnTo>
                <a:lnTo>
                  <a:pt x="8465" y="5089"/>
                </a:lnTo>
                <a:lnTo>
                  <a:pt x="8471" y="5015"/>
                </a:lnTo>
                <a:lnTo>
                  <a:pt x="8476" y="4941"/>
                </a:lnTo>
                <a:lnTo>
                  <a:pt x="8479" y="4866"/>
                </a:lnTo>
                <a:lnTo>
                  <a:pt x="8482" y="4790"/>
                </a:lnTo>
                <a:lnTo>
                  <a:pt x="8539" y="4773"/>
                </a:lnTo>
                <a:lnTo>
                  <a:pt x="8597" y="4755"/>
                </a:lnTo>
                <a:lnTo>
                  <a:pt x="8654" y="4738"/>
                </a:lnTo>
                <a:lnTo>
                  <a:pt x="8711" y="4719"/>
                </a:lnTo>
                <a:lnTo>
                  <a:pt x="8768" y="4702"/>
                </a:lnTo>
                <a:lnTo>
                  <a:pt x="8825" y="4684"/>
                </a:lnTo>
                <a:lnTo>
                  <a:pt x="8883" y="4667"/>
                </a:lnTo>
                <a:lnTo>
                  <a:pt x="8940" y="4649"/>
                </a:lnTo>
                <a:lnTo>
                  <a:pt x="8997" y="4632"/>
                </a:lnTo>
                <a:lnTo>
                  <a:pt x="9055" y="4613"/>
                </a:lnTo>
                <a:lnTo>
                  <a:pt x="9112" y="4596"/>
                </a:lnTo>
                <a:lnTo>
                  <a:pt x="9170" y="4578"/>
                </a:lnTo>
                <a:lnTo>
                  <a:pt x="9227" y="4560"/>
                </a:lnTo>
                <a:lnTo>
                  <a:pt x="9284" y="4543"/>
                </a:lnTo>
                <a:lnTo>
                  <a:pt x="9341" y="4524"/>
                </a:lnTo>
                <a:lnTo>
                  <a:pt x="9398" y="4507"/>
                </a:lnTo>
                <a:lnTo>
                  <a:pt x="9408" y="4504"/>
                </a:lnTo>
                <a:lnTo>
                  <a:pt x="9417" y="4499"/>
                </a:lnTo>
                <a:lnTo>
                  <a:pt x="9427" y="4493"/>
                </a:lnTo>
                <a:lnTo>
                  <a:pt x="9434" y="4488"/>
                </a:lnTo>
                <a:lnTo>
                  <a:pt x="9441" y="4481"/>
                </a:lnTo>
                <a:lnTo>
                  <a:pt x="9448" y="4473"/>
                </a:lnTo>
                <a:lnTo>
                  <a:pt x="9454" y="4465"/>
                </a:lnTo>
                <a:lnTo>
                  <a:pt x="9458" y="4457"/>
                </a:lnTo>
                <a:lnTo>
                  <a:pt x="9463" y="4448"/>
                </a:lnTo>
                <a:lnTo>
                  <a:pt x="9466" y="4439"/>
                </a:lnTo>
                <a:lnTo>
                  <a:pt x="9469" y="4428"/>
                </a:lnTo>
                <a:lnTo>
                  <a:pt x="9470" y="4419"/>
                </a:lnTo>
                <a:lnTo>
                  <a:pt x="9471" y="4409"/>
                </a:lnTo>
                <a:lnTo>
                  <a:pt x="9471" y="4399"/>
                </a:lnTo>
                <a:lnTo>
                  <a:pt x="9470" y="4388"/>
                </a:lnTo>
                <a:lnTo>
                  <a:pt x="9466" y="4378"/>
                </a:lnTo>
                <a:close/>
                <a:moveTo>
                  <a:pt x="4736" y="7757"/>
                </a:moveTo>
                <a:lnTo>
                  <a:pt x="4736" y="7757"/>
                </a:lnTo>
                <a:lnTo>
                  <a:pt x="4580" y="7754"/>
                </a:lnTo>
                <a:lnTo>
                  <a:pt x="4425" y="7742"/>
                </a:lnTo>
                <a:lnTo>
                  <a:pt x="4274" y="7723"/>
                </a:lnTo>
                <a:lnTo>
                  <a:pt x="4124" y="7696"/>
                </a:lnTo>
                <a:lnTo>
                  <a:pt x="3977" y="7663"/>
                </a:lnTo>
                <a:lnTo>
                  <a:pt x="3833" y="7621"/>
                </a:lnTo>
                <a:lnTo>
                  <a:pt x="3692" y="7574"/>
                </a:lnTo>
                <a:lnTo>
                  <a:pt x="3555" y="7520"/>
                </a:lnTo>
                <a:lnTo>
                  <a:pt x="3420" y="7458"/>
                </a:lnTo>
                <a:lnTo>
                  <a:pt x="3289" y="7392"/>
                </a:lnTo>
                <a:lnTo>
                  <a:pt x="3162" y="7319"/>
                </a:lnTo>
                <a:lnTo>
                  <a:pt x="3039" y="7239"/>
                </a:lnTo>
                <a:lnTo>
                  <a:pt x="2921" y="7155"/>
                </a:lnTo>
                <a:lnTo>
                  <a:pt x="2805" y="7064"/>
                </a:lnTo>
                <a:lnTo>
                  <a:pt x="2696" y="6970"/>
                </a:lnTo>
                <a:lnTo>
                  <a:pt x="2590" y="6869"/>
                </a:lnTo>
                <a:lnTo>
                  <a:pt x="2489" y="6763"/>
                </a:lnTo>
                <a:lnTo>
                  <a:pt x="2395" y="6653"/>
                </a:lnTo>
                <a:lnTo>
                  <a:pt x="2304" y="6538"/>
                </a:lnTo>
                <a:lnTo>
                  <a:pt x="2220" y="6419"/>
                </a:lnTo>
                <a:lnTo>
                  <a:pt x="2141" y="6296"/>
                </a:lnTo>
                <a:lnTo>
                  <a:pt x="2068" y="6169"/>
                </a:lnTo>
                <a:lnTo>
                  <a:pt x="2001" y="6038"/>
                </a:lnTo>
                <a:lnTo>
                  <a:pt x="1940" y="5904"/>
                </a:lnTo>
                <a:lnTo>
                  <a:pt x="1886" y="5766"/>
                </a:lnTo>
                <a:lnTo>
                  <a:pt x="1838" y="5625"/>
                </a:lnTo>
                <a:lnTo>
                  <a:pt x="1797" y="5481"/>
                </a:lnTo>
                <a:lnTo>
                  <a:pt x="1764" y="5334"/>
                </a:lnTo>
                <a:lnTo>
                  <a:pt x="1736" y="5185"/>
                </a:lnTo>
                <a:lnTo>
                  <a:pt x="1717" y="5032"/>
                </a:lnTo>
                <a:lnTo>
                  <a:pt x="1705" y="4878"/>
                </a:lnTo>
                <a:lnTo>
                  <a:pt x="1702" y="4723"/>
                </a:lnTo>
                <a:lnTo>
                  <a:pt x="1705" y="4567"/>
                </a:lnTo>
                <a:lnTo>
                  <a:pt x="1717" y="4412"/>
                </a:lnTo>
                <a:lnTo>
                  <a:pt x="1736" y="4261"/>
                </a:lnTo>
                <a:lnTo>
                  <a:pt x="1764" y="4111"/>
                </a:lnTo>
                <a:lnTo>
                  <a:pt x="1797" y="3964"/>
                </a:lnTo>
                <a:lnTo>
                  <a:pt x="1838" y="3820"/>
                </a:lnTo>
                <a:lnTo>
                  <a:pt x="1886" y="3678"/>
                </a:lnTo>
                <a:lnTo>
                  <a:pt x="1940" y="3541"/>
                </a:lnTo>
                <a:lnTo>
                  <a:pt x="2001" y="3407"/>
                </a:lnTo>
                <a:lnTo>
                  <a:pt x="2068" y="3275"/>
                </a:lnTo>
                <a:lnTo>
                  <a:pt x="2141" y="3149"/>
                </a:lnTo>
                <a:lnTo>
                  <a:pt x="2220" y="3025"/>
                </a:lnTo>
                <a:lnTo>
                  <a:pt x="2304" y="2907"/>
                </a:lnTo>
                <a:lnTo>
                  <a:pt x="2395" y="2791"/>
                </a:lnTo>
                <a:lnTo>
                  <a:pt x="2489" y="2682"/>
                </a:lnTo>
                <a:lnTo>
                  <a:pt x="2590" y="2577"/>
                </a:lnTo>
                <a:lnTo>
                  <a:pt x="2696" y="2475"/>
                </a:lnTo>
                <a:lnTo>
                  <a:pt x="2805" y="2380"/>
                </a:lnTo>
                <a:lnTo>
                  <a:pt x="2921" y="2290"/>
                </a:lnTo>
                <a:lnTo>
                  <a:pt x="3039" y="2206"/>
                </a:lnTo>
                <a:lnTo>
                  <a:pt x="3162" y="2127"/>
                </a:lnTo>
                <a:lnTo>
                  <a:pt x="3289" y="2054"/>
                </a:lnTo>
                <a:lnTo>
                  <a:pt x="3420" y="1986"/>
                </a:lnTo>
                <a:lnTo>
                  <a:pt x="3555" y="1926"/>
                </a:lnTo>
                <a:lnTo>
                  <a:pt x="3692" y="1871"/>
                </a:lnTo>
                <a:lnTo>
                  <a:pt x="3833" y="1823"/>
                </a:lnTo>
                <a:lnTo>
                  <a:pt x="3977" y="1782"/>
                </a:lnTo>
                <a:lnTo>
                  <a:pt x="4124" y="1749"/>
                </a:lnTo>
                <a:lnTo>
                  <a:pt x="4274" y="1722"/>
                </a:lnTo>
                <a:lnTo>
                  <a:pt x="4425" y="1703"/>
                </a:lnTo>
                <a:lnTo>
                  <a:pt x="4580" y="1691"/>
                </a:lnTo>
                <a:lnTo>
                  <a:pt x="4736" y="1687"/>
                </a:lnTo>
                <a:lnTo>
                  <a:pt x="4891" y="1691"/>
                </a:lnTo>
                <a:lnTo>
                  <a:pt x="5045" y="1703"/>
                </a:lnTo>
                <a:lnTo>
                  <a:pt x="5197" y="1722"/>
                </a:lnTo>
                <a:lnTo>
                  <a:pt x="5346" y="1749"/>
                </a:lnTo>
                <a:lnTo>
                  <a:pt x="5493" y="1782"/>
                </a:lnTo>
                <a:lnTo>
                  <a:pt x="5637" y="1823"/>
                </a:lnTo>
                <a:lnTo>
                  <a:pt x="5779" y="1871"/>
                </a:lnTo>
                <a:lnTo>
                  <a:pt x="5916" y="1926"/>
                </a:lnTo>
                <a:lnTo>
                  <a:pt x="6050" y="1986"/>
                </a:lnTo>
                <a:lnTo>
                  <a:pt x="6181" y="2054"/>
                </a:lnTo>
                <a:lnTo>
                  <a:pt x="6308" y="2127"/>
                </a:lnTo>
                <a:lnTo>
                  <a:pt x="6431" y="2206"/>
                </a:lnTo>
                <a:lnTo>
                  <a:pt x="6550" y="2290"/>
                </a:lnTo>
                <a:lnTo>
                  <a:pt x="6665" y="2380"/>
                </a:lnTo>
                <a:lnTo>
                  <a:pt x="6775" y="2475"/>
                </a:lnTo>
                <a:lnTo>
                  <a:pt x="6881" y="2577"/>
                </a:lnTo>
                <a:lnTo>
                  <a:pt x="6981" y="2682"/>
                </a:lnTo>
                <a:lnTo>
                  <a:pt x="7076" y="2791"/>
                </a:lnTo>
                <a:lnTo>
                  <a:pt x="7166" y="2907"/>
                </a:lnTo>
                <a:lnTo>
                  <a:pt x="7251" y="3025"/>
                </a:lnTo>
                <a:lnTo>
                  <a:pt x="7329" y="3149"/>
                </a:lnTo>
                <a:lnTo>
                  <a:pt x="7402" y="3275"/>
                </a:lnTo>
                <a:lnTo>
                  <a:pt x="7470" y="3407"/>
                </a:lnTo>
                <a:lnTo>
                  <a:pt x="7530" y="3541"/>
                </a:lnTo>
                <a:lnTo>
                  <a:pt x="7585" y="3678"/>
                </a:lnTo>
                <a:lnTo>
                  <a:pt x="7633" y="3820"/>
                </a:lnTo>
                <a:lnTo>
                  <a:pt x="7674" y="3964"/>
                </a:lnTo>
                <a:lnTo>
                  <a:pt x="7707" y="4111"/>
                </a:lnTo>
                <a:lnTo>
                  <a:pt x="7734" y="4261"/>
                </a:lnTo>
                <a:lnTo>
                  <a:pt x="7754" y="4412"/>
                </a:lnTo>
                <a:lnTo>
                  <a:pt x="7765" y="4567"/>
                </a:lnTo>
                <a:lnTo>
                  <a:pt x="7769" y="4723"/>
                </a:lnTo>
                <a:lnTo>
                  <a:pt x="7765" y="4878"/>
                </a:lnTo>
                <a:lnTo>
                  <a:pt x="7754" y="5032"/>
                </a:lnTo>
                <a:lnTo>
                  <a:pt x="7734" y="5185"/>
                </a:lnTo>
                <a:lnTo>
                  <a:pt x="7707" y="5334"/>
                </a:lnTo>
                <a:lnTo>
                  <a:pt x="7674" y="5481"/>
                </a:lnTo>
                <a:lnTo>
                  <a:pt x="7633" y="5625"/>
                </a:lnTo>
                <a:lnTo>
                  <a:pt x="7585" y="5766"/>
                </a:lnTo>
                <a:lnTo>
                  <a:pt x="7530" y="5904"/>
                </a:lnTo>
                <a:lnTo>
                  <a:pt x="7470" y="6038"/>
                </a:lnTo>
                <a:lnTo>
                  <a:pt x="7402" y="6169"/>
                </a:lnTo>
                <a:lnTo>
                  <a:pt x="7329" y="6296"/>
                </a:lnTo>
                <a:lnTo>
                  <a:pt x="7251" y="6419"/>
                </a:lnTo>
                <a:lnTo>
                  <a:pt x="7166" y="6538"/>
                </a:lnTo>
                <a:lnTo>
                  <a:pt x="7076" y="6653"/>
                </a:lnTo>
                <a:lnTo>
                  <a:pt x="6981" y="6763"/>
                </a:lnTo>
                <a:lnTo>
                  <a:pt x="6881" y="6869"/>
                </a:lnTo>
                <a:lnTo>
                  <a:pt x="6775" y="6970"/>
                </a:lnTo>
                <a:lnTo>
                  <a:pt x="6665" y="7064"/>
                </a:lnTo>
                <a:lnTo>
                  <a:pt x="6550" y="7155"/>
                </a:lnTo>
                <a:lnTo>
                  <a:pt x="6431" y="7239"/>
                </a:lnTo>
                <a:lnTo>
                  <a:pt x="6308" y="7319"/>
                </a:lnTo>
                <a:lnTo>
                  <a:pt x="6181" y="7392"/>
                </a:lnTo>
                <a:lnTo>
                  <a:pt x="6050" y="7458"/>
                </a:lnTo>
                <a:lnTo>
                  <a:pt x="5916" y="7520"/>
                </a:lnTo>
                <a:lnTo>
                  <a:pt x="5779" y="7574"/>
                </a:lnTo>
                <a:lnTo>
                  <a:pt x="5637" y="7621"/>
                </a:lnTo>
                <a:lnTo>
                  <a:pt x="5493" y="7663"/>
                </a:lnTo>
                <a:lnTo>
                  <a:pt x="5346" y="7696"/>
                </a:lnTo>
                <a:lnTo>
                  <a:pt x="5197" y="7723"/>
                </a:lnTo>
                <a:lnTo>
                  <a:pt x="5045" y="7742"/>
                </a:lnTo>
                <a:lnTo>
                  <a:pt x="4891" y="7754"/>
                </a:lnTo>
                <a:lnTo>
                  <a:pt x="4736" y="775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3605505" y="1638160"/>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5888645" y="1638160"/>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775808" y="2983567"/>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0"/>
          <p:cNvSpPr>
            <a:spLocks noChangeArrowheads="1"/>
          </p:cNvSpPr>
          <p:nvPr/>
        </p:nvSpPr>
        <p:spPr bwMode="auto">
          <a:xfrm>
            <a:off x="3732630" y="1945341"/>
            <a:ext cx="82586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500" dirty="0">
                <a:solidFill>
                  <a:schemeClr val="bg1"/>
                </a:solidFill>
                <a:latin typeface="微软雅黑" panose="020B0503020204020204" pitchFamily="34" charset="-122"/>
                <a:ea typeface="微软雅黑" panose="020B0503020204020204" pitchFamily="34" charset="-122"/>
              </a:rPr>
              <a:t>自信</a:t>
            </a:r>
          </a:p>
        </p:txBody>
      </p:sp>
      <p:sp>
        <p:nvSpPr>
          <p:cNvPr id="27" name="文本框 10"/>
          <p:cNvSpPr>
            <a:spLocks noChangeArrowheads="1"/>
          </p:cNvSpPr>
          <p:nvPr/>
        </p:nvSpPr>
        <p:spPr bwMode="auto">
          <a:xfrm>
            <a:off x="4902935" y="3285100"/>
            <a:ext cx="82586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500" dirty="0">
                <a:solidFill>
                  <a:schemeClr val="bg1"/>
                </a:solidFill>
                <a:latin typeface="微软雅黑" panose="020B0503020204020204" pitchFamily="34" charset="-122"/>
                <a:ea typeface="微软雅黑" panose="020B0503020204020204" pitchFamily="34" charset="-122"/>
              </a:rPr>
              <a:t>负责</a:t>
            </a:r>
          </a:p>
        </p:txBody>
      </p:sp>
      <p:sp>
        <p:nvSpPr>
          <p:cNvPr id="28" name="文本框 10"/>
          <p:cNvSpPr>
            <a:spLocks noChangeArrowheads="1"/>
          </p:cNvSpPr>
          <p:nvPr/>
        </p:nvSpPr>
        <p:spPr bwMode="auto">
          <a:xfrm>
            <a:off x="6015772" y="1939693"/>
            <a:ext cx="82586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500" dirty="0">
                <a:solidFill>
                  <a:schemeClr val="bg1"/>
                </a:solidFill>
                <a:latin typeface="微软雅黑" panose="020B0503020204020204" pitchFamily="34" charset="-122"/>
                <a:ea typeface="微软雅黑" panose="020B0503020204020204" pitchFamily="34" charset="-122"/>
              </a:rPr>
              <a:t>真诚</a:t>
            </a:r>
          </a:p>
        </p:txBody>
      </p:sp>
      <p:sp>
        <p:nvSpPr>
          <p:cNvPr id="29" name="矩形 80"/>
          <p:cNvSpPr>
            <a:spLocks noChangeArrowheads="1"/>
          </p:cNvSpPr>
          <p:nvPr/>
        </p:nvSpPr>
        <p:spPr bwMode="auto">
          <a:xfrm>
            <a:off x="1055419" y="1401062"/>
            <a:ext cx="2085964" cy="100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80656" tIns="40328" rIns="80656" bIns="4032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ts val="1800"/>
              </a:lnSpc>
              <a:spcBef>
                <a:spcPct val="0"/>
              </a:spcBef>
              <a:buNone/>
            </a:pPr>
            <a:r>
              <a:rPr lang="zh-CN" altLang="en-US" sz="1500" b="1" dirty="0">
                <a:solidFill>
                  <a:schemeClr val="tx1">
                    <a:lumMod val="65000"/>
                    <a:lumOff val="35000"/>
                  </a:schemeClr>
                </a:solidFill>
              </a:rPr>
              <a:t>自己要自信</a:t>
            </a:r>
            <a:endParaRPr lang="en-US" altLang="zh-CN" sz="1500" b="1" dirty="0">
              <a:solidFill>
                <a:schemeClr val="tx1">
                  <a:lumMod val="65000"/>
                  <a:lumOff val="35000"/>
                </a:schemeClr>
              </a:solidFill>
            </a:endParaRPr>
          </a:p>
          <a:p>
            <a:pPr eaLnBrk="1" hangingPunct="1">
              <a:lnSpc>
                <a:spcPts val="1800"/>
              </a:lnSpc>
              <a:spcBef>
                <a:spcPct val="0"/>
              </a:spcBef>
              <a:buNone/>
            </a:pPr>
            <a:r>
              <a:rPr lang="zh-CN" altLang="en-US" sz="1200" dirty="0">
                <a:solidFill>
                  <a:schemeClr val="tx1">
                    <a:lumMod val="65000"/>
                    <a:lumOff val="35000"/>
                  </a:schemeClr>
                </a:solidFill>
              </a:rPr>
              <a:t>我们首先要对自己的能力有信心，这才能让我们坚信我们可以把工作做好。</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endParaRPr>
          </a:p>
        </p:txBody>
      </p:sp>
      <p:sp>
        <p:nvSpPr>
          <p:cNvPr id="30" name="矩形 80"/>
          <p:cNvSpPr>
            <a:spLocks noChangeArrowheads="1"/>
          </p:cNvSpPr>
          <p:nvPr/>
        </p:nvSpPr>
        <p:spPr bwMode="auto">
          <a:xfrm>
            <a:off x="1393364" y="3293089"/>
            <a:ext cx="2665394" cy="123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80656" tIns="40328" rIns="80656" bIns="40328">
            <a:spAutoFit/>
          </a:bodyPr>
          <a:lstStyle/>
          <a:p>
            <a:pPr algn="r">
              <a:lnSpc>
                <a:spcPts val="1800"/>
              </a:lnSpc>
              <a:spcBef>
                <a:spcPct val="0"/>
              </a:spcBef>
            </a:pPr>
            <a:r>
              <a:rPr lang="zh-CN" altLang="en-US" sz="1500" b="1" dirty="0">
                <a:solidFill>
                  <a:schemeClr val="tx1">
                    <a:lumMod val="65000"/>
                    <a:lumOff val="35000"/>
                  </a:schemeClr>
                </a:solidFill>
                <a:latin typeface="方正兰亭黑_GBK" pitchFamily="2" charset="-122"/>
                <a:ea typeface="方正兰亭黑_GBK" pitchFamily="2" charset="-122"/>
              </a:rPr>
              <a:t>对待工作要负责</a:t>
            </a:r>
            <a:endParaRPr lang="en-US" altLang="zh-CN" sz="1500" b="1" dirty="0">
              <a:solidFill>
                <a:schemeClr val="tx1">
                  <a:lumMod val="65000"/>
                  <a:lumOff val="35000"/>
                </a:schemeClr>
              </a:solidFill>
              <a:latin typeface="方正兰亭黑_GBK" pitchFamily="2" charset="-122"/>
              <a:ea typeface="方正兰亭黑_GBK" pitchFamily="2" charset="-122"/>
            </a:endParaRPr>
          </a:p>
          <a:p>
            <a:pPr algn="r">
              <a:lnSpc>
                <a:spcPts val="1800"/>
              </a:lnSpc>
              <a:spcBef>
                <a:spcPct val="0"/>
              </a:spcBef>
            </a:pPr>
            <a:r>
              <a:rPr lang="zh-CN" altLang="en-US" sz="1200" dirty="0">
                <a:solidFill>
                  <a:schemeClr val="tx1">
                    <a:lumMod val="65000"/>
                    <a:lumOff val="35000"/>
                  </a:schemeClr>
                </a:solidFill>
                <a:latin typeface="方正兰亭黑_GBK" pitchFamily="2" charset="-122"/>
                <a:ea typeface="方正兰亭黑_GBK" pitchFamily="2" charset="-122"/>
                <a:sym typeface="方正兰亭黑_GBK" pitchFamily="2" charset="-122"/>
              </a:rPr>
              <a:t>责任心除了体现在我们对工作认真、耐心的态度，更体现在敢于承担自己在工作中的失误上，在任何时候都要勇于承担责任，而不是互相推诿。</a:t>
            </a:r>
          </a:p>
        </p:txBody>
      </p:sp>
      <p:sp>
        <p:nvSpPr>
          <p:cNvPr id="31" name="矩形 80"/>
          <p:cNvSpPr>
            <a:spLocks noChangeArrowheads="1"/>
          </p:cNvSpPr>
          <p:nvPr/>
        </p:nvSpPr>
        <p:spPr bwMode="auto">
          <a:xfrm>
            <a:off x="7368505" y="2088100"/>
            <a:ext cx="1886436" cy="146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80656" tIns="40328" rIns="80656" bIns="40328">
            <a:spAutoFit/>
          </a:bodyPr>
          <a:lstStyle/>
          <a:p>
            <a:pPr>
              <a:lnSpc>
                <a:spcPts val="1800"/>
              </a:lnSpc>
              <a:spcBef>
                <a:spcPct val="0"/>
              </a:spcBef>
            </a:pPr>
            <a:r>
              <a:rPr lang="zh-CN" altLang="en-US" sz="1500" b="1" dirty="0">
                <a:solidFill>
                  <a:schemeClr val="tx1">
                    <a:lumMod val="65000"/>
                    <a:lumOff val="35000"/>
                  </a:schemeClr>
                </a:solidFill>
                <a:latin typeface="方正兰亭黑_GBK" pitchFamily="2" charset="-122"/>
                <a:ea typeface="方正兰亭黑_GBK" pitchFamily="2" charset="-122"/>
              </a:rPr>
              <a:t>对待他人要真诚</a:t>
            </a:r>
            <a:endParaRPr lang="en-US" altLang="zh-CN" sz="1500" b="1" dirty="0">
              <a:solidFill>
                <a:schemeClr val="tx1">
                  <a:lumMod val="65000"/>
                  <a:lumOff val="35000"/>
                </a:schemeClr>
              </a:solidFill>
              <a:latin typeface="方正兰亭黑_GBK" pitchFamily="2" charset="-122"/>
              <a:ea typeface="方正兰亭黑_GBK" pitchFamily="2" charset="-122"/>
            </a:endParaRPr>
          </a:p>
          <a:p>
            <a:pPr>
              <a:lnSpc>
                <a:spcPts val="1800"/>
              </a:lnSpc>
              <a:spcBef>
                <a:spcPct val="0"/>
              </a:spcBef>
            </a:pPr>
            <a:r>
              <a:rPr lang="zh-CN" altLang="en-US" sz="1200" dirty="0">
                <a:solidFill>
                  <a:schemeClr val="tx1">
                    <a:lumMod val="65000"/>
                    <a:lumOff val="35000"/>
                  </a:schemeClr>
                </a:solidFill>
                <a:latin typeface="方正兰亭黑_GBK" pitchFamily="2" charset="-122"/>
                <a:ea typeface="方正兰亭黑_GBK" pitchFamily="2" charset="-122"/>
                <a:sym typeface="方正兰亭黑_GBK" pitchFamily="2" charset="-122"/>
              </a:rPr>
              <a:t>在学生会的工作中，我真正感受到真诚的重要性，在与人交流上，真正可以帮助我们的就是我们这颗真诚的心</a:t>
            </a:r>
            <a:r>
              <a:rPr lang="en-US" altLang="zh-CN" sz="1200" dirty="0">
                <a:solidFill>
                  <a:schemeClr val="tx1">
                    <a:lumMod val="65000"/>
                    <a:lumOff val="35000"/>
                  </a:schemeClr>
                </a:solidFill>
                <a:latin typeface="方正兰亭黑_GBK" pitchFamily="2" charset="-122"/>
                <a:ea typeface="方正兰亭黑_GBK" pitchFamily="2" charset="-122"/>
                <a:sym typeface="方正兰亭黑_GBK" pitchFamily="2" charset="-122"/>
              </a:rPr>
              <a:t>!</a:t>
            </a:r>
            <a:endParaRPr lang="zh-CN" altLang="en-US" sz="1200" dirty="0">
              <a:solidFill>
                <a:schemeClr val="tx1">
                  <a:lumMod val="65000"/>
                  <a:lumOff val="35000"/>
                </a:schemeClr>
              </a:solidFill>
              <a:latin typeface="方正兰亭黑_GBK" pitchFamily="2" charset="-122"/>
              <a:ea typeface="方正兰亭黑_GBK" pitchFamily="2" charset="-122"/>
              <a:sym typeface="方正兰亭黑_GBK" pitchFamily="2" charset="-122"/>
            </a:endParaRPr>
          </a:p>
        </p:txBody>
      </p:sp>
    </p:spTree>
    <p:extLst>
      <p:ext uri="{BB962C8B-B14F-4D97-AF65-F5344CB8AC3E}">
        <p14:creationId xmlns:p14="http://schemas.microsoft.com/office/powerpoint/2010/main" val="29776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500"/>
                            </p:stCondLst>
                            <p:childTnLst>
                              <p:par>
                                <p:cTn id="21" presetID="53" presetClass="entr" presetSubtype="16" fill="hold" grpId="1"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childTnLst>
                          </p:cTn>
                        </p:par>
                        <p:par>
                          <p:cTn id="36" fill="hold">
                            <p:stCondLst>
                              <p:cond delay="1000"/>
                            </p:stCondLst>
                            <p:childTnLst>
                              <p:par>
                                <p:cTn id="37" presetID="53" presetClass="entr" presetSubtype="16" fill="hold" grpId="1"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childTnLst>
                          </p:cTn>
                        </p:par>
                        <p:par>
                          <p:cTn id="52" fill="hold">
                            <p:stCondLst>
                              <p:cond delay="1500"/>
                            </p:stCondLst>
                            <p:childTnLst>
                              <p:par>
                                <p:cTn id="53" presetID="8" presetClass="emph" presetSubtype="0" repeatCount="indefinite" fill="hold" grpId="0" nodeType="afterEffect">
                                  <p:stCondLst>
                                    <p:cond delay="0"/>
                                  </p:stCondLst>
                                  <p:childTnLst>
                                    <p:animRot by="21600000">
                                      <p:cBhvr>
                                        <p:cTn id="54" dur="2000" fill="hold"/>
                                        <p:tgtEl>
                                          <p:spTgt spid="21"/>
                                        </p:tgtEl>
                                        <p:attrNameLst>
                                          <p:attrName>r</p:attrName>
                                        </p:attrNameLst>
                                      </p:cBhvr>
                                    </p:animRot>
                                  </p:childTnLst>
                                </p:cTn>
                              </p:par>
                              <p:par>
                                <p:cTn id="55" presetID="8" presetClass="emph" presetSubtype="0" repeatCount="indefinite" fill="hold" grpId="0" nodeType="withEffect">
                                  <p:stCondLst>
                                    <p:cond delay="0"/>
                                  </p:stCondLst>
                                  <p:childTnLst>
                                    <p:animRot by="21600000">
                                      <p:cBhvr>
                                        <p:cTn id="56" dur="2000" fill="hold"/>
                                        <p:tgtEl>
                                          <p:spTgt spid="22"/>
                                        </p:tgtEl>
                                        <p:attrNameLst>
                                          <p:attrName>r</p:attrName>
                                        </p:attrNameLst>
                                      </p:cBhvr>
                                    </p:animRot>
                                  </p:childTnLst>
                                </p:cTn>
                              </p:par>
                              <p:par>
                                <p:cTn id="57" presetID="8" presetClass="emph" presetSubtype="0" repeatCount="indefinite" fill="hold" grpId="0" nodeType="withEffect">
                                  <p:stCondLst>
                                    <p:cond delay="0"/>
                                  </p:stCondLst>
                                  <p:childTnLst>
                                    <p:animRot by="-21600000">
                                      <p:cBhvr>
                                        <p:cTn id="58" dur="2000" fill="hold"/>
                                        <p:tgtEl>
                                          <p:spTgt spid="20"/>
                                        </p:tgtEl>
                                        <p:attrNameLst>
                                          <p:attrName>r</p:attrName>
                                        </p:attrNameLst>
                                      </p:cBhvr>
                                    </p:animRo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4" grpId="0" animBg="1"/>
      <p:bldP spid="25" grpId="0" animBg="1"/>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508000" y="279317"/>
            <a:ext cx="9144000" cy="323681"/>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4594478" y="279317"/>
            <a:ext cx="97104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endParaRPr lang="zh-CN" altLang="en-US"/>
          </a:p>
        </p:txBody>
      </p:sp>
      <p:sp>
        <p:nvSpPr>
          <p:cNvPr id="6" name="矩形 11"/>
          <p:cNvSpPr>
            <a:spLocks noChangeArrowheads="1"/>
          </p:cNvSpPr>
          <p:nvPr/>
        </p:nvSpPr>
        <p:spPr bwMode="auto">
          <a:xfrm>
            <a:off x="5583373"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7" name="矩形 12"/>
          <p:cNvSpPr>
            <a:spLocks noChangeArrowheads="1"/>
          </p:cNvSpPr>
          <p:nvPr/>
        </p:nvSpPr>
        <p:spPr bwMode="auto">
          <a:xfrm>
            <a:off x="6518717"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8" name="矩形 13"/>
          <p:cNvSpPr>
            <a:spLocks noChangeArrowheads="1"/>
          </p:cNvSpPr>
          <p:nvPr/>
        </p:nvSpPr>
        <p:spPr bwMode="auto">
          <a:xfrm>
            <a:off x="7454061" y="279317"/>
            <a:ext cx="917494" cy="32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0" name="矩形 3"/>
          <p:cNvSpPr>
            <a:spLocks noChangeArrowheads="1"/>
          </p:cNvSpPr>
          <p:nvPr/>
        </p:nvSpPr>
        <p:spPr bwMode="auto">
          <a:xfrm>
            <a:off x="4648028" y="279317"/>
            <a:ext cx="917494" cy="32368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000" b="1" dirty="0">
                <a:solidFill>
                  <a:srgbClr val="4472C4"/>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nvGrpSpPr>
          <p:cNvPr id="11" name="组合 5"/>
          <p:cNvGrpSpPr>
            <a:grpSpLocks/>
          </p:cNvGrpSpPr>
          <p:nvPr/>
        </p:nvGrpSpPr>
        <p:grpSpPr bwMode="auto">
          <a:xfrm>
            <a:off x="8711896" y="305497"/>
            <a:ext cx="270132" cy="271321"/>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grpSp>
        <p:nvGrpSpPr>
          <p:cNvPr id="14" name="组合 4"/>
          <p:cNvGrpSpPr>
            <a:grpSpLocks/>
          </p:cNvGrpSpPr>
          <p:nvPr/>
        </p:nvGrpSpPr>
        <p:grpSpPr bwMode="auto">
          <a:xfrm>
            <a:off x="9090318" y="305497"/>
            <a:ext cx="270132" cy="271321"/>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608755" y="27931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600" dirty="0">
                <a:solidFill>
                  <a:schemeClr val="bg1"/>
                </a:solidFill>
                <a:latin typeface="方正兰亭粗黑简体" pitchFamily="2" charset="-122"/>
                <a:ea typeface="方正兰亭粗黑简体" pitchFamily="2" charset="-122"/>
                <a:sym typeface="方正兰亭粗黑简体" pitchFamily="2" charset="-122"/>
              </a:rPr>
              <a:t>点击输入您的标题内容</a:t>
            </a:r>
          </a:p>
        </p:txBody>
      </p:sp>
      <p:sp>
        <p:nvSpPr>
          <p:cNvPr id="18" name="矩形 4"/>
          <p:cNvSpPr>
            <a:spLocks noChangeArrowheads="1"/>
          </p:cNvSpPr>
          <p:nvPr/>
        </p:nvSpPr>
        <p:spPr bwMode="auto">
          <a:xfrm>
            <a:off x="508001" y="117476"/>
            <a:ext cx="1063865" cy="690203"/>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884043" y="171026"/>
            <a:ext cx="579533" cy="593812"/>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6"/>
          <p:cNvSpPr>
            <a:spLocks noChangeArrowheads="1"/>
          </p:cNvSpPr>
          <p:nvPr/>
        </p:nvSpPr>
        <p:spPr bwMode="auto">
          <a:xfrm>
            <a:off x="749354" y="4202916"/>
            <a:ext cx="2725738" cy="1271588"/>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a:p>
        </p:txBody>
      </p:sp>
      <p:sp>
        <p:nvSpPr>
          <p:cNvPr id="21" name="Freeform 7"/>
          <p:cNvSpPr>
            <a:spLocks noChangeArrowheads="1"/>
          </p:cNvSpPr>
          <p:nvPr/>
        </p:nvSpPr>
        <p:spPr bwMode="auto">
          <a:xfrm>
            <a:off x="749354" y="861229"/>
            <a:ext cx="2725738" cy="3440112"/>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6"/>
          <p:cNvSpPr>
            <a:spLocks noChangeArrowheads="1"/>
          </p:cNvSpPr>
          <p:nvPr/>
        </p:nvSpPr>
        <p:spPr bwMode="auto">
          <a:xfrm>
            <a:off x="3775129" y="4202916"/>
            <a:ext cx="2725738" cy="1271588"/>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a:p>
        </p:txBody>
      </p:sp>
      <p:sp>
        <p:nvSpPr>
          <p:cNvPr id="23" name="Freeform 7"/>
          <p:cNvSpPr>
            <a:spLocks noChangeArrowheads="1"/>
          </p:cNvSpPr>
          <p:nvPr/>
        </p:nvSpPr>
        <p:spPr bwMode="auto">
          <a:xfrm>
            <a:off x="3775129" y="861229"/>
            <a:ext cx="2725738" cy="3440112"/>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6"/>
          <p:cNvSpPr>
            <a:spLocks noChangeArrowheads="1"/>
          </p:cNvSpPr>
          <p:nvPr/>
        </p:nvSpPr>
        <p:spPr bwMode="auto">
          <a:xfrm>
            <a:off x="6851704" y="4202916"/>
            <a:ext cx="2725738" cy="1271588"/>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a:p>
        </p:txBody>
      </p:sp>
      <p:sp>
        <p:nvSpPr>
          <p:cNvPr id="25" name="Freeform 7"/>
          <p:cNvSpPr>
            <a:spLocks noChangeArrowheads="1"/>
          </p:cNvSpPr>
          <p:nvPr/>
        </p:nvSpPr>
        <p:spPr bwMode="auto">
          <a:xfrm>
            <a:off x="6851704" y="861229"/>
            <a:ext cx="2725738" cy="3440112"/>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TextBox 9"/>
          <p:cNvSpPr>
            <a:spLocks noChangeArrowheads="1"/>
          </p:cNvSpPr>
          <p:nvPr/>
        </p:nvSpPr>
        <p:spPr bwMode="auto">
          <a:xfrm>
            <a:off x="812854" y="4421992"/>
            <a:ext cx="255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
        <p:nvSpPr>
          <p:cNvPr id="27" name="TextBox 10"/>
          <p:cNvSpPr>
            <a:spLocks noChangeArrowheads="1"/>
          </p:cNvSpPr>
          <p:nvPr/>
        </p:nvSpPr>
        <p:spPr bwMode="auto">
          <a:xfrm>
            <a:off x="3825930" y="4510892"/>
            <a:ext cx="25511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
        <p:nvSpPr>
          <p:cNvPr id="28" name="TextBox 11"/>
          <p:cNvSpPr>
            <a:spLocks noChangeArrowheads="1"/>
          </p:cNvSpPr>
          <p:nvPr/>
        </p:nvSpPr>
        <p:spPr bwMode="auto">
          <a:xfrm>
            <a:off x="6915204" y="4510892"/>
            <a:ext cx="255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Tree>
    <p:extLst>
      <p:ext uri="{BB962C8B-B14F-4D97-AF65-F5344CB8AC3E}">
        <p14:creationId xmlns:p14="http://schemas.microsoft.com/office/powerpoint/2010/main" val="77645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00"/>
                                  </p:stCondLst>
                                  <p:childTnLst>
                                    <p:set>
                                      <p:cBhvr>
                                        <p:cTn id="11" dur="1" fill="hold">
                                          <p:stCondLst>
                                            <p:cond delay="0"/>
                                          </p:stCondLst>
                                        </p:cTn>
                                        <p:tgtEl>
                                          <p:spTgt spid="23"/>
                                        </p:tgtEl>
                                        <p:attrNameLst>
                                          <p:attrName>style.visibility</p:attrName>
                                        </p:attrNameLst>
                                      </p:cBhvr>
                                      <p:to>
                                        <p:strVal val="visible"/>
                                      </p:to>
                                    </p:set>
                                    <p:animEffect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5"/>
                                        </p:tgtEl>
                                        <p:attrNameLst>
                                          <p:attrName>style.visibility</p:attrName>
                                        </p:attrNameLst>
                                      </p:cBhvr>
                                      <p:to>
                                        <p:strVal val="visible"/>
                                      </p:to>
                                    </p:set>
                                    <p:animEffect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par>
                          <p:cTn id="20" fill="hold">
                            <p:stCondLst>
                              <p:cond delay="1400"/>
                            </p:stCondLst>
                            <p:childTnLst>
                              <p:par>
                                <p:cTn id="21" presetID="42"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00"/>
                                  </p:stCondLst>
                                  <p:childTnLst>
                                    <p:set>
                                      <p:cBhvr>
                                        <p:cTn id="27" dur="1" fill="hold">
                                          <p:stCondLst>
                                            <p:cond delay="0"/>
                                          </p:stCondLst>
                                        </p:cTn>
                                        <p:tgtEl>
                                          <p:spTgt spid="22"/>
                                        </p:tgtEl>
                                        <p:attrNameLst>
                                          <p:attrName>style.visibility</p:attrName>
                                        </p:attrNameLst>
                                      </p:cBhvr>
                                      <p:to>
                                        <p:strVal val="visible"/>
                                      </p:to>
                                    </p:set>
                                    <p:animEffect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400"/>
                                  </p:stCondLst>
                                  <p:childTnLst>
                                    <p:set>
                                      <p:cBhvr>
                                        <p:cTn id="32" dur="1" fill="hold">
                                          <p:stCondLst>
                                            <p:cond delay="0"/>
                                          </p:stCondLst>
                                        </p:cTn>
                                        <p:tgtEl>
                                          <p:spTgt spid="24"/>
                                        </p:tgtEl>
                                        <p:attrNameLst>
                                          <p:attrName>style.visibility</p:attrName>
                                        </p:attrNameLst>
                                      </p:cBhvr>
                                      <p:to>
                                        <p:strVal val="visible"/>
                                      </p:to>
                                    </p:set>
                                    <p:animEffect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par>
                          <p:cTn id="36" fill="hold">
                            <p:stCondLst>
                              <p:cond delay="2800"/>
                            </p:stCondLst>
                            <p:childTnLst>
                              <p:par>
                                <p:cTn id="37" presetID="22" presetClass="entr" presetSubtype="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filter="wipe(up)">
                                      <p:cBhvr>
                                        <p:cTn id="39" dur="500"/>
                                        <p:tgtEl>
                                          <p:spTgt spid="26"/>
                                        </p:tgtEl>
                                      </p:cBhvr>
                                    </p:animEffect>
                                  </p:childTnLst>
                                </p:cTn>
                              </p:par>
                            </p:childTnLst>
                          </p:cTn>
                        </p:par>
                        <p:par>
                          <p:cTn id="40" fill="hold">
                            <p:stCondLst>
                              <p:cond delay="3300"/>
                            </p:stCondLst>
                            <p:childTnLst>
                              <p:par>
                                <p:cTn id="41" presetID="22" presetClass="entr" presetSubtype="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filter="wipe(up)">
                                      <p:cBhvr>
                                        <p:cTn id="43" dur="500"/>
                                        <p:tgtEl>
                                          <p:spTgt spid="27"/>
                                        </p:tgtEl>
                                      </p:cBhvr>
                                    </p:animEffect>
                                  </p:childTnLst>
                                </p:cTn>
                              </p:par>
                            </p:childTnLst>
                          </p:cTn>
                        </p:par>
                        <p:par>
                          <p:cTn id="44" fill="hold">
                            <p:stCondLst>
                              <p:cond delay="3800"/>
                            </p:stCondLst>
                            <p:childTnLst>
                              <p:par>
                                <p:cTn id="45" presetID="22" presetClass="entr" presetSubtype="1"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filter="wipe(up)">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p:bldP spid="27" grpId="0" bldLvl="0"/>
      <p:bldP spid="28"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TotalTime>
  <Words>4155</Words>
  <Application>Microsoft Office PowerPoint</Application>
  <PresentationFormat>自定义</PresentationFormat>
  <Paragraphs>370</Paragraphs>
  <Slides>27</Slides>
  <Notes>26</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第一PPT</dc:creator>
  <cp:keywords>www.1ppt.com</cp:keywords>
  <dc:description>www.1ppt.com</dc:description>
  <cp:lastModifiedBy>Windows User</cp:lastModifiedBy>
  <cp:revision>18</cp:revision>
  <dcterms:created xsi:type="dcterms:W3CDTF">2017-04-20T11:14:20Z</dcterms:created>
  <dcterms:modified xsi:type="dcterms:W3CDTF">2019-12-06T12:45:59Z</dcterms:modified>
</cp:coreProperties>
</file>