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87" r:id="rId3"/>
    <p:sldId id="261" r:id="rId4"/>
    <p:sldId id="273" r:id="rId5"/>
    <p:sldId id="262" r:id="rId6"/>
    <p:sldId id="264" r:id="rId7"/>
    <p:sldId id="258" r:id="rId8"/>
    <p:sldId id="266" r:id="rId9"/>
    <p:sldId id="263" r:id="rId10"/>
    <p:sldId id="257" r:id="rId11"/>
    <p:sldId id="271" r:id="rId12"/>
    <p:sldId id="272" r:id="rId13"/>
    <p:sldId id="270" r:id="rId14"/>
    <p:sldId id="269" r:id="rId15"/>
    <p:sldId id="268" r:id="rId16"/>
    <p:sldId id="267" r:id="rId17"/>
    <p:sldId id="259" r:id="rId18"/>
    <p:sldId id="265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6" r:id="rId30"/>
    <p:sldId id="285" r:id="rId31"/>
    <p:sldId id="288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03C"/>
    <a:srgbClr val="5A5434"/>
    <a:srgbClr val="655E39"/>
    <a:srgbClr val="67603B"/>
    <a:srgbClr val="E9344C"/>
    <a:srgbClr val="BD152D"/>
    <a:srgbClr val="8E1022"/>
    <a:srgbClr val="8B0B20"/>
    <a:srgbClr val="39090C"/>
    <a:srgbClr val="475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</c:spPr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3"/>
            <c:bubble3D val="0"/>
            <c:spPr>
              <a:solidFill>
                <a:schemeClr val="bg1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7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 w="25356">
          <a:noFill/>
        </a:ln>
      </c:spPr>
    </c:plotArea>
    <c:plotVisOnly val="1"/>
    <c:dispBlanksAs val="gap"/>
    <c:showDLblsOverMax val="0"/>
  </c:chart>
  <c:txPr>
    <a:bodyPr/>
    <a:lstStyle/>
    <a:p>
      <a:pPr>
        <a:defRPr sz="1797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3306-D26D-43DD-9E34-D85143E51C7D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42BE-813B-4E60-99C9-DE06CA382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8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2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1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49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9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9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23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39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59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04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8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56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31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4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605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1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7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1E31-880C-4E28-A67C-B893089778A4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6450-41E7-429E-A4AE-10EF9B4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陈建\网上作图\PP制作\素材\未标题-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0157" y="1851670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毕业论文答辩模板</a:t>
            </a:r>
            <a:endParaRPr lang="zh-CN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2053" name="Picture 5" descr="E:\陈建\网上作图\PP制作\素材\未标题-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180" y="3075806"/>
            <a:ext cx="3886200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17156" y="3269339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XX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学院</a:t>
            </a:r>
            <a:r>
              <a:rPr lang="en-US" altLang="zh-CN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XXXX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系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0256" y="326933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201X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级</a:t>
            </a:r>
            <a:r>
              <a:rPr lang="en-US" altLang="zh-CN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班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9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研究思路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15" name="剪去同侧角的矩形 114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54"/>
          <p:cNvSpPr>
            <a:spLocks/>
          </p:cNvSpPr>
          <p:nvPr/>
        </p:nvSpPr>
        <p:spPr bwMode="auto">
          <a:xfrm>
            <a:off x="2171700" y="1338759"/>
            <a:ext cx="1045369" cy="1053703"/>
          </a:xfrm>
          <a:custGeom>
            <a:avLst/>
            <a:gdLst>
              <a:gd name="T0" fmla="*/ 0 w 163"/>
              <a:gd name="T1" fmla="*/ 0 h 164"/>
              <a:gd name="T2" fmla="*/ 384840 w 163"/>
              <a:gd name="T3" fmla="*/ 1404782 h 164"/>
              <a:gd name="T4" fmla="*/ 820993 w 163"/>
              <a:gd name="T5" fmla="*/ 608168 h 164"/>
              <a:gd name="T6" fmla="*/ 1393977 w 163"/>
              <a:gd name="T7" fmla="*/ 0 h 164"/>
              <a:gd name="T8" fmla="*/ 0 w 163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" h="164">
                <a:moveTo>
                  <a:pt x="0" y="0"/>
                </a:moveTo>
                <a:cubicBezTo>
                  <a:pt x="45" y="164"/>
                  <a:pt x="45" y="164"/>
                  <a:pt x="45" y="164"/>
                </a:cubicBezTo>
                <a:cubicBezTo>
                  <a:pt x="52" y="145"/>
                  <a:pt x="87" y="87"/>
                  <a:pt x="96" y="71"/>
                </a:cubicBezTo>
                <a:cubicBezTo>
                  <a:pt x="126" y="16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9" name="Freeform 83"/>
          <p:cNvSpPr/>
          <p:nvPr/>
        </p:nvSpPr>
        <p:spPr>
          <a:xfrm>
            <a:off x="1575198" y="1730474"/>
            <a:ext cx="2525315" cy="821531"/>
          </a:xfrm>
          <a:custGeom>
            <a:avLst/>
            <a:gdLst>
              <a:gd name="connsiteX0" fmla="*/ 627128 w 3918640"/>
              <a:gd name="connsiteY0" fmla="*/ 0 h 1274382"/>
              <a:gd name="connsiteX1" fmla="*/ 2311115 w 3918640"/>
              <a:gd name="connsiteY1" fmla="*/ 0 h 1274382"/>
              <a:gd name="connsiteX2" fmla="*/ 2343852 w 3918640"/>
              <a:gd name="connsiteY2" fmla="*/ 0 h 1274382"/>
              <a:gd name="connsiteX3" fmla="*/ 2510711 w 3918640"/>
              <a:gd name="connsiteY3" fmla="*/ 0 h 1274382"/>
              <a:gd name="connsiteX4" fmla="*/ 2689091 w 3918640"/>
              <a:gd name="connsiteY4" fmla="*/ 0 h 1274382"/>
              <a:gd name="connsiteX5" fmla="*/ 2839532 w 3918640"/>
              <a:gd name="connsiteY5" fmla="*/ 0 h 1274382"/>
              <a:gd name="connsiteX6" fmla="*/ 2955313 w 3918640"/>
              <a:gd name="connsiteY6" fmla="*/ 0 h 1274382"/>
              <a:gd name="connsiteX7" fmla="*/ 3029711 w 3918640"/>
              <a:gd name="connsiteY7" fmla="*/ 0 h 1274382"/>
              <a:gd name="connsiteX8" fmla="*/ 3056004 w 3918640"/>
              <a:gd name="connsiteY8" fmla="*/ 0 h 1274382"/>
              <a:gd name="connsiteX9" fmla="*/ 3918640 w 3918640"/>
              <a:gd name="connsiteY9" fmla="*/ 0 h 1274382"/>
              <a:gd name="connsiteX10" fmla="*/ 3918640 w 3918640"/>
              <a:gd name="connsiteY10" fmla="*/ 817544 h 1274382"/>
              <a:gd name="connsiteX11" fmla="*/ 2343852 w 3918640"/>
              <a:gd name="connsiteY11" fmla="*/ 817544 h 1274382"/>
              <a:gd name="connsiteX12" fmla="*/ 2343852 w 3918640"/>
              <a:gd name="connsiteY12" fmla="*/ 805669 h 1274382"/>
              <a:gd name="connsiteX13" fmla="*/ 2259651 w 3918640"/>
              <a:gd name="connsiteY13" fmla="*/ 975699 h 1274382"/>
              <a:gd name="connsiteX14" fmla="*/ 0 w 3918640"/>
              <a:gd name="connsiteY14" fmla="*/ 1274382 h 1274382"/>
              <a:gd name="connsiteX15" fmla="*/ 507675 w 3918640"/>
              <a:gd name="connsiteY15" fmla="*/ 59737 h 1274382"/>
              <a:gd name="connsiteX16" fmla="*/ 627128 w 3918640"/>
              <a:gd name="connsiteY16" fmla="*/ 0 h 12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640" h="1274382">
                <a:moveTo>
                  <a:pt x="627128" y="0"/>
                </a:moveTo>
                <a:cubicBezTo>
                  <a:pt x="683121" y="0"/>
                  <a:pt x="1617903" y="0"/>
                  <a:pt x="2311115" y="0"/>
                </a:cubicBezTo>
                <a:lnTo>
                  <a:pt x="2343852" y="0"/>
                </a:lnTo>
                <a:lnTo>
                  <a:pt x="2510711" y="0"/>
                </a:lnTo>
                <a:lnTo>
                  <a:pt x="2689091" y="0"/>
                </a:lnTo>
                <a:lnTo>
                  <a:pt x="2839532" y="0"/>
                </a:lnTo>
                <a:lnTo>
                  <a:pt x="2955313" y="0"/>
                </a:lnTo>
                <a:lnTo>
                  <a:pt x="3029711" y="0"/>
                </a:lnTo>
                <a:lnTo>
                  <a:pt x="3056004" y="0"/>
                </a:lnTo>
                <a:lnTo>
                  <a:pt x="3918640" y="0"/>
                </a:lnTo>
                <a:lnTo>
                  <a:pt x="3918640" y="817544"/>
                </a:lnTo>
                <a:lnTo>
                  <a:pt x="2343852" y="817544"/>
                </a:lnTo>
                <a:lnTo>
                  <a:pt x="2343852" y="805669"/>
                </a:lnTo>
                <a:lnTo>
                  <a:pt x="2259651" y="975699"/>
                </a:lnTo>
                <a:cubicBezTo>
                  <a:pt x="2170061" y="1194733"/>
                  <a:pt x="89589" y="1025479"/>
                  <a:pt x="0" y="1274382"/>
                </a:cubicBezTo>
                <a:cubicBezTo>
                  <a:pt x="0" y="1274382"/>
                  <a:pt x="0" y="1274382"/>
                  <a:pt x="507675" y="59737"/>
                </a:cubicBezTo>
                <a:cubicBezTo>
                  <a:pt x="507675" y="59737"/>
                  <a:pt x="537538" y="0"/>
                  <a:pt x="627128" y="0"/>
                </a:cubicBezTo>
                <a:close/>
              </a:path>
            </a:pathLst>
          </a:custGeom>
          <a:solidFill>
            <a:srgbClr val="655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20" name="Freeform 56"/>
          <p:cNvSpPr>
            <a:spLocks/>
          </p:cNvSpPr>
          <p:nvPr/>
        </p:nvSpPr>
        <p:spPr bwMode="auto">
          <a:xfrm>
            <a:off x="1258491" y="2257921"/>
            <a:ext cx="2569369" cy="815578"/>
          </a:xfrm>
          <a:custGeom>
            <a:avLst/>
            <a:gdLst>
              <a:gd name="T0" fmla="*/ 51 w 400"/>
              <a:gd name="T1" fmla="*/ 6 h 127"/>
              <a:gd name="T2" fmla="*/ 0 w 400"/>
              <a:gd name="T3" fmla="*/ 127 h 127"/>
              <a:gd name="T4" fmla="*/ 320 w 400"/>
              <a:gd name="T5" fmla="*/ 98 h 127"/>
              <a:gd name="T6" fmla="*/ 400 w 400"/>
              <a:gd name="T7" fmla="*/ 0 h 127"/>
              <a:gd name="T8" fmla="*/ 63 w 400"/>
              <a:gd name="T9" fmla="*/ 0 h 127"/>
              <a:gd name="T10" fmla="*/ 51 w 400"/>
              <a:gd name="T11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7">
                <a:moveTo>
                  <a:pt x="51" y="6"/>
                </a:moveTo>
                <a:cubicBezTo>
                  <a:pt x="0" y="127"/>
                  <a:pt x="0" y="127"/>
                  <a:pt x="0" y="127"/>
                </a:cubicBezTo>
                <a:cubicBezTo>
                  <a:pt x="9" y="102"/>
                  <a:pt x="311" y="119"/>
                  <a:pt x="320" y="98"/>
                </a:cubicBezTo>
                <a:cubicBezTo>
                  <a:pt x="347" y="35"/>
                  <a:pt x="400" y="0"/>
                  <a:pt x="400" y="0"/>
                </a:cubicBezTo>
                <a:cubicBezTo>
                  <a:pt x="400" y="0"/>
                  <a:pt x="72" y="0"/>
                  <a:pt x="63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21" name="Freeform 85"/>
          <p:cNvSpPr>
            <a:spLocks/>
          </p:cNvSpPr>
          <p:nvPr/>
        </p:nvSpPr>
        <p:spPr bwMode="auto">
          <a:xfrm>
            <a:off x="951310" y="2803228"/>
            <a:ext cx="3570684" cy="829865"/>
          </a:xfrm>
          <a:custGeom>
            <a:avLst/>
            <a:gdLst>
              <a:gd name="connsiteX0" fmla="*/ 4015982 w 5541497"/>
              <a:gd name="connsiteY0" fmla="*/ 0 h 1287474"/>
              <a:gd name="connsiteX1" fmla="*/ 5541497 w 5541497"/>
              <a:gd name="connsiteY1" fmla="*/ 0 h 1287474"/>
              <a:gd name="connsiteX2" fmla="*/ 5541497 w 5541497"/>
              <a:gd name="connsiteY2" fmla="*/ 809583 h 1287474"/>
              <a:gd name="connsiteX3" fmla="*/ 4162274 w 5541497"/>
              <a:gd name="connsiteY3" fmla="*/ 809583 h 1287474"/>
              <a:gd name="connsiteX4" fmla="*/ 4074241 w 5541497"/>
              <a:gd name="connsiteY4" fmla="*/ 987809 h 1287474"/>
              <a:gd name="connsiteX5" fmla="*/ 0 w 5541497"/>
              <a:gd name="connsiteY5" fmla="*/ 1287474 h 1287474"/>
              <a:gd name="connsiteX6" fmla="*/ 508035 w 5541497"/>
              <a:gd name="connsiteY6" fmla="*/ 68834 h 1287474"/>
              <a:gd name="connsiteX7" fmla="*/ 627573 w 5541497"/>
              <a:gd name="connsiteY7" fmla="*/ 8901 h 1287474"/>
              <a:gd name="connsiteX8" fmla="*/ 3904986 w 5541497"/>
              <a:gd name="connsiteY8" fmla="*/ 8901 h 1287474"/>
              <a:gd name="connsiteX9" fmla="*/ 4015982 w 5541497"/>
              <a:gd name="connsiteY9" fmla="*/ 8901 h 1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1497" h="1287474">
                <a:moveTo>
                  <a:pt x="4015982" y="0"/>
                </a:moveTo>
                <a:lnTo>
                  <a:pt x="5541497" y="0"/>
                </a:lnTo>
                <a:lnTo>
                  <a:pt x="5541497" y="809583"/>
                </a:lnTo>
                <a:lnTo>
                  <a:pt x="4162274" y="809583"/>
                </a:lnTo>
                <a:lnTo>
                  <a:pt x="4074241" y="987809"/>
                </a:lnTo>
                <a:cubicBezTo>
                  <a:pt x="3984588" y="1207563"/>
                  <a:pt x="89653" y="1037753"/>
                  <a:pt x="0" y="1287474"/>
                </a:cubicBezTo>
                <a:cubicBezTo>
                  <a:pt x="0" y="1287474"/>
                  <a:pt x="0" y="1287474"/>
                  <a:pt x="508035" y="68834"/>
                </a:cubicBezTo>
                <a:cubicBezTo>
                  <a:pt x="508035" y="68834"/>
                  <a:pt x="527958" y="8901"/>
                  <a:pt x="627573" y="8901"/>
                </a:cubicBezTo>
                <a:cubicBezTo>
                  <a:pt x="689210" y="8901"/>
                  <a:pt x="2671853" y="8901"/>
                  <a:pt x="3904986" y="8901"/>
                </a:cubicBezTo>
                <a:lnTo>
                  <a:pt x="4015982" y="8901"/>
                </a:lnTo>
                <a:close/>
              </a:path>
            </a:pathLst>
          </a:cu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22" name="Freeform 58"/>
          <p:cNvSpPr>
            <a:spLocks/>
          </p:cNvSpPr>
          <p:nvPr/>
        </p:nvSpPr>
        <p:spPr bwMode="auto">
          <a:xfrm>
            <a:off x="764381" y="3324721"/>
            <a:ext cx="3563541" cy="589359"/>
          </a:xfrm>
          <a:custGeom>
            <a:avLst/>
            <a:gdLst>
              <a:gd name="T0" fmla="*/ 46 w 555"/>
              <a:gd name="T1" fmla="*/ 0 h 92"/>
              <a:gd name="T2" fmla="*/ 34 w 555"/>
              <a:gd name="T3" fmla="*/ 6 h 92"/>
              <a:gd name="T4" fmla="*/ 0 w 555"/>
              <a:gd name="T5" fmla="*/ 84 h 92"/>
              <a:gd name="T6" fmla="*/ 238 w 555"/>
              <a:gd name="T7" fmla="*/ 92 h 92"/>
              <a:gd name="T8" fmla="*/ 478 w 555"/>
              <a:gd name="T9" fmla="*/ 92 h 92"/>
              <a:gd name="T10" fmla="*/ 555 w 555"/>
              <a:gd name="T11" fmla="*/ 0 h 92"/>
              <a:gd name="T12" fmla="*/ 46 w 55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92">
                <a:moveTo>
                  <a:pt x="46" y="0"/>
                </a:moveTo>
                <a:cubicBezTo>
                  <a:pt x="36" y="0"/>
                  <a:pt x="34" y="6"/>
                  <a:pt x="34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8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5" y="0"/>
                  <a:pt x="555" y="0"/>
                </a:cubicBezTo>
                <a:cubicBezTo>
                  <a:pt x="555" y="0"/>
                  <a:pt x="55" y="0"/>
                  <a:pt x="46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23" name="Freeform 60"/>
          <p:cNvSpPr>
            <a:spLocks/>
          </p:cNvSpPr>
          <p:nvPr/>
        </p:nvSpPr>
        <p:spPr bwMode="auto">
          <a:xfrm>
            <a:off x="2614612" y="2281734"/>
            <a:ext cx="1204913" cy="0"/>
          </a:xfrm>
          <a:custGeom>
            <a:avLst/>
            <a:gdLst>
              <a:gd name="T0" fmla="*/ 1597949 w 188"/>
              <a:gd name="T1" fmla="*/ 1606494 w 188"/>
              <a:gd name="T2" fmla="*/ 0 w 188"/>
              <a:gd name="T3" fmla="*/ 0 w 188"/>
              <a:gd name="T4" fmla="*/ 1597949 w 188"/>
              <a:gd name="T5" fmla="*/ 0 60000 65536"/>
              <a:gd name="T6" fmla="*/ 0 60000 65536"/>
              <a:gd name="T7" fmla="*/ 0 60000 65536"/>
              <a:gd name="T8" fmla="*/ 0 60000 65536"/>
              <a:gd name="T9" fmla="*/ 0 60000 65536"/>
            </a:gdLst>
            <a:ahLst/>
            <a:cxnLst>
              <a:cxn ang="T5">
                <a:pos x="T0" y="0"/>
              </a:cxn>
              <a:cxn ang="T6">
                <a:pos x="T1" y="0"/>
              </a:cxn>
              <a:cxn ang="T7">
                <a:pos x="T2" y="0"/>
              </a:cxn>
              <a:cxn ang="T8">
                <a:pos x="T3" y="0"/>
              </a:cxn>
              <a:cxn ang="T9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4" name="Freeform 62"/>
          <p:cNvSpPr>
            <a:spLocks/>
          </p:cNvSpPr>
          <p:nvPr/>
        </p:nvSpPr>
        <p:spPr bwMode="auto">
          <a:xfrm>
            <a:off x="3120629" y="3329484"/>
            <a:ext cx="1207294" cy="0"/>
          </a:xfrm>
          <a:custGeom>
            <a:avLst/>
            <a:gdLst>
              <a:gd name="T0" fmla="*/ 1601533 w 188"/>
              <a:gd name="T1" fmla="*/ 1610097 w 188"/>
              <a:gd name="T2" fmla="*/ 0 w 188"/>
              <a:gd name="T3" fmla="*/ 0 w 188"/>
              <a:gd name="T4" fmla="*/ 1601533 w 188"/>
              <a:gd name="T5" fmla="*/ 0 60000 65536"/>
              <a:gd name="T6" fmla="*/ 0 60000 65536"/>
              <a:gd name="T7" fmla="*/ 0 60000 65536"/>
              <a:gd name="T8" fmla="*/ 0 60000 65536"/>
              <a:gd name="T9" fmla="*/ 0 60000 65536"/>
            </a:gdLst>
            <a:ahLst/>
            <a:cxnLst>
              <a:cxn ang="T5">
                <a:pos x="T0" y="0"/>
              </a:cxn>
              <a:cxn ang="T6">
                <a:pos x="T1" y="0"/>
              </a:cxn>
              <a:cxn ang="T7">
                <a:pos x="T2" y="0"/>
              </a:cxn>
              <a:cxn ang="T8">
                <a:pos x="T3" y="0"/>
              </a:cxn>
              <a:cxn ang="T9">
                <a:pos x="T4" y="0"/>
              </a:cxn>
            </a:cxnLst>
            <a:rect l="0" t="0" r="r" b="b"/>
            <a:pathLst>
              <a:path w="188">
                <a:moveTo>
                  <a:pt x="187" y="0"/>
                </a:moveTo>
                <a:cubicBezTo>
                  <a:pt x="187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87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5" name="Freeform 63"/>
          <p:cNvSpPr>
            <a:spLocks/>
          </p:cNvSpPr>
          <p:nvPr/>
        </p:nvSpPr>
        <p:spPr bwMode="auto">
          <a:xfrm>
            <a:off x="2171700" y="1338759"/>
            <a:ext cx="1045369" cy="0"/>
          </a:xfrm>
          <a:custGeom>
            <a:avLst/>
            <a:gdLst>
              <a:gd name="T0" fmla="*/ 1385425 w 163"/>
              <a:gd name="T1" fmla="*/ 1393977 w 163"/>
              <a:gd name="T2" fmla="*/ 0 w 163"/>
              <a:gd name="T3" fmla="*/ 0 w 163"/>
              <a:gd name="T4" fmla="*/ 1385425 w 163"/>
              <a:gd name="T5" fmla="*/ 0 60000 65536"/>
              <a:gd name="T6" fmla="*/ 0 60000 65536"/>
              <a:gd name="T7" fmla="*/ 0 60000 65536"/>
              <a:gd name="T8" fmla="*/ 0 60000 65536"/>
              <a:gd name="T9" fmla="*/ 0 60000 65536"/>
            </a:gdLst>
            <a:ahLst/>
            <a:cxnLst>
              <a:cxn ang="T5">
                <a:pos x="T0" y="0"/>
              </a:cxn>
              <a:cxn ang="T6">
                <a:pos x="T1" y="0"/>
              </a:cxn>
              <a:cxn ang="T7">
                <a:pos x="T2" y="0"/>
              </a:cxn>
              <a:cxn ang="T8">
                <a:pos x="T3" y="0"/>
              </a:cxn>
              <a:cxn ang="T9">
                <a:pos x="T4" y="0"/>
              </a:cxn>
            </a:cxnLst>
            <a:rect l="0" t="0" r="r" b="b"/>
            <a:pathLst>
              <a:path w="163">
                <a:moveTo>
                  <a:pt x="162" y="0"/>
                </a:move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62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6" name="Freeform 61"/>
          <p:cNvSpPr>
            <a:spLocks/>
          </p:cNvSpPr>
          <p:nvPr/>
        </p:nvSpPr>
        <p:spPr bwMode="auto">
          <a:xfrm>
            <a:off x="2863454" y="2804417"/>
            <a:ext cx="1615678" cy="4763"/>
          </a:xfrm>
          <a:custGeom>
            <a:avLst/>
            <a:gdLst>
              <a:gd name="T0" fmla="*/ 2143387 w 188"/>
              <a:gd name="T1" fmla="*/ 7204 h 1"/>
              <a:gd name="T2" fmla="*/ 2154849 w 188"/>
              <a:gd name="T3" fmla="*/ 0 h 1"/>
              <a:gd name="T4" fmla="*/ 0 w 188"/>
              <a:gd name="T5" fmla="*/ 0 h 1"/>
              <a:gd name="T6" fmla="*/ 0 w 188"/>
              <a:gd name="T7" fmla="*/ 7204 h 1"/>
              <a:gd name="T8" fmla="*/ 2143387 w 188"/>
              <a:gd name="T9" fmla="*/ 7204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" h="1">
                <a:moveTo>
                  <a:pt x="187" y="1"/>
                </a:move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lnTo>
                  <a:pt x="187" y="1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7" name="Freeform 59"/>
          <p:cNvSpPr>
            <a:spLocks/>
          </p:cNvSpPr>
          <p:nvPr/>
        </p:nvSpPr>
        <p:spPr bwMode="auto">
          <a:xfrm>
            <a:off x="2350293" y="1731665"/>
            <a:ext cx="1862138" cy="8334"/>
          </a:xfrm>
          <a:custGeom>
            <a:avLst/>
            <a:gdLst>
              <a:gd name="T0" fmla="*/ 2483211 w 185"/>
              <a:gd name="T1" fmla="*/ 0 h 1"/>
              <a:gd name="T2" fmla="*/ 0 w 185"/>
              <a:gd name="T3" fmla="*/ 0 h 1"/>
              <a:gd name="T4" fmla="*/ 0 w 185"/>
              <a:gd name="T5" fmla="*/ 10805 h 1"/>
              <a:gd name="T6" fmla="*/ 2469788 w 185"/>
              <a:gd name="T7" fmla="*/ 10805 h 1"/>
              <a:gd name="T8" fmla="*/ 2483211 w 185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5" h="1">
                <a:moveTo>
                  <a:pt x="18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84" y="1"/>
                  <a:pt x="184" y="1"/>
                  <a:pt x="184" y="1"/>
                </a:cubicBezTo>
                <a:cubicBezTo>
                  <a:pt x="184" y="0"/>
                  <a:pt x="185" y="0"/>
                  <a:pt x="185" y="0"/>
                </a:cubicBezTo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8" name="Oval 76"/>
          <p:cNvSpPr/>
          <p:nvPr/>
        </p:nvSpPr>
        <p:spPr>
          <a:xfrm>
            <a:off x="2775347" y="1207790"/>
            <a:ext cx="717947" cy="717947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29" name="Oval 78"/>
          <p:cNvSpPr/>
          <p:nvPr/>
        </p:nvSpPr>
        <p:spPr>
          <a:xfrm>
            <a:off x="3881438" y="1651893"/>
            <a:ext cx="717947" cy="717947"/>
          </a:xfrm>
          <a:prstGeom prst="ellipse">
            <a:avLst/>
          </a:prstGeom>
          <a:solidFill>
            <a:schemeClr val="bg1"/>
          </a:solidFill>
          <a:ln w="92075">
            <a:solidFill>
              <a:srgbClr val="655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0" name="Oval 79"/>
          <p:cNvSpPr/>
          <p:nvPr/>
        </p:nvSpPr>
        <p:spPr>
          <a:xfrm>
            <a:off x="3250407" y="2173387"/>
            <a:ext cx="717947" cy="717947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1" name="Oval 80"/>
          <p:cNvSpPr/>
          <p:nvPr/>
        </p:nvSpPr>
        <p:spPr>
          <a:xfrm>
            <a:off x="4312444" y="2703215"/>
            <a:ext cx="717947" cy="717947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2" name="Oval 81"/>
          <p:cNvSpPr/>
          <p:nvPr/>
        </p:nvSpPr>
        <p:spPr>
          <a:xfrm>
            <a:off x="3740944" y="3273524"/>
            <a:ext cx="717947" cy="717947"/>
          </a:xfrm>
          <a:prstGeom prst="ellipse">
            <a:avLst/>
          </a:prstGeom>
          <a:solidFill>
            <a:schemeClr val="bg1"/>
          </a:solidFill>
          <a:ln w="920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3" name="Freeform 64"/>
          <p:cNvSpPr>
            <a:spLocks/>
          </p:cNvSpPr>
          <p:nvPr/>
        </p:nvSpPr>
        <p:spPr bwMode="auto">
          <a:xfrm>
            <a:off x="1760935" y="1330424"/>
            <a:ext cx="1681163" cy="2867025"/>
          </a:xfrm>
          <a:custGeom>
            <a:avLst/>
            <a:gdLst>
              <a:gd name="T0" fmla="*/ 2240447 w 262"/>
              <a:gd name="T1" fmla="*/ 3470402 h 446"/>
              <a:gd name="T2" fmla="*/ 547285 w 262"/>
              <a:gd name="T3" fmla="*/ 0 h 446"/>
              <a:gd name="T4" fmla="*/ 222334 w 262"/>
              <a:gd name="T5" fmla="*/ 668374 h 446"/>
              <a:gd name="T6" fmla="*/ 1770124 w 262"/>
              <a:gd name="T7" fmla="*/ 3821727 h 446"/>
              <a:gd name="T8" fmla="*/ 2240447 w 262"/>
              <a:gd name="T9" fmla="*/ 3478971 h 446"/>
              <a:gd name="T10" fmla="*/ 2240447 w 262"/>
              <a:gd name="T11" fmla="*/ 3478971 h 446"/>
              <a:gd name="T12" fmla="*/ 2240447 w 262"/>
              <a:gd name="T13" fmla="*/ 3478971 h 446"/>
              <a:gd name="T14" fmla="*/ 2240447 w 262"/>
              <a:gd name="T15" fmla="*/ 3470402 h 4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2" h="446">
                <a:moveTo>
                  <a:pt x="262" y="405"/>
                </a:moveTo>
                <a:cubicBezTo>
                  <a:pt x="64" y="0"/>
                  <a:pt x="64" y="0"/>
                  <a:pt x="64" y="0"/>
                </a:cubicBezTo>
                <a:cubicBezTo>
                  <a:pt x="26" y="78"/>
                  <a:pt x="26" y="78"/>
                  <a:pt x="26" y="78"/>
                </a:cubicBezTo>
                <a:cubicBezTo>
                  <a:pt x="17" y="96"/>
                  <a:pt x="0" y="151"/>
                  <a:pt x="207" y="446"/>
                </a:cubicBezTo>
                <a:cubicBezTo>
                  <a:pt x="240" y="434"/>
                  <a:pt x="261" y="419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4" name="Freeform 65"/>
          <p:cNvSpPr>
            <a:spLocks/>
          </p:cNvSpPr>
          <p:nvPr/>
        </p:nvSpPr>
        <p:spPr bwMode="auto">
          <a:xfrm>
            <a:off x="1420416" y="1768574"/>
            <a:ext cx="1666875" cy="2537222"/>
          </a:xfrm>
          <a:custGeom>
            <a:avLst/>
            <a:gdLst>
              <a:gd name="T0" fmla="*/ 256435 w 260"/>
              <a:gd name="T1" fmla="*/ 787772 h 395"/>
              <a:gd name="T2" fmla="*/ 1572802 w 260"/>
              <a:gd name="T3" fmla="*/ 3382282 h 395"/>
              <a:gd name="T4" fmla="*/ 2222438 w 260"/>
              <a:gd name="T5" fmla="*/ 3228153 h 395"/>
              <a:gd name="T6" fmla="*/ 641088 w 260"/>
              <a:gd name="T7" fmla="*/ 0 h 395"/>
              <a:gd name="T8" fmla="*/ 256435 w 260"/>
              <a:gd name="T9" fmla="*/ 787772 h 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" h="395">
                <a:moveTo>
                  <a:pt x="30" y="92"/>
                </a:moveTo>
                <a:cubicBezTo>
                  <a:pt x="0" y="151"/>
                  <a:pt x="111" y="294"/>
                  <a:pt x="184" y="395"/>
                </a:cubicBezTo>
                <a:cubicBezTo>
                  <a:pt x="213" y="391"/>
                  <a:pt x="239" y="384"/>
                  <a:pt x="260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5" name="Freeform 66"/>
          <p:cNvSpPr>
            <a:spLocks/>
          </p:cNvSpPr>
          <p:nvPr/>
        </p:nvSpPr>
        <p:spPr bwMode="auto">
          <a:xfrm>
            <a:off x="1258491" y="2313880"/>
            <a:ext cx="1343025" cy="2018110"/>
          </a:xfrm>
          <a:custGeom>
            <a:avLst/>
            <a:gdLst>
              <a:gd name="T0" fmla="*/ 0 w 209"/>
              <a:gd name="T1" fmla="*/ 103 h 314"/>
              <a:gd name="T2" fmla="*/ 126 w 209"/>
              <a:gd name="T3" fmla="*/ 314 h 314"/>
              <a:gd name="T4" fmla="*/ 137 w 209"/>
              <a:gd name="T5" fmla="*/ 314 h 314"/>
              <a:gd name="T6" fmla="*/ 209 w 209"/>
              <a:gd name="T7" fmla="*/ 309 h 314"/>
              <a:gd name="T8" fmla="*/ 51 w 209"/>
              <a:gd name="T9" fmla="*/ 0 h 314"/>
              <a:gd name="T10" fmla="*/ 0 w 209"/>
              <a:gd name="T11" fmla="*/ 10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4">
                <a:moveTo>
                  <a:pt x="0" y="103"/>
                </a:moveTo>
                <a:cubicBezTo>
                  <a:pt x="31" y="168"/>
                  <a:pt x="78" y="231"/>
                  <a:pt x="126" y="314"/>
                </a:cubicBezTo>
                <a:cubicBezTo>
                  <a:pt x="129" y="314"/>
                  <a:pt x="133" y="314"/>
                  <a:pt x="137" y="314"/>
                </a:cubicBezTo>
                <a:cubicBezTo>
                  <a:pt x="162" y="314"/>
                  <a:pt x="187" y="313"/>
                  <a:pt x="209" y="309"/>
                </a:cubicBezTo>
                <a:cubicBezTo>
                  <a:pt x="88" y="101"/>
                  <a:pt x="43" y="21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36" name="Freeform 67"/>
          <p:cNvSpPr>
            <a:spLocks/>
          </p:cNvSpPr>
          <p:nvPr/>
        </p:nvSpPr>
        <p:spPr bwMode="auto">
          <a:xfrm>
            <a:off x="964406" y="2841327"/>
            <a:ext cx="1104900" cy="1490663"/>
          </a:xfrm>
          <a:custGeom>
            <a:avLst/>
            <a:gdLst>
              <a:gd name="T0" fmla="*/ 0 w 172"/>
              <a:gd name="T1" fmla="*/ 100 h 232"/>
              <a:gd name="T2" fmla="*/ 78 w 172"/>
              <a:gd name="T3" fmla="*/ 222 h 232"/>
              <a:gd name="T4" fmla="*/ 172 w 172"/>
              <a:gd name="T5" fmla="*/ 232 h 232"/>
              <a:gd name="T6" fmla="*/ 49 w 172"/>
              <a:gd name="T7" fmla="*/ 0 h 232"/>
              <a:gd name="T8" fmla="*/ 0 w 172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2"/>
                  <a:pt x="172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37" name="Freeform 68"/>
          <p:cNvSpPr>
            <a:spLocks/>
          </p:cNvSpPr>
          <p:nvPr/>
        </p:nvSpPr>
        <p:spPr bwMode="auto">
          <a:xfrm>
            <a:off x="732235" y="3375917"/>
            <a:ext cx="738188" cy="891779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1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6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38" name="Freeform 69"/>
          <p:cNvSpPr>
            <a:spLocks/>
          </p:cNvSpPr>
          <p:nvPr/>
        </p:nvSpPr>
        <p:spPr bwMode="auto">
          <a:xfrm>
            <a:off x="1837135" y="1768574"/>
            <a:ext cx="1250156" cy="2422922"/>
          </a:xfrm>
          <a:custGeom>
            <a:avLst/>
            <a:gdLst>
              <a:gd name="T0" fmla="*/ 76972 w 195"/>
              <a:gd name="T1" fmla="*/ 17141 h 377"/>
              <a:gd name="T2" fmla="*/ 1659177 w 195"/>
              <a:gd name="T3" fmla="*/ 3230998 h 377"/>
              <a:gd name="T4" fmla="*/ 1667729 w 195"/>
              <a:gd name="T5" fmla="*/ 3230998 h 377"/>
              <a:gd name="T6" fmla="*/ 85525 w 195"/>
              <a:gd name="T7" fmla="*/ 0 h 377"/>
              <a:gd name="T8" fmla="*/ 76972 w 195"/>
              <a:gd name="T9" fmla="*/ 17141 h 3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" h="377">
                <a:moveTo>
                  <a:pt x="9" y="2"/>
                </a:moveTo>
                <a:cubicBezTo>
                  <a:pt x="0" y="21"/>
                  <a:pt x="43" y="99"/>
                  <a:pt x="194" y="377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43" y="98"/>
                  <a:pt x="0" y="20"/>
                  <a:pt x="10" y="0"/>
                </a:cubicBezTo>
                <a:lnTo>
                  <a:pt x="9" y="2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9" name="Freeform 70"/>
          <p:cNvSpPr>
            <a:spLocks/>
          </p:cNvSpPr>
          <p:nvPr/>
        </p:nvSpPr>
        <p:spPr bwMode="auto">
          <a:xfrm>
            <a:off x="1534716" y="2313880"/>
            <a:ext cx="1066800" cy="1991916"/>
          </a:xfrm>
          <a:custGeom>
            <a:avLst/>
            <a:gdLst>
              <a:gd name="T0" fmla="*/ 59997 w 166"/>
              <a:gd name="T1" fmla="*/ 8563 h 310"/>
              <a:gd name="T2" fmla="*/ 1422793 w 166"/>
              <a:gd name="T3" fmla="*/ 2654676 h 310"/>
              <a:gd name="T4" fmla="*/ 1422793 w 166"/>
              <a:gd name="T5" fmla="*/ 2646113 h 310"/>
              <a:gd name="T6" fmla="*/ 68568 w 166"/>
              <a:gd name="T7" fmla="*/ 0 h 310"/>
              <a:gd name="T8" fmla="*/ 59997 w 166"/>
              <a:gd name="T9" fmla="*/ 8563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" h="310">
                <a:moveTo>
                  <a:pt x="7" y="1"/>
                </a:moveTo>
                <a:cubicBezTo>
                  <a:pt x="1" y="25"/>
                  <a:pt x="47" y="105"/>
                  <a:pt x="166" y="310"/>
                </a:cubicBezTo>
                <a:cubicBezTo>
                  <a:pt x="166" y="309"/>
                  <a:pt x="166" y="309"/>
                  <a:pt x="166" y="309"/>
                </a:cubicBezTo>
                <a:cubicBezTo>
                  <a:pt x="45" y="101"/>
                  <a:pt x="0" y="21"/>
                  <a:pt x="8" y="0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0" name="Freeform 71"/>
          <p:cNvSpPr>
            <a:spLocks/>
          </p:cNvSpPr>
          <p:nvPr/>
        </p:nvSpPr>
        <p:spPr bwMode="auto">
          <a:xfrm>
            <a:off x="1239442" y="2841327"/>
            <a:ext cx="829865" cy="1490663"/>
          </a:xfrm>
          <a:custGeom>
            <a:avLst/>
            <a:gdLst>
              <a:gd name="T0" fmla="*/ 51433 w 129"/>
              <a:gd name="T1" fmla="*/ 8570 h 232"/>
              <a:gd name="T2" fmla="*/ 1097245 w 129"/>
              <a:gd name="T3" fmla="*/ 1988307 h 232"/>
              <a:gd name="T4" fmla="*/ 1105817 w 129"/>
              <a:gd name="T5" fmla="*/ 1988307 h 232"/>
              <a:gd name="T6" fmla="*/ 51433 w 129"/>
              <a:gd name="T7" fmla="*/ 0 h 232"/>
              <a:gd name="T8" fmla="*/ 51433 w 129"/>
              <a:gd name="T9" fmla="*/ 8570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" h="232">
                <a:moveTo>
                  <a:pt x="6" y="1"/>
                </a:moveTo>
                <a:cubicBezTo>
                  <a:pt x="0" y="14"/>
                  <a:pt x="25" y="55"/>
                  <a:pt x="128" y="232"/>
                </a:cubicBezTo>
                <a:cubicBezTo>
                  <a:pt x="129" y="232"/>
                  <a:pt x="129" y="232"/>
                  <a:pt x="129" y="232"/>
                </a:cubicBezTo>
                <a:cubicBezTo>
                  <a:pt x="25" y="54"/>
                  <a:pt x="0" y="13"/>
                  <a:pt x="6" y="0"/>
                </a:cubicBezTo>
                <a:lnTo>
                  <a:pt x="6" y="1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1" name="Freeform 72"/>
          <p:cNvSpPr>
            <a:spLocks/>
          </p:cNvSpPr>
          <p:nvPr/>
        </p:nvSpPr>
        <p:spPr bwMode="auto">
          <a:xfrm>
            <a:off x="962025" y="3375917"/>
            <a:ext cx="504825" cy="891779"/>
          </a:xfrm>
          <a:custGeom>
            <a:avLst/>
            <a:gdLst>
              <a:gd name="T0" fmla="*/ 25579 w 79"/>
              <a:gd name="T1" fmla="*/ 8552 h 139"/>
              <a:gd name="T2" fmla="*/ 665050 w 79"/>
              <a:gd name="T3" fmla="*/ 1188662 h 139"/>
              <a:gd name="T4" fmla="*/ 673576 w 79"/>
              <a:gd name="T5" fmla="*/ 1188662 h 139"/>
              <a:gd name="T6" fmla="*/ 25579 w 79"/>
              <a:gd name="T7" fmla="*/ 0 h 139"/>
              <a:gd name="T8" fmla="*/ 25579 w 79"/>
              <a:gd name="T9" fmla="*/ 855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139">
                <a:moveTo>
                  <a:pt x="3" y="1"/>
                </a:moveTo>
                <a:cubicBezTo>
                  <a:pt x="0" y="8"/>
                  <a:pt x="12" y="37"/>
                  <a:pt x="78" y="139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12" y="36"/>
                  <a:pt x="0" y="7"/>
                  <a:pt x="3" y="0"/>
                </a:cubicBezTo>
                <a:lnTo>
                  <a:pt x="3" y="1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2" name="TextBox 141"/>
          <p:cNvSpPr txBox="1"/>
          <p:nvPr/>
        </p:nvSpPr>
        <p:spPr>
          <a:xfrm rot="3600000">
            <a:off x="813153" y="3792347"/>
            <a:ext cx="600164" cy="2077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b="1" dirty="0">
                <a:solidFill>
                  <a:schemeClr val="bg1"/>
                </a:solidFill>
                <a:latin typeface="Raleway" panose="020B0003030101060003" pitchFamily="34" charset="0"/>
              </a:rPr>
              <a:t>小标题</a:t>
            </a:r>
            <a:r>
              <a:rPr lang="id-ID" sz="900" b="1" dirty="0" smtClean="0">
                <a:solidFill>
                  <a:schemeClr val="bg1"/>
                </a:solidFill>
                <a:latin typeface="+mn-lt"/>
              </a:rPr>
              <a:t>01</a:t>
            </a:r>
            <a:endParaRPr lang="id-ID" sz="9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3" name="TextBox 142"/>
          <p:cNvSpPr txBox="1"/>
          <p:nvPr/>
        </p:nvSpPr>
        <p:spPr>
          <a:xfrm rot="3600000">
            <a:off x="1257896" y="3589635"/>
            <a:ext cx="597694" cy="208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b="1" dirty="0">
                <a:solidFill>
                  <a:schemeClr val="bg1"/>
                </a:solidFill>
                <a:latin typeface="Raleway" panose="020B0003030101060003" pitchFamily="34" charset="0"/>
              </a:rPr>
              <a:t>小标题</a:t>
            </a:r>
            <a:r>
              <a:rPr lang="id-ID" sz="9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02</a:t>
            </a:r>
            <a:endParaRPr lang="id-ID" sz="9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44" name="TextBox 143"/>
          <p:cNvSpPr txBox="1"/>
          <p:nvPr/>
        </p:nvSpPr>
        <p:spPr>
          <a:xfrm rot="3600000">
            <a:off x="1668295" y="3336338"/>
            <a:ext cx="625812" cy="2077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</a:t>
            </a:r>
            <a:r>
              <a:rPr lang="id-ID" sz="9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id-ID" sz="9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03</a:t>
            </a:r>
          </a:p>
        </p:txBody>
      </p:sp>
      <p:sp>
        <p:nvSpPr>
          <p:cNvPr id="145" name="TextBox 144"/>
          <p:cNvSpPr txBox="1"/>
          <p:nvPr/>
        </p:nvSpPr>
        <p:spPr>
          <a:xfrm rot="3600000">
            <a:off x="2098110" y="3089878"/>
            <a:ext cx="625812" cy="2077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</a:t>
            </a:r>
            <a:r>
              <a:rPr lang="id-ID" sz="9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 </a:t>
            </a:r>
            <a:r>
              <a:rPr lang="id-ID" sz="900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04</a:t>
            </a:r>
          </a:p>
        </p:txBody>
      </p:sp>
      <p:sp>
        <p:nvSpPr>
          <p:cNvPr id="146" name="TextBox 145"/>
          <p:cNvSpPr txBox="1"/>
          <p:nvPr/>
        </p:nvSpPr>
        <p:spPr>
          <a:xfrm rot="3834703">
            <a:off x="2519362" y="2861277"/>
            <a:ext cx="632224" cy="2077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</a:t>
            </a:r>
            <a:r>
              <a:rPr lang="id-ID" sz="900" b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05</a:t>
            </a:r>
            <a:endParaRPr lang="id-ID" sz="9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grpSp>
        <p:nvGrpSpPr>
          <p:cNvPr id="147" name="Group 12"/>
          <p:cNvGrpSpPr/>
          <p:nvPr/>
        </p:nvGrpSpPr>
        <p:grpSpPr>
          <a:xfrm>
            <a:off x="2955700" y="1381237"/>
            <a:ext cx="373856" cy="367903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48" name="Freeform 9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Freeform 10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Freeform 11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51" name="Group 20"/>
          <p:cNvGrpSpPr/>
          <p:nvPr/>
        </p:nvGrpSpPr>
        <p:grpSpPr>
          <a:xfrm>
            <a:off x="3454788" y="2369350"/>
            <a:ext cx="322660" cy="369094"/>
            <a:chOff x="8004175" y="1949450"/>
            <a:chExt cx="430213" cy="492125"/>
          </a:xfrm>
          <a:solidFill>
            <a:schemeClr val="bg1">
              <a:lumMod val="65000"/>
            </a:schemeClr>
          </a:solidFill>
        </p:grpSpPr>
        <p:sp>
          <p:nvSpPr>
            <p:cNvPr id="152" name="Freeform 15"/>
            <p:cNvSpPr>
              <a:spLocks noEditPoints="1"/>
            </p:cNvSpPr>
            <p:nvPr/>
          </p:nvSpPr>
          <p:spPr bwMode="auto">
            <a:xfrm>
              <a:off x="8004175" y="1949450"/>
              <a:ext cx="430213" cy="492125"/>
            </a:xfrm>
            <a:custGeom>
              <a:avLst/>
              <a:gdLst>
                <a:gd name="T0" fmla="*/ 112 w 112"/>
                <a:gd name="T1" fmla="*/ 27 h 128"/>
                <a:gd name="T2" fmla="*/ 100 w 112"/>
                <a:gd name="T3" fmla="*/ 16 h 128"/>
                <a:gd name="T4" fmla="*/ 88 w 112"/>
                <a:gd name="T5" fmla="*/ 16 h 128"/>
                <a:gd name="T6" fmla="*/ 88 w 112"/>
                <a:gd name="T7" fmla="*/ 12 h 128"/>
                <a:gd name="T8" fmla="*/ 88 w 112"/>
                <a:gd name="T9" fmla="*/ 12 h 128"/>
                <a:gd name="T10" fmla="*/ 76 w 112"/>
                <a:gd name="T11" fmla="*/ 0 h 128"/>
                <a:gd name="T12" fmla="*/ 36 w 112"/>
                <a:gd name="T13" fmla="*/ 0 h 128"/>
                <a:gd name="T14" fmla="*/ 24 w 112"/>
                <a:gd name="T15" fmla="*/ 12 h 128"/>
                <a:gd name="T16" fmla="*/ 24 w 112"/>
                <a:gd name="T17" fmla="*/ 12 h 128"/>
                <a:gd name="T18" fmla="*/ 24 w 112"/>
                <a:gd name="T19" fmla="*/ 16 h 128"/>
                <a:gd name="T20" fmla="*/ 12 w 112"/>
                <a:gd name="T21" fmla="*/ 16 h 128"/>
                <a:gd name="T22" fmla="*/ 0 w 112"/>
                <a:gd name="T23" fmla="*/ 27 h 128"/>
                <a:gd name="T24" fmla="*/ 0 w 112"/>
                <a:gd name="T25" fmla="*/ 27 h 128"/>
                <a:gd name="T26" fmla="*/ 0 w 112"/>
                <a:gd name="T27" fmla="*/ 32 h 128"/>
                <a:gd name="T28" fmla="*/ 0 w 112"/>
                <a:gd name="T29" fmla="*/ 36 h 128"/>
                <a:gd name="T30" fmla="*/ 8 w 112"/>
                <a:gd name="T31" fmla="*/ 44 h 128"/>
                <a:gd name="T32" fmla="*/ 8 w 112"/>
                <a:gd name="T33" fmla="*/ 44 h 128"/>
                <a:gd name="T34" fmla="*/ 8 w 112"/>
                <a:gd name="T35" fmla="*/ 112 h 128"/>
                <a:gd name="T36" fmla="*/ 24 w 112"/>
                <a:gd name="T37" fmla="*/ 128 h 128"/>
                <a:gd name="T38" fmla="*/ 88 w 112"/>
                <a:gd name="T39" fmla="*/ 128 h 128"/>
                <a:gd name="T40" fmla="*/ 104 w 112"/>
                <a:gd name="T41" fmla="*/ 112 h 128"/>
                <a:gd name="T42" fmla="*/ 104 w 112"/>
                <a:gd name="T43" fmla="*/ 44 h 128"/>
                <a:gd name="T44" fmla="*/ 104 w 112"/>
                <a:gd name="T45" fmla="*/ 44 h 128"/>
                <a:gd name="T46" fmla="*/ 112 w 112"/>
                <a:gd name="T47" fmla="*/ 36 h 128"/>
                <a:gd name="T48" fmla="*/ 112 w 112"/>
                <a:gd name="T49" fmla="*/ 32 h 128"/>
                <a:gd name="T50" fmla="*/ 112 w 112"/>
                <a:gd name="T51" fmla="*/ 27 h 128"/>
                <a:gd name="T52" fmla="*/ 32 w 112"/>
                <a:gd name="T53" fmla="*/ 12 h 128"/>
                <a:gd name="T54" fmla="*/ 36 w 112"/>
                <a:gd name="T55" fmla="*/ 8 h 128"/>
                <a:gd name="T56" fmla="*/ 76 w 112"/>
                <a:gd name="T57" fmla="*/ 8 h 128"/>
                <a:gd name="T58" fmla="*/ 80 w 112"/>
                <a:gd name="T59" fmla="*/ 12 h 128"/>
                <a:gd name="T60" fmla="*/ 80 w 112"/>
                <a:gd name="T61" fmla="*/ 16 h 128"/>
                <a:gd name="T62" fmla="*/ 32 w 112"/>
                <a:gd name="T63" fmla="*/ 16 h 128"/>
                <a:gd name="T64" fmla="*/ 32 w 112"/>
                <a:gd name="T65" fmla="*/ 12 h 128"/>
                <a:gd name="T66" fmla="*/ 96 w 112"/>
                <a:gd name="T67" fmla="*/ 112 h 128"/>
                <a:gd name="T68" fmla="*/ 88 w 112"/>
                <a:gd name="T69" fmla="*/ 120 h 128"/>
                <a:gd name="T70" fmla="*/ 24 w 112"/>
                <a:gd name="T71" fmla="*/ 120 h 128"/>
                <a:gd name="T72" fmla="*/ 16 w 112"/>
                <a:gd name="T73" fmla="*/ 112 h 128"/>
                <a:gd name="T74" fmla="*/ 16 w 112"/>
                <a:gd name="T75" fmla="*/ 44 h 128"/>
                <a:gd name="T76" fmla="*/ 96 w 112"/>
                <a:gd name="T77" fmla="*/ 44 h 128"/>
                <a:gd name="T78" fmla="*/ 96 w 112"/>
                <a:gd name="T79" fmla="*/ 112 h 128"/>
                <a:gd name="T80" fmla="*/ 104 w 112"/>
                <a:gd name="T81" fmla="*/ 32 h 128"/>
                <a:gd name="T82" fmla="*/ 104 w 112"/>
                <a:gd name="T83" fmla="*/ 36 h 128"/>
                <a:gd name="T84" fmla="*/ 8 w 112"/>
                <a:gd name="T85" fmla="*/ 36 h 128"/>
                <a:gd name="T86" fmla="*/ 8 w 112"/>
                <a:gd name="T87" fmla="*/ 32 h 128"/>
                <a:gd name="T88" fmla="*/ 8 w 112"/>
                <a:gd name="T89" fmla="*/ 28 h 128"/>
                <a:gd name="T90" fmla="*/ 12 w 112"/>
                <a:gd name="T91" fmla="*/ 24 h 128"/>
                <a:gd name="T92" fmla="*/ 100 w 112"/>
                <a:gd name="T93" fmla="*/ 24 h 128"/>
                <a:gd name="T94" fmla="*/ 104 w 112"/>
                <a:gd name="T95" fmla="*/ 28 h 128"/>
                <a:gd name="T96" fmla="*/ 104 w 112"/>
                <a:gd name="T97" fmla="*/ 3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28">
                  <a:moveTo>
                    <a:pt x="112" y="27"/>
                  </a:moveTo>
                  <a:cubicBezTo>
                    <a:pt x="112" y="21"/>
                    <a:pt x="106" y="16"/>
                    <a:pt x="10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9" y="0"/>
                    <a:pt x="24" y="5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6" y="16"/>
                    <a:pt x="0" y="2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21"/>
                    <a:pt x="15" y="128"/>
                    <a:pt x="24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97" y="128"/>
                    <a:pt x="104" y="121"/>
                    <a:pt x="104" y="11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12" y="40"/>
                    <a:pt x="112" y="36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27"/>
                    <a:pt x="112" y="27"/>
                    <a:pt x="112" y="27"/>
                  </a:cubicBezTo>
                  <a:close/>
                  <a:moveTo>
                    <a:pt x="32" y="12"/>
                  </a:moveTo>
                  <a:cubicBezTo>
                    <a:pt x="32" y="10"/>
                    <a:pt x="34" y="8"/>
                    <a:pt x="3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10"/>
                    <a:pt x="80" y="1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96" y="112"/>
                  </a:moveTo>
                  <a:cubicBezTo>
                    <a:pt x="96" y="116"/>
                    <a:pt x="92" y="120"/>
                    <a:pt x="88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0" y="120"/>
                    <a:pt x="16" y="116"/>
                    <a:pt x="16" y="112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6" y="44"/>
                    <a:pt x="96" y="44"/>
                    <a:pt x="96" y="44"/>
                  </a:cubicBezTo>
                  <a:lnTo>
                    <a:pt x="96" y="112"/>
                  </a:lnTo>
                  <a:close/>
                  <a:moveTo>
                    <a:pt x="104" y="32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6"/>
                    <a:pt x="10" y="24"/>
                    <a:pt x="12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6"/>
                    <a:pt x="104" y="28"/>
                  </a:cubicBezTo>
                  <a:lnTo>
                    <a:pt x="10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Freeform 16"/>
            <p:cNvSpPr>
              <a:spLocks noEditPoints="1"/>
            </p:cNvSpPr>
            <p:nvPr/>
          </p:nvSpPr>
          <p:spPr bwMode="auto">
            <a:xfrm>
              <a:off x="8096250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Freeform 17"/>
            <p:cNvSpPr>
              <a:spLocks noEditPoints="1"/>
            </p:cNvSpPr>
            <p:nvPr/>
          </p:nvSpPr>
          <p:spPr bwMode="auto">
            <a:xfrm>
              <a:off x="8188325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Freeform 18"/>
            <p:cNvSpPr>
              <a:spLocks noEditPoints="1"/>
            </p:cNvSpPr>
            <p:nvPr/>
          </p:nvSpPr>
          <p:spPr bwMode="auto">
            <a:xfrm>
              <a:off x="8280400" y="2149475"/>
              <a:ext cx="61913" cy="230188"/>
            </a:xfrm>
            <a:custGeom>
              <a:avLst/>
              <a:gdLst>
                <a:gd name="T0" fmla="*/ 4 w 16"/>
                <a:gd name="T1" fmla="*/ 60 h 60"/>
                <a:gd name="T2" fmla="*/ 12 w 16"/>
                <a:gd name="T3" fmla="*/ 60 h 60"/>
                <a:gd name="T4" fmla="*/ 16 w 16"/>
                <a:gd name="T5" fmla="*/ 56 h 60"/>
                <a:gd name="T6" fmla="*/ 16 w 16"/>
                <a:gd name="T7" fmla="*/ 4 h 60"/>
                <a:gd name="T8" fmla="*/ 12 w 16"/>
                <a:gd name="T9" fmla="*/ 0 h 60"/>
                <a:gd name="T10" fmla="*/ 4 w 16"/>
                <a:gd name="T11" fmla="*/ 0 h 60"/>
                <a:gd name="T12" fmla="*/ 0 w 16"/>
                <a:gd name="T13" fmla="*/ 4 h 60"/>
                <a:gd name="T14" fmla="*/ 0 w 16"/>
                <a:gd name="T15" fmla="*/ 56 h 60"/>
                <a:gd name="T16" fmla="*/ 4 w 16"/>
                <a:gd name="T17" fmla="*/ 60 h 60"/>
                <a:gd name="T18" fmla="*/ 4 w 16"/>
                <a:gd name="T19" fmla="*/ 4 h 60"/>
                <a:gd name="T20" fmla="*/ 12 w 16"/>
                <a:gd name="T21" fmla="*/ 4 h 60"/>
                <a:gd name="T22" fmla="*/ 12 w 16"/>
                <a:gd name="T23" fmla="*/ 56 h 60"/>
                <a:gd name="T24" fmla="*/ 4 w 16"/>
                <a:gd name="T25" fmla="*/ 56 h 60"/>
                <a:gd name="T26" fmla="*/ 4 w 16"/>
                <a:gd name="T2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0"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4" y="60"/>
                    <a:pt x="16" y="58"/>
                    <a:pt x="16" y="5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8"/>
                    <a:pt x="2" y="60"/>
                    <a:pt x="4" y="60"/>
                  </a:cubicBezTo>
                  <a:close/>
                  <a:moveTo>
                    <a:pt x="4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56" name="Group 27"/>
          <p:cNvGrpSpPr/>
          <p:nvPr/>
        </p:nvGrpSpPr>
        <p:grpSpPr>
          <a:xfrm>
            <a:off x="4086149" y="1837630"/>
            <a:ext cx="346472" cy="367904"/>
            <a:chOff x="6881813" y="2154238"/>
            <a:chExt cx="461963" cy="490538"/>
          </a:xfrm>
          <a:solidFill>
            <a:schemeClr val="bg1">
              <a:lumMod val="65000"/>
            </a:schemeClr>
          </a:solidFill>
        </p:grpSpPr>
        <p:sp>
          <p:nvSpPr>
            <p:cNvPr id="157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60" name="Freeform 28"/>
          <p:cNvSpPr>
            <a:spLocks noEditPoints="1"/>
          </p:cNvSpPr>
          <p:nvPr/>
        </p:nvSpPr>
        <p:spPr bwMode="auto">
          <a:xfrm>
            <a:off x="4508898" y="2884190"/>
            <a:ext cx="369094" cy="369094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grpSp>
        <p:nvGrpSpPr>
          <p:cNvPr id="161" name="Group 2064"/>
          <p:cNvGrpSpPr/>
          <p:nvPr/>
        </p:nvGrpSpPr>
        <p:grpSpPr>
          <a:xfrm>
            <a:off x="3914501" y="3492748"/>
            <a:ext cx="371475" cy="367904"/>
            <a:chOff x="7219950" y="3429000"/>
            <a:chExt cx="495300" cy="490538"/>
          </a:xfrm>
          <a:solidFill>
            <a:schemeClr val="bg1">
              <a:lumMod val="65000"/>
            </a:schemeClr>
          </a:solidFill>
        </p:grpSpPr>
        <p:sp>
          <p:nvSpPr>
            <p:cNvPr id="162" name="Freeform 32"/>
            <p:cNvSpPr>
              <a:spLocks noEditPoints="1"/>
            </p:cNvSpPr>
            <p:nvPr/>
          </p:nvSpPr>
          <p:spPr bwMode="auto">
            <a:xfrm>
              <a:off x="7219950" y="3475038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Freeform 33"/>
            <p:cNvSpPr>
              <a:spLocks noEditPoints="1"/>
            </p:cNvSpPr>
            <p:nvPr/>
          </p:nvSpPr>
          <p:spPr bwMode="auto">
            <a:xfrm>
              <a:off x="7439025" y="3675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4" name="Freeform 34"/>
            <p:cNvSpPr>
              <a:spLocks noEditPoints="1"/>
            </p:cNvSpPr>
            <p:nvPr/>
          </p:nvSpPr>
          <p:spPr bwMode="auto">
            <a:xfrm>
              <a:off x="7639050" y="3429000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5" name="Freeform 35"/>
            <p:cNvSpPr>
              <a:spLocks noEditPoints="1"/>
            </p:cNvSpPr>
            <p:nvPr/>
          </p:nvSpPr>
          <p:spPr bwMode="auto">
            <a:xfrm>
              <a:off x="7346950" y="3659188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Oval 36"/>
            <p:cNvSpPr>
              <a:spLocks noChangeArrowheads="1"/>
            </p:cNvSpPr>
            <p:nvPr/>
          </p:nvSpPr>
          <p:spPr bwMode="auto">
            <a:xfrm>
              <a:off x="7408863" y="376713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Oval 37"/>
            <p:cNvSpPr>
              <a:spLocks noChangeArrowheads="1"/>
            </p:cNvSpPr>
            <p:nvPr/>
          </p:nvSpPr>
          <p:spPr bwMode="auto">
            <a:xfrm>
              <a:off x="7653338" y="3536950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cxnSp>
        <p:nvCxnSpPr>
          <p:cNvPr id="168" name="Straight Connector 82"/>
          <p:cNvCxnSpPr/>
          <p:nvPr/>
        </p:nvCxnSpPr>
        <p:spPr>
          <a:xfrm>
            <a:off x="3639741" y="1504255"/>
            <a:ext cx="272772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84"/>
          <p:cNvCxnSpPr/>
          <p:nvPr/>
        </p:nvCxnSpPr>
        <p:spPr>
          <a:xfrm>
            <a:off x="4714875" y="2022177"/>
            <a:ext cx="165258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86"/>
          <p:cNvCxnSpPr/>
          <p:nvPr/>
        </p:nvCxnSpPr>
        <p:spPr>
          <a:xfrm>
            <a:off x="4131469" y="2546052"/>
            <a:ext cx="223599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87"/>
          <p:cNvCxnSpPr/>
          <p:nvPr/>
        </p:nvCxnSpPr>
        <p:spPr>
          <a:xfrm>
            <a:off x="5172075" y="3062783"/>
            <a:ext cx="119538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90"/>
          <p:cNvCxnSpPr/>
          <p:nvPr/>
        </p:nvCxnSpPr>
        <p:spPr>
          <a:xfrm>
            <a:off x="4599385" y="3665240"/>
            <a:ext cx="176807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534150" y="1312565"/>
            <a:ext cx="795731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 </a:t>
            </a:r>
            <a:r>
              <a:rPr lang="en-US" altLang="zh-CN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altLang="zh-CN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534151" y="1473299"/>
            <a:ext cx="1688306" cy="315471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534150" y="1822153"/>
            <a:ext cx="795731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534151" y="1982886"/>
            <a:ext cx="1688306" cy="3238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534150" y="2351981"/>
            <a:ext cx="795731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534151" y="2512715"/>
            <a:ext cx="1688306" cy="3238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534150" y="2881809"/>
            <a:ext cx="834203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小标题 </a:t>
            </a: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534151" y="3042543"/>
            <a:ext cx="1688306" cy="3238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534150" y="3456881"/>
            <a:ext cx="834203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小标题 </a:t>
            </a: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534151" y="3618805"/>
            <a:ext cx="1688306" cy="32266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</p:spTree>
    <p:extLst>
      <p:ext uri="{BB962C8B-B14F-4D97-AF65-F5344CB8AC3E}">
        <p14:creationId xmlns:p14="http://schemas.microsoft.com/office/powerpoint/2010/main" val="172226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5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7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25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2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25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75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2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11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42" grpId="0"/>
      <p:bldP spid="143" grpId="0"/>
      <p:bldP spid="144" grpId="0"/>
      <p:bldP spid="145" grpId="0"/>
      <p:bldP spid="146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</a:t>
            </a:r>
            <a:r>
              <a:rPr lang="zh-CN" altLang="en-US" sz="20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方案</a:t>
            </a:r>
          </a:p>
        </p:txBody>
      </p:sp>
      <p:cxnSp>
        <p:nvCxnSpPr>
          <p:cNvPr id="21" name="Straight Connector 3"/>
          <p:cNvCxnSpPr/>
          <p:nvPr/>
        </p:nvCxnSpPr>
        <p:spPr>
          <a:xfrm>
            <a:off x="-9525" y="2750096"/>
            <a:ext cx="91535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4"/>
          <p:cNvSpPr/>
          <p:nvPr/>
        </p:nvSpPr>
        <p:spPr>
          <a:xfrm>
            <a:off x="741363" y="2526258"/>
            <a:ext cx="455612" cy="4572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23" name="Oval 5"/>
          <p:cNvSpPr/>
          <p:nvPr/>
        </p:nvSpPr>
        <p:spPr>
          <a:xfrm>
            <a:off x="2189163" y="2526258"/>
            <a:ext cx="455612" cy="4572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24" name="Oval 6"/>
          <p:cNvSpPr/>
          <p:nvPr/>
        </p:nvSpPr>
        <p:spPr>
          <a:xfrm>
            <a:off x="3719513" y="2526258"/>
            <a:ext cx="454025" cy="4572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5240338" y="2526258"/>
            <a:ext cx="454025" cy="4572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26" name="Oval 8"/>
          <p:cNvSpPr/>
          <p:nvPr/>
        </p:nvSpPr>
        <p:spPr>
          <a:xfrm>
            <a:off x="6688138" y="2526258"/>
            <a:ext cx="454025" cy="4572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81000" y="3021558"/>
            <a:ext cx="117633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800" b="1" dirty="0" smtClean="0">
                <a:solidFill>
                  <a:schemeClr val="bg1"/>
                </a:solidFill>
                <a:latin typeface="Open Sans" pitchFamily="34" charset="0"/>
              </a:rPr>
              <a:t>思路一</a:t>
            </a:r>
            <a:endParaRPr lang="en-US" altLang="zh-CN" sz="800" b="1" dirty="0">
              <a:solidFill>
                <a:schemeClr val="bg1"/>
              </a:solidFill>
              <a:latin typeface="Open Sans" pitchFamily="34" charset="0"/>
            </a:endParaRPr>
          </a:p>
        </p:txBody>
      </p:sp>
      <p:grpSp>
        <p:nvGrpSpPr>
          <p:cNvPr id="28" name="Group 14"/>
          <p:cNvGrpSpPr>
            <a:grpSpLocks/>
          </p:cNvGrpSpPr>
          <p:nvPr/>
        </p:nvGrpSpPr>
        <p:grpSpPr bwMode="auto">
          <a:xfrm flipV="1">
            <a:off x="968375" y="1226096"/>
            <a:ext cx="1524000" cy="1181100"/>
            <a:chOff x="1066800" y="781050"/>
            <a:chExt cx="1524000" cy="1181100"/>
          </a:xfrm>
          <a:solidFill>
            <a:schemeClr val="bg1"/>
          </a:solidFill>
        </p:grpSpPr>
        <p:sp>
          <p:nvSpPr>
            <p:cNvPr id="29" name="Rounded Rectangle 11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" name="Right Triangle 12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2341563" y="3262858"/>
            <a:ext cx="1524000" cy="1181100"/>
            <a:chOff x="1066800" y="781050"/>
            <a:chExt cx="1524000" cy="1181100"/>
          </a:xfrm>
          <a:solidFill>
            <a:schemeClr val="bg1"/>
          </a:solidFill>
        </p:grpSpPr>
        <p:sp>
          <p:nvSpPr>
            <p:cNvPr id="32" name="Rounded Rectangle 16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3" name="Right Triangle 17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18"/>
          <p:cNvGrpSpPr>
            <a:grpSpLocks/>
          </p:cNvGrpSpPr>
          <p:nvPr/>
        </p:nvGrpSpPr>
        <p:grpSpPr bwMode="auto">
          <a:xfrm>
            <a:off x="5467350" y="3262858"/>
            <a:ext cx="1524000" cy="1181100"/>
            <a:chOff x="1066800" y="781050"/>
            <a:chExt cx="1524000" cy="1181100"/>
          </a:xfrm>
          <a:solidFill>
            <a:schemeClr val="bg1"/>
          </a:solidFill>
        </p:grpSpPr>
        <p:sp>
          <p:nvSpPr>
            <p:cNvPr id="35" name="Rounded Rectangle 19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6" name="Right Triangle 20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roup 21"/>
          <p:cNvGrpSpPr>
            <a:grpSpLocks/>
          </p:cNvGrpSpPr>
          <p:nvPr/>
        </p:nvGrpSpPr>
        <p:grpSpPr bwMode="auto">
          <a:xfrm flipV="1">
            <a:off x="3943350" y="1226096"/>
            <a:ext cx="1524000" cy="1181100"/>
            <a:chOff x="1066800" y="781050"/>
            <a:chExt cx="1524000" cy="1181100"/>
          </a:xfrm>
          <a:solidFill>
            <a:schemeClr val="bg1"/>
          </a:solidFill>
        </p:grpSpPr>
        <p:sp>
          <p:nvSpPr>
            <p:cNvPr id="38" name="Rounded Rectangle 22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9" name="Right Triangle 23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24"/>
          <p:cNvGrpSpPr>
            <a:grpSpLocks/>
          </p:cNvGrpSpPr>
          <p:nvPr/>
        </p:nvGrpSpPr>
        <p:grpSpPr bwMode="auto">
          <a:xfrm flipV="1">
            <a:off x="6915150" y="1226096"/>
            <a:ext cx="1524000" cy="1181100"/>
            <a:chOff x="1066800" y="781050"/>
            <a:chExt cx="1524000" cy="1181100"/>
          </a:xfrm>
          <a:solidFill>
            <a:schemeClr val="bg1"/>
          </a:solidFill>
        </p:grpSpPr>
        <p:sp>
          <p:nvSpPr>
            <p:cNvPr id="41" name="Rounded Rectangle 25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2" name="Right Triangle 26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998538" y="1330871"/>
            <a:ext cx="14652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200" b="1" dirty="0">
                <a:solidFill>
                  <a:srgbClr val="2A303C"/>
                </a:solidFill>
                <a:latin typeface="Open Sans" pitchFamily="34" charset="0"/>
              </a:rPr>
              <a:t>小标题</a:t>
            </a:r>
            <a:endParaRPr lang="en-US" altLang="zh-CN" sz="1000" b="1" dirty="0" smtClean="0">
              <a:solidFill>
                <a:srgbClr val="2A303C"/>
              </a:solidFill>
              <a:latin typeface="Open Sans" pitchFamily="34" charset="0"/>
            </a:endParaRPr>
          </a:p>
          <a:p>
            <a:pPr defTabSz="1088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您</a:t>
            </a:r>
            <a:r>
              <a:rPr lang="zh-CN" altLang="en-US" sz="900" dirty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的内容打在这里，或者通过复制的文本后，在此选择粘贴，并选择只保留文字。</a:t>
            </a:r>
            <a:endParaRPr lang="en-US" altLang="zh-CN" sz="900" dirty="0">
              <a:solidFill>
                <a:srgbClr val="2A303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371725" y="3701008"/>
            <a:ext cx="1465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200" b="1" dirty="0" smtClean="0">
                <a:solidFill>
                  <a:srgbClr val="2A303C"/>
                </a:solidFill>
                <a:latin typeface="Open Sans" pitchFamily="34" charset="0"/>
              </a:rPr>
              <a:t>小标题</a:t>
            </a:r>
            <a:endParaRPr lang="en-US" altLang="zh-CN" sz="1000" b="1" dirty="0" smtClean="0">
              <a:solidFill>
                <a:srgbClr val="2A303C"/>
              </a:solidFill>
              <a:latin typeface="Open Sans" pitchFamily="34" charset="0"/>
            </a:endParaRPr>
          </a:p>
          <a:p>
            <a:pPr defTabSz="1088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altLang="zh-CN" sz="900" dirty="0">
              <a:solidFill>
                <a:srgbClr val="2A303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495925" y="3701008"/>
            <a:ext cx="1466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200" b="1" dirty="0" smtClean="0">
                <a:solidFill>
                  <a:srgbClr val="2A303C"/>
                </a:solidFill>
                <a:latin typeface="Open Sans" pitchFamily="34" charset="0"/>
              </a:rPr>
              <a:t>小标题</a:t>
            </a:r>
            <a:endParaRPr lang="en-US" altLang="zh-CN" sz="1000" b="1" dirty="0" smtClean="0">
              <a:solidFill>
                <a:srgbClr val="2A303C"/>
              </a:solidFill>
              <a:latin typeface="Open Sans" pitchFamily="34" charset="0"/>
            </a:endParaRPr>
          </a:p>
          <a:p>
            <a:pPr defTabSz="1088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altLang="zh-CN" sz="900" dirty="0">
              <a:solidFill>
                <a:srgbClr val="2A303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71925" y="1330871"/>
            <a:ext cx="1466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200" b="1" dirty="0" smtClean="0">
                <a:solidFill>
                  <a:srgbClr val="2A303C"/>
                </a:solidFill>
                <a:latin typeface="Open Sans" pitchFamily="34" charset="0"/>
              </a:rPr>
              <a:t>小标题</a:t>
            </a:r>
            <a:endParaRPr lang="en-US" altLang="zh-CN" sz="1000" b="1" dirty="0" smtClean="0">
              <a:solidFill>
                <a:srgbClr val="2A303C"/>
              </a:solidFill>
              <a:latin typeface="Open Sans" pitchFamily="34" charset="0"/>
            </a:endParaRPr>
          </a:p>
          <a:p>
            <a:pPr defTabSz="1088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altLang="zh-CN" sz="900" dirty="0">
              <a:solidFill>
                <a:srgbClr val="2A303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6953250" y="1330871"/>
            <a:ext cx="1465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200" b="1" dirty="0" smtClean="0">
                <a:solidFill>
                  <a:srgbClr val="2A303C"/>
                </a:solidFill>
                <a:latin typeface="Open Sans" pitchFamily="34" charset="0"/>
              </a:rPr>
              <a:t>小标题</a:t>
            </a:r>
            <a:endParaRPr lang="en-US" altLang="zh-CN" sz="1000" b="1" dirty="0" smtClean="0">
              <a:solidFill>
                <a:srgbClr val="2A303C"/>
              </a:solidFill>
              <a:latin typeface="Open Sans" pitchFamily="34" charset="0"/>
            </a:endParaRPr>
          </a:p>
          <a:p>
            <a:pPr defTabSz="1088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altLang="zh-CN" sz="900" dirty="0">
              <a:solidFill>
                <a:srgbClr val="2A303C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1828800" y="3021558"/>
            <a:ext cx="11763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Open Sans" pitchFamily="34" charset="0"/>
              </a:rPr>
              <a:t>思路二</a:t>
            </a:r>
            <a:endParaRPr lang="en-US" altLang="zh-CN" sz="1000" b="1" dirty="0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3355975" y="3021558"/>
            <a:ext cx="11763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Open Sans" pitchFamily="34" charset="0"/>
              </a:rPr>
              <a:t>思路三</a:t>
            </a:r>
            <a:endParaRPr lang="en-US" altLang="zh-CN" sz="1000" b="1" dirty="0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876800" y="3021558"/>
            <a:ext cx="11763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Open Sans" pitchFamily="34" charset="0"/>
              </a:rPr>
              <a:t>思路四</a:t>
            </a:r>
            <a:endParaRPr lang="en-US" altLang="zh-CN" sz="1000" b="1" dirty="0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6327775" y="3021558"/>
            <a:ext cx="117633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Open Sans" pitchFamily="34" charset="0"/>
              </a:rPr>
              <a:t>思路五</a:t>
            </a:r>
            <a:endParaRPr lang="en-US" altLang="zh-CN" sz="1000" b="1" dirty="0">
              <a:solidFill>
                <a:schemeClr val="bg1"/>
              </a:solidFill>
              <a:latin typeface="Open Sans" pitchFamily="34" charset="0"/>
            </a:endParaRPr>
          </a:p>
        </p:txBody>
      </p:sp>
      <p:grpSp>
        <p:nvGrpSpPr>
          <p:cNvPr id="52" name="Group 37"/>
          <p:cNvGrpSpPr/>
          <p:nvPr/>
        </p:nvGrpSpPr>
        <p:grpSpPr>
          <a:xfrm>
            <a:off x="835688" y="2646504"/>
            <a:ext cx="266839" cy="217134"/>
            <a:chOff x="1550139" y="1314466"/>
            <a:chExt cx="509139" cy="414300"/>
          </a:xfrm>
          <a:solidFill>
            <a:srgbClr val="2A303C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56" name="Group 41"/>
          <p:cNvGrpSpPr/>
          <p:nvPr/>
        </p:nvGrpSpPr>
        <p:grpSpPr>
          <a:xfrm>
            <a:off x="3788891" y="2609488"/>
            <a:ext cx="314468" cy="309477"/>
            <a:chOff x="1587575" y="2265358"/>
            <a:chExt cx="314468" cy="309477"/>
          </a:xfrm>
          <a:solidFill>
            <a:srgbClr val="2A303C"/>
          </a:solidFill>
        </p:grpSpPr>
        <p:sp>
          <p:nvSpPr>
            <p:cNvPr id="57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9" name="Freeform 64"/>
          <p:cNvSpPr>
            <a:spLocks noEditPoints="1"/>
          </p:cNvSpPr>
          <p:nvPr/>
        </p:nvSpPr>
        <p:spPr bwMode="auto">
          <a:xfrm>
            <a:off x="6791325" y="2661196"/>
            <a:ext cx="247650" cy="236537"/>
          </a:xfrm>
          <a:custGeom>
            <a:avLst/>
            <a:gdLst>
              <a:gd name="T0" fmla="*/ 232773 w 133"/>
              <a:gd name="T1" fmla="*/ 0 h 127"/>
              <a:gd name="T2" fmla="*/ 16760 w 133"/>
              <a:gd name="T3" fmla="*/ 0 h 127"/>
              <a:gd name="T4" fmla="*/ 0 w 133"/>
              <a:gd name="T5" fmla="*/ 16758 h 127"/>
              <a:gd name="T6" fmla="*/ 0 w 133"/>
              <a:gd name="T7" fmla="*/ 169444 h 127"/>
              <a:gd name="T8" fmla="*/ 16760 w 133"/>
              <a:gd name="T9" fmla="*/ 186202 h 127"/>
              <a:gd name="T10" fmla="*/ 98696 w 133"/>
              <a:gd name="T11" fmla="*/ 186202 h 127"/>
              <a:gd name="T12" fmla="*/ 74488 w 133"/>
              <a:gd name="T13" fmla="*/ 219719 h 127"/>
              <a:gd name="T14" fmla="*/ 74488 w 133"/>
              <a:gd name="T15" fmla="*/ 236477 h 127"/>
              <a:gd name="T16" fmla="*/ 98696 w 133"/>
              <a:gd name="T17" fmla="*/ 236477 h 127"/>
              <a:gd name="T18" fmla="*/ 148975 w 133"/>
              <a:gd name="T19" fmla="*/ 236477 h 127"/>
              <a:gd name="T20" fmla="*/ 175046 w 133"/>
              <a:gd name="T21" fmla="*/ 236477 h 127"/>
              <a:gd name="T22" fmla="*/ 175046 w 133"/>
              <a:gd name="T23" fmla="*/ 219719 h 127"/>
              <a:gd name="T24" fmla="*/ 148975 w 133"/>
              <a:gd name="T25" fmla="*/ 186202 h 127"/>
              <a:gd name="T26" fmla="*/ 232773 w 133"/>
              <a:gd name="T27" fmla="*/ 186202 h 127"/>
              <a:gd name="T28" fmla="*/ 247671 w 133"/>
              <a:gd name="T29" fmla="*/ 169444 h 127"/>
              <a:gd name="T30" fmla="*/ 247671 w 133"/>
              <a:gd name="T31" fmla="*/ 16758 h 127"/>
              <a:gd name="T32" fmla="*/ 232773 w 133"/>
              <a:gd name="T33" fmla="*/ 0 h 127"/>
              <a:gd name="T34" fmla="*/ 111731 w 133"/>
              <a:gd name="T35" fmla="*/ 165720 h 127"/>
              <a:gd name="T36" fmla="*/ 124767 w 133"/>
              <a:gd name="T37" fmla="*/ 152686 h 127"/>
              <a:gd name="T38" fmla="*/ 139664 w 133"/>
              <a:gd name="T39" fmla="*/ 165720 h 127"/>
              <a:gd name="T40" fmla="*/ 124767 w 133"/>
              <a:gd name="T41" fmla="*/ 180616 h 127"/>
              <a:gd name="T42" fmla="*/ 111731 w 133"/>
              <a:gd name="T43" fmla="*/ 165720 h 127"/>
              <a:gd name="T44" fmla="*/ 230911 w 133"/>
              <a:gd name="T45" fmla="*/ 147100 h 127"/>
              <a:gd name="T46" fmla="*/ 18622 w 133"/>
              <a:gd name="T47" fmla="*/ 147100 h 127"/>
              <a:gd name="T48" fmla="*/ 18622 w 133"/>
              <a:gd name="T49" fmla="*/ 18620 h 127"/>
              <a:gd name="T50" fmla="*/ 230911 w 133"/>
              <a:gd name="T51" fmla="*/ 18620 h 127"/>
              <a:gd name="T52" fmla="*/ 230911 w 133"/>
              <a:gd name="T53" fmla="*/ 147100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rgbClr val="2A303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105"/>
          <p:cNvSpPr>
            <a:spLocks noEditPoints="1"/>
          </p:cNvSpPr>
          <p:nvPr/>
        </p:nvSpPr>
        <p:spPr bwMode="auto">
          <a:xfrm>
            <a:off x="5356225" y="2672308"/>
            <a:ext cx="222250" cy="195263"/>
          </a:xfrm>
          <a:custGeom>
            <a:avLst/>
            <a:gdLst>
              <a:gd name="T0" fmla="*/ 220466 w 134"/>
              <a:gd name="T1" fmla="*/ 26565 h 118"/>
              <a:gd name="T2" fmla="*/ 200575 w 134"/>
              <a:gd name="T3" fmla="*/ 6641 h 118"/>
              <a:gd name="T4" fmla="*/ 190629 w 134"/>
              <a:gd name="T5" fmla="*/ 6641 h 118"/>
              <a:gd name="T6" fmla="*/ 188971 w 134"/>
              <a:gd name="T7" fmla="*/ 11622 h 118"/>
              <a:gd name="T8" fmla="*/ 183998 w 134"/>
              <a:gd name="T9" fmla="*/ 13283 h 118"/>
              <a:gd name="T10" fmla="*/ 183998 w 134"/>
              <a:gd name="T11" fmla="*/ 13283 h 118"/>
              <a:gd name="T12" fmla="*/ 134269 w 134"/>
              <a:gd name="T13" fmla="*/ 64753 h 118"/>
              <a:gd name="T14" fmla="*/ 130954 w 134"/>
              <a:gd name="T15" fmla="*/ 76375 h 118"/>
              <a:gd name="T16" fmla="*/ 135927 w 134"/>
              <a:gd name="T17" fmla="*/ 83017 h 118"/>
              <a:gd name="T18" fmla="*/ 135927 w 134"/>
              <a:gd name="T19" fmla="*/ 83017 h 118"/>
              <a:gd name="T20" fmla="*/ 135927 w 134"/>
              <a:gd name="T21" fmla="*/ 83017 h 118"/>
              <a:gd name="T22" fmla="*/ 125981 w 134"/>
              <a:gd name="T23" fmla="*/ 94639 h 118"/>
              <a:gd name="T24" fmla="*/ 89513 w 134"/>
              <a:gd name="T25" fmla="*/ 58112 h 118"/>
              <a:gd name="T26" fmla="*/ 77909 w 134"/>
              <a:gd name="T27" fmla="*/ 14943 h 118"/>
              <a:gd name="T28" fmla="*/ 34810 w 134"/>
              <a:gd name="T29" fmla="*/ 3321 h 118"/>
              <a:gd name="T30" fmla="*/ 59675 w 134"/>
              <a:gd name="T31" fmla="*/ 28226 h 118"/>
              <a:gd name="T32" fmla="*/ 53045 w 134"/>
              <a:gd name="T33" fmla="*/ 53131 h 118"/>
              <a:gd name="T34" fmla="*/ 29838 w 134"/>
              <a:gd name="T35" fmla="*/ 59772 h 118"/>
              <a:gd name="T36" fmla="*/ 4973 w 134"/>
              <a:gd name="T37" fmla="*/ 34867 h 118"/>
              <a:gd name="T38" fmla="*/ 14919 w 134"/>
              <a:gd name="T39" fmla="*/ 76375 h 118"/>
              <a:gd name="T40" fmla="*/ 59675 w 134"/>
              <a:gd name="T41" fmla="*/ 87998 h 118"/>
              <a:gd name="T42" fmla="*/ 59675 w 134"/>
              <a:gd name="T43" fmla="*/ 87998 h 118"/>
              <a:gd name="T44" fmla="*/ 96143 w 134"/>
              <a:gd name="T45" fmla="*/ 122864 h 118"/>
              <a:gd name="T46" fmla="*/ 61333 w 134"/>
              <a:gd name="T47" fmla="*/ 157731 h 118"/>
              <a:gd name="T48" fmla="*/ 59675 w 134"/>
              <a:gd name="T49" fmla="*/ 156071 h 118"/>
              <a:gd name="T50" fmla="*/ 51387 w 134"/>
              <a:gd name="T51" fmla="*/ 162712 h 118"/>
              <a:gd name="T52" fmla="*/ 34810 w 134"/>
              <a:gd name="T53" fmla="*/ 189278 h 118"/>
              <a:gd name="T54" fmla="*/ 38126 w 134"/>
              <a:gd name="T55" fmla="*/ 192598 h 118"/>
              <a:gd name="T56" fmla="*/ 64648 w 134"/>
              <a:gd name="T57" fmla="*/ 177655 h 118"/>
              <a:gd name="T58" fmla="*/ 71279 w 134"/>
              <a:gd name="T59" fmla="*/ 167693 h 118"/>
              <a:gd name="T60" fmla="*/ 69621 w 134"/>
              <a:gd name="T61" fmla="*/ 166033 h 118"/>
              <a:gd name="T62" fmla="*/ 104431 w 134"/>
              <a:gd name="T63" fmla="*/ 131166 h 118"/>
              <a:gd name="T64" fmla="*/ 162449 w 134"/>
              <a:gd name="T65" fmla="*/ 189278 h 118"/>
              <a:gd name="T66" fmla="*/ 177368 w 134"/>
              <a:gd name="T67" fmla="*/ 195919 h 118"/>
              <a:gd name="T68" fmla="*/ 192286 w 134"/>
              <a:gd name="T69" fmla="*/ 189278 h 118"/>
              <a:gd name="T70" fmla="*/ 192286 w 134"/>
              <a:gd name="T71" fmla="*/ 161052 h 118"/>
              <a:gd name="T72" fmla="*/ 132611 w 134"/>
              <a:gd name="T73" fmla="*/ 101280 h 118"/>
              <a:gd name="T74" fmla="*/ 144215 w 134"/>
              <a:gd name="T75" fmla="*/ 91318 h 118"/>
              <a:gd name="T76" fmla="*/ 149188 w 134"/>
              <a:gd name="T77" fmla="*/ 96299 h 118"/>
              <a:gd name="T78" fmla="*/ 162449 w 134"/>
              <a:gd name="T79" fmla="*/ 92979 h 118"/>
              <a:gd name="T80" fmla="*/ 212178 w 134"/>
              <a:gd name="T81" fmla="*/ 43169 h 118"/>
              <a:gd name="T82" fmla="*/ 212178 w 134"/>
              <a:gd name="T83" fmla="*/ 41508 h 118"/>
              <a:gd name="T84" fmla="*/ 212178 w 134"/>
              <a:gd name="T85" fmla="*/ 41508 h 118"/>
              <a:gd name="T86" fmla="*/ 213836 w 134"/>
              <a:gd name="T87" fmla="*/ 38188 h 118"/>
              <a:gd name="T88" fmla="*/ 220466 w 134"/>
              <a:gd name="T89" fmla="*/ 36527 h 118"/>
              <a:gd name="T90" fmla="*/ 220466 w 134"/>
              <a:gd name="T91" fmla="*/ 26565 h 118"/>
              <a:gd name="T92" fmla="*/ 179025 w 134"/>
              <a:gd name="T93" fmla="*/ 171014 h 118"/>
              <a:gd name="T94" fmla="*/ 187314 w 134"/>
              <a:gd name="T95" fmla="*/ 177655 h 118"/>
              <a:gd name="T96" fmla="*/ 179025 w 134"/>
              <a:gd name="T97" fmla="*/ 185957 h 118"/>
              <a:gd name="T98" fmla="*/ 170737 w 134"/>
              <a:gd name="T99" fmla="*/ 177655 h 118"/>
              <a:gd name="T100" fmla="*/ 179025 w 134"/>
              <a:gd name="T101" fmla="*/ 171014 h 118"/>
              <a:gd name="T102" fmla="*/ 150845 w 134"/>
              <a:gd name="T103" fmla="*/ 66413 h 118"/>
              <a:gd name="T104" fmla="*/ 147530 w 134"/>
              <a:gd name="T105" fmla="*/ 63093 h 118"/>
              <a:gd name="T106" fmla="*/ 183998 w 134"/>
              <a:gd name="T107" fmla="*/ 26565 h 118"/>
              <a:gd name="T108" fmla="*/ 187314 w 134"/>
              <a:gd name="T109" fmla="*/ 29886 h 118"/>
              <a:gd name="T110" fmla="*/ 150845 w 134"/>
              <a:gd name="T111" fmla="*/ 66413 h 118"/>
              <a:gd name="T112" fmla="*/ 162449 w 134"/>
              <a:gd name="T113" fmla="*/ 79696 h 118"/>
              <a:gd name="T114" fmla="*/ 159134 w 134"/>
              <a:gd name="T115" fmla="*/ 76375 h 118"/>
              <a:gd name="T116" fmla="*/ 197259 w 134"/>
              <a:gd name="T117" fmla="*/ 38188 h 118"/>
              <a:gd name="T118" fmla="*/ 200575 w 134"/>
              <a:gd name="T119" fmla="*/ 41508 h 118"/>
              <a:gd name="T120" fmla="*/ 162449 w 134"/>
              <a:gd name="T121" fmla="*/ 79696 h 11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34" h="118">
                <a:moveTo>
                  <a:pt x="133" y="16"/>
                </a:move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7" y="2"/>
                  <a:pt x="115" y="4"/>
                </a:cubicBezTo>
                <a:cubicBezTo>
                  <a:pt x="114" y="5"/>
                  <a:pt x="114" y="6"/>
                  <a:pt x="114" y="7"/>
                </a:cubicBezTo>
                <a:cubicBezTo>
                  <a:pt x="113" y="7"/>
                  <a:pt x="112" y="8"/>
                  <a:pt x="111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1"/>
                  <a:pt x="80" y="44"/>
                  <a:pt x="79" y="46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6"/>
                  <a:pt x="47" y="9"/>
                </a:cubicBezTo>
                <a:cubicBezTo>
                  <a:pt x="40" y="2"/>
                  <a:pt x="30" y="0"/>
                  <a:pt x="21" y="2"/>
                </a:cubicBezTo>
                <a:cubicBezTo>
                  <a:pt x="36" y="17"/>
                  <a:pt x="36" y="17"/>
                  <a:pt x="36" y="17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29"/>
                  <a:pt x="2" y="39"/>
                  <a:pt x="9" y="46"/>
                </a:cubicBezTo>
                <a:cubicBezTo>
                  <a:pt x="17" y="53"/>
                  <a:pt x="27" y="56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58" y="74"/>
                  <a:pt x="58" y="74"/>
                  <a:pt x="58" y="74"/>
                </a:cubicBezTo>
                <a:cubicBezTo>
                  <a:pt x="37" y="95"/>
                  <a:pt x="37" y="95"/>
                  <a:pt x="37" y="95"/>
                </a:cubicBezTo>
                <a:cubicBezTo>
                  <a:pt x="36" y="94"/>
                  <a:pt x="36" y="94"/>
                  <a:pt x="36" y="94"/>
                </a:cubicBezTo>
                <a:cubicBezTo>
                  <a:pt x="31" y="98"/>
                  <a:pt x="31" y="98"/>
                  <a:pt x="31" y="98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3" y="116"/>
                  <a:pt x="23" y="116"/>
                  <a:pt x="23" y="116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79"/>
                  <a:pt x="63" y="79"/>
                  <a:pt x="63" y="79"/>
                </a:cubicBezTo>
                <a:cubicBezTo>
                  <a:pt x="98" y="114"/>
                  <a:pt x="98" y="114"/>
                  <a:pt x="98" y="114"/>
                </a:cubicBezTo>
                <a:cubicBezTo>
                  <a:pt x="100" y="117"/>
                  <a:pt x="104" y="118"/>
                  <a:pt x="107" y="118"/>
                </a:cubicBezTo>
                <a:cubicBezTo>
                  <a:pt x="110" y="118"/>
                  <a:pt x="113" y="117"/>
                  <a:pt x="116" y="114"/>
                </a:cubicBezTo>
                <a:cubicBezTo>
                  <a:pt x="121" y="109"/>
                  <a:pt x="121" y="102"/>
                  <a:pt x="116" y="97"/>
                </a:cubicBezTo>
                <a:cubicBezTo>
                  <a:pt x="80" y="61"/>
                  <a:pt x="80" y="61"/>
                  <a:pt x="80" y="61"/>
                </a:cubicBezTo>
                <a:cubicBezTo>
                  <a:pt x="87" y="55"/>
                  <a:pt x="87" y="55"/>
                  <a:pt x="87" y="55"/>
                </a:cubicBezTo>
                <a:cubicBezTo>
                  <a:pt x="90" y="58"/>
                  <a:pt x="90" y="58"/>
                  <a:pt x="90" y="58"/>
                </a:cubicBezTo>
                <a:cubicBezTo>
                  <a:pt x="92" y="56"/>
                  <a:pt x="95" y="56"/>
                  <a:pt x="98" y="5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29" y="24"/>
                  <a:pt x="129" y="24"/>
                  <a:pt x="129" y="23"/>
                </a:cubicBezTo>
                <a:cubicBezTo>
                  <a:pt x="130" y="23"/>
                  <a:pt x="132" y="23"/>
                  <a:pt x="133" y="22"/>
                </a:cubicBezTo>
                <a:cubicBezTo>
                  <a:pt x="134" y="20"/>
                  <a:pt x="134" y="17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5"/>
                  <a:pt x="113" y="107"/>
                </a:cubicBezTo>
                <a:cubicBezTo>
                  <a:pt x="113" y="110"/>
                  <a:pt x="111" y="112"/>
                  <a:pt x="108" y="112"/>
                </a:cubicBezTo>
                <a:cubicBezTo>
                  <a:pt x="105" y="112"/>
                  <a:pt x="103" y="110"/>
                  <a:pt x="103" y="107"/>
                </a:cubicBezTo>
                <a:cubicBezTo>
                  <a:pt x="103" y="105"/>
                  <a:pt x="105" y="103"/>
                  <a:pt x="108" y="103"/>
                </a:cubicBezTo>
                <a:close/>
                <a:moveTo>
                  <a:pt x="91" y="40"/>
                </a:moveTo>
                <a:cubicBezTo>
                  <a:pt x="89" y="38"/>
                  <a:pt x="89" y="38"/>
                  <a:pt x="89" y="38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3" y="18"/>
                  <a:pt x="113" y="18"/>
                  <a:pt x="113" y="18"/>
                </a:cubicBezTo>
                <a:lnTo>
                  <a:pt x="91" y="40"/>
                </a:lnTo>
                <a:close/>
                <a:moveTo>
                  <a:pt x="98" y="48"/>
                </a:moveTo>
                <a:cubicBezTo>
                  <a:pt x="96" y="46"/>
                  <a:pt x="96" y="46"/>
                  <a:pt x="96" y="46"/>
                </a:cubicBezTo>
                <a:cubicBezTo>
                  <a:pt x="119" y="23"/>
                  <a:pt x="119" y="23"/>
                  <a:pt x="119" y="23"/>
                </a:cubicBezTo>
                <a:cubicBezTo>
                  <a:pt x="121" y="25"/>
                  <a:pt x="121" y="25"/>
                  <a:pt x="121" y="25"/>
                </a:cubicBezTo>
                <a:lnTo>
                  <a:pt x="98" y="48"/>
                </a:lnTo>
                <a:close/>
              </a:path>
            </a:pathLst>
          </a:custGeom>
          <a:solidFill>
            <a:srgbClr val="2A303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61" name="Group 46"/>
          <p:cNvGrpSpPr/>
          <p:nvPr/>
        </p:nvGrpSpPr>
        <p:grpSpPr>
          <a:xfrm>
            <a:off x="2304286" y="2612812"/>
            <a:ext cx="225243" cy="284519"/>
            <a:chOff x="3526798" y="4057329"/>
            <a:chExt cx="284519" cy="359394"/>
          </a:xfrm>
          <a:solidFill>
            <a:srgbClr val="2A303C"/>
          </a:solidFill>
        </p:grpSpPr>
        <p:sp>
          <p:nvSpPr>
            <p:cNvPr id="62" name="Freeform 107"/>
            <p:cNvSpPr>
              <a:spLocks/>
            </p:cNvSpPr>
            <p:nvPr/>
          </p:nvSpPr>
          <p:spPr bwMode="auto">
            <a:xfrm>
              <a:off x="3561739" y="4092269"/>
              <a:ext cx="214637" cy="289511"/>
            </a:xfrm>
            <a:custGeom>
              <a:avLst/>
              <a:gdLst>
                <a:gd name="T0" fmla="*/ 0 w 86"/>
                <a:gd name="T1" fmla="*/ 10 h 116"/>
                <a:gd name="T2" fmla="*/ 76 w 86"/>
                <a:gd name="T3" fmla="*/ 10 h 116"/>
                <a:gd name="T4" fmla="*/ 76 w 86"/>
                <a:gd name="T5" fmla="*/ 116 h 116"/>
                <a:gd name="T6" fmla="*/ 86 w 86"/>
                <a:gd name="T7" fmla="*/ 116 h 116"/>
                <a:gd name="T8" fmla="*/ 86 w 86"/>
                <a:gd name="T9" fmla="*/ 0 h 116"/>
                <a:gd name="T10" fmla="*/ 0 w 86"/>
                <a:gd name="T11" fmla="*/ 0 h 116"/>
                <a:gd name="T12" fmla="*/ 0 w 86"/>
                <a:gd name="T13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6">
                  <a:moveTo>
                    <a:pt x="0" y="10"/>
                  </a:moveTo>
                  <a:lnTo>
                    <a:pt x="76" y="10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108"/>
            <p:cNvSpPr>
              <a:spLocks/>
            </p:cNvSpPr>
            <p:nvPr/>
          </p:nvSpPr>
          <p:spPr bwMode="auto">
            <a:xfrm>
              <a:off x="3599175" y="4057329"/>
              <a:ext cx="212142" cy="284519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9 h 114"/>
                <a:gd name="T4" fmla="*/ 76 w 85"/>
                <a:gd name="T5" fmla="*/ 9 h 114"/>
                <a:gd name="T6" fmla="*/ 76 w 85"/>
                <a:gd name="T7" fmla="*/ 114 h 114"/>
                <a:gd name="T8" fmla="*/ 85 w 85"/>
                <a:gd name="T9" fmla="*/ 114 h 114"/>
                <a:gd name="T10" fmla="*/ 85 w 85"/>
                <a:gd name="T11" fmla="*/ 0 h 114"/>
                <a:gd name="T12" fmla="*/ 0 w 85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9"/>
                  </a:lnTo>
                  <a:lnTo>
                    <a:pt x="76" y="9"/>
                  </a:lnTo>
                  <a:lnTo>
                    <a:pt x="76" y="114"/>
                  </a:lnTo>
                  <a:lnTo>
                    <a:pt x="85" y="11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3526798" y="4129707"/>
              <a:ext cx="212142" cy="287016"/>
            </a:xfrm>
            <a:custGeom>
              <a:avLst/>
              <a:gdLst>
                <a:gd name="T0" fmla="*/ 0 w 85"/>
                <a:gd name="T1" fmla="*/ 0 h 115"/>
                <a:gd name="T2" fmla="*/ 0 w 85"/>
                <a:gd name="T3" fmla="*/ 115 h 115"/>
                <a:gd name="T4" fmla="*/ 85 w 85"/>
                <a:gd name="T5" fmla="*/ 115 h 115"/>
                <a:gd name="T6" fmla="*/ 85 w 85"/>
                <a:gd name="T7" fmla="*/ 105 h 115"/>
                <a:gd name="T8" fmla="*/ 85 w 85"/>
                <a:gd name="T9" fmla="*/ 0 h 115"/>
                <a:gd name="T10" fmla="*/ 10 w 85"/>
                <a:gd name="T11" fmla="*/ 0 h 115"/>
                <a:gd name="T12" fmla="*/ 0 w 8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5">
                  <a:moveTo>
                    <a:pt x="0" y="0"/>
                  </a:moveTo>
                  <a:lnTo>
                    <a:pt x="0" y="115"/>
                  </a:lnTo>
                  <a:lnTo>
                    <a:pt x="85" y="115"/>
                  </a:lnTo>
                  <a:lnTo>
                    <a:pt x="85" y="105"/>
                  </a:lnTo>
                  <a:lnTo>
                    <a:pt x="8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66" name="剪去同侧角的矩形 65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7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75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5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75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研究方案可行性说明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3" name="Freeform 69"/>
          <p:cNvSpPr>
            <a:spLocks/>
          </p:cNvSpPr>
          <p:nvPr/>
        </p:nvSpPr>
        <p:spPr bwMode="auto">
          <a:xfrm rot="5400000">
            <a:off x="2883098" y="3024138"/>
            <a:ext cx="1110854" cy="423863"/>
          </a:xfrm>
          <a:custGeom>
            <a:avLst/>
            <a:gdLst>
              <a:gd name="T0" fmla="*/ 738188 w 933"/>
              <a:gd name="T1" fmla="*/ 565150 h 356"/>
              <a:gd name="T2" fmla="*/ 0 w 933"/>
              <a:gd name="T3" fmla="*/ 282575 h 356"/>
              <a:gd name="T4" fmla="*/ 738188 w 933"/>
              <a:gd name="T5" fmla="*/ 0 h 356"/>
              <a:gd name="T6" fmla="*/ 1481138 w 933"/>
              <a:gd name="T7" fmla="*/ 282575 h 356"/>
              <a:gd name="T8" fmla="*/ 738188 w 933"/>
              <a:gd name="T9" fmla="*/ 565150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3" h="356">
                <a:moveTo>
                  <a:pt x="465" y="356"/>
                </a:moveTo>
                <a:lnTo>
                  <a:pt x="0" y="178"/>
                </a:lnTo>
                <a:lnTo>
                  <a:pt x="465" y="0"/>
                </a:lnTo>
                <a:lnTo>
                  <a:pt x="933" y="178"/>
                </a:lnTo>
                <a:lnTo>
                  <a:pt x="465" y="35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4" name="Freeform 70"/>
          <p:cNvSpPr>
            <a:spLocks/>
          </p:cNvSpPr>
          <p:nvPr/>
        </p:nvSpPr>
        <p:spPr bwMode="auto">
          <a:xfrm rot="5400000">
            <a:off x="2778323" y="2574082"/>
            <a:ext cx="553641" cy="766763"/>
          </a:xfrm>
          <a:custGeom>
            <a:avLst/>
            <a:gdLst>
              <a:gd name="T0" fmla="*/ 738188 w 465"/>
              <a:gd name="T1" fmla="*/ 282575 h 644"/>
              <a:gd name="T2" fmla="*/ 0 w 465"/>
              <a:gd name="T3" fmla="*/ 0 h 644"/>
              <a:gd name="T4" fmla="*/ 0 w 465"/>
              <a:gd name="T5" fmla="*/ 577850 h 644"/>
              <a:gd name="T6" fmla="*/ 738188 w 465"/>
              <a:gd name="T7" fmla="*/ 1022350 h 644"/>
              <a:gd name="T8" fmla="*/ 738188 w 465"/>
              <a:gd name="T9" fmla="*/ 282575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5" h="644">
                <a:moveTo>
                  <a:pt x="465" y="178"/>
                </a:moveTo>
                <a:lnTo>
                  <a:pt x="0" y="0"/>
                </a:lnTo>
                <a:lnTo>
                  <a:pt x="0" y="364"/>
                </a:lnTo>
                <a:lnTo>
                  <a:pt x="465" y="644"/>
                </a:lnTo>
                <a:lnTo>
                  <a:pt x="465" y="1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" name="Freeform 71"/>
          <p:cNvSpPr>
            <a:spLocks/>
          </p:cNvSpPr>
          <p:nvPr/>
        </p:nvSpPr>
        <p:spPr bwMode="auto">
          <a:xfrm rot="5400000">
            <a:off x="2776537" y="3129508"/>
            <a:ext cx="557213" cy="766763"/>
          </a:xfrm>
          <a:custGeom>
            <a:avLst/>
            <a:gdLst>
              <a:gd name="T0" fmla="*/ 0 w 468"/>
              <a:gd name="T1" fmla="*/ 282575 h 644"/>
              <a:gd name="T2" fmla="*/ 742950 w 468"/>
              <a:gd name="T3" fmla="*/ 0 h 644"/>
              <a:gd name="T4" fmla="*/ 742950 w 468"/>
              <a:gd name="T5" fmla="*/ 577850 h 644"/>
              <a:gd name="T6" fmla="*/ 0 w 468"/>
              <a:gd name="T7" fmla="*/ 1022350 h 644"/>
              <a:gd name="T8" fmla="*/ 0 w 468"/>
              <a:gd name="T9" fmla="*/ 282575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8" h="644">
                <a:moveTo>
                  <a:pt x="0" y="178"/>
                </a:moveTo>
                <a:lnTo>
                  <a:pt x="468" y="0"/>
                </a:lnTo>
                <a:lnTo>
                  <a:pt x="468" y="364"/>
                </a:lnTo>
                <a:lnTo>
                  <a:pt x="0" y="644"/>
                </a:lnTo>
                <a:lnTo>
                  <a:pt x="0" y="17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6" name="Freeform 72"/>
          <p:cNvSpPr>
            <a:spLocks/>
          </p:cNvSpPr>
          <p:nvPr/>
        </p:nvSpPr>
        <p:spPr bwMode="auto">
          <a:xfrm rot="5400000">
            <a:off x="3262313" y="3102125"/>
            <a:ext cx="1778794" cy="266700"/>
          </a:xfrm>
          <a:custGeom>
            <a:avLst/>
            <a:gdLst>
              <a:gd name="T0" fmla="*/ 746 w 1494"/>
              <a:gd name="T1" fmla="*/ 224 h 224"/>
              <a:gd name="T2" fmla="*/ 0 w 1494"/>
              <a:gd name="T3" fmla="*/ 112 h 224"/>
              <a:gd name="T4" fmla="*/ 746 w 1494"/>
              <a:gd name="T5" fmla="*/ 0 h 224"/>
              <a:gd name="T6" fmla="*/ 1494 w 1494"/>
              <a:gd name="T7" fmla="*/ 112 h 224"/>
              <a:gd name="T8" fmla="*/ 746 w 1494"/>
              <a:gd name="T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24">
                <a:moveTo>
                  <a:pt x="746" y="224"/>
                </a:moveTo>
                <a:lnTo>
                  <a:pt x="0" y="112"/>
                </a:lnTo>
                <a:lnTo>
                  <a:pt x="746" y="0"/>
                </a:lnTo>
                <a:lnTo>
                  <a:pt x="1494" y="112"/>
                </a:lnTo>
                <a:lnTo>
                  <a:pt x="746" y="2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27" name="Freeform 73"/>
          <p:cNvSpPr>
            <a:spLocks/>
          </p:cNvSpPr>
          <p:nvPr/>
        </p:nvSpPr>
        <p:spPr bwMode="auto">
          <a:xfrm rot="5400000">
            <a:off x="3339704" y="2422278"/>
            <a:ext cx="888206" cy="735806"/>
          </a:xfrm>
          <a:custGeom>
            <a:avLst/>
            <a:gdLst>
              <a:gd name="T0" fmla="*/ 746 w 746"/>
              <a:gd name="T1" fmla="*/ 112 h 618"/>
              <a:gd name="T2" fmla="*/ 0 w 746"/>
              <a:gd name="T3" fmla="*/ 0 h 618"/>
              <a:gd name="T4" fmla="*/ 0 w 746"/>
              <a:gd name="T5" fmla="*/ 394 h 618"/>
              <a:gd name="T6" fmla="*/ 746 w 746"/>
              <a:gd name="T7" fmla="*/ 618 h 618"/>
              <a:gd name="T8" fmla="*/ 746 w 746"/>
              <a:gd name="T9" fmla="*/ 11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618">
                <a:moveTo>
                  <a:pt x="746" y="112"/>
                </a:moveTo>
                <a:lnTo>
                  <a:pt x="0" y="0"/>
                </a:lnTo>
                <a:lnTo>
                  <a:pt x="0" y="394"/>
                </a:lnTo>
                <a:lnTo>
                  <a:pt x="746" y="618"/>
                </a:lnTo>
                <a:lnTo>
                  <a:pt x="746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28" name="Freeform 74"/>
          <p:cNvSpPr>
            <a:spLocks/>
          </p:cNvSpPr>
          <p:nvPr/>
        </p:nvSpPr>
        <p:spPr bwMode="auto">
          <a:xfrm rot="5400000">
            <a:off x="3338513" y="3311674"/>
            <a:ext cx="890588" cy="735806"/>
          </a:xfrm>
          <a:custGeom>
            <a:avLst/>
            <a:gdLst>
              <a:gd name="T0" fmla="*/ 0 w 748"/>
              <a:gd name="T1" fmla="*/ 112 h 618"/>
              <a:gd name="T2" fmla="*/ 748 w 748"/>
              <a:gd name="T3" fmla="*/ 0 h 618"/>
              <a:gd name="T4" fmla="*/ 748 w 748"/>
              <a:gd name="T5" fmla="*/ 394 h 618"/>
              <a:gd name="T6" fmla="*/ 0 w 748"/>
              <a:gd name="T7" fmla="*/ 618 h 618"/>
              <a:gd name="T8" fmla="*/ 0 w 748"/>
              <a:gd name="T9" fmla="*/ 11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618">
                <a:moveTo>
                  <a:pt x="0" y="112"/>
                </a:moveTo>
                <a:lnTo>
                  <a:pt x="748" y="0"/>
                </a:lnTo>
                <a:lnTo>
                  <a:pt x="748" y="394"/>
                </a:lnTo>
                <a:lnTo>
                  <a:pt x="0" y="618"/>
                </a:lnTo>
                <a:lnTo>
                  <a:pt x="0" y="112"/>
                </a:lnTo>
                <a:close/>
              </a:path>
            </a:pathLst>
          </a:custGeom>
          <a:solidFill>
            <a:srgbClr val="67603B"/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29" name="Freeform 75"/>
          <p:cNvSpPr>
            <a:spLocks/>
          </p:cNvSpPr>
          <p:nvPr/>
        </p:nvSpPr>
        <p:spPr bwMode="auto">
          <a:xfrm rot="5400000">
            <a:off x="5149453" y="3024733"/>
            <a:ext cx="1110854" cy="422672"/>
          </a:xfrm>
          <a:custGeom>
            <a:avLst/>
            <a:gdLst>
              <a:gd name="T0" fmla="*/ 465 w 933"/>
              <a:gd name="T1" fmla="*/ 0 h 355"/>
              <a:gd name="T2" fmla="*/ 0 w 933"/>
              <a:gd name="T3" fmla="*/ 177 h 355"/>
              <a:gd name="T4" fmla="*/ 465 w 933"/>
              <a:gd name="T5" fmla="*/ 355 h 355"/>
              <a:gd name="T6" fmla="*/ 933 w 933"/>
              <a:gd name="T7" fmla="*/ 177 h 355"/>
              <a:gd name="T8" fmla="*/ 465 w 933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355">
                <a:moveTo>
                  <a:pt x="465" y="0"/>
                </a:moveTo>
                <a:lnTo>
                  <a:pt x="0" y="177"/>
                </a:lnTo>
                <a:lnTo>
                  <a:pt x="465" y="355"/>
                </a:lnTo>
                <a:lnTo>
                  <a:pt x="933" y="177"/>
                </a:lnTo>
                <a:lnTo>
                  <a:pt x="46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0" name="Freeform 76"/>
          <p:cNvSpPr>
            <a:spLocks/>
          </p:cNvSpPr>
          <p:nvPr/>
        </p:nvSpPr>
        <p:spPr bwMode="auto">
          <a:xfrm rot="5400000">
            <a:off x="5813227" y="2574082"/>
            <a:ext cx="553641" cy="766763"/>
          </a:xfrm>
          <a:custGeom>
            <a:avLst/>
            <a:gdLst>
              <a:gd name="T0" fmla="*/ 465 w 465"/>
              <a:gd name="T1" fmla="*/ 467 h 644"/>
              <a:gd name="T2" fmla="*/ 0 w 465"/>
              <a:gd name="T3" fmla="*/ 644 h 644"/>
              <a:gd name="T4" fmla="*/ 0 w 465"/>
              <a:gd name="T5" fmla="*/ 280 h 644"/>
              <a:gd name="T6" fmla="*/ 465 w 465"/>
              <a:gd name="T7" fmla="*/ 0 h 644"/>
              <a:gd name="T8" fmla="*/ 465 w 465"/>
              <a:gd name="T9" fmla="*/ 467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644">
                <a:moveTo>
                  <a:pt x="465" y="467"/>
                </a:moveTo>
                <a:lnTo>
                  <a:pt x="0" y="644"/>
                </a:lnTo>
                <a:lnTo>
                  <a:pt x="0" y="280"/>
                </a:lnTo>
                <a:lnTo>
                  <a:pt x="465" y="0"/>
                </a:lnTo>
                <a:lnTo>
                  <a:pt x="465" y="4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1" name="Freeform 77"/>
          <p:cNvSpPr>
            <a:spLocks/>
          </p:cNvSpPr>
          <p:nvPr/>
        </p:nvSpPr>
        <p:spPr bwMode="auto">
          <a:xfrm rot="5400000">
            <a:off x="5811441" y="3129508"/>
            <a:ext cx="557213" cy="766763"/>
          </a:xfrm>
          <a:custGeom>
            <a:avLst/>
            <a:gdLst>
              <a:gd name="T0" fmla="*/ 0 w 468"/>
              <a:gd name="T1" fmla="*/ 467 h 644"/>
              <a:gd name="T2" fmla="*/ 468 w 468"/>
              <a:gd name="T3" fmla="*/ 644 h 644"/>
              <a:gd name="T4" fmla="*/ 468 w 468"/>
              <a:gd name="T5" fmla="*/ 280 h 644"/>
              <a:gd name="T6" fmla="*/ 0 w 468"/>
              <a:gd name="T7" fmla="*/ 0 h 644"/>
              <a:gd name="T8" fmla="*/ 0 w 468"/>
              <a:gd name="T9" fmla="*/ 467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644">
                <a:moveTo>
                  <a:pt x="0" y="467"/>
                </a:moveTo>
                <a:lnTo>
                  <a:pt x="468" y="644"/>
                </a:lnTo>
                <a:lnTo>
                  <a:pt x="468" y="280"/>
                </a:lnTo>
                <a:lnTo>
                  <a:pt x="0" y="0"/>
                </a:lnTo>
                <a:lnTo>
                  <a:pt x="0" y="4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2" name="Freeform 78"/>
          <p:cNvSpPr>
            <a:spLocks/>
          </p:cNvSpPr>
          <p:nvPr/>
        </p:nvSpPr>
        <p:spPr bwMode="auto">
          <a:xfrm rot="5400000">
            <a:off x="4102894" y="3102125"/>
            <a:ext cx="1778794" cy="266700"/>
          </a:xfrm>
          <a:custGeom>
            <a:avLst/>
            <a:gdLst>
              <a:gd name="T0" fmla="*/ 746 w 1494"/>
              <a:gd name="T1" fmla="*/ 0 h 224"/>
              <a:gd name="T2" fmla="*/ 0 w 1494"/>
              <a:gd name="T3" fmla="*/ 111 h 224"/>
              <a:gd name="T4" fmla="*/ 746 w 1494"/>
              <a:gd name="T5" fmla="*/ 224 h 224"/>
              <a:gd name="T6" fmla="*/ 1494 w 1494"/>
              <a:gd name="T7" fmla="*/ 111 h 224"/>
              <a:gd name="T8" fmla="*/ 746 w 1494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24">
                <a:moveTo>
                  <a:pt x="746" y="0"/>
                </a:moveTo>
                <a:lnTo>
                  <a:pt x="0" y="111"/>
                </a:lnTo>
                <a:lnTo>
                  <a:pt x="746" y="224"/>
                </a:lnTo>
                <a:lnTo>
                  <a:pt x="1494" y="111"/>
                </a:lnTo>
                <a:lnTo>
                  <a:pt x="74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3" name="Freeform 79"/>
          <p:cNvSpPr>
            <a:spLocks/>
          </p:cNvSpPr>
          <p:nvPr/>
        </p:nvSpPr>
        <p:spPr bwMode="auto">
          <a:xfrm rot="5400000">
            <a:off x="4916686" y="2422873"/>
            <a:ext cx="888206" cy="734616"/>
          </a:xfrm>
          <a:custGeom>
            <a:avLst/>
            <a:gdLst>
              <a:gd name="T0" fmla="*/ 746 w 746"/>
              <a:gd name="T1" fmla="*/ 506 h 617"/>
              <a:gd name="T2" fmla="*/ 0 w 746"/>
              <a:gd name="T3" fmla="*/ 617 h 617"/>
              <a:gd name="T4" fmla="*/ 0 w 746"/>
              <a:gd name="T5" fmla="*/ 224 h 617"/>
              <a:gd name="T6" fmla="*/ 746 w 746"/>
              <a:gd name="T7" fmla="*/ 0 h 617"/>
              <a:gd name="T8" fmla="*/ 746 w 746"/>
              <a:gd name="T9" fmla="*/ 50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617">
                <a:moveTo>
                  <a:pt x="746" y="506"/>
                </a:moveTo>
                <a:lnTo>
                  <a:pt x="0" y="617"/>
                </a:lnTo>
                <a:lnTo>
                  <a:pt x="0" y="224"/>
                </a:lnTo>
                <a:lnTo>
                  <a:pt x="746" y="0"/>
                </a:lnTo>
                <a:lnTo>
                  <a:pt x="746" y="50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4" name="Freeform 80"/>
          <p:cNvSpPr>
            <a:spLocks/>
          </p:cNvSpPr>
          <p:nvPr/>
        </p:nvSpPr>
        <p:spPr bwMode="auto">
          <a:xfrm rot="5400000">
            <a:off x="4915495" y="3312269"/>
            <a:ext cx="890588" cy="734616"/>
          </a:xfrm>
          <a:custGeom>
            <a:avLst/>
            <a:gdLst>
              <a:gd name="T0" fmla="*/ 0 w 748"/>
              <a:gd name="T1" fmla="*/ 506 h 617"/>
              <a:gd name="T2" fmla="*/ 748 w 748"/>
              <a:gd name="T3" fmla="*/ 617 h 617"/>
              <a:gd name="T4" fmla="*/ 748 w 748"/>
              <a:gd name="T5" fmla="*/ 224 h 617"/>
              <a:gd name="T6" fmla="*/ 0 w 748"/>
              <a:gd name="T7" fmla="*/ 0 h 617"/>
              <a:gd name="T8" fmla="*/ 0 w 748"/>
              <a:gd name="T9" fmla="*/ 50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617">
                <a:moveTo>
                  <a:pt x="0" y="506"/>
                </a:moveTo>
                <a:lnTo>
                  <a:pt x="748" y="617"/>
                </a:lnTo>
                <a:lnTo>
                  <a:pt x="748" y="224"/>
                </a:lnTo>
                <a:lnTo>
                  <a:pt x="0" y="0"/>
                </a:lnTo>
                <a:lnTo>
                  <a:pt x="0" y="50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35" name="Freeform 81"/>
          <p:cNvSpPr>
            <a:spLocks/>
          </p:cNvSpPr>
          <p:nvPr/>
        </p:nvSpPr>
        <p:spPr bwMode="auto">
          <a:xfrm rot="5400000">
            <a:off x="3956447" y="2241302"/>
            <a:ext cx="1222772" cy="763191"/>
          </a:xfrm>
          <a:custGeom>
            <a:avLst/>
            <a:gdLst>
              <a:gd name="T0" fmla="*/ 1630363 w 1027"/>
              <a:gd name="T1" fmla="*/ 1017588 h 641"/>
              <a:gd name="T2" fmla="*/ 0 w 1027"/>
              <a:gd name="T3" fmla="*/ 844550 h 641"/>
              <a:gd name="T4" fmla="*/ 0 w 1027"/>
              <a:gd name="T5" fmla="*/ 176213 h 641"/>
              <a:gd name="T6" fmla="*/ 1630363 w 1027"/>
              <a:gd name="T7" fmla="*/ 0 h 641"/>
              <a:gd name="T8" fmla="*/ 1630363 w 1027"/>
              <a:gd name="T9" fmla="*/ 1017588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6" name="Freeform 82"/>
          <p:cNvSpPr>
            <a:spLocks/>
          </p:cNvSpPr>
          <p:nvPr/>
        </p:nvSpPr>
        <p:spPr bwMode="auto">
          <a:xfrm rot="5400000">
            <a:off x="3955257" y="3465265"/>
            <a:ext cx="1225153" cy="763191"/>
          </a:xfrm>
          <a:custGeom>
            <a:avLst/>
            <a:gdLst>
              <a:gd name="T0" fmla="*/ 0 w 1029"/>
              <a:gd name="T1" fmla="*/ 1017588 h 641"/>
              <a:gd name="T2" fmla="*/ 1633538 w 1029"/>
              <a:gd name="T3" fmla="*/ 844550 h 641"/>
              <a:gd name="T4" fmla="*/ 1633538 w 1029"/>
              <a:gd name="T5" fmla="*/ 176213 h 641"/>
              <a:gd name="T6" fmla="*/ 0 w 1029"/>
              <a:gd name="T7" fmla="*/ 0 h 641"/>
              <a:gd name="T8" fmla="*/ 0 w 1029"/>
              <a:gd name="T9" fmla="*/ 1017588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9" h="641">
                <a:moveTo>
                  <a:pt x="0" y="641"/>
                </a:moveTo>
                <a:lnTo>
                  <a:pt x="1029" y="532"/>
                </a:lnTo>
                <a:lnTo>
                  <a:pt x="1029" y="111"/>
                </a:lnTo>
                <a:lnTo>
                  <a:pt x="0" y="0"/>
                </a:lnTo>
                <a:lnTo>
                  <a:pt x="0" y="641"/>
                </a:lnTo>
                <a:close/>
              </a:path>
            </a:pathLst>
          </a:custGeom>
          <a:solidFill>
            <a:srgbClr val="5A5434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7" name="Freeform 83"/>
          <p:cNvSpPr>
            <a:spLocks/>
          </p:cNvSpPr>
          <p:nvPr/>
        </p:nvSpPr>
        <p:spPr bwMode="auto">
          <a:xfrm rot="5400000">
            <a:off x="6190060" y="2956867"/>
            <a:ext cx="9525" cy="557213"/>
          </a:xfrm>
          <a:custGeom>
            <a:avLst/>
            <a:gdLst>
              <a:gd name="T0" fmla="*/ 12700 w 8"/>
              <a:gd name="T1" fmla="*/ 742950 h 468"/>
              <a:gd name="T2" fmla="*/ 0 w 8"/>
              <a:gd name="T3" fmla="*/ 742950 h 468"/>
              <a:gd name="T4" fmla="*/ 0 w 8"/>
              <a:gd name="T5" fmla="*/ 3175 h 468"/>
              <a:gd name="T6" fmla="*/ 4763 w 8"/>
              <a:gd name="T7" fmla="*/ 0 h 468"/>
              <a:gd name="T8" fmla="*/ 12700 w 8"/>
              <a:gd name="T9" fmla="*/ 3175 h 468"/>
              <a:gd name="T10" fmla="*/ 12700 w 8"/>
              <a:gd name="T11" fmla="*/ 742950 h 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" h="468">
                <a:moveTo>
                  <a:pt x="8" y="468"/>
                </a:moveTo>
                <a:lnTo>
                  <a:pt x="0" y="468"/>
                </a:lnTo>
                <a:lnTo>
                  <a:pt x="0" y="2"/>
                </a:lnTo>
                <a:lnTo>
                  <a:pt x="3" y="0"/>
                </a:lnTo>
                <a:lnTo>
                  <a:pt x="8" y="2"/>
                </a:lnTo>
                <a:lnTo>
                  <a:pt x="8" y="468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8" name="Freeform 84"/>
          <p:cNvSpPr>
            <a:spLocks/>
          </p:cNvSpPr>
          <p:nvPr/>
        </p:nvSpPr>
        <p:spPr bwMode="auto">
          <a:xfrm rot="5400000">
            <a:off x="5422107" y="2934246"/>
            <a:ext cx="9525" cy="602456"/>
          </a:xfrm>
          <a:custGeom>
            <a:avLst/>
            <a:gdLst>
              <a:gd name="T0" fmla="*/ 12700 w 8"/>
              <a:gd name="T1" fmla="*/ 803275 h 506"/>
              <a:gd name="T2" fmla="*/ 0 w 8"/>
              <a:gd name="T3" fmla="*/ 803275 h 506"/>
              <a:gd name="T4" fmla="*/ 0 w 8"/>
              <a:gd name="T5" fmla="*/ 1588 h 506"/>
              <a:gd name="T6" fmla="*/ 4763 w 8"/>
              <a:gd name="T7" fmla="*/ 0 h 506"/>
              <a:gd name="T8" fmla="*/ 12700 w 8"/>
              <a:gd name="T9" fmla="*/ 1588 h 506"/>
              <a:gd name="T10" fmla="*/ 12700 w 8"/>
              <a:gd name="T11" fmla="*/ 803275 h 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" h="506">
                <a:moveTo>
                  <a:pt x="8" y="506"/>
                </a:moveTo>
                <a:lnTo>
                  <a:pt x="0" y="506"/>
                </a:lnTo>
                <a:lnTo>
                  <a:pt x="0" y="1"/>
                </a:lnTo>
                <a:lnTo>
                  <a:pt x="3" y="0"/>
                </a:lnTo>
                <a:lnTo>
                  <a:pt x="8" y="1"/>
                </a:lnTo>
                <a:lnTo>
                  <a:pt x="8" y="506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9" name="Freeform 85"/>
          <p:cNvSpPr>
            <a:spLocks/>
          </p:cNvSpPr>
          <p:nvPr/>
        </p:nvSpPr>
        <p:spPr bwMode="auto">
          <a:xfrm rot="5400000">
            <a:off x="2945606" y="2956867"/>
            <a:ext cx="9525" cy="557213"/>
          </a:xfrm>
          <a:custGeom>
            <a:avLst/>
            <a:gdLst>
              <a:gd name="T0" fmla="*/ 12700 w 8"/>
              <a:gd name="T1" fmla="*/ 0 h 468"/>
              <a:gd name="T2" fmla="*/ 0 w 8"/>
              <a:gd name="T3" fmla="*/ 0 h 468"/>
              <a:gd name="T4" fmla="*/ 0 w 8"/>
              <a:gd name="T5" fmla="*/ 741363 h 468"/>
              <a:gd name="T6" fmla="*/ 4763 w 8"/>
              <a:gd name="T7" fmla="*/ 742950 h 468"/>
              <a:gd name="T8" fmla="*/ 12700 w 8"/>
              <a:gd name="T9" fmla="*/ 741363 h 468"/>
              <a:gd name="T10" fmla="*/ 12700 w 8"/>
              <a:gd name="T11" fmla="*/ 0 h 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" h="468">
                <a:moveTo>
                  <a:pt x="8" y="0"/>
                </a:moveTo>
                <a:lnTo>
                  <a:pt x="0" y="0"/>
                </a:lnTo>
                <a:lnTo>
                  <a:pt x="0" y="467"/>
                </a:lnTo>
                <a:lnTo>
                  <a:pt x="3" y="468"/>
                </a:lnTo>
                <a:lnTo>
                  <a:pt x="8" y="467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0" name="Freeform 86"/>
          <p:cNvSpPr>
            <a:spLocks/>
          </p:cNvSpPr>
          <p:nvPr/>
        </p:nvSpPr>
        <p:spPr bwMode="auto">
          <a:xfrm rot="5400000">
            <a:off x="3712370" y="2934246"/>
            <a:ext cx="9525" cy="602456"/>
          </a:xfrm>
          <a:custGeom>
            <a:avLst/>
            <a:gdLst>
              <a:gd name="T0" fmla="*/ 12700 w 8"/>
              <a:gd name="T1" fmla="*/ 0 h 506"/>
              <a:gd name="T2" fmla="*/ 0 w 8"/>
              <a:gd name="T3" fmla="*/ 0 h 506"/>
              <a:gd name="T4" fmla="*/ 0 w 8"/>
              <a:gd name="T5" fmla="*/ 800100 h 506"/>
              <a:gd name="T6" fmla="*/ 4763 w 8"/>
              <a:gd name="T7" fmla="*/ 803275 h 506"/>
              <a:gd name="T8" fmla="*/ 12700 w 8"/>
              <a:gd name="T9" fmla="*/ 800100 h 506"/>
              <a:gd name="T10" fmla="*/ 12700 w 8"/>
              <a:gd name="T11" fmla="*/ 0 h 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" h="506">
                <a:moveTo>
                  <a:pt x="8" y="0"/>
                </a:moveTo>
                <a:lnTo>
                  <a:pt x="0" y="0"/>
                </a:lnTo>
                <a:lnTo>
                  <a:pt x="0" y="504"/>
                </a:lnTo>
                <a:lnTo>
                  <a:pt x="3" y="506"/>
                </a:lnTo>
                <a:lnTo>
                  <a:pt x="8" y="504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1" name="Freeform 87"/>
          <p:cNvSpPr>
            <a:spLocks/>
          </p:cNvSpPr>
          <p:nvPr/>
        </p:nvSpPr>
        <p:spPr bwMode="auto">
          <a:xfrm rot="5400000">
            <a:off x="4563071" y="2853878"/>
            <a:ext cx="9525" cy="763191"/>
          </a:xfrm>
          <a:custGeom>
            <a:avLst/>
            <a:gdLst>
              <a:gd name="T0" fmla="*/ 12700 w 8"/>
              <a:gd name="T1" fmla="*/ 1016000 h 641"/>
              <a:gd name="T2" fmla="*/ 4763 w 8"/>
              <a:gd name="T3" fmla="*/ 1017588 h 641"/>
              <a:gd name="T4" fmla="*/ 0 w 8"/>
              <a:gd name="T5" fmla="*/ 1016000 h 641"/>
              <a:gd name="T6" fmla="*/ 0 w 8"/>
              <a:gd name="T7" fmla="*/ 0 h 641"/>
              <a:gd name="T8" fmla="*/ 4763 w 8"/>
              <a:gd name="T9" fmla="*/ 0 h 641"/>
              <a:gd name="T10" fmla="*/ 12700 w 8"/>
              <a:gd name="T11" fmla="*/ 0 h 641"/>
              <a:gd name="T12" fmla="*/ 12700 w 8"/>
              <a:gd name="T13" fmla="*/ 1016000 h 6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" h="641">
                <a:moveTo>
                  <a:pt x="8" y="640"/>
                </a:moveTo>
                <a:lnTo>
                  <a:pt x="3" y="641"/>
                </a:lnTo>
                <a:lnTo>
                  <a:pt x="0" y="640"/>
                </a:lnTo>
                <a:lnTo>
                  <a:pt x="0" y="0"/>
                </a:lnTo>
                <a:lnTo>
                  <a:pt x="3" y="0"/>
                </a:lnTo>
                <a:lnTo>
                  <a:pt x="8" y="0"/>
                </a:lnTo>
                <a:lnTo>
                  <a:pt x="8" y="64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2" name="Freeform 88"/>
          <p:cNvSpPr>
            <a:spLocks/>
          </p:cNvSpPr>
          <p:nvPr/>
        </p:nvSpPr>
        <p:spPr bwMode="auto">
          <a:xfrm rot="5400000">
            <a:off x="5748337" y="3066405"/>
            <a:ext cx="1110854" cy="339329"/>
          </a:xfrm>
          <a:custGeom>
            <a:avLst/>
            <a:gdLst>
              <a:gd name="T0" fmla="*/ 738188 w 933"/>
              <a:gd name="T1" fmla="*/ 0 h 285"/>
              <a:gd name="T2" fmla="*/ 0 w 933"/>
              <a:gd name="T3" fmla="*/ 444500 h 285"/>
              <a:gd name="T4" fmla="*/ 0 w 933"/>
              <a:gd name="T5" fmla="*/ 452438 h 285"/>
              <a:gd name="T6" fmla="*/ 738188 w 933"/>
              <a:gd name="T7" fmla="*/ 15875 h 285"/>
              <a:gd name="T8" fmla="*/ 1481138 w 933"/>
              <a:gd name="T9" fmla="*/ 452438 h 285"/>
              <a:gd name="T10" fmla="*/ 1481138 w 933"/>
              <a:gd name="T11" fmla="*/ 444500 h 285"/>
              <a:gd name="T12" fmla="*/ 738188 w 933"/>
              <a:gd name="T13" fmla="*/ 0 h 2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3" h="285">
                <a:moveTo>
                  <a:pt x="465" y="0"/>
                </a:moveTo>
                <a:lnTo>
                  <a:pt x="0" y="280"/>
                </a:lnTo>
                <a:lnTo>
                  <a:pt x="0" y="285"/>
                </a:lnTo>
                <a:lnTo>
                  <a:pt x="465" y="10"/>
                </a:lnTo>
                <a:lnTo>
                  <a:pt x="933" y="285"/>
                </a:lnTo>
                <a:lnTo>
                  <a:pt x="933" y="280"/>
                </a:lnTo>
                <a:lnTo>
                  <a:pt x="465" y="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3" name="Freeform 89"/>
          <p:cNvSpPr>
            <a:spLocks/>
          </p:cNvSpPr>
          <p:nvPr/>
        </p:nvSpPr>
        <p:spPr bwMode="auto">
          <a:xfrm rot="5400000">
            <a:off x="5258991" y="3127127"/>
            <a:ext cx="1110854" cy="217885"/>
          </a:xfrm>
          <a:custGeom>
            <a:avLst/>
            <a:gdLst>
              <a:gd name="T0" fmla="*/ 0 w 933"/>
              <a:gd name="T1" fmla="*/ 290513 h 183"/>
              <a:gd name="T2" fmla="*/ 733425 w 933"/>
              <a:gd name="T3" fmla="*/ 11113 h 183"/>
              <a:gd name="T4" fmla="*/ 746125 w 933"/>
              <a:gd name="T5" fmla="*/ 11113 h 183"/>
              <a:gd name="T6" fmla="*/ 1481138 w 933"/>
              <a:gd name="T7" fmla="*/ 290513 h 183"/>
              <a:gd name="T8" fmla="*/ 1481138 w 933"/>
              <a:gd name="T9" fmla="*/ 282575 h 183"/>
              <a:gd name="T10" fmla="*/ 746125 w 933"/>
              <a:gd name="T11" fmla="*/ 0 h 183"/>
              <a:gd name="T12" fmla="*/ 733425 w 933"/>
              <a:gd name="T13" fmla="*/ 0 h 183"/>
              <a:gd name="T14" fmla="*/ 0 w 933"/>
              <a:gd name="T15" fmla="*/ 282575 h 183"/>
              <a:gd name="T16" fmla="*/ 0 w 933"/>
              <a:gd name="T17" fmla="*/ 290513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33" h="183">
                <a:moveTo>
                  <a:pt x="0" y="183"/>
                </a:moveTo>
                <a:lnTo>
                  <a:pt x="462" y="7"/>
                </a:lnTo>
                <a:lnTo>
                  <a:pt x="470" y="7"/>
                </a:lnTo>
                <a:lnTo>
                  <a:pt x="933" y="183"/>
                </a:lnTo>
                <a:lnTo>
                  <a:pt x="933" y="178"/>
                </a:lnTo>
                <a:lnTo>
                  <a:pt x="470" y="0"/>
                </a:lnTo>
                <a:lnTo>
                  <a:pt x="462" y="0"/>
                </a:lnTo>
                <a:lnTo>
                  <a:pt x="0" y="178"/>
                </a:lnTo>
                <a:lnTo>
                  <a:pt x="0" y="183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4" name="Freeform 90"/>
          <p:cNvSpPr>
            <a:spLocks/>
          </p:cNvSpPr>
          <p:nvPr/>
        </p:nvSpPr>
        <p:spPr bwMode="auto">
          <a:xfrm rot="5400000">
            <a:off x="4700588" y="3097362"/>
            <a:ext cx="1778794" cy="276225"/>
          </a:xfrm>
          <a:custGeom>
            <a:avLst/>
            <a:gdLst>
              <a:gd name="T0" fmla="*/ 1184275 w 1494"/>
              <a:gd name="T1" fmla="*/ 0 h 232"/>
              <a:gd name="T2" fmla="*/ 0 w 1494"/>
              <a:gd name="T3" fmla="*/ 355600 h 232"/>
              <a:gd name="T4" fmla="*/ 0 w 1494"/>
              <a:gd name="T5" fmla="*/ 368300 h 232"/>
              <a:gd name="T6" fmla="*/ 1184275 w 1494"/>
              <a:gd name="T7" fmla="*/ 15875 h 232"/>
              <a:gd name="T8" fmla="*/ 2371725 w 1494"/>
              <a:gd name="T9" fmla="*/ 368300 h 232"/>
              <a:gd name="T10" fmla="*/ 2371725 w 1494"/>
              <a:gd name="T11" fmla="*/ 355600 h 232"/>
              <a:gd name="T12" fmla="*/ 1184275 w 1494"/>
              <a:gd name="T13" fmla="*/ 0 h 2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94" h="232">
                <a:moveTo>
                  <a:pt x="746" y="0"/>
                </a:moveTo>
                <a:lnTo>
                  <a:pt x="0" y="224"/>
                </a:lnTo>
                <a:lnTo>
                  <a:pt x="0" y="232"/>
                </a:lnTo>
                <a:lnTo>
                  <a:pt x="746" y="10"/>
                </a:lnTo>
                <a:lnTo>
                  <a:pt x="1494" y="232"/>
                </a:lnTo>
                <a:lnTo>
                  <a:pt x="1494" y="224"/>
                </a:lnTo>
                <a:lnTo>
                  <a:pt x="746" y="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5" name="Freeform 91"/>
          <p:cNvSpPr>
            <a:spLocks/>
          </p:cNvSpPr>
          <p:nvPr/>
        </p:nvSpPr>
        <p:spPr bwMode="auto">
          <a:xfrm rot="5400000">
            <a:off x="4176713" y="3162847"/>
            <a:ext cx="1778794" cy="145256"/>
          </a:xfrm>
          <a:custGeom>
            <a:avLst/>
            <a:gdLst>
              <a:gd name="T0" fmla="*/ 1179513 w 1494"/>
              <a:gd name="T1" fmla="*/ 0 h 122"/>
              <a:gd name="T2" fmla="*/ 0 w 1494"/>
              <a:gd name="T3" fmla="*/ 179388 h 122"/>
              <a:gd name="T4" fmla="*/ 0 w 1494"/>
              <a:gd name="T5" fmla="*/ 193675 h 122"/>
              <a:gd name="T6" fmla="*/ 1179513 w 1494"/>
              <a:gd name="T7" fmla="*/ 17463 h 122"/>
              <a:gd name="T8" fmla="*/ 1192213 w 1494"/>
              <a:gd name="T9" fmla="*/ 17463 h 122"/>
              <a:gd name="T10" fmla="*/ 2371725 w 1494"/>
              <a:gd name="T11" fmla="*/ 193675 h 122"/>
              <a:gd name="T12" fmla="*/ 2371725 w 1494"/>
              <a:gd name="T13" fmla="*/ 179388 h 122"/>
              <a:gd name="T14" fmla="*/ 1192213 w 1494"/>
              <a:gd name="T15" fmla="*/ 0 h 122"/>
              <a:gd name="T16" fmla="*/ 1179513 w 1494"/>
              <a:gd name="T17" fmla="*/ 0 h 1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94" h="122">
                <a:moveTo>
                  <a:pt x="743" y="0"/>
                </a:moveTo>
                <a:lnTo>
                  <a:pt x="0" y="113"/>
                </a:lnTo>
                <a:lnTo>
                  <a:pt x="0" y="122"/>
                </a:lnTo>
                <a:lnTo>
                  <a:pt x="743" y="11"/>
                </a:lnTo>
                <a:lnTo>
                  <a:pt x="751" y="11"/>
                </a:lnTo>
                <a:lnTo>
                  <a:pt x="1494" y="122"/>
                </a:lnTo>
                <a:lnTo>
                  <a:pt x="1494" y="113"/>
                </a:lnTo>
                <a:lnTo>
                  <a:pt x="751" y="0"/>
                </a:lnTo>
                <a:lnTo>
                  <a:pt x="743" y="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6" name="Freeform 92"/>
          <p:cNvSpPr>
            <a:spLocks/>
          </p:cNvSpPr>
          <p:nvPr/>
        </p:nvSpPr>
        <p:spPr bwMode="auto">
          <a:xfrm rot="5400000">
            <a:off x="2286000" y="3066405"/>
            <a:ext cx="1110854" cy="339329"/>
          </a:xfrm>
          <a:custGeom>
            <a:avLst/>
            <a:gdLst>
              <a:gd name="T0" fmla="*/ 738188 w 933"/>
              <a:gd name="T1" fmla="*/ 452438 h 285"/>
              <a:gd name="T2" fmla="*/ 0 w 933"/>
              <a:gd name="T3" fmla="*/ 7938 h 285"/>
              <a:gd name="T4" fmla="*/ 0 w 933"/>
              <a:gd name="T5" fmla="*/ 0 h 285"/>
              <a:gd name="T6" fmla="*/ 738188 w 933"/>
              <a:gd name="T7" fmla="*/ 436563 h 285"/>
              <a:gd name="T8" fmla="*/ 1481138 w 933"/>
              <a:gd name="T9" fmla="*/ 0 h 285"/>
              <a:gd name="T10" fmla="*/ 1481138 w 933"/>
              <a:gd name="T11" fmla="*/ 7938 h 285"/>
              <a:gd name="T12" fmla="*/ 738188 w 933"/>
              <a:gd name="T13" fmla="*/ 452438 h 2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3" h="285">
                <a:moveTo>
                  <a:pt x="465" y="285"/>
                </a:moveTo>
                <a:lnTo>
                  <a:pt x="0" y="5"/>
                </a:lnTo>
                <a:lnTo>
                  <a:pt x="0" y="0"/>
                </a:lnTo>
                <a:lnTo>
                  <a:pt x="465" y="275"/>
                </a:lnTo>
                <a:lnTo>
                  <a:pt x="933" y="0"/>
                </a:lnTo>
                <a:lnTo>
                  <a:pt x="933" y="5"/>
                </a:lnTo>
                <a:lnTo>
                  <a:pt x="465" y="285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7" name="Freeform 93"/>
          <p:cNvSpPr>
            <a:spLocks/>
          </p:cNvSpPr>
          <p:nvPr/>
        </p:nvSpPr>
        <p:spPr bwMode="auto">
          <a:xfrm rot="5400000">
            <a:off x="2772966" y="3127127"/>
            <a:ext cx="1110854" cy="217885"/>
          </a:xfrm>
          <a:custGeom>
            <a:avLst/>
            <a:gdLst>
              <a:gd name="T0" fmla="*/ 0 w 933"/>
              <a:gd name="T1" fmla="*/ 0 h 183"/>
              <a:gd name="T2" fmla="*/ 733425 w 933"/>
              <a:gd name="T3" fmla="*/ 279400 h 183"/>
              <a:gd name="T4" fmla="*/ 746125 w 933"/>
              <a:gd name="T5" fmla="*/ 279400 h 183"/>
              <a:gd name="T6" fmla="*/ 1481138 w 933"/>
              <a:gd name="T7" fmla="*/ 0 h 183"/>
              <a:gd name="T8" fmla="*/ 1481138 w 933"/>
              <a:gd name="T9" fmla="*/ 7938 h 183"/>
              <a:gd name="T10" fmla="*/ 746125 w 933"/>
              <a:gd name="T11" fmla="*/ 290513 h 183"/>
              <a:gd name="T12" fmla="*/ 733425 w 933"/>
              <a:gd name="T13" fmla="*/ 290513 h 183"/>
              <a:gd name="T14" fmla="*/ 0 w 933"/>
              <a:gd name="T15" fmla="*/ 7938 h 183"/>
              <a:gd name="T16" fmla="*/ 0 w 933"/>
              <a:gd name="T17" fmla="*/ 0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33" h="183">
                <a:moveTo>
                  <a:pt x="0" y="0"/>
                </a:moveTo>
                <a:lnTo>
                  <a:pt x="462" y="176"/>
                </a:lnTo>
                <a:lnTo>
                  <a:pt x="470" y="176"/>
                </a:lnTo>
                <a:lnTo>
                  <a:pt x="933" y="0"/>
                </a:lnTo>
                <a:lnTo>
                  <a:pt x="933" y="5"/>
                </a:lnTo>
                <a:lnTo>
                  <a:pt x="470" y="183"/>
                </a:lnTo>
                <a:lnTo>
                  <a:pt x="462" y="183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8" name="Freeform 94"/>
          <p:cNvSpPr>
            <a:spLocks/>
          </p:cNvSpPr>
          <p:nvPr/>
        </p:nvSpPr>
        <p:spPr bwMode="auto">
          <a:xfrm rot="5400000">
            <a:off x="2665215" y="3096767"/>
            <a:ext cx="1778794" cy="277415"/>
          </a:xfrm>
          <a:custGeom>
            <a:avLst/>
            <a:gdLst>
              <a:gd name="T0" fmla="*/ 1184275 w 1494"/>
              <a:gd name="T1" fmla="*/ 369888 h 233"/>
              <a:gd name="T2" fmla="*/ 0 w 1494"/>
              <a:gd name="T3" fmla="*/ 14288 h 233"/>
              <a:gd name="T4" fmla="*/ 0 w 1494"/>
              <a:gd name="T5" fmla="*/ 0 h 233"/>
              <a:gd name="T6" fmla="*/ 1184275 w 1494"/>
              <a:gd name="T7" fmla="*/ 352425 h 233"/>
              <a:gd name="T8" fmla="*/ 2371725 w 1494"/>
              <a:gd name="T9" fmla="*/ 0 h 233"/>
              <a:gd name="T10" fmla="*/ 2371725 w 1494"/>
              <a:gd name="T11" fmla="*/ 14288 h 233"/>
              <a:gd name="T12" fmla="*/ 1184275 w 1494"/>
              <a:gd name="T13" fmla="*/ 369888 h 2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94" h="233">
                <a:moveTo>
                  <a:pt x="746" y="233"/>
                </a:moveTo>
                <a:lnTo>
                  <a:pt x="0" y="9"/>
                </a:lnTo>
                <a:lnTo>
                  <a:pt x="0" y="0"/>
                </a:lnTo>
                <a:lnTo>
                  <a:pt x="746" y="222"/>
                </a:lnTo>
                <a:lnTo>
                  <a:pt x="1494" y="0"/>
                </a:lnTo>
                <a:lnTo>
                  <a:pt x="1494" y="9"/>
                </a:lnTo>
                <a:lnTo>
                  <a:pt x="746" y="233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9" name="Freeform 95"/>
          <p:cNvSpPr>
            <a:spLocks/>
          </p:cNvSpPr>
          <p:nvPr/>
        </p:nvSpPr>
        <p:spPr bwMode="auto">
          <a:xfrm rot="5400000">
            <a:off x="3189685" y="3162847"/>
            <a:ext cx="1778794" cy="145256"/>
          </a:xfrm>
          <a:custGeom>
            <a:avLst/>
            <a:gdLst>
              <a:gd name="T0" fmla="*/ 1179513 w 1494"/>
              <a:gd name="T1" fmla="*/ 193675 h 122"/>
              <a:gd name="T2" fmla="*/ 0 w 1494"/>
              <a:gd name="T3" fmla="*/ 14288 h 122"/>
              <a:gd name="T4" fmla="*/ 0 w 1494"/>
              <a:gd name="T5" fmla="*/ 0 h 122"/>
              <a:gd name="T6" fmla="*/ 1179513 w 1494"/>
              <a:gd name="T7" fmla="*/ 177800 h 122"/>
              <a:gd name="T8" fmla="*/ 1192213 w 1494"/>
              <a:gd name="T9" fmla="*/ 177800 h 122"/>
              <a:gd name="T10" fmla="*/ 2371725 w 1494"/>
              <a:gd name="T11" fmla="*/ 0 h 122"/>
              <a:gd name="T12" fmla="*/ 2371725 w 1494"/>
              <a:gd name="T13" fmla="*/ 14288 h 122"/>
              <a:gd name="T14" fmla="*/ 1192213 w 1494"/>
              <a:gd name="T15" fmla="*/ 193675 h 122"/>
              <a:gd name="T16" fmla="*/ 1179513 w 1494"/>
              <a:gd name="T17" fmla="*/ 193675 h 1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94" h="122">
                <a:moveTo>
                  <a:pt x="743" y="122"/>
                </a:moveTo>
                <a:lnTo>
                  <a:pt x="0" y="9"/>
                </a:lnTo>
                <a:lnTo>
                  <a:pt x="0" y="0"/>
                </a:lnTo>
                <a:lnTo>
                  <a:pt x="743" y="112"/>
                </a:lnTo>
                <a:lnTo>
                  <a:pt x="751" y="112"/>
                </a:lnTo>
                <a:lnTo>
                  <a:pt x="1494" y="0"/>
                </a:lnTo>
                <a:lnTo>
                  <a:pt x="1494" y="9"/>
                </a:lnTo>
                <a:lnTo>
                  <a:pt x="751" y="122"/>
                </a:lnTo>
                <a:lnTo>
                  <a:pt x="743" y="122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0" name="Freeform 96"/>
          <p:cNvSpPr>
            <a:spLocks/>
          </p:cNvSpPr>
          <p:nvPr/>
        </p:nvSpPr>
        <p:spPr bwMode="auto">
          <a:xfrm rot="5400000">
            <a:off x="3651647" y="3161655"/>
            <a:ext cx="2447925" cy="147638"/>
          </a:xfrm>
          <a:custGeom>
            <a:avLst/>
            <a:gdLst>
              <a:gd name="T0" fmla="*/ 1630363 w 2056"/>
              <a:gd name="T1" fmla="*/ 0 h 123"/>
              <a:gd name="T2" fmla="*/ 0 w 2056"/>
              <a:gd name="T3" fmla="*/ 176213 h 123"/>
              <a:gd name="T4" fmla="*/ 0 w 2056"/>
              <a:gd name="T5" fmla="*/ 195263 h 123"/>
              <a:gd name="T6" fmla="*/ 1630363 w 2056"/>
              <a:gd name="T7" fmla="*/ 22225 h 123"/>
              <a:gd name="T8" fmla="*/ 3263900 w 2056"/>
              <a:gd name="T9" fmla="*/ 195263 h 123"/>
              <a:gd name="T10" fmla="*/ 3263900 w 2056"/>
              <a:gd name="T11" fmla="*/ 176213 h 123"/>
              <a:gd name="T12" fmla="*/ 1630363 w 2056"/>
              <a:gd name="T13" fmla="*/ 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56" h="123">
                <a:moveTo>
                  <a:pt x="1027" y="0"/>
                </a:moveTo>
                <a:lnTo>
                  <a:pt x="0" y="111"/>
                </a:lnTo>
                <a:lnTo>
                  <a:pt x="0" y="123"/>
                </a:lnTo>
                <a:lnTo>
                  <a:pt x="1027" y="14"/>
                </a:lnTo>
                <a:lnTo>
                  <a:pt x="2056" y="123"/>
                </a:lnTo>
                <a:lnTo>
                  <a:pt x="2056" y="111"/>
                </a:lnTo>
                <a:lnTo>
                  <a:pt x="1027" y="0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1" name="Freeform 97"/>
          <p:cNvSpPr>
            <a:spLocks/>
          </p:cNvSpPr>
          <p:nvPr/>
        </p:nvSpPr>
        <p:spPr bwMode="auto">
          <a:xfrm rot="5400000">
            <a:off x="3032522" y="3164036"/>
            <a:ext cx="2447925" cy="142875"/>
          </a:xfrm>
          <a:custGeom>
            <a:avLst/>
            <a:gdLst>
              <a:gd name="T0" fmla="*/ 1630363 w 2056"/>
              <a:gd name="T1" fmla="*/ 188913 h 119"/>
              <a:gd name="T2" fmla="*/ 0 w 2056"/>
              <a:gd name="T3" fmla="*/ 15875 h 119"/>
              <a:gd name="T4" fmla="*/ 0 w 2056"/>
              <a:gd name="T5" fmla="*/ 0 h 119"/>
              <a:gd name="T6" fmla="*/ 1630363 w 2056"/>
              <a:gd name="T7" fmla="*/ 165100 h 119"/>
              <a:gd name="T8" fmla="*/ 3263900 w 2056"/>
              <a:gd name="T9" fmla="*/ 0 h 119"/>
              <a:gd name="T10" fmla="*/ 3263900 w 2056"/>
              <a:gd name="T11" fmla="*/ 15875 h 119"/>
              <a:gd name="T12" fmla="*/ 1630363 w 2056"/>
              <a:gd name="T13" fmla="*/ 188913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56" h="119">
                <a:moveTo>
                  <a:pt x="1027" y="119"/>
                </a:moveTo>
                <a:lnTo>
                  <a:pt x="0" y="10"/>
                </a:lnTo>
                <a:lnTo>
                  <a:pt x="0" y="0"/>
                </a:lnTo>
                <a:lnTo>
                  <a:pt x="1027" y="104"/>
                </a:lnTo>
                <a:lnTo>
                  <a:pt x="2056" y="0"/>
                </a:lnTo>
                <a:lnTo>
                  <a:pt x="2056" y="10"/>
                </a:lnTo>
                <a:lnTo>
                  <a:pt x="1027" y="119"/>
                </a:lnTo>
                <a:close/>
              </a:path>
            </a:pathLst>
          </a:cu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52" name="Straight Connector 150"/>
          <p:cNvCxnSpPr/>
          <p:nvPr/>
        </p:nvCxnSpPr>
        <p:spPr>
          <a:xfrm>
            <a:off x="898922" y="3230711"/>
            <a:ext cx="165258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51"/>
          <p:cNvCxnSpPr/>
          <p:nvPr/>
        </p:nvCxnSpPr>
        <p:spPr>
          <a:xfrm>
            <a:off x="6769894" y="3230711"/>
            <a:ext cx="165258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52"/>
          <p:cNvCxnSpPr/>
          <p:nvPr/>
        </p:nvCxnSpPr>
        <p:spPr>
          <a:xfrm>
            <a:off x="5578078" y="2346077"/>
            <a:ext cx="165258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53"/>
          <p:cNvCxnSpPr/>
          <p:nvPr/>
        </p:nvCxnSpPr>
        <p:spPr>
          <a:xfrm>
            <a:off x="1899047" y="2346077"/>
            <a:ext cx="165258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55"/>
          <p:cNvGrpSpPr/>
          <p:nvPr/>
        </p:nvGrpSpPr>
        <p:grpSpPr>
          <a:xfrm>
            <a:off x="676885" y="2801231"/>
            <a:ext cx="228968" cy="225322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57" name="Freeform 156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8" name="Freeform 157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9" name="Freeform 158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956073" y="2665165"/>
            <a:ext cx="795731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6073" y="2825899"/>
            <a:ext cx="1688306" cy="3238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grpSp>
        <p:nvGrpSpPr>
          <p:cNvPr id="62" name="Group 161"/>
          <p:cNvGrpSpPr/>
          <p:nvPr/>
        </p:nvGrpSpPr>
        <p:grpSpPr>
          <a:xfrm>
            <a:off x="1715756" y="1983698"/>
            <a:ext cx="212197" cy="225323"/>
            <a:chOff x="6881813" y="2154238"/>
            <a:chExt cx="461963" cy="490538"/>
          </a:xfrm>
          <a:solidFill>
            <a:schemeClr val="bg1">
              <a:lumMod val="65000"/>
            </a:schemeClr>
          </a:solidFill>
        </p:grpSpPr>
        <p:sp>
          <p:nvSpPr>
            <p:cNvPr id="63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4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5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985963" y="1788865"/>
            <a:ext cx="795731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85963" y="1949599"/>
            <a:ext cx="1689497" cy="32385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68" name="Freeform 28"/>
          <p:cNvSpPr>
            <a:spLocks noEditPoints="1"/>
          </p:cNvSpPr>
          <p:nvPr/>
        </p:nvSpPr>
        <p:spPr bwMode="auto">
          <a:xfrm>
            <a:off x="4450557" y="987574"/>
            <a:ext cx="226219" cy="226219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85037" y="1219747"/>
            <a:ext cx="757259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小标题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40957" y="1397149"/>
            <a:ext cx="1445419" cy="450056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grpSp>
        <p:nvGrpSpPr>
          <p:cNvPr id="71" name="Group 171"/>
          <p:cNvGrpSpPr/>
          <p:nvPr/>
        </p:nvGrpSpPr>
        <p:grpSpPr>
          <a:xfrm>
            <a:off x="5306709" y="1946026"/>
            <a:ext cx="227510" cy="225323"/>
            <a:chOff x="7219950" y="3429000"/>
            <a:chExt cx="495300" cy="490538"/>
          </a:xfrm>
          <a:solidFill>
            <a:schemeClr val="bg1">
              <a:lumMod val="65000"/>
            </a:schemeClr>
          </a:solidFill>
        </p:grpSpPr>
        <p:sp>
          <p:nvSpPr>
            <p:cNvPr id="72" name="Freeform 32"/>
            <p:cNvSpPr>
              <a:spLocks noEditPoints="1"/>
            </p:cNvSpPr>
            <p:nvPr/>
          </p:nvSpPr>
          <p:spPr bwMode="auto">
            <a:xfrm>
              <a:off x="7219950" y="3475038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3" name="Freeform 33"/>
            <p:cNvSpPr>
              <a:spLocks noEditPoints="1"/>
            </p:cNvSpPr>
            <p:nvPr/>
          </p:nvSpPr>
          <p:spPr bwMode="auto">
            <a:xfrm>
              <a:off x="7439025" y="3675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4" name="Freeform 34"/>
            <p:cNvSpPr>
              <a:spLocks noEditPoints="1"/>
            </p:cNvSpPr>
            <p:nvPr/>
          </p:nvSpPr>
          <p:spPr bwMode="auto">
            <a:xfrm>
              <a:off x="7639050" y="3429000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5" name="Freeform 35"/>
            <p:cNvSpPr>
              <a:spLocks noEditPoints="1"/>
            </p:cNvSpPr>
            <p:nvPr/>
          </p:nvSpPr>
          <p:spPr bwMode="auto">
            <a:xfrm>
              <a:off x="7346950" y="3659188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6" name="Oval 36"/>
            <p:cNvSpPr>
              <a:spLocks noChangeArrowheads="1"/>
            </p:cNvSpPr>
            <p:nvPr/>
          </p:nvSpPr>
          <p:spPr bwMode="auto">
            <a:xfrm>
              <a:off x="7408863" y="376713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7" name="Oval 37"/>
            <p:cNvSpPr>
              <a:spLocks noChangeArrowheads="1"/>
            </p:cNvSpPr>
            <p:nvPr/>
          </p:nvSpPr>
          <p:spPr bwMode="auto">
            <a:xfrm>
              <a:off x="7653338" y="3536950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585223" y="1785293"/>
            <a:ext cx="795731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85223" y="1946027"/>
            <a:ext cx="1688306" cy="322659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grpSp>
        <p:nvGrpSpPr>
          <p:cNvPr id="80" name="Group 182"/>
          <p:cNvGrpSpPr/>
          <p:nvPr/>
        </p:nvGrpSpPr>
        <p:grpSpPr>
          <a:xfrm>
            <a:off x="6483582" y="2809223"/>
            <a:ext cx="285717" cy="280275"/>
            <a:chOff x="6786562" y="796925"/>
            <a:chExt cx="500063" cy="490538"/>
          </a:xfrm>
          <a:solidFill>
            <a:schemeClr val="bg1">
              <a:lumMod val="65000"/>
            </a:schemeClr>
          </a:solidFill>
        </p:grpSpPr>
        <p:sp>
          <p:nvSpPr>
            <p:cNvPr id="81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3" name="Freeform 29"/>
            <p:cNvSpPr>
              <a:spLocks/>
            </p:cNvSpPr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4" name="Freeform 30"/>
            <p:cNvSpPr>
              <a:spLocks/>
            </p:cNvSpPr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798469" y="2710409"/>
            <a:ext cx="795731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8469" y="2872333"/>
            <a:ext cx="1688306" cy="322659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88" name="剪去同侧角的矩形 87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8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5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60" grpId="0"/>
      <p:bldP spid="61" grpId="0"/>
      <p:bldP spid="66" grpId="0"/>
      <p:bldP spid="67" grpId="0"/>
      <p:bldP spid="69" grpId="0"/>
      <p:bldP spid="70" grpId="0"/>
      <p:bldP spid="78" grpId="0"/>
      <p:bldP spid="79" grpId="0"/>
      <p:bldP spid="85" grpId="0"/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0"/>
          <p:cNvSpPr txBox="1"/>
          <p:nvPr/>
        </p:nvSpPr>
        <p:spPr>
          <a:xfrm>
            <a:off x="1659161" y="318386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关键技术与实践难点</a:t>
            </a:r>
            <a:endParaRPr lang="ko-KR" altLang="en-US" sz="2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4460" y="1865573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关键技术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4460" y="2348568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实践难点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4460" y="2831563"/>
            <a:ext cx="141577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案例对比分析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303765" y="2466330"/>
            <a:ext cx="923724" cy="81709"/>
            <a:chOff x="3832228" y="2466330"/>
            <a:chExt cx="923724" cy="81709"/>
          </a:xfrm>
        </p:grpSpPr>
        <p:cxnSp>
          <p:nvCxnSpPr>
            <p:cNvPr id="9" name="Straight Connector 109"/>
            <p:cNvCxnSpPr/>
            <p:nvPr/>
          </p:nvCxnSpPr>
          <p:spPr>
            <a:xfrm>
              <a:off x="3832228" y="2507185"/>
              <a:ext cx="854436" cy="6474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45"/>
            <p:cNvSpPr/>
            <p:nvPr/>
          </p:nvSpPr>
          <p:spPr bwMode="auto">
            <a:xfrm>
              <a:off x="4674243" y="2466330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03765" y="2510422"/>
            <a:ext cx="923724" cy="525949"/>
            <a:chOff x="3832228" y="2510422"/>
            <a:chExt cx="923724" cy="525949"/>
          </a:xfrm>
        </p:grpSpPr>
        <p:cxnSp>
          <p:nvCxnSpPr>
            <p:cNvPr id="7" name="Straight Connector 107"/>
            <p:cNvCxnSpPr/>
            <p:nvPr/>
          </p:nvCxnSpPr>
          <p:spPr>
            <a:xfrm>
              <a:off x="3832228" y="2510422"/>
              <a:ext cx="858888" cy="488921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45"/>
            <p:cNvSpPr/>
            <p:nvPr/>
          </p:nvSpPr>
          <p:spPr bwMode="auto">
            <a:xfrm>
              <a:off x="4674243" y="2954662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02777" y="1993995"/>
            <a:ext cx="1024712" cy="582247"/>
            <a:chOff x="3731240" y="1993995"/>
            <a:chExt cx="1024712" cy="582247"/>
          </a:xfrm>
        </p:grpSpPr>
        <p:cxnSp>
          <p:nvCxnSpPr>
            <p:cNvPr id="8" name="Straight Connector 108"/>
            <p:cNvCxnSpPr/>
            <p:nvPr/>
          </p:nvCxnSpPr>
          <p:spPr>
            <a:xfrm flipV="1">
              <a:off x="3832228" y="2034850"/>
              <a:ext cx="854436" cy="468053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45"/>
            <p:cNvSpPr/>
            <p:nvPr/>
          </p:nvSpPr>
          <p:spPr bwMode="auto">
            <a:xfrm>
              <a:off x="4674243" y="1993995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sp>
          <p:nvSpPr>
            <p:cNvPr id="16" name="Oval 45"/>
            <p:cNvSpPr/>
            <p:nvPr/>
          </p:nvSpPr>
          <p:spPr bwMode="auto">
            <a:xfrm>
              <a:off x="3731240" y="2459288"/>
              <a:ext cx="116954" cy="116954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467500" y="1828100"/>
            <a:ext cx="1224136" cy="1220781"/>
            <a:chOff x="1995963" y="1828100"/>
            <a:chExt cx="1224136" cy="12207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7"/>
            <p:cNvSpPr/>
            <p:nvPr/>
          </p:nvSpPr>
          <p:spPr bwMode="auto">
            <a:xfrm>
              <a:off x="1995963" y="1828100"/>
              <a:ext cx="1224136" cy="12207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grpSp>
          <p:nvGrpSpPr>
            <p:cNvPr id="18" name="Group 30"/>
            <p:cNvGrpSpPr/>
            <p:nvPr/>
          </p:nvGrpSpPr>
          <p:grpSpPr>
            <a:xfrm>
              <a:off x="2303954" y="2154484"/>
              <a:ext cx="647659" cy="568012"/>
              <a:chOff x="3175" y="-1587"/>
              <a:chExt cx="490538" cy="430212"/>
            </a:xfrm>
            <a:grpFill/>
          </p:grpSpPr>
          <p:sp>
            <p:nvSpPr>
              <p:cNvPr id="19" name="Freeform 175"/>
              <p:cNvSpPr>
                <a:spLocks noEditPoints="1"/>
              </p:cNvSpPr>
              <p:nvPr/>
            </p:nvSpPr>
            <p:spPr bwMode="auto">
              <a:xfrm>
                <a:off x="3175" y="-1587"/>
                <a:ext cx="490538" cy="430212"/>
              </a:xfrm>
              <a:custGeom>
                <a:avLst/>
                <a:gdLst>
                  <a:gd name="T0" fmla="*/ 128 w 128"/>
                  <a:gd name="T1" fmla="*/ 66 h 112"/>
                  <a:gd name="T2" fmla="*/ 112 w 128"/>
                  <a:gd name="T3" fmla="*/ 6 h 112"/>
                  <a:gd name="T4" fmla="*/ 104 w 128"/>
                  <a:gd name="T5" fmla="*/ 0 h 112"/>
                  <a:gd name="T6" fmla="*/ 64 w 128"/>
                  <a:gd name="T7" fmla="*/ 0 h 112"/>
                  <a:gd name="T8" fmla="*/ 24 w 128"/>
                  <a:gd name="T9" fmla="*/ 0 h 112"/>
                  <a:gd name="T10" fmla="*/ 16 w 128"/>
                  <a:gd name="T11" fmla="*/ 6 h 112"/>
                  <a:gd name="T12" fmla="*/ 0 w 128"/>
                  <a:gd name="T13" fmla="*/ 66 h 112"/>
                  <a:gd name="T14" fmla="*/ 0 w 128"/>
                  <a:gd name="T15" fmla="*/ 68 h 112"/>
                  <a:gd name="T16" fmla="*/ 0 w 128"/>
                  <a:gd name="T17" fmla="*/ 96 h 112"/>
                  <a:gd name="T18" fmla="*/ 16 w 128"/>
                  <a:gd name="T19" fmla="*/ 112 h 112"/>
                  <a:gd name="T20" fmla="*/ 112 w 128"/>
                  <a:gd name="T21" fmla="*/ 112 h 112"/>
                  <a:gd name="T22" fmla="*/ 128 w 128"/>
                  <a:gd name="T23" fmla="*/ 96 h 112"/>
                  <a:gd name="T24" fmla="*/ 128 w 128"/>
                  <a:gd name="T25" fmla="*/ 68 h 112"/>
                  <a:gd name="T26" fmla="*/ 128 w 128"/>
                  <a:gd name="T27" fmla="*/ 66 h 112"/>
                  <a:gd name="T28" fmla="*/ 120 w 128"/>
                  <a:gd name="T29" fmla="*/ 96 h 112"/>
                  <a:gd name="T30" fmla="*/ 112 w 128"/>
                  <a:gd name="T31" fmla="*/ 104 h 112"/>
                  <a:gd name="T32" fmla="*/ 16 w 128"/>
                  <a:gd name="T33" fmla="*/ 104 h 112"/>
                  <a:gd name="T34" fmla="*/ 8 w 128"/>
                  <a:gd name="T35" fmla="*/ 96 h 112"/>
                  <a:gd name="T36" fmla="*/ 8 w 128"/>
                  <a:gd name="T37" fmla="*/ 68 h 112"/>
                  <a:gd name="T38" fmla="*/ 24 w 128"/>
                  <a:gd name="T39" fmla="*/ 8 h 112"/>
                  <a:gd name="T40" fmla="*/ 104 w 128"/>
                  <a:gd name="T41" fmla="*/ 8 h 112"/>
                  <a:gd name="T42" fmla="*/ 120 w 128"/>
                  <a:gd name="T43" fmla="*/ 68 h 112"/>
                  <a:gd name="T44" fmla="*/ 120 w 128"/>
                  <a:gd name="T4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12">
                    <a:moveTo>
                      <a:pt x="128" y="66"/>
                    </a:move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8" y="0"/>
                      <a:pt x="10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7" y="2"/>
                      <a:pt x="16" y="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21" y="112"/>
                      <a:pt x="128" y="105"/>
                      <a:pt x="128" y="96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7"/>
                      <a:pt x="128" y="67"/>
                      <a:pt x="128" y="66"/>
                    </a:cubicBezTo>
                    <a:close/>
                    <a:moveTo>
                      <a:pt x="120" y="96"/>
                    </a:moveTo>
                    <a:cubicBezTo>
                      <a:pt x="120" y="100"/>
                      <a:pt x="116" y="104"/>
                      <a:pt x="112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20" y="68"/>
                      <a:pt x="120" y="68"/>
                      <a:pt x="120" y="68"/>
                    </a:cubicBezTo>
                    <a:lnTo>
                      <a:pt x="120" y="96"/>
                    </a:ln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</a:endParaRPr>
              </a:p>
            </p:txBody>
          </p:sp>
          <p:sp>
            <p:nvSpPr>
              <p:cNvPr id="20" name="Freeform 176"/>
              <p:cNvSpPr>
                <a:spLocks noEditPoints="1"/>
              </p:cNvSpPr>
              <p:nvPr/>
            </p:nvSpPr>
            <p:spPr bwMode="auto">
              <a:xfrm>
                <a:off x="60325" y="58738"/>
                <a:ext cx="374650" cy="277812"/>
              </a:xfrm>
              <a:custGeom>
                <a:avLst/>
                <a:gdLst>
                  <a:gd name="T0" fmla="*/ 80 w 98"/>
                  <a:gd name="T1" fmla="*/ 0 h 72"/>
                  <a:gd name="T2" fmla="*/ 18 w 98"/>
                  <a:gd name="T3" fmla="*/ 0 h 72"/>
                  <a:gd name="T4" fmla="*/ 14 w 98"/>
                  <a:gd name="T5" fmla="*/ 3 h 72"/>
                  <a:gd name="T6" fmla="*/ 0 w 98"/>
                  <a:gd name="T7" fmla="*/ 51 h 72"/>
                  <a:gd name="T8" fmla="*/ 1 w 98"/>
                  <a:gd name="T9" fmla="*/ 54 h 72"/>
                  <a:gd name="T10" fmla="*/ 4 w 98"/>
                  <a:gd name="T11" fmla="*/ 56 h 72"/>
                  <a:gd name="T12" fmla="*/ 16 w 98"/>
                  <a:gd name="T13" fmla="*/ 56 h 72"/>
                  <a:gd name="T14" fmla="*/ 20 w 98"/>
                  <a:gd name="T15" fmla="*/ 56 h 72"/>
                  <a:gd name="T16" fmla="*/ 23 w 98"/>
                  <a:gd name="T17" fmla="*/ 56 h 72"/>
                  <a:gd name="T18" fmla="*/ 28 w 98"/>
                  <a:gd name="T19" fmla="*/ 68 h 72"/>
                  <a:gd name="T20" fmla="*/ 35 w 98"/>
                  <a:gd name="T21" fmla="*/ 72 h 72"/>
                  <a:gd name="T22" fmla="*/ 63 w 98"/>
                  <a:gd name="T23" fmla="*/ 72 h 72"/>
                  <a:gd name="T24" fmla="*/ 70 w 98"/>
                  <a:gd name="T25" fmla="*/ 68 h 72"/>
                  <a:gd name="T26" fmla="*/ 75 w 98"/>
                  <a:gd name="T27" fmla="*/ 56 h 72"/>
                  <a:gd name="T28" fmla="*/ 78 w 98"/>
                  <a:gd name="T29" fmla="*/ 56 h 72"/>
                  <a:gd name="T30" fmla="*/ 82 w 98"/>
                  <a:gd name="T31" fmla="*/ 56 h 72"/>
                  <a:gd name="T32" fmla="*/ 94 w 98"/>
                  <a:gd name="T33" fmla="*/ 56 h 72"/>
                  <a:gd name="T34" fmla="*/ 97 w 98"/>
                  <a:gd name="T35" fmla="*/ 54 h 72"/>
                  <a:gd name="T36" fmla="*/ 98 w 98"/>
                  <a:gd name="T37" fmla="*/ 51 h 72"/>
                  <a:gd name="T38" fmla="*/ 84 w 98"/>
                  <a:gd name="T39" fmla="*/ 3 h 72"/>
                  <a:gd name="T40" fmla="*/ 80 w 98"/>
                  <a:gd name="T41" fmla="*/ 0 h 72"/>
                  <a:gd name="T42" fmla="*/ 82 w 98"/>
                  <a:gd name="T43" fmla="*/ 48 h 72"/>
                  <a:gd name="T44" fmla="*/ 75 w 98"/>
                  <a:gd name="T45" fmla="*/ 48 h 72"/>
                  <a:gd name="T46" fmla="*/ 68 w 98"/>
                  <a:gd name="T47" fmla="*/ 52 h 72"/>
                  <a:gd name="T48" fmla="*/ 63 w 98"/>
                  <a:gd name="T49" fmla="*/ 64 h 72"/>
                  <a:gd name="T50" fmla="*/ 35 w 98"/>
                  <a:gd name="T51" fmla="*/ 64 h 72"/>
                  <a:gd name="T52" fmla="*/ 30 w 98"/>
                  <a:gd name="T53" fmla="*/ 52 h 72"/>
                  <a:gd name="T54" fmla="*/ 23 w 98"/>
                  <a:gd name="T55" fmla="*/ 48 h 72"/>
                  <a:gd name="T56" fmla="*/ 16 w 98"/>
                  <a:gd name="T57" fmla="*/ 48 h 72"/>
                  <a:gd name="T58" fmla="*/ 6 w 98"/>
                  <a:gd name="T59" fmla="*/ 48 h 72"/>
                  <a:gd name="T60" fmla="*/ 18 w 98"/>
                  <a:gd name="T61" fmla="*/ 4 h 72"/>
                  <a:gd name="T62" fmla="*/ 80 w 98"/>
                  <a:gd name="T63" fmla="*/ 4 h 72"/>
                  <a:gd name="T64" fmla="*/ 92 w 98"/>
                  <a:gd name="T65" fmla="*/ 48 h 72"/>
                  <a:gd name="T66" fmla="*/ 82 w 98"/>
                  <a:gd name="T67" fmla="*/ 4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72">
                    <a:moveTo>
                      <a:pt x="8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1"/>
                      <a:pt x="14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1" y="54"/>
                    </a:cubicBezTo>
                    <a:cubicBezTo>
                      <a:pt x="2" y="55"/>
                      <a:pt x="3" y="56"/>
                      <a:pt x="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70"/>
                      <a:pt x="32" y="72"/>
                      <a:pt x="35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6" y="72"/>
                      <a:pt x="68" y="70"/>
                      <a:pt x="70" y="68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6"/>
                      <a:pt x="96" y="55"/>
                      <a:pt x="97" y="54"/>
                    </a:cubicBezTo>
                    <a:cubicBezTo>
                      <a:pt x="98" y="53"/>
                      <a:pt x="98" y="52"/>
                      <a:pt x="98" y="51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1"/>
                      <a:pt x="82" y="0"/>
                      <a:pt x="80" y="0"/>
                    </a:cubicBezTo>
                    <a:close/>
                    <a:moveTo>
                      <a:pt x="82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2" y="48"/>
                      <a:pt x="70" y="50"/>
                      <a:pt x="68" y="5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0"/>
                      <a:pt x="26" y="48"/>
                      <a:pt x="23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92" y="48"/>
                      <a:pt x="92" y="48"/>
                      <a:pt x="92" y="48"/>
                    </a:cubicBezTo>
                    <a:lnTo>
                      <a:pt x="82" y="48"/>
                    </a:ln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8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50"/>
                            </p:stCondLst>
                            <p:childTnLst>
                              <p:par>
                                <p:cTn id="5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关键技术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71" name="剪去同侧角的矩形 7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87"/>
          <p:cNvSpPr/>
          <p:nvPr/>
        </p:nvSpPr>
        <p:spPr>
          <a:xfrm>
            <a:off x="3764056" y="1973983"/>
            <a:ext cx="1553968" cy="1554956"/>
          </a:xfrm>
          <a:prstGeom prst="ellipse">
            <a:avLst/>
          </a:prstGeom>
          <a:solidFill>
            <a:srgbClr val="655E39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75" name="Oval 88"/>
          <p:cNvSpPr/>
          <p:nvPr/>
        </p:nvSpPr>
        <p:spPr>
          <a:xfrm>
            <a:off x="2848346" y="2224014"/>
            <a:ext cx="1056222" cy="1056084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76" name="Oval 89"/>
          <p:cNvSpPr/>
          <p:nvPr/>
        </p:nvSpPr>
        <p:spPr>
          <a:xfrm>
            <a:off x="5176321" y="2224014"/>
            <a:ext cx="1057413" cy="1056084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77" name="Oval 90"/>
          <p:cNvSpPr/>
          <p:nvPr/>
        </p:nvSpPr>
        <p:spPr>
          <a:xfrm rot="16200000">
            <a:off x="4012998" y="3387186"/>
            <a:ext cx="1056085" cy="1056222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78" name="Oval 92"/>
          <p:cNvSpPr/>
          <p:nvPr/>
        </p:nvSpPr>
        <p:spPr>
          <a:xfrm rot="16200000">
            <a:off x="4012998" y="1059513"/>
            <a:ext cx="1056084" cy="1056222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cxnSp>
        <p:nvCxnSpPr>
          <p:cNvPr id="79" name="Elbow Connector 93"/>
          <p:cNvCxnSpPr>
            <a:stCxn id="75" idx="2"/>
          </p:cNvCxnSpPr>
          <p:nvPr/>
        </p:nvCxnSpPr>
        <p:spPr>
          <a:xfrm rot="10800000" flipV="1">
            <a:off x="752573" y="2751460"/>
            <a:ext cx="2095773" cy="320279"/>
          </a:xfrm>
          <a:prstGeom prst="bentConnector3">
            <a:avLst>
              <a:gd name="adj1" fmla="val 41821"/>
            </a:avLst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94"/>
          <p:cNvCxnSpPr>
            <a:stCxn id="77" idx="0"/>
          </p:cNvCxnSpPr>
          <p:nvPr/>
        </p:nvCxnSpPr>
        <p:spPr>
          <a:xfrm rot="10800000" flipV="1">
            <a:off x="1675428" y="3915892"/>
            <a:ext cx="2337501" cy="327422"/>
          </a:xfrm>
          <a:prstGeom prst="bentConnector3">
            <a:avLst/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95"/>
          <p:cNvCxnSpPr>
            <a:stCxn id="78" idx="4"/>
          </p:cNvCxnSpPr>
          <p:nvPr/>
        </p:nvCxnSpPr>
        <p:spPr>
          <a:xfrm flipV="1">
            <a:off x="5069151" y="1231032"/>
            <a:ext cx="2500638" cy="355997"/>
          </a:xfrm>
          <a:prstGeom prst="bentConnector3">
            <a:avLst/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96"/>
          <p:cNvCxnSpPr>
            <a:stCxn id="76" idx="6"/>
          </p:cNvCxnSpPr>
          <p:nvPr/>
        </p:nvCxnSpPr>
        <p:spPr>
          <a:xfrm flipV="1">
            <a:off x="6233734" y="2428801"/>
            <a:ext cx="2095773" cy="322659"/>
          </a:xfrm>
          <a:prstGeom prst="bentConnector3">
            <a:avLst>
              <a:gd name="adj1" fmla="val 44158"/>
            </a:avLst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97"/>
          <p:cNvSpPr/>
          <p:nvPr/>
        </p:nvSpPr>
        <p:spPr>
          <a:xfrm>
            <a:off x="1573021" y="3527221"/>
            <a:ext cx="1297950" cy="62324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84" name="Rectangle 98"/>
          <p:cNvSpPr/>
          <p:nvPr/>
        </p:nvSpPr>
        <p:spPr>
          <a:xfrm>
            <a:off x="611560" y="2381266"/>
            <a:ext cx="1297950" cy="62324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85" name="Rectangle 99"/>
          <p:cNvSpPr/>
          <p:nvPr/>
        </p:nvSpPr>
        <p:spPr>
          <a:xfrm>
            <a:off x="7185167" y="2509764"/>
            <a:ext cx="1297950" cy="62324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86" name="Rectangle 100"/>
          <p:cNvSpPr/>
          <p:nvPr/>
        </p:nvSpPr>
        <p:spPr>
          <a:xfrm>
            <a:off x="6342095" y="1263179"/>
            <a:ext cx="1297950" cy="62324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87" name="Rectangle 101"/>
          <p:cNvSpPr/>
          <p:nvPr/>
        </p:nvSpPr>
        <p:spPr>
          <a:xfrm>
            <a:off x="1986221" y="2810991"/>
            <a:ext cx="713571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88" name="Rectangle 102"/>
          <p:cNvSpPr/>
          <p:nvPr/>
        </p:nvSpPr>
        <p:spPr>
          <a:xfrm>
            <a:off x="5614424" y="1292945"/>
            <a:ext cx="76934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89" name="Rectangle 103"/>
          <p:cNvSpPr/>
          <p:nvPr/>
        </p:nvSpPr>
        <p:spPr>
          <a:xfrm>
            <a:off x="6461261" y="2471664"/>
            <a:ext cx="693396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90" name="Rectangle 104"/>
          <p:cNvSpPr/>
          <p:nvPr/>
        </p:nvSpPr>
        <p:spPr>
          <a:xfrm>
            <a:off x="2857872" y="3965898"/>
            <a:ext cx="69779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91" name="Group 105"/>
          <p:cNvGrpSpPr/>
          <p:nvPr/>
        </p:nvGrpSpPr>
        <p:grpSpPr>
          <a:xfrm>
            <a:off x="4372456" y="3681022"/>
            <a:ext cx="329807" cy="397867"/>
            <a:chOff x="134906" y="3220464"/>
            <a:chExt cx="730251" cy="881063"/>
          </a:xfrm>
          <a:noFill/>
        </p:grpSpPr>
        <p:sp>
          <p:nvSpPr>
            <p:cNvPr id="92" name="Freeform 34"/>
            <p:cNvSpPr>
              <a:spLocks/>
            </p:cNvSpPr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93" name="Freeform 35"/>
            <p:cNvSpPr>
              <a:spLocks/>
            </p:cNvSpPr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96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97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</p:grpSp>
      <p:grpSp>
        <p:nvGrpSpPr>
          <p:cNvPr id="98" name="Group 112"/>
          <p:cNvGrpSpPr>
            <a:grpSpLocks/>
          </p:cNvGrpSpPr>
          <p:nvPr/>
        </p:nvGrpSpPr>
        <p:grpSpPr bwMode="auto">
          <a:xfrm>
            <a:off x="3191291" y="2585964"/>
            <a:ext cx="364379" cy="363140"/>
            <a:chOff x="6264275" y="814388"/>
            <a:chExt cx="881063" cy="881063"/>
          </a:xfrm>
        </p:grpSpPr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6264275" y="904876"/>
              <a:ext cx="365125" cy="790575"/>
            </a:xfrm>
            <a:custGeom>
              <a:avLst/>
              <a:gdLst>
                <a:gd name="T0" fmla="*/ 365125 w 96"/>
                <a:gd name="T1" fmla="*/ 790575 h 208"/>
                <a:gd name="T2" fmla="*/ 79871 w 96"/>
                <a:gd name="T3" fmla="*/ 790575 h 208"/>
                <a:gd name="T4" fmla="*/ 0 w 96"/>
                <a:gd name="T5" fmla="*/ 714558 h 208"/>
                <a:gd name="T6" fmla="*/ 0 w 96"/>
                <a:gd name="T7" fmla="*/ 0 h 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208">
                  <a:moveTo>
                    <a:pt x="96" y="208"/>
                  </a:moveTo>
                  <a:cubicBezTo>
                    <a:pt x="21" y="208"/>
                    <a:pt x="21" y="208"/>
                    <a:pt x="21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>
              <a:off x="6354763" y="904876"/>
              <a:ext cx="6080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6264275" y="814388"/>
              <a:ext cx="728663" cy="303213"/>
            </a:xfrm>
            <a:custGeom>
              <a:avLst/>
              <a:gdLst>
                <a:gd name="T0" fmla="*/ 728663 w 192"/>
                <a:gd name="T1" fmla="*/ 0 h 80"/>
                <a:gd name="T2" fmla="*/ 91083 w 192"/>
                <a:gd name="T3" fmla="*/ 0 h 80"/>
                <a:gd name="T4" fmla="*/ 0 w 192"/>
                <a:gd name="T5" fmla="*/ 90964 h 80"/>
                <a:gd name="T6" fmla="*/ 91083 w 192"/>
                <a:gd name="T7" fmla="*/ 181928 h 80"/>
                <a:gd name="T8" fmla="*/ 728663 w 192"/>
                <a:gd name="T9" fmla="*/ 181928 h 80"/>
                <a:gd name="T10" fmla="*/ 728663 w 192"/>
                <a:gd name="T11" fmla="*/ 303213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" h="80">
                  <a:moveTo>
                    <a:pt x="19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80"/>
                    <a:pt x="192" y="80"/>
                    <a:pt x="192" y="8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2" name="Line 28"/>
            <p:cNvSpPr>
              <a:spLocks noChangeShapeType="1"/>
            </p:cNvSpPr>
            <p:nvPr/>
          </p:nvSpPr>
          <p:spPr bwMode="auto">
            <a:xfrm flipV="1">
              <a:off x="6902450" y="1346201"/>
              <a:ext cx="0" cy="2127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3" name="Freeform 29"/>
            <p:cNvSpPr>
              <a:spLocks/>
            </p:cNvSpPr>
            <p:nvPr/>
          </p:nvSpPr>
          <p:spPr bwMode="auto">
            <a:xfrm>
              <a:off x="6810375" y="1466851"/>
              <a:ext cx="182563" cy="92075"/>
            </a:xfrm>
            <a:custGeom>
              <a:avLst/>
              <a:gdLst>
                <a:gd name="T0" fmla="*/ 0 w 115"/>
                <a:gd name="T1" fmla="*/ 0 h 58"/>
                <a:gd name="T2" fmla="*/ 92075 w 115"/>
                <a:gd name="T3" fmla="*/ 92075 h 58"/>
                <a:gd name="T4" fmla="*/ 182563 w 115"/>
                <a:gd name="T5" fmla="*/ 0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" h="58">
                  <a:moveTo>
                    <a:pt x="0" y="0"/>
                  </a:moveTo>
                  <a:lnTo>
                    <a:pt x="58" y="58"/>
                  </a:lnTo>
                  <a:lnTo>
                    <a:pt x="115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4" name="Oval 30"/>
            <p:cNvSpPr>
              <a:spLocks noChangeArrowheads="1"/>
            </p:cNvSpPr>
            <p:nvPr/>
          </p:nvSpPr>
          <p:spPr bwMode="auto">
            <a:xfrm>
              <a:off x="6659563" y="1209676"/>
              <a:ext cx="485775" cy="485775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</p:grpSp>
      <p:grpSp>
        <p:nvGrpSpPr>
          <p:cNvPr id="105" name="Group 119"/>
          <p:cNvGrpSpPr>
            <a:grpSpLocks/>
          </p:cNvGrpSpPr>
          <p:nvPr/>
        </p:nvGrpSpPr>
        <p:grpSpPr bwMode="auto">
          <a:xfrm>
            <a:off x="5526410" y="2556198"/>
            <a:ext cx="356043" cy="355997"/>
            <a:chOff x="6399213" y="695325"/>
            <a:chExt cx="850899" cy="850901"/>
          </a:xfrm>
        </p:grpSpPr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684212 w 431"/>
                <a:gd name="T1" fmla="*/ 0 h 431"/>
                <a:gd name="T2" fmla="*/ 684212 w 431"/>
                <a:gd name="T3" fmla="*/ 684213 h 431"/>
                <a:gd name="T4" fmla="*/ 0 w 431"/>
                <a:gd name="T5" fmla="*/ 684213 h 4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715962 w 451"/>
                <a:gd name="T1" fmla="*/ 0 h 451"/>
                <a:gd name="T2" fmla="*/ 715962 w 451"/>
                <a:gd name="T3" fmla="*/ 715963 h 451"/>
                <a:gd name="T4" fmla="*/ 0 w 451"/>
                <a:gd name="T5" fmla="*/ 715963 h 4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482600 w 304"/>
                <a:gd name="T1" fmla="*/ 307975 h 194"/>
                <a:gd name="T2" fmla="*/ 365125 w 304"/>
                <a:gd name="T3" fmla="*/ 0 h 194"/>
                <a:gd name="T4" fmla="*/ 212725 w 304"/>
                <a:gd name="T5" fmla="*/ 227013 h 194"/>
                <a:gd name="T6" fmla="*/ 119063 w 304"/>
                <a:gd name="T7" fmla="*/ 112713 h 194"/>
                <a:gd name="T8" fmla="*/ 0 w 304"/>
                <a:gd name="T9" fmla="*/ 307975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0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12" name="Group 126"/>
          <p:cNvGrpSpPr>
            <a:grpSpLocks/>
          </p:cNvGrpSpPr>
          <p:nvPr/>
        </p:nvGrpSpPr>
        <p:grpSpPr bwMode="auto">
          <a:xfrm>
            <a:off x="4395170" y="1391766"/>
            <a:ext cx="307221" cy="348854"/>
            <a:chOff x="6873875" y="742950"/>
            <a:chExt cx="771526" cy="879476"/>
          </a:xfrm>
        </p:grpSpPr>
        <p:sp>
          <p:nvSpPr>
            <p:cNvPr id="113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4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/>
            </p:cNvSpPr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457200 w 120"/>
                <a:gd name="T1" fmla="*/ 74613 h 20"/>
                <a:gd name="T2" fmla="*/ 228600 w 120"/>
                <a:gd name="T3" fmla="*/ 0 h 20"/>
                <a:gd name="T4" fmla="*/ 0 w 120"/>
                <a:gd name="T5" fmla="*/ 74613 h 20"/>
                <a:gd name="T6" fmla="*/ 457200 w 120"/>
                <a:gd name="T7" fmla="*/ 7461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6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17" name="Freeform 47"/>
            <p:cNvSpPr>
              <a:spLocks/>
            </p:cNvSpPr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577883 w 195"/>
                <a:gd name="T1" fmla="*/ 0 h 195"/>
                <a:gd name="T2" fmla="*/ 577883 w 195"/>
                <a:gd name="T3" fmla="*/ 576645 h 195"/>
                <a:gd name="T4" fmla="*/ 0 w 195"/>
                <a:gd name="T5" fmla="*/ 576645 h 1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8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20" name="Group 134"/>
          <p:cNvGrpSpPr/>
          <p:nvPr/>
        </p:nvGrpSpPr>
        <p:grpSpPr>
          <a:xfrm flipH="1">
            <a:off x="4214430" y="2445637"/>
            <a:ext cx="628649" cy="637493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21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Freeform 60"/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1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74" grpId="0" animBg="1"/>
      <p:bldP spid="75" grpId="0" animBg="1"/>
      <p:bldP spid="76" grpId="0" animBg="1"/>
      <p:bldP spid="77" grpId="0" animBg="1"/>
      <p:bldP spid="78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实践难点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94" name="剪去同侧角的矩形 93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9"/>
          <p:cNvSpPr>
            <a:spLocks/>
          </p:cNvSpPr>
          <p:nvPr/>
        </p:nvSpPr>
        <p:spPr bwMode="auto">
          <a:xfrm rot="2700000">
            <a:off x="1998244" y="1633423"/>
            <a:ext cx="1762125" cy="1762354"/>
          </a:xfrm>
          <a:custGeom>
            <a:avLst/>
            <a:gdLst>
              <a:gd name="T0" fmla="*/ 345365 w 728"/>
              <a:gd name="T1" fmla="*/ 2007162 h 727"/>
              <a:gd name="T2" fmla="*/ 1174885 w 728"/>
              <a:gd name="T3" fmla="*/ 2349769 h 727"/>
              <a:gd name="T4" fmla="*/ 1174885 w 728"/>
              <a:gd name="T5" fmla="*/ 1797072 h 727"/>
              <a:gd name="T6" fmla="*/ 735917 w 728"/>
              <a:gd name="T7" fmla="*/ 1612840 h 727"/>
              <a:gd name="T8" fmla="*/ 555165 w 728"/>
              <a:gd name="T9" fmla="*/ 1173268 h 727"/>
              <a:gd name="T10" fmla="*/ 735917 w 728"/>
              <a:gd name="T11" fmla="*/ 733697 h 727"/>
              <a:gd name="T12" fmla="*/ 1174885 w 728"/>
              <a:gd name="T13" fmla="*/ 552697 h 727"/>
              <a:gd name="T14" fmla="*/ 1613853 w 728"/>
              <a:gd name="T15" fmla="*/ 733697 h 727"/>
              <a:gd name="T16" fmla="*/ 1794605 w 728"/>
              <a:gd name="T17" fmla="*/ 1173268 h 727"/>
              <a:gd name="T18" fmla="*/ 2349770 w 728"/>
              <a:gd name="T19" fmla="*/ 1173268 h 727"/>
              <a:gd name="T20" fmla="*/ 2004405 w 728"/>
              <a:gd name="T21" fmla="*/ 342607 h 727"/>
              <a:gd name="T22" fmla="*/ 1174885 w 728"/>
              <a:gd name="T23" fmla="*/ 0 h 727"/>
              <a:gd name="T24" fmla="*/ 345365 w 728"/>
              <a:gd name="T25" fmla="*/ 342607 h 727"/>
              <a:gd name="T26" fmla="*/ 0 w 728"/>
              <a:gd name="T27" fmla="*/ 1173268 h 727"/>
              <a:gd name="T28" fmla="*/ 345365 w 728"/>
              <a:gd name="T29" fmla="*/ 2007162 h 7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1" name="Oval 79"/>
          <p:cNvSpPr/>
          <p:nvPr/>
        </p:nvSpPr>
        <p:spPr>
          <a:xfrm rot="13500000">
            <a:off x="3134755" y="2836638"/>
            <a:ext cx="406004" cy="404865"/>
          </a:xfrm>
          <a:prstGeom prst="ellipse">
            <a:avLst/>
          </a:prstGeom>
          <a:solidFill>
            <a:schemeClr val="bg1"/>
          </a:solidFill>
          <a:ln w="133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4E9F8E"/>
              </a:solidFill>
            </a:endParaRPr>
          </a:p>
        </p:txBody>
      </p:sp>
      <p:sp>
        <p:nvSpPr>
          <p:cNvPr id="112" name="Freeform 9"/>
          <p:cNvSpPr>
            <a:spLocks/>
          </p:cNvSpPr>
          <p:nvPr/>
        </p:nvSpPr>
        <p:spPr bwMode="auto">
          <a:xfrm rot="2700000">
            <a:off x="73943" y="1633423"/>
            <a:ext cx="1762125" cy="1762354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>
              <a:latin typeface="+mn-lt"/>
            </a:endParaRPr>
          </a:p>
        </p:txBody>
      </p:sp>
      <p:sp>
        <p:nvSpPr>
          <p:cNvPr id="113" name="Freeform 9"/>
          <p:cNvSpPr>
            <a:spLocks/>
          </p:cNvSpPr>
          <p:nvPr/>
        </p:nvSpPr>
        <p:spPr bwMode="auto">
          <a:xfrm rot="13500000">
            <a:off x="1039666" y="2571636"/>
            <a:ext cx="1762125" cy="1762354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>
              <a:latin typeface="+mn-lt"/>
            </a:endParaRPr>
          </a:p>
        </p:txBody>
      </p:sp>
      <p:sp>
        <p:nvSpPr>
          <p:cNvPr id="114" name="Oval 84"/>
          <p:cNvSpPr/>
          <p:nvPr/>
        </p:nvSpPr>
        <p:spPr>
          <a:xfrm rot="13500000">
            <a:off x="1717131" y="4079055"/>
            <a:ext cx="406004" cy="406056"/>
          </a:xfrm>
          <a:prstGeom prst="ellipse">
            <a:avLst/>
          </a:prstGeom>
          <a:solidFill>
            <a:srgbClr val="F9F9F9"/>
          </a:solidFill>
          <a:ln w="133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5" name="Oval 85"/>
          <p:cNvSpPr/>
          <p:nvPr/>
        </p:nvSpPr>
        <p:spPr>
          <a:xfrm rot="13500000">
            <a:off x="753195" y="1482897"/>
            <a:ext cx="404813" cy="406056"/>
          </a:xfrm>
          <a:prstGeom prst="ellipse">
            <a:avLst/>
          </a:prstGeom>
          <a:solidFill>
            <a:srgbClr val="F9F9F9"/>
          </a:solidFill>
          <a:ln w="133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6" name="Freeform 101"/>
          <p:cNvSpPr/>
          <p:nvPr/>
        </p:nvSpPr>
        <p:spPr>
          <a:xfrm>
            <a:off x="-9526" y="2830116"/>
            <a:ext cx="877605" cy="1503759"/>
          </a:xfrm>
          <a:custGeom>
            <a:avLst/>
            <a:gdLst>
              <a:gd name="connsiteX0" fmla="*/ 825115 w 1169415"/>
              <a:gd name="connsiteY0" fmla="*/ 0 h 2005467"/>
              <a:gd name="connsiteX1" fmla="*/ 1169415 w 1169415"/>
              <a:gd name="connsiteY1" fmla="*/ 828820 h 2005467"/>
              <a:gd name="connsiteX2" fmla="*/ 823972 w 1169415"/>
              <a:gd name="connsiteY2" fmla="*/ 1662681 h 2005467"/>
              <a:gd name="connsiteX3" fmla="*/ 109526 w 1169415"/>
              <a:gd name="connsiteY3" fmla="*/ 2000123 h 2005467"/>
              <a:gd name="connsiteX4" fmla="*/ 0 w 1169415"/>
              <a:gd name="connsiteY4" fmla="*/ 2005467 h 2005467"/>
              <a:gd name="connsiteX5" fmla="*/ 0 w 1169415"/>
              <a:gd name="connsiteY5" fmla="*/ 1452354 h 2005467"/>
              <a:gd name="connsiteX6" fmla="*/ 115260 w 1169415"/>
              <a:gd name="connsiteY6" fmla="*/ 1439917 h 2005467"/>
              <a:gd name="connsiteX7" fmla="*/ 431411 w 1169415"/>
              <a:gd name="connsiteY7" fmla="*/ 1270120 h 2005467"/>
              <a:gd name="connsiteX8" fmla="*/ 614425 w 1169415"/>
              <a:gd name="connsiteY8" fmla="*/ 831485 h 2005467"/>
              <a:gd name="connsiteX9" fmla="*/ 434299 w 1169415"/>
              <a:gd name="connsiteY9" fmla="*/ 390816 h 2005467"/>
              <a:gd name="connsiteX10" fmla="*/ 825115 w 1169415"/>
              <a:gd name="connsiteY10" fmla="*/ 0 h 200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9415" h="2005467">
                <a:moveTo>
                  <a:pt x="825115" y="0"/>
                </a:moveTo>
                <a:cubicBezTo>
                  <a:pt x="1046501" y="221386"/>
                  <a:pt x="1167346" y="515926"/>
                  <a:pt x="1169415" y="828820"/>
                </a:cubicBezTo>
                <a:cubicBezTo>
                  <a:pt x="1169198" y="1143998"/>
                  <a:pt x="1047949" y="1438705"/>
                  <a:pt x="823972" y="1662681"/>
                </a:cubicBezTo>
                <a:cubicBezTo>
                  <a:pt x="629993" y="1856661"/>
                  <a:pt x="380111" y="1973740"/>
                  <a:pt x="109526" y="2000123"/>
                </a:cubicBezTo>
                <a:lnTo>
                  <a:pt x="0" y="2005467"/>
                </a:lnTo>
                <a:lnTo>
                  <a:pt x="0" y="1452354"/>
                </a:lnTo>
                <a:lnTo>
                  <a:pt x="115260" y="1439917"/>
                </a:lnTo>
                <a:cubicBezTo>
                  <a:pt x="234753" y="1415426"/>
                  <a:pt x="343992" y="1357539"/>
                  <a:pt x="431411" y="1270120"/>
                </a:cubicBezTo>
                <a:cubicBezTo>
                  <a:pt x="550256" y="1151275"/>
                  <a:pt x="614312" y="995926"/>
                  <a:pt x="614425" y="831485"/>
                </a:cubicBezTo>
                <a:cubicBezTo>
                  <a:pt x="616823" y="664759"/>
                  <a:pt x="550698" y="507215"/>
                  <a:pt x="434299" y="390816"/>
                </a:cubicBezTo>
                <a:cubicBezTo>
                  <a:pt x="434299" y="390816"/>
                  <a:pt x="434299" y="390816"/>
                  <a:pt x="82511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117" name="Group 114"/>
          <p:cNvGrpSpPr>
            <a:grpSpLocks/>
          </p:cNvGrpSpPr>
          <p:nvPr/>
        </p:nvGrpSpPr>
        <p:grpSpPr bwMode="auto">
          <a:xfrm>
            <a:off x="793060" y="2325292"/>
            <a:ext cx="325083" cy="326231"/>
            <a:chOff x="3263900" y="4037013"/>
            <a:chExt cx="879475" cy="879475"/>
          </a:xfrm>
        </p:grpSpPr>
        <p:sp>
          <p:nvSpPr>
            <p:cNvPr id="118" name="Rectangle 20"/>
            <p:cNvSpPr>
              <a:spLocks noChangeArrowheads="1"/>
            </p:cNvSpPr>
            <p:nvPr/>
          </p:nvSpPr>
          <p:spPr bwMode="auto">
            <a:xfrm>
              <a:off x="3263900" y="4037013"/>
              <a:ext cx="879475" cy="879475"/>
            </a:xfrm>
            <a:prstGeom prst="rect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19" name="Line 21"/>
            <p:cNvSpPr>
              <a:spLocks noChangeShapeType="1"/>
            </p:cNvSpPr>
            <p:nvPr/>
          </p:nvSpPr>
          <p:spPr bwMode="auto">
            <a:xfrm flipV="1">
              <a:off x="3718135" y="4309842"/>
              <a:ext cx="0" cy="263201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20" name="Line 22"/>
            <p:cNvSpPr>
              <a:spLocks noChangeShapeType="1"/>
            </p:cNvSpPr>
            <p:nvPr/>
          </p:nvSpPr>
          <p:spPr bwMode="auto">
            <a:xfrm flipV="1">
              <a:off x="3901760" y="4492799"/>
              <a:ext cx="0" cy="80243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21" name="Line 23"/>
            <p:cNvSpPr>
              <a:spLocks noChangeShapeType="1"/>
            </p:cNvSpPr>
            <p:nvPr/>
          </p:nvSpPr>
          <p:spPr bwMode="auto">
            <a:xfrm flipV="1">
              <a:off x="3505515" y="4149354"/>
              <a:ext cx="0" cy="221475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22" name="Line 24"/>
            <p:cNvSpPr>
              <a:spLocks noChangeShapeType="1"/>
            </p:cNvSpPr>
            <p:nvPr/>
          </p:nvSpPr>
          <p:spPr bwMode="auto">
            <a:xfrm flipV="1">
              <a:off x="3505515" y="4431813"/>
              <a:ext cx="0" cy="141230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23" name="Line 25"/>
            <p:cNvSpPr>
              <a:spLocks noChangeShapeType="1"/>
            </p:cNvSpPr>
            <p:nvPr/>
          </p:nvSpPr>
          <p:spPr bwMode="auto">
            <a:xfrm flipV="1">
              <a:off x="3901760" y="4149354"/>
              <a:ext cx="0" cy="282459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24" name="Line 26"/>
            <p:cNvSpPr>
              <a:spLocks noChangeShapeType="1"/>
            </p:cNvSpPr>
            <p:nvPr/>
          </p:nvSpPr>
          <p:spPr bwMode="auto">
            <a:xfrm flipV="1">
              <a:off x="3718135" y="4149354"/>
              <a:ext cx="0" cy="99504"/>
            </a:xfrm>
            <a:prstGeom prst="lin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>
              <a:off x="3840552" y="4431813"/>
              <a:ext cx="122418" cy="60987"/>
            </a:xfrm>
            <a:prstGeom prst="rect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26" name="Rectangle 28"/>
            <p:cNvSpPr>
              <a:spLocks noChangeArrowheads="1"/>
            </p:cNvSpPr>
            <p:nvPr/>
          </p:nvSpPr>
          <p:spPr bwMode="auto">
            <a:xfrm>
              <a:off x="3656925" y="4248857"/>
              <a:ext cx="122418" cy="60984"/>
            </a:xfrm>
            <a:prstGeom prst="rect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27" name="Rectangle 29"/>
            <p:cNvSpPr>
              <a:spLocks noChangeArrowheads="1"/>
            </p:cNvSpPr>
            <p:nvPr/>
          </p:nvSpPr>
          <p:spPr bwMode="auto">
            <a:xfrm>
              <a:off x="3444305" y="4370828"/>
              <a:ext cx="122418" cy="60984"/>
            </a:xfrm>
            <a:prstGeom prst="rect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28" name="Oval 30"/>
            <p:cNvSpPr>
              <a:spLocks noChangeArrowheads="1"/>
            </p:cNvSpPr>
            <p:nvPr/>
          </p:nvSpPr>
          <p:spPr bwMode="auto">
            <a:xfrm>
              <a:off x="3840552" y="4672546"/>
              <a:ext cx="122418" cy="121971"/>
            </a:xfrm>
            <a:prstGeom prst="ellips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656925" y="4672546"/>
              <a:ext cx="122418" cy="121971"/>
            </a:xfrm>
            <a:prstGeom prst="ellips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30" name="Oval 32"/>
            <p:cNvSpPr>
              <a:spLocks noChangeArrowheads="1"/>
            </p:cNvSpPr>
            <p:nvPr/>
          </p:nvSpPr>
          <p:spPr bwMode="auto">
            <a:xfrm>
              <a:off x="3444305" y="4672546"/>
              <a:ext cx="122418" cy="121971"/>
            </a:xfrm>
            <a:prstGeom prst="ellipse">
              <a:avLst/>
            </a:prstGeom>
            <a:noFill/>
            <a:ln w="1587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</p:grpSp>
      <p:grpSp>
        <p:nvGrpSpPr>
          <p:cNvPr id="131" name="Group 150"/>
          <p:cNvGrpSpPr>
            <a:grpSpLocks/>
          </p:cNvGrpSpPr>
          <p:nvPr/>
        </p:nvGrpSpPr>
        <p:grpSpPr bwMode="auto">
          <a:xfrm>
            <a:off x="1755210" y="3346847"/>
            <a:ext cx="329846" cy="323850"/>
            <a:chOff x="1614488" y="3721100"/>
            <a:chExt cx="879475" cy="863601"/>
          </a:xfrm>
        </p:grpSpPr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1887538" y="3721100"/>
              <a:ext cx="393700" cy="168274"/>
            </a:xfrm>
            <a:custGeom>
              <a:avLst/>
              <a:gdLst>
                <a:gd name="T0" fmla="*/ 0 w 248"/>
                <a:gd name="T1" fmla="*/ 105 h 105"/>
                <a:gd name="T2" fmla="*/ 124 w 248"/>
                <a:gd name="T3" fmla="*/ 0 h 105"/>
                <a:gd name="T4" fmla="*/ 248 w 24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" h="105">
                  <a:moveTo>
                    <a:pt x="0" y="105"/>
                  </a:moveTo>
                  <a:lnTo>
                    <a:pt x="124" y="0"/>
                  </a:lnTo>
                  <a:lnTo>
                    <a:pt x="248" y="105"/>
                  </a:ln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33" name="Rectangle 11"/>
            <p:cNvSpPr>
              <a:spLocks noChangeArrowheads="1"/>
            </p:cNvSpPr>
            <p:nvPr/>
          </p:nvSpPr>
          <p:spPr bwMode="auto">
            <a:xfrm>
              <a:off x="1614488" y="3889374"/>
              <a:ext cx="879475" cy="695327"/>
            </a:xfrm>
            <a:prstGeom prst="rect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34" name="Rectangle 12"/>
            <p:cNvSpPr>
              <a:spLocks noChangeArrowheads="1"/>
            </p:cNvSpPr>
            <p:nvPr/>
          </p:nvSpPr>
          <p:spPr bwMode="auto">
            <a:xfrm>
              <a:off x="1706564" y="3978274"/>
              <a:ext cx="698499" cy="514351"/>
            </a:xfrm>
            <a:prstGeom prst="rect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35" name="Freeform 13"/>
            <p:cNvSpPr>
              <a:spLocks/>
            </p:cNvSpPr>
            <p:nvPr/>
          </p:nvSpPr>
          <p:spPr bwMode="auto">
            <a:xfrm>
              <a:off x="1766888" y="4076700"/>
              <a:ext cx="349250" cy="415924"/>
            </a:xfrm>
            <a:custGeom>
              <a:avLst/>
              <a:gdLst>
                <a:gd name="T0" fmla="*/ 92 w 92"/>
                <a:gd name="T1" fmla="*/ 110 h 110"/>
                <a:gd name="T2" fmla="*/ 46 w 92"/>
                <a:gd name="T3" fmla="*/ 0 h 110"/>
                <a:gd name="T4" fmla="*/ 0 w 92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10">
                  <a:moveTo>
                    <a:pt x="92" y="110"/>
                  </a:moveTo>
                  <a:cubicBezTo>
                    <a:pt x="92" y="110"/>
                    <a:pt x="46" y="56"/>
                    <a:pt x="46" y="0"/>
                  </a:cubicBezTo>
                  <a:cubicBezTo>
                    <a:pt x="46" y="56"/>
                    <a:pt x="0" y="110"/>
                    <a:pt x="0" y="110"/>
                  </a:cubicBez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36" name="Line 14"/>
            <p:cNvSpPr>
              <a:spLocks noChangeShapeType="1"/>
            </p:cNvSpPr>
            <p:nvPr/>
          </p:nvSpPr>
          <p:spPr bwMode="auto">
            <a:xfrm>
              <a:off x="1849438" y="4371975"/>
              <a:ext cx="184150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2220913" y="4375151"/>
              <a:ext cx="92074" cy="117474"/>
            </a:xfrm>
            <a:custGeom>
              <a:avLst/>
              <a:gdLst>
                <a:gd name="T0" fmla="*/ 0 w 58"/>
                <a:gd name="T1" fmla="*/ 74 h 74"/>
                <a:gd name="T2" fmla="*/ 0 w 58"/>
                <a:gd name="T3" fmla="*/ 0 h 74"/>
                <a:gd name="T4" fmla="*/ 58 w 58"/>
                <a:gd name="T5" fmla="*/ 0 h 74"/>
                <a:gd name="T6" fmla="*/ 58 w 5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4">
                  <a:moveTo>
                    <a:pt x="0" y="74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74"/>
                  </a:ln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38" name="Freeform 16"/>
            <p:cNvSpPr>
              <a:spLocks/>
            </p:cNvSpPr>
            <p:nvPr/>
          </p:nvSpPr>
          <p:spPr bwMode="auto">
            <a:xfrm>
              <a:off x="2312987" y="4251325"/>
              <a:ext cx="92076" cy="123826"/>
            </a:xfrm>
            <a:custGeom>
              <a:avLst/>
              <a:gdLst>
                <a:gd name="T0" fmla="*/ 0 w 57"/>
                <a:gd name="T1" fmla="*/ 79 h 79"/>
                <a:gd name="T2" fmla="*/ 0 w 57"/>
                <a:gd name="T3" fmla="*/ 0 h 79"/>
                <a:gd name="T4" fmla="*/ 57 w 57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79">
                  <a:moveTo>
                    <a:pt x="0" y="79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</p:grpSp>
      <p:grpSp>
        <p:nvGrpSpPr>
          <p:cNvPr id="139" name="Group 158"/>
          <p:cNvGrpSpPr>
            <a:grpSpLocks/>
          </p:cNvGrpSpPr>
          <p:nvPr/>
        </p:nvGrpSpPr>
        <p:grpSpPr bwMode="auto">
          <a:xfrm>
            <a:off x="2726886" y="2326481"/>
            <a:ext cx="323892" cy="323850"/>
            <a:chOff x="4033838" y="4086226"/>
            <a:chExt cx="881063" cy="881062"/>
          </a:xfrm>
        </p:grpSpPr>
        <p:sp>
          <p:nvSpPr>
            <p:cNvPr id="140" name="Freeform 36"/>
            <p:cNvSpPr>
              <a:spLocks/>
            </p:cNvSpPr>
            <p:nvPr/>
          </p:nvSpPr>
          <p:spPr bwMode="auto">
            <a:xfrm>
              <a:off x="4033838" y="4086226"/>
              <a:ext cx="881063" cy="728821"/>
            </a:xfrm>
            <a:custGeom>
              <a:avLst/>
              <a:gdLst>
                <a:gd name="T0" fmla="*/ 186 w 232"/>
                <a:gd name="T1" fmla="*/ 192 h 192"/>
                <a:gd name="T2" fmla="*/ 216 w 232"/>
                <a:gd name="T3" fmla="*/ 192 h 192"/>
                <a:gd name="T4" fmla="*/ 232 w 232"/>
                <a:gd name="T5" fmla="*/ 176 h 192"/>
                <a:gd name="T6" fmla="*/ 232 w 232"/>
                <a:gd name="T7" fmla="*/ 141 h 192"/>
                <a:gd name="T8" fmla="*/ 216 w 232"/>
                <a:gd name="T9" fmla="*/ 120 h 192"/>
                <a:gd name="T10" fmla="*/ 216 w 232"/>
                <a:gd name="T11" fmla="*/ 32 h 192"/>
                <a:gd name="T12" fmla="*/ 188 w 232"/>
                <a:gd name="T13" fmla="*/ 0 h 192"/>
                <a:gd name="T14" fmla="*/ 48 w 232"/>
                <a:gd name="T15" fmla="*/ 0 h 192"/>
                <a:gd name="T16" fmla="*/ 16 w 232"/>
                <a:gd name="T17" fmla="*/ 32 h 192"/>
                <a:gd name="T18" fmla="*/ 16 w 232"/>
                <a:gd name="T19" fmla="*/ 120 h 192"/>
                <a:gd name="T20" fmla="*/ 0 w 232"/>
                <a:gd name="T21" fmla="*/ 141 h 192"/>
                <a:gd name="T22" fmla="*/ 0 w 232"/>
                <a:gd name="T23" fmla="*/ 176 h 192"/>
                <a:gd name="T24" fmla="*/ 16 w 232"/>
                <a:gd name="T25" fmla="*/ 192 h 192"/>
                <a:gd name="T26" fmla="*/ 45 w 232"/>
                <a:gd name="T2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2" h="192">
                  <a:moveTo>
                    <a:pt x="186" y="192"/>
                  </a:moveTo>
                  <a:cubicBezTo>
                    <a:pt x="216" y="192"/>
                    <a:pt x="216" y="192"/>
                    <a:pt x="216" y="192"/>
                  </a:cubicBezTo>
                  <a:cubicBezTo>
                    <a:pt x="224" y="192"/>
                    <a:pt x="232" y="184"/>
                    <a:pt x="232" y="176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14"/>
                    <a:pt x="205" y="0"/>
                    <a:pt x="18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1" y="0"/>
                    <a:pt x="16" y="14"/>
                    <a:pt x="16" y="32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8" y="192"/>
                    <a:pt x="16" y="192"/>
                  </a:cubicBezTo>
                  <a:cubicBezTo>
                    <a:pt x="45" y="192"/>
                    <a:pt x="45" y="192"/>
                    <a:pt x="45" y="192"/>
                  </a:cubicBezTo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41" name="Freeform 37"/>
            <p:cNvSpPr>
              <a:spLocks/>
            </p:cNvSpPr>
            <p:nvPr/>
          </p:nvSpPr>
          <p:spPr bwMode="auto">
            <a:xfrm>
              <a:off x="4111579" y="4695195"/>
              <a:ext cx="725581" cy="272093"/>
            </a:xfrm>
            <a:custGeom>
              <a:avLst/>
              <a:gdLst>
                <a:gd name="T0" fmla="*/ 192 w 192"/>
                <a:gd name="T1" fmla="*/ 72 h 72"/>
                <a:gd name="T2" fmla="*/ 0 w 192"/>
                <a:gd name="T3" fmla="*/ 72 h 72"/>
                <a:gd name="T4" fmla="*/ 32 w 192"/>
                <a:gd name="T5" fmla="*/ 0 h 72"/>
                <a:gd name="T6" fmla="*/ 160 w 192"/>
                <a:gd name="T7" fmla="*/ 0 h 72"/>
                <a:gd name="T8" fmla="*/ 192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192" y="72"/>
                  </a:moveTo>
                  <a:cubicBezTo>
                    <a:pt x="172" y="72"/>
                    <a:pt x="15" y="72"/>
                    <a:pt x="0" y="72"/>
                  </a:cubicBezTo>
                  <a:cubicBezTo>
                    <a:pt x="30" y="42"/>
                    <a:pt x="32" y="0"/>
                    <a:pt x="32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0"/>
                    <a:pt x="162" y="47"/>
                    <a:pt x="192" y="72"/>
                  </a:cubicBezTo>
                  <a:close/>
                </a:path>
              </a:pathLst>
            </a:cu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42" name="Oval 38"/>
            <p:cNvSpPr>
              <a:spLocks noChangeArrowheads="1"/>
            </p:cNvSpPr>
            <p:nvPr/>
          </p:nvSpPr>
          <p:spPr bwMode="auto">
            <a:xfrm>
              <a:off x="4354520" y="4176924"/>
              <a:ext cx="239701" cy="242941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43" name="Oval 39"/>
            <p:cNvSpPr>
              <a:spLocks noChangeArrowheads="1"/>
            </p:cNvSpPr>
            <p:nvPr/>
          </p:nvSpPr>
          <p:spPr bwMode="auto">
            <a:xfrm>
              <a:off x="4215233" y="4406908"/>
              <a:ext cx="32392" cy="29152"/>
            </a:xfrm>
            <a:prstGeom prst="ellips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44" name="Rectangle 40"/>
            <p:cNvSpPr>
              <a:spLocks noChangeArrowheads="1"/>
            </p:cNvSpPr>
            <p:nvPr/>
          </p:nvSpPr>
          <p:spPr bwMode="auto">
            <a:xfrm>
              <a:off x="4671962" y="4176924"/>
              <a:ext cx="90698" cy="90698"/>
            </a:xfrm>
            <a:prstGeom prst="rect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45" name="Line 41"/>
            <p:cNvSpPr>
              <a:spLocks noChangeShapeType="1"/>
            </p:cNvSpPr>
            <p:nvPr/>
          </p:nvSpPr>
          <p:spPr bwMode="auto">
            <a:xfrm flipV="1">
              <a:off x="4429021" y="4086226"/>
              <a:ext cx="0" cy="97176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46" name="Line 42"/>
            <p:cNvSpPr>
              <a:spLocks noChangeShapeType="1"/>
            </p:cNvSpPr>
            <p:nvPr/>
          </p:nvSpPr>
          <p:spPr bwMode="auto">
            <a:xfrm flipV="1">
              <a:off x="4519718" y="4086226"/>
              <a:ext cx="0" cy="97176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47" name="Line 43"/>
            <p:cNvSpPr>
              <a:spLocks noChangeShapeType="1"/>
            </p:cNvSpPr>
            <p:nvPr/>
          </p:nvSpPr>
          <p:spPr bwMode="auto">
            <a:xfrm flipV="1">
              <a:off x="4429021" y="4413386"/>
              <a:ext cx="0" cy="129568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48" name="Line 44"/>
            <p:cNvSpPr>
              <a:spLocks noChangeShapeType="1"/>
            </p:cNvSpPr>
            <p:nvPr/>
          </p:nvSpPr>
          <p:spPr bwMode="auto">
            <a:xfrm flipV="1">
              <a:off x="4519718" y="4413386"/>
              <a:ext cx="0" cy="129568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49" name="Line 45"/>
            <p:cNvSpPr>
              <a:spLocks noChangeShapeType="1"/>
            </p:cNvSpPr>
            <p:nvPr/>
          </p:nvSpPr>
          <p:spPr bwMode="auto">
            <a:xfrm>
              <a:off x="4095384" y="4542954"/>
              <a:ext cx="757973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50" name="Line 46"/>
            <p:cNvSpPr>
              <a:spLocks noChangeShapeType="1"/>
            </p:cNvSpPr>
            <p:nvPr/>
          </p:nvSpPr>
          <p:spPr bwMode="auto">
            <a:xfrm>
              <a:off x="4033838" y="4620695"/>
              <a:ext cx="881063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51" name="Line 47"/>
            <p:cNvSpPr>
              <a:spLocks noChangeShapeType="1"/>
            </p:cNvSpPr>
            <p:nvPr/>
          </p:nvSpPr>
          <p:spPr bwMode="auto">
            <a:xfrm>
              <a:off x="4079187" y="4695195"/>
              <a:ext cx="790365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52" name="Line 48"/>
            <p:cNvSpPr>
              <a:spLocks noChangeShapeType="1"/>
            </p:cNvSpPr>
            <p:nvPr/>
          </p:nvSpPr>
          <p:spPr bwMode="auto">
            <a:xfrm>
              <a:off x="4160168" y="4905744"/>
              <a:ext cx="625165" cy="0"/>
            </a:xfrm>
            <a:prstGeom prst="line">
              <a:avLst/>
            </a:prstGeom>
            <a:noFill/>
            <a:ln w="158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</p:grp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3070905" y="2889051"/>
            <a:ext cx="49298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sz="1500" b="1" dirty="0">
                <a:solidFill>
                  <a:srgbClr val="2A303C"/>
                </a:solidFill>
                <a:latin typeface="Raleway" pitchFamily="34" charset="0"/>
              </a:rPr>
              <a:t>01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1664711" y="4131469"/>
            <a:ext cx="494174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sz="1500" b="1">
                <a:solidFill>
                  <a:srgbClr val="595959"/>
                </a:solidFill>
                <a:latin typeface="Raleway" pitchFamily="34" charset="0"/>
              </a:rPr>
              <a:t>02</a:t>
            </a:r>
          </a:p>
        </p:txBody>
      </p:sp>
      <p:sp>
        <p:nvSpPr>
          <p:cNvPr id="155" name="TextBox 154"/>
          <p:cNvSpPr txBox="1">
            <a:spLocks noChangeArrowheads="1"/>
          </p:cNvSpPr>
          <p:nvPr/>
        </p:nvSpPr>
        <p:spPr bwMode="auto">
          <a:xfrm>
            <a:off x="700179" y="1518047"/>
            <a:ext cx="494174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sz="1500" b="1">
                <a:solidFill>
                  <a:srgbClr val="B4B4B4"/>
                </a:solidFill>
                <a:latin typeface="Raleway" pitchFamily="34" charset="0"/>
              </a:rPr>
              <a:t>03</a:t>
            </a:r>
          </a:p>
        </p:txBody>
      </p:sp>
      <p:sp>
        <p:nvSpPr>
          <p:cNvPr id="156" name="Rectangle 175"/>
          <p:cNvSpPr/>
          <p:nvPr/>
        </p:nvSpPr>
        <p:spPr>
          <a:xfrm>
            <a:off x="4743472" y="2782491"/>
            <a:ext cx="186953" cy="186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2A303C"/>
              </a:solidFill>
            </a:endParaRPr>
          </a:p>
        </p:txBody>
      </p:sp>
      <p:sp>
        <p:nvSpPr>
          <p:cNvPr id="157" name="Rectangle 176"/>
          <p:cNvSpPr/>
          <p:nvPr/>
        </p:nvSpPr>
        <p:spPr>
          <a:xfrm>
            <a:off x="4743472" y="3352800"/>
            <a:ext cx="186953" cy="18692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8" name="Rectangle 177"/>
          <p:cNvSpPr/>
          <p:nvPr/>
        </p:nvSpPr>
        <p:spPr>
          <a:xfrm>
            <a:off x="4743472" y="3868341"/>
            <a:ext cx="186953" cy="18692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59" name="Group 179"/>
          <p:cNvGrpSpPr/>
          <p:nvPr/>
        </p:nvGrpSpPr>
        <p:grpSpPr>
          <a:xfrm>
            <a:off x="5079948" y="2748803"/>
            <a:ext cx="228998" cy="225322"/>
            <a:chOff x="6297613" y="1392238"/>
            <a:chExt cx="498475" cy="490537"/>
          </a:xfrm>
          <a:solidFill>
            <a:schemeClr val="bg1">
              <a:lumMod val="65000"/>
            </a:schemeClr>
          </a:solidFill>
        </p:grpSpPr>
        <p:sp>
          <p:nvSpPr>
            <p:cNvPr id="160" name="Freeform 180"/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Freeform 181"/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Freeform 182"/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3" name="Group 183"/>
          <p:cNvGrpSpPr/>
          <p:nvPr/>
        </p:nvGrpSpPr>
        <p:grpSpPr>
          <a:xfrm>
            <a:off x="5088335" y="3317455"/>
            <a:ext cx="212224" cy="225323"/>
            <a:chOff x="6881813" y="2154238"/>
            <a:chExt cx="461963" cy="490538"/>
          </a:xfrm>
          <a:solidFill>
            <a:schemeClr val="bg1">
              <a:lumMod val="65000"/>
            </a:schemeClr>
          </a:solidFill>
        </p:grpSpPr>
        <p:sp>
          <p:nvSpPr>
            <p:cNvPr id="164" name="Freeform 22"/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5" name="Freeform 23"/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24"/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67" name="Freeform 28"/>
          <p:cNvSpPr>
            <a:spLocks noEditPoints="1"/>
          </p:cNvSpPr>
          <p:nvPr/>
        </p:nvSpPr>
        <p:spPr bwMode="auto">
          <a:xfrm>
            <a:off x="5081654" y="3813573"/>
            <a:ext cx="226248" cy="226219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>
              <a:latin typeface="+mn-lt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59106" y="2613423"/>
            <a:ext cx="834203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小</a:t>
            </a: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标题  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01</a:t>
            </a:r>
            <a:endParaRPr lang="id-ID" sz="11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359105" y="2854785"/>
            <a:ext cx="1800521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900"/>
              </a:lnSpc>
            </a:pPr>
            <a:r>
              <a:rPr lang="zh-CN" altLang="en-US" sz="7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sz="7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359105" y="3121819"/>
            <a:ext cx="834203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359106" y="3358841"/>
            <a:ext cx="1800520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900"/>
              </a:lnSpc>
            </a:pPr>
            <a:r>
              <a:rPr lang="zh-CN" altLang="en-US" sz="7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altLang="zh-CN" sz="7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359106" y="3652838"/>
            <a:ext cx="834203" cy="23852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小标题  </a:t>
            </a:r>
            <a:r>
              <a:rPr lang="id-ID" sz="11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 </a:t>
            </a:r>
            <a:r>
              <a:rPr lang="id-ID" sz="1100" b="1" dirty="0">
                <a:solidFill>
                  <a:schemeClr val="bg1"/>
                </a:solidFill>
                <a:latin typeface="Raleway" panose="020B0003030101060003" pitchFamily="34" charset="0"/>
              </a:rPr>
              <a:t>03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359106" y="3862897"/>
            <a:ext cx="1800520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900"/>
              </a:lnSpc>
            </a:pPr>
            <a:r>
              <a:rPr lang="zh-CN" altLang="en-US" sz="7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altLang="zh-CN" sz="7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4625585" y="1419622"/>
            <a:ext cx="2225609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2700" dirty="0" smtClean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</a:rPr>
              <a:t>点击添加标题</a:t>
            </a:r>
            <a:endParaRPr lang="id-ID" altLang="zh-CN" sz="2700" dirty="0">
              <a:solidFill>
                <a:schemeClr val="bg1"/>
              </a:solidFill>
              <a:latin typeface="方正兰亭粗黑简体" pitchFamily="2" charset="-122"/>
              <a:ea typeface="方正兰亭粗黑简体" pitchFamily="2" charset="-122"/>
            </a:endParaRPr>
          </a:p>
        </p:txBody>
      </p:sp>
      <p:sp>
        <p:nvSpPr>
          <p:cNvPr id="175" name="Rectangle 204"/>
          <p:cNvSpPr/>
          <p:nvPr/>
        </p:nvSpPr>
        <p:spPr>
          <a:xfrm>
            <a:off x="4625585" y="1843485"/>
            <a:ext cx="3238922" cy="59323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06243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110" grpId="0" animBg="1"/>
      <p:bldP spid="111" grpId="0" animBg="1"/>
      <p:bldP spid="114" grpId="0" animBg="1"/>
      <p:bldP spid="115" grpId="0" animBg="1"/>
      <p:bldP spid="153" grpId="0"/>
      <p:bldP spid="154" grpId="0"/>
      <p:bldP spid="155" grpId="0"/>
      <p:bldP spid="156" grpId="0" animBg="1"/>
      <p:bldP spid="157" grpId="0" animBg="1"/>
      <p:bldP spid="158" grpId="0" animBg="1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otched Right Arrow 3"/>
          <p:cNvSpPr/>
          <p:nvPr/>
        </p:nvSpPr>
        <p:spPr>
          <a:xfrm>
            <a:off x="1041721" y="2614503"/>
            <a:ext cx="7193266" cy="127760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9D03"/>
              </a:solidFill>
              <a:latin typeface="Roboto condensed"/>
              <a:cs typeface="Roboto condensed"/>
            </a:endParaRPr>
          </a:p>
        </p:txBody>
      </p:sp>
      <p:sp>
        <p:nvSpPr>
          <p:cNvPr id="5" name="Teardrop 5"/>
          <p:cNvSpPr/>
          <p:nvPr/>
        </p:nvSpPr>
        <p:spPr>
          <a:xfrm rot="2700000" flipV="1">
            <a:off x="1016321" y="1731801"/>
            <a:ext cx="674282" cy="674282"/>
          </a:xfrm>
          <a:prstGeom prst="teardrop">
            <a:avLst>
              <a:gd name="adj" fmla="val 1039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sp>
        <p:nvSpPr>
          <p:cNvPr id="7" name="Oval 7"/>
          <p:cNvSpPr/>
          <p:nvPr/>
        </p:nvSpPr>
        <p:spPr>
          <a:xfrm>
            <a:off x="1302662" y="2627202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sp>
        <p:nvSpPr>
          <p:cNvPr id="8" name="Teardrop 9"/>
          <p:cNvSpPr/>
          <p:nvPr/>
        </p:nvSpPr>
        <p:spPr>
          <a:xfrm rot="2700000" flipV="1">
            <a:off x="2479996" y="1731801"/>
            <a:ext cx="674282" cy="674282"/>
          </a:xfrm>
          <a:prstGeom prst="teardrop">
            <a:avLst>
              <a:gd name="adj" fmla="val 1039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2769512" y="2627202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sp>
        <p:nvSpPr>
          <p:cNvPr id="11" name="Teardrop 13"/>
          <p:cNvSpPr/>
          <p:nvPr/>
        </p:nvSpPr>
        <p:spPr>
          <a:xfrm rot="2700000" flipV="1">
            <a:off x="3943671" y="1731801"/>
            <a:ext cx="674282" cy="674282"/>
          </a:xfrm>
          <a:prstGeom prst="teardrop">
            <a:avLst>
              <a:gd name="adj" fmla="val 1039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sp>
        <p:nvSpPr>
          <p:cNvPr id="13" name="Oval 15"/>
          <p:cNvSpPr/>
          <p:nvPr/>
        </p:nvSpPr>
        <p:spPr>
          <a:xfrm>
            <a:off x="4230012" y="2627202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sp>
        <p:nvSpPr>
          <p:cNvPr id="14" name="Teardrop 17"/>
          <p:cNvSpPr/>
          <p:nvPr/>
        </p:nvSpPr>
        <p:spPr>
          <a:xfrm rot="2700000" flipV="1">
            <a:off x="5407346" y="1731801"/>
            <a:ext cx="674282" cy="674282"/>
          </a:xfrm>
          <a:prstGeom prst="teardrop">
            <a:avLst>
              <a:gd name="adj" fmla="val 1039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sp>
        <p:nvSpPr>
          <p:cNvPr id="16" name="Oval 19"/>
          <p:cNvSpPr/>
          <p:nvPr/>
        </p:nvSpPr>
        <p:spPr>
          <a:xfrm>
            <a:off x="5696862" y="2627202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sp>
        <p:nvSpPr>
          <p:cNvPr id="17" name="Teardrop 21"/>
          <p:cNvSpPr/>
          <p:nvPr/>
        </p:nvSpPr>
        <p:spPr>
          <a:xfrm rot="2700000" flipV="1">
            <a:off x="6871021" y="1731801"/>
            <a:ext cx="674282" cy="674282"/>
          </a:xfrm>
          <a:prstGeom prst="teardrop">
            <a:avLst>
              <a:gd name="adj" fmla="val 1039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sp>
        <p:nvSpPr>
          <p:cNvPr id="19" name="Oval 23"/>
          <p:cNvSpPr/>
          <p:nvPr/>
        </p:nvSpPr>
        <p:spPr>
          <a:xfrm>
            <a:off x="7157362" y="2627202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/>
              <a:cs typeface="Roboto condensed"/>
            </a:endParaRPr>
          </a:p>
        </p:txBody>
      </p:sp>
      <p:grpSp>
        <p:nvGrpSpPr>
          <p:cNvPr id="20" name="Group 24"/>
          <p:cNvGrpSpPr/>
          <p:nvPr/>
        </p:nvGrpSpPr>
        <p:grpSpPr>
          <a:xfrm>
            <a:off x="827584" y="2854569"/>
            <a:ext cx="1262929" cy="1157341"/>
            <a:chOff x="667471" y="2995559"/>
            <a:chExt cx="1262929" cy="1157341"/>
          </a:xfrm>
        </p:grpSpPr>
        <p:sp>
          <p:nvSpPr>
            <p:cNvPr id="21" name="TextBox 25"/>
            <p:cNvSpPr txBox="1"/>
            <p:nvPr/>
          </p:nvSpPr>
          <p:spPr>
            <a:xfrm>
              <a:off x="667471" y="2995559"/>
              <a:ext cx="1156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小标题   </a:t>
              </a:r>
              <a:r>
                <a:rPr lang="id-ID" altLang="zh-CN" sz="10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0</a:t>
              </a:r>
              <a:r>
                <a:rPr lang="en-US" altLang="zh-CN" sz="10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1</a:t>
              </a:r>
              <a:endParaRPr lang="id-ID" altLang="zh-CN" sz="1000" b="1" dirty="0">
                <a:solidFill>
                  <a:schemeClr val="bg1"/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22" name="텍스트 개체 틀 2"/>
            <p:cNvSpPr txBox="1">
              <a:spLocks/>
            </p:cNvSpPr>
            <p:nvPr/>
          </p:nvSpPr>
          <p:spPr>
            <a:xfrm>
              <a:off x="667471" y="3229080"/>
              <a:ext cx="1262929" cy="9238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7500" lnSpcReduction="200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1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您的内容打在这里，或者通过复制的文本后，在此选择粘贴</a:t>
              </a:r>
              <a:r>
                <a:rPr lang="zh-CN" altLang="en-US" dirty="0" smtClean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。</a:t>
              </a:r>
              <a:r>
                <a:rPr lang="zh-CN" altLang="en-US" dirty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</a:t>
              </a:r>
              <a:r>
                <a:rPr lang="zh-CN" altLang="en-US" dirty="0" smtClean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后</a:t>
              </a:r>
              <a:endParaRPr lang="en-US" altLang="zh-CN" sz="800" b="1" dirty="0">
                <a:solidFill>
                  <a:schemeClr val="bg1"/>
                </a:solidFill>
                <a:latin typeface="Signika Negative"/>
              </a:endParaRPr>
            </a:p>
          </p:txBody>
        </p:sp>
      </p:grpSp>
      <p:grpSp>
        <p:nvGrpSpPr>
          <p:cNvPr id="23" name="Group 27"/>
          <p:cNvGrpSpPr/>
          <p:nvPr/>
        </p:nvGrpSpPr>
        <p:grpSpPr>
          <a:xfrm>
            <a:off x="2291259" y="2854569"/>
            <a:ext cx="1262929" cy="1157341"/>
            <a:chOff x="667471" y="2995559"/>
            <a:chExt cx="1262929" cy="1157341"/>
          </a:xfrm>
        </p:grpSpPr>
        <p:sp>
          <p:nvSpPr>
            <p:cNvPr id="24" name="TextBox 28"/>
            <p:cNvSpPr txBox="1"/>
            <p:nvPr/>
          </p:nvSpPr>
          <p:spPr>
            <a:xfrm>
              <a:off x="667471" y="2995559"/>
              <a:ext cx="1156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小标题   </a:t>
              </a:r>
              <a:r>
                <a:rPr lang="id-ID" altLang="zh-CN" sz="1000" b="1" dirty="0" smtClean="0">
                  <a:solidFill>
                    <a:schemeClr val="bg1"/>
                  </a:solidFill>
                  <a:latin typeface="Raleway" panose="020B0003030101060003" pitchFamily="34" charset="0"/>
                </a:rPr>
                <a:t>0</a:t>
              </a:r>
              <a:r>
                <a:rPr lang="en-US" altLang="zh-CN" sz="1000" b="1" dirty="0" smtClean="0">
                  <a:solidFill>
                    <a:schemeClr val="bg1"/>
                  </a:solidFill>
                  <a:latin typeface="Raleway" panose="020B0003030101060003" pitchFamily="34" charset="0"/>
                </a:rPr>
                <a:t>2</a:t>
              </a:r>
              <a:endParaRPr lang="id-ID" altLang="zh-CN" sz="1000" b="1" dirty="0">
                <a:solidFill>
                  <a:schemeClr val="bg1"/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25" name="텍스트 개체 틀 2"/>
            <p:cNvSpPr txBox="1">
              <a:spLocks/>
            </p:cNvSpPr>
            <p:nvPr/>
          </p:nvSpPr>
          <p:spPr>
            <a:xfrm>
              <a:off x="667471" y="3229080"/>
              <a:ext cx="1262929" cy="9238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1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您的内容打在这里，或者通过复制的文本后，在此选择粘贴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。</a:t>
              </a:r>
              <a:r>
                <a:rPr lang="zh-CN" altLang="en-US" sz="800" dirty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后</a:t>
              </a:r>
              <a:endParaRPr lang="en-US" altLang="zh-CN" sz="800" b="1" dirty="0">
                <a:solidFill>
                  <a:schemeClr val="bg1"/>
                </a:solidFill>
                <a:latin typeface="Signika Negative"/>
              </a:endParaRPr>
            </a:p>
          </p:txBody>
        </p:sp>
      </p:grpSp>
      <p:grpSp>
        <p:nvGrpSpPr>
          <p:cNvPr id="26" name="Group 30"/>
          <p:cNvGrpSpPr/>
          <p:nvPr/>
        </p:nvGrpSpPr>
        <p:grpSpPr>
          <a:xfrm>
            <a:off x="3754934" y="2854569"/>
            <a:ext cx="1262929" cy="1157341"/>
            <a:chOff x="667471" y="2995559"/>
            <a:chExt cx="1262929" cy="1157341"/>
          </a:xfrm>
        </p:grpSpPr>
        <p:sp>
          <p:nvSpPr>
            <p:cNvPr id="27" name="TextBox 31"/>
            <p:cNvSpPr txBox="1"/>
            <p:nvPr/>
          </p:nvSpPr>
          <p:spPr>
            <a:xfrm>
              <a:off x="667471" y="2995559"/>
              <a:ext cx="1156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小标题   </a:t>
              </a:r>
              <a:r>
                <a:rPr lang="id-ID" altLang="zh-CN" sz="1000" b="1" dirty="0" smtClean="0">
                  <a:solidFill>
                    <a:schemeClr val="bg1"/>
                  </a:solidFill>
                  <a:latin typeface="Raleway" panose="020B0003030101060003" pitchFamily="34" charset="0"/>
                </a:rPr>
                <a:t>0</a:t>
              </a:r>
              <a:r>
                <a:rPr lang="en-US" altLang="zh-CN" sz="10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3</a:t>
              </a:r>
              <a:endParaRPr lang="id-ID" altLang="zh-CN" sz="1000" b="1" dirty="0">
                <a:solidFill>
                  <a:schemeClr val="bg1"/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28" name="텍스트 개체 틀 2"/>
            <p:cNvSpPr txBox="1">
              <a:spLocks/>
            </p:cNvSpPr>
            <p:nvPr/>
          </p:nvSpPr>
          <p:spPr>
            <a:xfrm>
              <a:off x="667471" y="3229080"/>
              <a:ext cx="1262929" cy="9238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1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您的内容打在这里，或者通过复制的文本后，在此选择粘贴。您的内容打在这里，或者通过复制的文本后</a:t>
              </a:r>
              <a:endParaRPr lang="en-US" altLang="zh-CN" sz="800" b="1" dirty="0">
                <a:solidFill>
                  <a:schemeClr val="bg1"/>
                </a:solidFill>
                <a:latin typeface="Signika Negative"/>
              </a:endParaRPr>
            </a:p>
          </p:txBody>
        </p:sp>
      </p:grpSp>
      <p:grpSp>
        <p:nvGrpSpPr>
          <p:cNvPr id="29" name="Group 33"/>
          <p:cNvGrpSpPr/>
          <p:nvPr/>
        </p:nvGrpSpPr>
        <p:grpSpPr>
          <a:xfrm>
            <a:off x="5218609" y="2854569"/>
            <a:ext cx="1262929" cy="1157341"/>
            <a:chOff x="667471" y="2995559"/>
            <a:chExt cx="1262929" cy="1157341"/>
          </a:xfrm>
        </p:grpSpPr>
        <p:sp>
          <p:nvSpPr>
            <p:cNvPr id="30" name="TextBox 34"/>
            <p:cNvSpPr txBox="1"/>
            <p:nvPr/>
          </p:nvSpPr>
          <p:spPr>
            <a:xfrm>
              <a:off x="667471" y="2995559"/>
              <a:ext cx="1156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小标题   </a:t>
              </a:r>
              <a:r>
                <a:rPr lang="id-ID" altLang="zh-CN" sz="1000" b="1" dirty="0" smtClean="0">
                  <a:solidFill>
                    <a:schemeClr val="bg1"/>
                  </a:solidFill>
                  <a:latin typeface="Raleway" panose="020B0003030101060003" pitchFamily="34" charset="0"/>
                </a:rPr>
                <a:t>0</a:t>
              </a:r>
              <a:r>
                <a:rPr lang="en-US" altLang="zh-CN" sz="1000" b="1" dirty="0" smtClean="0">
                  <a:solidFill>
                    <a:schemeClr val="bg1"/>
                  </a:solidFill>
                  <a:latin typeface="Raleway" panose="020B0003030101060003" pitchFamily="34" charset="0"/>
                </a:rPr>
                <a:t>4</a:t>
              </a:r>
              <a:endParaRPr lang="id-ID" altLang="zh-CN" sz="1000" b="1" dirty="0">
                <a:solidFill>
                  <a:schemeClr val="bg1"/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31" name="텍스트 개체 틀 2"/>
            <p:cNvSpPr txBox="1">
              <a:spLocks/>
            </p:cNvSpPr>
            <p:nvPr/>
          </p:nvSpPr>
          <p:spPr>
            <a:xfrm>
              <a:off x="667471" y="3229080"/>
              <a:ext cx="1262929" cy="9238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1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您的内容打在这里，或者通过复制的文本后，在此选择粘贴。您的内容打在这里，或者通过复制的文本后</a:t>
              </a:r>
              <a:endParaRPr lang="en-US" altLang="zh-CN" sz="800" b="1" dirty="0">
                <a:solidFill>
                  <a:schemeClr val="bg1"/>
                </a:solidFill>
                <a:latin typeface="Signika Negative"/>
              </a:endParaRPr>
            </a:p>
          </p:txBody>
        </p:sp>
      </p:grpSp>
      <p:grpSp>
        <p:nvGrpSpPr>
          <p:cNvPr id="32" name="Group 36"/>
          <p:cNvGrpSpPr/>
          <p:nvPr/>
        </p:nvGrpSpPr>
        <p:grpSpPr>
          <a:xfrm>
            <a:off x="6682284" y="2854569"/>
            <a:ext cx="1262929" cy="1157341"/>
            <a:chOff x="667471" y="2995559"/>
            <a:chExt cx="1262929" cy="1157341"/>
          </a:xfrm>
        </p:grpSpPr>
        <p:sp>
          <p:nvSpPr>
            <p:cNvPr id="33" name="TextBox 37"/>
            <p:cNvSpPr txBox="1"/>
            <p:nvPr/>
          </p:nvSpPr>
          <p:spPr>
            <a:xfrm>
              <a:off x="667471" y="2995559"/>
              <a:ext cx="1156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小标题   </a:t>
              </a:r>
              <a:r>
                <a:rPr lang="id-ID" altLang="zh-CN" sz="1000" b="1" dirty="0" smtClean="0">
                  <a:solidFill>
                    <a:schemeClr val="bg1"/>
                  </a:solidFill>
                  <a:latin typeface="Raleway" panose="020B0003030101060003" pitchFamily="34" charset="0"/>
                </a:rPr>
                <a:t>0</a:t>
              </a:r>
              <a:r>
                <a:rPr lang="en-US" altLang="zh-CN" sz="1000" b="1" dirty="0" smtClean="0">
                  <a:solidFill>
                    <a:schemeClr val="bg1"/>
                  </a:solidFill>
                  <a:latin typeface="Raleway" panose="020B0003030101060003" pitchFamily="34" charset="0"/>
                </a:rPr>
                <a:t>5</a:t>
              </a:r>
              <a:endParaRPr lang="id-ID" altLang="zh-CN" sz="1000" b="1" dirty="0">
                <a:solidFill>
                  <a:schemeClr val="bg1"/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34" name="텍스트 개체 틀 2"/>
            <p:cNvSpPr txBox="1">
              <a:spLocks/>
            </p:cNvSpPr>
            <p:nvPr/>
          </p:nvSpPr>
          <p:spPr>
            <a:xfrm>
              <a:off x="667471" y="3229080"/>
              <a:ext cx="1262929" cy="9238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000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Rockwell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1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您的内容打在这里，或者通过复制的文本后，在此选择粘贴。您的内容打在这里，或者通过复制的文本后</a:t>
              </a:r>
              <a:endParaRPr lang="en-US" altLang="zh-CN" sz="800" b="1" dirty="0">
                <a:solidFill>
                  <a:schemeClr val="bg1"/>
                </a:solidFill>
                <a:latin typeface="Signika Negative"/>
              </a:endParaRPr>
            </a:p>
          </p:txBody>
        </p:sp>
      </p:grpSp>
      <p:grpSp>
        <p:nvGrpSpPr>
          <p:cNvPr id="40" name="Group 119"/>
          <p:cNvGrpSpPr>
            <a:grpSpLocks/>
          </p:cNvGrpSpPr>
          <p:nvPr/>
        </p:nvGrpSpPr>
        <p:grpSpPr bwMode="auto">
          <a:xfrm>
            <a:off x="1164479" y="1910788"/>
            <a:ext cx="356043" cy="355997"/>
            <a:chOff x="6399213" y="695325"/>
            <a:chExt cx="850899" cy="850901"/>
          </a:xfrm>
          <a:solidFill>
            <a:srgbClr val="5A5434"/>
          </a:solidFill>
        </p:grpSpPr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684212 w 431"/>
                <a:gd name="T1" fmla="*/ 0 h 431"/>
                <a:gd name="T2" fmla="*/ 684212 w 431"/>
                <a:gd name="T3" fmla="*/ 684213 h 431"/>
                <a:gd name="T4" fmla="*/ 0 w 431"/>
                <a:gd name="T5" fmla="*/ 684213 h 4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715962 w 451"/>
                <a:gd name="T1" fmla="*/ 0 h 451"/>
                <a:gd name="T2" fmla="*/ 715962 w 451"/>
                <a:gd name="T3" fmla="*/ 715963 h 451"/>
                <a:gd name="T4" fmla="*/ 0 w 451"/>
                <a:gd name="T5" fmla="*/ 715963 h 4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482600 w 304"/>
                <a:gd name="T1" fmla="*/ 307975 h 194"/>
                <a:gd name="T2" fmla="*/ 365125 w 304"/>
                <a:gd name="T3" fmla="*/ 0 h 194"/>
                <a:gd name="T4" fmla="*/ 212725 w 304"/>
                <a:gd name="T5" fmla="*/ 227013 h 194"/>
                <a:gd name="T6" fmla="*/ 119063 w 304"/>
                <a:gd name="T7" fmla="*/ 112713 h 194"/>
                <a:gd name="T8" fmla="*/ 0 w 304"/>
                <a:gd name="T9" fmla="*/ 307975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grpFill/>
            <a:ln w="158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grpFill/>
            <a:ln w="15875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47" name="Group 23"/>
          <p:cNvGrpSpPr/>
          <p:nvPr/>
        </p:nvGrpSpPr>
        <p:grpSpPr>
          <a:xfrm>
            <a:off x="2664978" y="1927359"/>
            <a:ext cx="389342" cy="339426"/>
            <a:chOff x="7540014" y="4306907"/>
            <a:chExt cx="389342" cy="339426"/>
          </a:xfrm>
          <a:solidFill>
            <a:srgbClr val="5A5434"/>
          </a:solidFill>
        </p:grpSpPr>
        <p:sp>
          <p:nvSpPr>
            <p:cNvPr id="48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99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案例对比分析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103" name="Group 105"/>
          <p:cNvGrpSpPr/>
          <p:nvPr/>
        </p:nvGrpSpPr>
        <p:grpSpPr>
          <a:xfrm>
            <a:off x="4115959" y="1846171"/>
            <a:ext cx="329807" cy="397867"/>
            <a:chOff x="134906" y="3220464"/>
            <a:chExt cx="730251" cy="881063"/>
          </a:xfrm>
          <a:solidFill>
            <a:srgbClr val="5A5434"/>
          </a:solidFill>
        </p:grpSpPr>
        <p:sp>
          <p:nvSpPr>
            <p:cNvPr id="104" name="Freeform 34"/>
            <p:cNvSpPr>
              <a:spLocks/>
            </p:cNvSpPr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5" name="Freeform 35"/>
            <p:cNvSpPr>
              <a:spLocks/>
            </p:cNvSpPr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6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7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8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9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</p:grpSp>
      <p:sp>
        <p:nvSpPr>
          <p:cNvPr id="110" name="Freeform 12"/>
          <p:cNvSpPr>
            <a:spLocks noEditPoints="1"/>
          </p:cNvSpPr>
          <p:nvPr/>
        </p:nvSpPr>
        <p:spPr bwMode="auto">
          <a:xfrm flipH="1">
            <a:off x="5582890" y="1965606"/>
            <a:ext cx="329544" cy="272410"/>
          </a:xfrm>
          <a:custGeom>
            <a:avLst/>
            <a:gdLst>
              <a:gd name="T0" fmla="*/ 293137 w 242"/>
              <a:gd name="T1" fmla="*/ 0 h 200"/>
              <a:gd name="T2" fmla="*/ 226817 w 242"/>
              <a:gd name="T3" fmla="*/ 0 h 200"/>
              <a:gd name="T4" fmla="*/ 179066 w 242"/>
              <a:gd name="T5" fmla="*/ 19958 h 200"/>
              <a:gd name="T6" fmla="*/ 67647 w 242"/>
              <a:gd name="T7" fmla="*/ 131723 h 200"/>
              <a:gd name="T8" fmla="*/ 67647 w 242"/>
              <a:gd name="T9" fmla="*/ 171640 h 200"/>
              <a:gd name="T10" fmla="*/ 149885 w 242"/>
              <a:gd name="T11" fmla="*/ 255464 h 200"/>
              <a:gd name="T12" fmla="*/ 189677 w 242"/>
              <a:gd name="T13" fmla="*/ 255464 h 200"/>
              <a:gd name="T14" fmla="*/ 301096 w 242"/>
              <a:gd name="T15" fmla="*/ 143698 h 200"/>
              <a:gd name="T16" fmla="*/ 320992 w 242"/>
              <a:gd name="T17" fmla="*/ 94468 h 200"/>
              <a:gd name="T18" fmla="*/ 320992 w 242"/>
              <a:gd name="T19" fmla="*/ 29272 h 200"/>
              <a:gd name="T20" fmla="*/ 293137 w 242"/>
              <a:gd name="T21" fmla="*/ 0 h 200"/>
              <a:gd name="T22" fmla="*/ 254671 w 242"/>
              <a:gd name="T23" fmla="*/ 94468 h 200"/>
              <a:gd name="T24" fmla="*/ 226817 w 242"/>
              <a:gd name="T25" fmla="*/ 66527 h 200"/>
              <a:gd name="T26" fmla="*/ 254671 w 242"/>
              <a:gd name="T27" fmla="*/ 38586 h 200"/>
              <a:gd name="T28" fmla="*/ 283852 w 242"/>
              <a:gd name="T29" fmla="*/ 66527 h 200"/>
              <a:gd name="T30" fmla="*/ 254671 w 242"/>
              <a:gd name="T31" fmla="*/ 94468 h 200"/>
              <a:gd name="T32" fmla="*/ 25202 w 242"/>
              <a:gd name="T33" fmla="*/ 158334 h 200"/>
              <a:gd name="T34" fmla="*/ 126009 w 242"/>
              <a:gd name="T35" fmla="*/ 260786 h 200"/>
              <a:gd name="T36" fmla="*/ 92849 w 242"/>
              <a:gd name="T37" fmla="*/ 255464 h 200"/>
              <a:gd name="T38" fmla="*/ 10611 w 242"/>
              <a:gd name="T39" fmla="*/ 171640 h 200"/>
              <a:gd name="T40" fmla="*/ 10611 w 242"/>
              <a:gd name="T41" fmla="*/ 131723 h 200"/>
              <a:gd name="T42" fmla="*/ 122030 w 242"/>
              <a:gd name="T43" fmla="*/ 19958 h 200"/>
              <a:gd name="T44" fmla="*/ 169781 w 242"/>
              <a:gd name="T45" fmla="*/ 0 h 200"/>
              <a:gd name="T46" fmla="*/ 25202 w 242"/>
              <a:gd name="T47" fmla="*/ 145029 h 200"/>
              <a:gd name="T48" fmla="*/ 25202 w 242"/>
              <a:gd name="T49" fmla="*/ 158334 h 2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2" h="200">
                <a:moveTo>
                  <a:pt x="221" y="0"/>
                </a:moveTo>
                <a:cubicBezTo>
                  <a:pt x="171" y="0"/>
                  <a:pt x="171" y="0"/>
                  <a:pt x="171" y="0"/>
                </a:cubicBezTo>
                <a:cubicBezTo>
                  <a:pt x="159" y="0"/>
                  <a:pt x="143" y="7"/>
                  <a:pt x="135" y="15"/>
                </a:cubicBezTo>
                <a:cubicBezTo>
                  <a:pt x="51" y="99"/>
                  <a:pt x="51" y="99"/>
                  <a:pt x="51" y="99"/>
                </a:cubicBezTo>
                <a:cubicBezTo>
                  <a:pt x="42" y="107"/>
                  <a:pt x="42" y="121"/>
                  <a:pt x="51" y="129"/>
                </a:cubicBezTo>
                <a:cubicBezTo>
                  <a:pt x="113" y="192"/>
                  <a:pt x="113" y="192"/>
                  <a:pt x="113" y="192"/>
                </a:cubicBezTo>
                <a:cubicBezTo>
                  <a:pt x="121" y="200"/>
                  <a:pt x="135" y="200"/>
                  <a:pt x="143" y="192"/>
                </a:cubicBezTo>
                <a:cubicBezTo>
                  <a:pt x="227" y="108"/>
                  <a:pt x="227" y="108"/>
                  <a:pt x="227" y="108"/>
                </a:cubicBezTo>
                <a:cubicBezTo>
                  <a:pt x="236" y="100"/>
                  <a:pt x="242" y="83"/>
                  <a:pt x="242" y="71"/>
                </a:cubicBezTo>
                <a:cubicBezTo>
                  <a:pt x="242" y="22"/>
                  <a:pt x="242" y="22"/>
                  <a:pt x="242" y="22"/>
                </a:cubicBezTo>
                <a:cubicBezTo>
                  <a:pt x="242" y="10"/>
                  <a:pt x="233" y="0"/>
                  <a:pt x="221" y="0"/>
                </a:cubicBezTo>
                <a:moveTo>
                  <a:pt x="192" y="71"/>
                </a:moveTo>
                <a:cubicBezTo>
                  <a:pt x="181" y="71"/>
                  <a:pt x="171" y="62"/>
                  <a:pt x="171" y="50"/>
                </a:cubicBezTo>
                <a:cubicBezTo>
                  <a:pt x="171" y="38"/>
                  <a:pt x="181" y="29"/>
                  <a:pt x="192" y="29"/>
                </a:cubicBezTo>
                <a:cubicBezTo>
                  <a:pt x="204" y="29"/>
                  <a:pt x="214" y="38"/>
                  <a:pt x="214" y="50"/>
                </a:cubicBezTo>
                <a:cubicBezTo>
                  <a:pt x="214" y="62"/>
                  <a:pt x="204" y="71"/>
                  <a:pt x="192" y="71"/>
                </a:cubicBezTo>
                <a:moveTo>
                  <a:pt x="19" y="119"/>
                </a:moveTo>
                <a:cubicBezTo>
                  <a:pt x="95" y="196"/>
                  <a:pt x="95" y="196"/>
                  <a:pt x="95" y="196"/>
                </a:cubicBezTo>
                <a:cubicBezTo>
                  <a:pt x="87" y="200"/>
                  <a:pt x="77" y="199"/>
                  <a:pt x="70" y="192"/>
                </a:cubicBezTo>
                <a:cubicBezTo>
                  <a:pt x="8" y="129"/>
                  <a:pt x="8" y="129"/>
                  <a:pt x="8" y="129"/>
                </a:cubicBezTo>
                <a:cubicBezTo>
                  <a:pt x="0" y="121"/>
                  <a:pt x="0" y="107"/>
                  <a:pt x="8" y="99"/>
                </a:cubicBezTo>
                <a:cubicBezTo>
                  <a:pt x="92" y="15"/>
                  <a:pt x="92" y="15"/>
                  <a:pt x="92" y="15"/>
                </a:cubicBezTo>
                <a:cubicBezTo>
                  <a:pt x="100" y="7"/>
                  <a:pt x="116" y="0"/>
                  <a:pt x="128" y="0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6" y="112"/>
                  <a:pt x="16" y="117"/>
                  <a:pt x="19" y="119"/>
                </a:cubicBezTo>
              </a:path>
            </a:pathLst>
          </a:custGeom>
          <a:solidFill>
            <a:srgbClr val="5A5434"/>
          </a:solidFill>
          <a:ln>
            <a:noFill/>
          </a:ln>
          <a:extLst/>
        </p:spPr>
        <p:txBody>
          <a:bodyPr lIns="91440" tIns="45720" rIns="91440" bIns="45720"/>
          <a:lstStyle/>
          <a:p>
            <a:endParaRPr lang="zh-CN" altLang="en-US"/>
          </a:p>
        </p:txBody>
      </p:sp>
      <p:grpSp>
        <p:nvGrpSpPr>
          <p:cNvPr id="111" name="Group 126"/>
          <p:cNvGrpSpPr>
            <a:grpSpLocks/>
          </p:cNvGrpSpPr>
          <p:nvPr/>
        </p:nvGrpSpPr>
        <p:grpSpPr bwMode="auto">
          <a:xfrm>
            <a:off x="7054551" y="1907565"/>
            <a:ext cx="307221" cy="348854"/>
            <a:chOff x="6873875" y="742950"/>
            <a:chExt cx="771526" cy="879476"/>
          </a:xfrm>
          <a:solidFill>
            <a:srgbClr val="5A5434"/>
          </a:solidFill>
        </p:grpSpPr>
        <p:sp>
          <p:nvSpPr>
            <p:cNvPr id="112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4" name="Freeform 45"/>
            <p:cNvSpPr>
              <a:spLocks/>
            </p:cNvSpPr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457200 w 120"/>
                <a:gd name="T1" fmla="*/ 74613 h 20"/>
                <a:gd name="T2" fmla="*/ 228600 w 120"/>
                <a:gd name="T3" fmla="*/ 0 h 20"/>
                <a:gd name="T4" fmla="*/ 0 w 120"/>
                <a:gd name="T5" fmla="*/ 74613 h 20"/>
                <a:gd name="T6" fmla="*/ 457200 w 120"/>
                <a:gd name="T7" fmla="*/ 7461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5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16" name="Freeform 47"/>
            <p:cNvSpPr>
              <a:spLocks/>
            </p:cNvSpPr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577883 w 195"/>
                <a:gd name="T1" fmla="*/ 0 h 195"/>
                <a:gd name="T2" fmla="*/ 577883 w 195"/>
                <a:gd name="T3" fmla="*/ 576645 h 195"/>
                <a:gd name="T4" fmla="*/ 0 w 195"/>
                <a:gd name="T5" fmla="*/ 576645 h 1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7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8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sp>
        <p:nvSpPr>
          <p:cNvPr id="81" name="剪去同侧角的矩形 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4" grpId="0" animBg="1"/>
      <p:bldP spid="17" grpId="0" animBg="1"/>
      <p:bldP spid="99" grpId="0" build="allAtOnce"/>
      <p:bldP spid="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0"/>
          <p:cNvSpPr txBox="1"/>
          <p:nvPr/>
        </p:nvSpPr>
        <p:spPr>
          <a:xfrm>
            <a:off x="1637482" y="318386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研究成果与应用</a:t>
            </a:r>
            <a:endParaRPr lang="ko-KR" altLang="en-US" sz="2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2781" y="1865573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研究目标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2781" y="2348568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成果形式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2781" y="2831563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应用前景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82086" y="2466330"/>
            <a:ext cx="923724" cy="81709"/>
            <a:chOff x="3832228" y="2466330"/>
            <a:chExt cx="923724" cy="81709"/>
          </a:xfrm>
        </p:grpSpPr>
        <p:cxnSp>
          <p:nvCxnSpPr>
            <p:cNvPr id="9" name="Straight Connector 109"/>
            <p:cNvCxnSpPr/>
            <p:nvPr/>
          </p:nvCxnSpPr>
          <p:spPr>
            <a:xfrm>
              <a:off x="3832228" y="2507185"/>
              <a:ext cx="854436" cy="6474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45"/>
            <p:cNvSpPr/>
            <p:nvPr/>
          </p:nvSpPr>
          <p:spPr bwMode="auto">
            <a:xfrm>
              <a:off x="4674243" y="2466330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2086" y="2510422"/>
            <a:ext cx="923724" cy="525949"/>
            <a:chOff x="3832228" y="2510422"/>
            <a:chExt cx="923724" cy="525949"/>
          </a:xfrm>
        </p:grpSpPr>
        <p:cxnSp>
          <p:nvCxnSpPr>
            <p:cNvPr id="7" name="Straight Connector 107"/>
            <p:cNvCxnSpPr/>
            <p:nvPr/>
          </p:nvCxnSpPr>
          <p:spPr>
            <a:xfrm>
              <a:off x="3832228" y="2510422"/>
              <a:ext cx="858888" cy="488921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45"/>
            <p:cNvSpPr/>
            <p:nvPr/>
          </p:nvSpPr>
          <p:spPr bwMode="auto">
            <a:xfrm>
              <a:off x="4674243" y="2954662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81098" y="1993995"/>
            <a:ext cx="1024712" cy="582247"/>
            <a:chOff x="3731240" y="1993995"/>
            <a:chExt cx="1024712" cy="582247"/>
          </a:xfrm>
        </p:grpSpPr>
        <p:cxnSp>
          <p:nvCxnSpPr>
            <p:cNvPr id="8" name="Straight Connector 108"/>
            <p:cNvCxnSpPr/>
            <p:nvPr/>
          </p:nvCxnSpPr>
          <p:spPr>
            <a:xfrm flipV="1">
              <a:off x="3832228" y="2034850"/>
              <a:ext cx="854436" cy="468053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45"/>
            <p:cNvSpPr/>
            <p:nvPr/>
          </p:nvSpPr>
          <p:spPr bwMode="auto">
            <a:xfrm>
              <a:off x="4674243" y="1993995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sp>
          <p:nvSpPr>
            <p:cNvPr id="16" name="Oval 45"/>
            <p:cNvSpPr/>
            <p:nvPr/>
          </p:nvSpPr>
          <p:spPr bwMode="auto">
            <a:xfrm>
              <a:off x="3731240" y="2459288"/>
              <a:ext cx="116954" cy="116954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45821" y="1828100"/>
            <a:ext cx="1224136" cy="1220781"/>
            <a:chOff x="1995963" y="1828100"/>
            <a:chExt cx="1224136" cy="12207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7"/>
            <p:cNvSpPr/>
            <p:nvPr/>
          </p:nvSpPr>
          <p:spPr bwMode="auto">
            <a:xfrm>
              <a:off x="1995963" y="1828100"/>
              <a:ext cx="1224136" cy="12207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grpSp>
          <p:nvGrpSpPr>
            <p:cNvPr id="20" name="Group 56"/>
            <p:cNvGrpSpPr/>
            <p:nvPr/>
          </p:nvGrpSpPr>
          <p:grpSpPr>
            <a:xfrm>
              <a:off x="2273624" y="2147951"/>
              <a:ext cx="757357" cy="636757"/>
              <a:chOff x="10280549" y="2492063"/>
              <a:chExt cx="506412" cy="474662"/>
            </a:xfrm>
            <a:grpFill/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10526611" y="2752413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0280549" y="2492063"/>
                <a:ext cx="506412" cy="474662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56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50"/>
                            </p:stCondLst>
                            <p:childTnLst>
                              <p:par>
                                <p:cTn id="5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研究目标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352" name="Straight Connector 141"/>
          <p:cNvCxnSpPr/>
          <p:nvPr/>
        </p:nvCxnSpPr>
        <p:spPr>
          <a:xfrm flipV="1">
            <a:off x="989410" y="1184672"/>
            <a:ext cx="0" cy="3043238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144"/>
          <p:cNvCxnSpPr/>
          <p:nvPr/>
        </p:nvCxnSpPr>
        <p:spPr>
          <a:xfrm>
            <a:off x="989410" y="1184672"/>
            <a:ext cx="2382440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145"/>
          <p:cNvCxnSpPr/>
          <p:nvPr/>
        </p:nvCxnSpPr>
        <p:spPr>
          <a:xfrm flipV="1">
            <a:off x="3371850" y="1184672"/>
            <a:ext cx="0" cy="3013472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99"/>
          <p:cNvGrpSpPr/>
          <p:nvPr/>
        </p:nvGrpSpPr>
        <p:grpSpPr>
          <a:xfrm>
            <a:off x="6989703" y="868400"/>
            <a:ext cx="1751932" cy="1702269"/>
            <a:chOff x="3690938" y="436563"/>
            <a:chExt cx="5264150" cy="5114925"/>
          </a:xfrm>
          <a:solidFill>
            <a:srgbClr val="D4DDDE"/>
          </a:solidFill>
        </p:grpSpPr>
        <p:sp>
          <p:nvSpPr>
            <p:cNvPr id="356" name="Freeform 5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57" name="Freeform 6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58" name="Freeform 7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59" name="Oval 8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0" name="Freeform 9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1" name="Freeform 10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2" name="Freeform 11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3" name="Oval 12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4" name="Freeform 13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5" name="Freeform 14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6" name="Freeform 15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7" name="Freeform 16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8" name="Oval 17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69" name="Freeform 18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0" name="Freeform 19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1" name="Freeform 20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2" name="Freeform 21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3" name="Oval 22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4" name="Freeform 23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5" name="Freeform 24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6" name="Freeform 25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7" name="Freeform 26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8" name="Oval 27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79" name="Freeform 28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0" name="Freeform 29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1" name="Freeform 30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2" name="Freeform 31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3" name="Freeform 32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4" name="Freeform 33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5" name="Freeform 34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6" name="Freeform 35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7" name="Freeform 36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8" name="Oval 37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89" name="Freeform 38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0" name="Oval 39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1" name="Freeform 40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2" name="Freeform 41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3" name="Freeform 42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4" name="Freeform 43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5" name="Freeform 44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6" name="Freeform 45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7" name="Freeform 46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8" name="Freeform 47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9" name="Freeform 48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0" name="Freeform 49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1" name="Freeform 50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2" name="Freeform 51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3" name="Freeform 52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4" name="Freeform 53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5" name="Freeform 54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6" name="Freeform 55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7" name="Freeform 56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8" name="Freeform 57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9" name="Freeform 58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0" name="Freeform 59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1" name="Freeform 60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2" name="Freeform 61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3" name="Freeform 62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4" name="Freeform 63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5" name="Freeform 64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6" name="Freeform 65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7" name="Freeform 66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8" name="Oval 67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19" name="Freeform 68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0" name="Freeform 69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1" name="Freeform 70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2" name="Freeform 71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3" name="Oval 72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4" name="Freeform 73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5" name="Freeform 74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6" name="Freeform 75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7" name="Freeform 76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8" name="Oval 77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29" name="Freeform 78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0" name="Freeform 79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1" name="Freeform 80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2" name="Freeform 81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3" name="Oval 82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4" name="Freeform 83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5" name="Freeform 84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6" name="Freeform 85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7" name="Freeform 86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8" name="Freeform 87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39" name="Freeform 88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0" name="Freeform 89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1" name="Freeform 90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2" name="Freeform 91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3" name="Oval 92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4" name="Freeform 93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5" name="Freeform 94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6" name="Freeform 95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7" name="Freeform 96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8" name="Freeform 97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9" name="Freeform 98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450" name="Group 139"/>
          <p:cNvGrpSpPr>
            <a:grpSpLocks/>
          </p:cNvGrpSpPr>
          <p:nvPr/>
        </p:nvGrpSpPr>
        <p:grpSpPr bwMode="auto">
          <a:xfrm>
            <a:off x="657226" y="3538538"/>
            <a:ext cx="669131" cy="1503760"/>
            <a:chOff x="2284413" y="412750"/>
            <a:chExt cx="2824162" cy="6337301"/>
          </a:xfrm>
        </p:grpSpPr>
        <p:grpSp>
          <p:nvGrpSpPr>
            <p:cNvPr id="451" name="Group 138"/>
            <p:cNvGrpSpPr>
              <a:grpSpLocks/>
            </p:cNvGrpSpPr>
            <p:nvPr/>
          </p:nvGrpSpPr>
          <p:grpSpPr bwMode="auto">
            <a:xfrm>
              <a:off x="2971800" y="4267201"/>
              <a:ext cx="1501776" cy="2482850"/>
              <a:chOff x="6661150" y="2820988"/>
              <a:chExt cx="1501776" cy="2482850"/>
            </a:xfrm>
          </p:grpSpPr>
          <p:sp>
            <p:nvSpPr>
              <p:cNvPr id="474" name="Freeform 133"/>
              <p:cNvSpPr>
                <a:spLocks/>
              </p:cNvSpPr>
              <p:nvPr/>
            </p:nvSpPr>
            <p:spPr bwMode="auto">
              <a:xfrm>
                <a:off x="6661150" y="2820988"/>
                <a:ext cx="1501776" cy="2482850"/>
              </a:xfrm>
              <a:custGeom>
                <a:avLst/>
                <a:gdLst>
                  <a:gd name="T0" fmla="*/ 7566 w 397"/>
                  <a:gd name="T1" fmla="*/ 1009717 h 659"/>
                  <a:gd name="T2" fmla="*/ 0 w 397"/>
                  <a:gd name="T3" fmla="*/ 1009717 h 659"/>
                  <a:gd name="T4" fmla="*/ 0 w 397"/>
                  <a:gd name="T5" fmla="*/ 1009717 h 659"/>
                  <a:gd name="T6" fmla="*/ 11348 w 397"/>
                  <a:gd name="T7" fmla="*/ 1021020 h 659"/>
                  <a:gd name="T8" fmla="*/ 15131 w 397"/>
                  <a:gd name="T9" fmla="*/ 1062464 h 659"/>
                  <a:gd name="T10" fmla="*/ 18914 w 397"/>
                  <a:gd name="T11" fmla="*/ 1069999 h 659"/>
                  <a:gd name="T12" fmla="*/ 181575 w 397"/>
                  <a:gd name="T13" fmla="*/ 1574858 h 659"/>
                  <a:gd name="T14" fmla="*/ 348019 w 397"/>
                  <a:gd name="T15" fmla="*/ 1092605 h 659"/>
                  <a:gd name="T16" fmla="*/ 650644 w 397"/>
                  <a:gd name="T17" fmla="*/ 1661513 h 659"/>
                  <a:gd name="T18" fmla="*/ 548508 w 397"/>
                  <a:gd name="T19" fmla="*/ 2124928 h 659"/>
                  <a:gd name="T20" fmla="*/ 760345 w 397"/>
                  <a:gd name="T21" fmla="*/ 2482850 h 659"/>
                  <a:gd name="T22" fmla="*/ 650644 w 397"/>
                  <a:gd name="T23" fmla="*/ 2275632 h 659"/>
                  <a:gd name="T24" fmla="*/ 688472 w 397"/>
                  <a:gd name="T25" fmla="*/ 1989294 h 659"/>
                  <a:gd name="T26" fmla="*/ 866264 w 397"/>
                  <a:gd name="T27" fmla="*/ 1740632 h 659"/>
                  <a:gd name="T28" fmla="*/ 1028925 w 397"/>
                  <a:gd name="T29" fmla="*/ 1454295 h 659"/>
                  <a:gd name="T30" fmla="*/ 1059187 w 397"/>
                  <a:gd name="T31" fmla="*/ 1363872 h 659"/>
                  <a:gd name="T32" fmla="*/ 1161323 w 397"/>
                  <a:gd name="T33" fmla="*/ 1823520 h 659"/>
                  <a:gd name="T34" fmla="*/ 1229414 w 397"/>
                  <a:gd name="T35" fmla="*/ 1529647 h 659"/>
                  <a:gd name="T36" fmla="*/ 1399640 w 397"/>
                  <a:gd name="T37" fmla="*/ 745985 h 659"/>
                  <a:gd name="T38" fmla="*/ 714951 w 397"/>
                  <a:gd name="T39" fmla="*/ 0 h 659"/>
                  <a:gd name="T40" fmla="*/ 11348 w 397"/>
                  <a:gd name="T41" fmla="*/ 956971 h 659"/>
                  <a:gd name="T42" fmla="*/ 7566 w 397"/>
                  <a:gd name="T43" fmla="*/ 1009717 h 65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5" name="Freeform 134"/>
              <p:cNvSpPr>
                <a:spLocks/>
              </p:cNvSpPr>
              <p:nvPr/>
            </p:nvSpPr>
            <p:spPr bwMode="auto">
              <a:xfrm>
                <a:off x="6794500" y="2892426"/>
                <a:ext cx="1223963" cy="1563688"/>
              </a:xfrm>
              <a:custGeom>
                <a:avLst/>
                <a:gdLst>
                  <a:gd name="T0" fmla="*/ 581760 w 324"/>
                  <a:gd name="T1" fmla="*/ 0 h 415"/>
                  <a:gd name="T2" fmla="*/ 1148410 w 324"/>
                  <a:gd name="T3" fmla="*/ 648083 h 415"/>
                  <a:gd name="T4" fmla="*/ 1152187 w 324"/>
                  <a:gd name="T5" fmla="*/ 655619 h 415"/>
                  <a:gd name="T6" fmla="*/ 1152187 w 324"/>
                  <a:gd name="T7" fmla="*/ 663154 h 415"/>
                  <a:gd name="T8" fmla="*/ 1042635 w 324"/>
                  <a:gd name="T9" fmla="*/ 1273558 h 415"/>
                  <a:gd name="T10" fmla="*/ 963304 w 324"/>
                  <a:gd name="T11" fmla="*/ 983428 h 415"/>
                  <a:gd name="T12" fmla="*/ 868863 w 324"/>
                  <a:gd name="T13" fmla="*/ 1137913 h 415"/>
                  <a:gd name="T14" fmla="*/ 642203 w 324"/>
                  <a:gd name="T15" fmla="*/ 1552384 h 415"/>
                  <a:gd name="T16" fmla="*/ 630870 w 324"/>
                  <a:gd name="T17" fmla="*/ 1563688 h 415"/>
                  <a:gd name="T18" fmla="*/ 630870 w 324"/>
                  <a:gd name="T19" fmla="*/ 1541080 h 415"/>
                  <a:gd name="T20" fmla="*/ 245548 w 324"/>
                  <a:gd name="T21" fmla="*/ 859086 h 415"/>
                  <a:gd name="T22" fmla="*/ 196439 w 324"/>
                  <a:gd name="T23" fmla="*/ 862854 h 415"/>
                  <a:gd name="T24" fmla="*/ 7555 w 324"/>
                  <a:gd name="T25" fmla="*/ 964588 h 415"/>
                  <a:gd name="T26" fmla="*/ 3778 w 324"/>
                  <a:gd name="T27" fmla="*/ 945749 h 415"/>
                  <a:gd name="T28" fmla="*/ 3778 w 324"/>
                  <a:gd name="T29" fmla="*/ 938213 h 415"/>
                  <a:gd name="T30" fmla="*/ 0 w 324"/>
                  <a:gd name="T31" fmla="*/ 900534 h 415"/>
                  <a:gd name="T32" fmla="*/ 0 w 324"/>
                  <a:gd name="T33" fmla="*/ 889230 h 415"/>
                  <a:gd name="T34" fmla="*/ 0 w 324"/>
                  <a:gd name="T35" fmla="*/ 840247 h 415"/>
                  <a:gd name="T36" fmla="*/ 581760 w 324"/>
                  <a:gd name="T37" fmla="*/ 0 h 4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" name="Freeform 135"/>
              <p:cNvSpPr>
                <a:spLocks/>
              </p:cNvSpPr>
              <p:nvPr/>
            </p:nvSpPr>
            <p:spPr bwMode="auto">
              <a:xfrm>
                <a:off x="6994525" y="2979738"/>
                <a:ext cx="801688" cy="1130300"/>
              </a:xfrm>
              <a:custGeom>
                <a:avLst/>
                <a:gdLst>
                  <a:gd name="T0" fmla="*/ 162607 w 212"/>
                  <a:gd name="T1" fmla="*/ 535009 h 300"/>
                  <a:gd name="T2" fmla="*/ 128573 w 212"/>
                  <a:gd name="T3" fmla="*/ 535009 h 300"/>
                  <a:gd name="T4" fmla="*/ 3782 w 212"/>
                  <a:gd name="T5" fmla="*/ 599059 h 300"/>
                  <a:gd name="T6" fmla="*/ 3782 w 212"/>
                  <a:gd name="T7" fmla="*/ 587756 h 300"/>
                  <a:gd name="T8" fmla="*/ 3782 w 212"/>
                  <a:gd name="T9" fmla="*/ 583988 h 300"/>
                  <a:gd name="T10" fmla="*/ 0 w 212"/>
                  <a:gd name="T11" fmla="*/ 557615 h 300"/>
                  <a:gd name="T12" fmla="*/ 0 w 212"/>
                  <a:gd name="T13" fmla="*/ 550079 h 300"/>
                  <a:gd name="T14" fmla="*/ 0 w 212"/>
                  <a:gd name="T15" fmla="*/ 523706 h 300"/>
                  <a:gd name="T16" fmla="*/ 381936 w 212"/>
                  <a:gd name="T17" fmla="*/ 0 h 300"/>
                  <a:gd name="T18" fmla="*/ 752528 w 212"/>
                  <a:gd name="T19" fmla="*/ 403140 h 300"/>
                  <a:gd name="T20" fmla="*/ 756309 w 212"/>
                  <a:gd name="T21" fmla="*/ 406908 h 300"/>
                  <a:gd name="T22" fmla="*/ 756309 w 212"/>
                  <a:gd name="T23" fmla="*/ 410676 h 300"/>
                  <a:gd name="T24" fmla="*/ 684460 w 212"/>
                  <a:gd name="T25" fmla="*/ 791210 h 300"/>
                  <a:gd name="T26" fmla="*/ 631518 w 212"/>
                  <a:gd name="T27" fmla="*/ 610362 h 300"/>
                  <a:gd name="T28" fmla="*/ 567232 w 212"/>
                  <a:gd name="T29" fmla="*/ 704554 h 300"/>
                  <a:gd name="T30" fmla="*/ 457567 w 212"/>
                  <a:gd name="T31" fmla="*/ 1130300 h 300"/>
                  <a:gd name="T32" fmla="*/ 162607 w 212"/>
                  <a:gd name="T33" fmla="*/ 535009 h 3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" name="Group 124"/>
            <p:cNvGrpSpPr>
              <a:grpSpLocks/>
            </p:cNvGrpSpPr>
            <p:nvPr/>
          </p:nvGrpSpPr>
          <p:grpSpPr bwMode="auto">
            <a:xfrm>
              <a:off x="2284413" y="412750"/>
              <a:ext cx="2824162" cy="4770438"/>
              <a:chOff x="2284413" y="412750"/>
              <a:chExt cx="2824162" cy="4770438"/>
            </a:xfrm>
          </p:grpSpPr>
          <p:sp>
            <p:nvSpPr>
              <p:cNvPr id="453" name="Freeform 102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587081 w 313"/>
                  <a:gd name="T1" fmla="*/ 0 h 495"/>
                  <a:gd name="T2" fmla="*/ 0 w 313"/>
                  <a:gd name="T3" fmla="*/ 597631 h 495"/>
                  <a:gd name="T4" fmla="*/ 0 w 313"/>
                  <a:gd name="T5" fmla="*/ 612666 h 495"/>
                  <a:gd name="T6" fmla="*/ 0 w 313"/>
                  <a:gd name="T7" fmla="*/ 612666 h 495"/>
                  <a:gd name="T8" fmla="*/ 380097 w 313"/>
                  <a:gd name="T9" fmla="*/ 1804170 h 495"/>
                  <a:gd name="T10" fmla="*/ 398914 w 313"/>
                  <a:gd name="T11" fmla="*/ 1826722 h 495"/>
                  <a:gd name="T12" fmla="*/ 398914 w 313"/>
                  <a:gd name="T13" fmla="*/ 1826722 h 495"/>
                  <a:gd name="T14" fmla="*/ 398914 w 313"/>
                  <a:gd name="T15" fmla="*/ 1826722 h 495"/>
                  <a:gd name="T16" fmla="*/ 481707 w 313"/>
                  <a:gd name="T17" fmla="*/ 1860550 h 495"/>
                  <a:gd name="T18" fmla="*/ 594608 w 313"/>
                  <a:gd name="T19" fmla="*/ 1762824 h 495"/>
                  <a:gd name="T20" fmla="*/ 587081 w 313"/>
                  <a:gd name="T21" fmla="*/ 1740272 h 495"/>
                  <a:gd name="T22" fmla="*/ 587081 w 313"/>
                  <a:gd name="T23" fmla="*/ 1740272 h 495"/>
                  <a:gd name="T24" fmla="*/ 556974 w 313"/>
                  <a:gd name="T25" fmla="*/ 1559855 h 495"/>
                  <a:gd name="T26" fmla="*/ 718798 w 313"/>
                  <a:gd name="T27" fmla="*/ 1168952 h 495"/>
                  <a:gd name="T28" fmla="*/ 718798 w 313"/>
                  <a:gd name="T29" fmla="*/ 1165193 h 495"/>
                  <a:gd name="T30" fmla="*/ 1016101 w 313"/>
                  <a:gd name="T31" fmla="*/ 992293 h 495"/>
                  <a:gd name="T32" fmla="*/ 1177925 w 313"/>
                  <a:gd name="T33" fmla="*/ 590114 h 495"/>
                  <a:gd name="T34" fmla="*/ 587081 w 313"/>
                  <a:gd name="T35" fmla="*/ 0 h 49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" name="Freeform 103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587081 w 313"/>
                  <a:gd name="T1" fmla="*/ 0 h 495"/>
                  <a:gd name="T2" fmla="*/ 0 w 313"/>
                  <a:gd name="T3" fmla="*/ 597631 h 495"/>
                  <a:gd name="T4" fmla="*/ 0 w 313"/>
                  <a:gd name="T5" fmla="*/ 612666 h 495"/>
                  <a:gd name="T6" fmla="*/ 0 w 313"/>
                  <a:gd name="T7" fmla="*/ 612666 h 495"/>
                  <a:gd name="T8" fmla="*/ 380097 w 313"/>
                  <a:gd name="T9" fmla="*/ 1804170 h 495"/>
                  <a:gd name="T10" fmla="*/ 398914 w 313"/>
                  <a:gd name="T11" fmla="*/ 1826722 h 495"/>
                  <a:gd name="T12" fmla="*/ 398914 w 313"/>
                  <a:gd name="T13" fmla="*/ 1826722 h 495"/>
                  <a:gd name="T14" fmla="*/ 398914 w 313"/>
                  <a:gd name="T15" fmla="*/ 1826722 h 495"/>
                  <a:gd name="T16" fmla="*/ 481707 w 313"/>
                  <a:gd name="T17" fmla="*/ 1860550 h 495"/>
                  <a:gd name="T18" fmla="*/ 594608 w 313"/>
                  <a:gd name="T19" fmla="*/ 1762824 h 495"/>
                  <a:gd name="T20" fmla="*/ 587081 w 313"/>
                  <a:gd name="T21" fmla="*/ 1740272 h 495"/>
                  <a:gd name="T22" fmla="*/ 587081 w 313"/>
                  <a:gd name="T23" fmla="*/ 1740272 h 495"/>
                  <a:gd name="T24" fmla="*/ 556974 w 313"/>
                  <a:gd name="T25" fmla="*/ 1559855 h 495"/>
                  <a:gd name="T26" fmla="*/ 718798 w 313"/>
                  <a:gd name="T27" fmla="*/ 1168952 h 495"/>
                  <a:gd name="T28" fmla="*/ 718798 w 313"/>
                  <a:gd name="T29" fmla="*/ 1165193 h 495"/>
                  <a:gd name="T30" fmla="*/ 1016101 w 313"/>
                  <a:gd name="T31" fmla="*/ 992293 h 495"/>
                  <a:gd name="T32" fmla="*/ 1177925 w 313"/>
                  <a:gd name="T33" fmla="*/ 590114 h 495"/>
                  <a:gd name="T34" fmla="*/ 587081 w 313"/>
                  <a:gd name="T35" fmla="*/ 0 h 49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5" name="Freeform 104"/>
              <p:cNvSpPr>
                <a:spLocks/>
              </p:cNvSpPr>
              <p:nvPr/>
            </p:nvSpPr>
            <p:spPr bwMode="auto">
              <a:xfrm>
                <a:off x="2284413" y="3319463"/>
                <a:ext cx="1177925" cy="1860550"/>
              </a:xfrm>
              <a:custGeom>
                <a:avLst/>
                <a:gdLst>
                  <a:gd name="T0" fmla="*/ 587081 w 313"/>
                  <a:gd name="T1" fmla="*/ 0 h 495"/>
                  <a:gd name="T2" fmla="*/ 0 w 313"/>
                  <a:gd name="T3" fmla="*/ 597631 h 495"/>
                  <a:gd name="T4" fmla="*/ 0 w 313"/>
                  <a:gd name="T5" fmla="*/ 612666 h 495"/>
                  <a:gd name="T6" fmla="*/ 0 w 313"/>
                  <a:gd name="T7" fmla="*/ 612666 h 495"/>
                  <a:gd name="T8" fmla="*/ 380097 w 313"/>
                  <a:gd name="T9" fmla="*/ 1804170 h 495"/>
                  <a:gd name="T10" fmla="*/ 398914 w 313"/>
                  <a:gd name="T11" fmla="*/ 1826722 h 495"/>
                  <a:gd name="T12" fmla="*/ 398914 w 313"/>
                  <a:gd name="T13" fmla="*/ 1826722 h 495"/>
                  <a:gd name="T14" fmla="*/ 398914 w 313"/>
                  <a:gd name="T15" fmla="*/ 1826722 h 495"/>
                  <a:gd name="T16" fmla="*/ 481707 w 313"/>
                  <a:gd name="T17" fmla="*/ 1860550 h 495"/>
                  <a:gd name="T18" fmla="*/ 594608 w 313"/>
                  <a:gd name="T19" fmla="*/ 1762824 h 495"/>
                  <a:gd name="T20" fmla="*/ 587081 w 313"/>
                  <a:gd name="T21" fmla="*/ 1740272 h 495"/>
                  <a:gd name="T22" fmla="*/ 587081 w 313"/>
                  <a:gd name="T23" fmla="*/ 1740272 h 495"/>
                  <a:gd name="T24" fmla="*/ 556974 w 313"/>
                  <a:gd name="T25" fmla="*/ 1559855 h 495"/>
                  <a:gd name="T26" fmla="*/ 718798 w 313"/>
                  <a:gd name="T27" fmla="*/ 1168952 h 495"/>
                  <a:gd name="T28" fmla="*/ 718798 w 313"/>
                  <a:gd name="T29" fmla="*/ 1165193 h 495"/>
                  <a:gd name="T30" fmla="*/ 1016101 w 313"/>
                  <a:gd name="T31" fmla="*/ 992293 h 495"/>
                  <a:gd name="T32" fmla="*/ 1177925 w 313"/>
                  <a:gd name="T33" fmla="*/ 590114 h 495"/>
                  <a:gd name="T34" fmla="*/ 587081 w 313"/>
                  <a:gd name="T35" fmla="*/ 0 h 49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13" h="495">
                    <a:moveTo>
                      <a:pt x="156" y="0"/>
                    </a:moveTo>
                    <a:cubicBezTo>
                      <a:pt x="70" y="0"/>
                      <a:pt x="0" y="72"/>
                      <a:pt x="0" y="159"/>
                    </a:cubicBezTo>
                    <a:cubicBezTo>
                      <a:pt x="0" y="159"/>
                      <a:pt x="0" y="163"/>
                      <a:pt x="0" y="163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83"/>
                      <a:pt x="38" y="389"/>
                      <a:pt x="101" y="480"/>
                    </a:cubicBezTo>
                    <a:cubicBezTo>
                      <a:pt x="102" y="482"/>
                      <a:pt x="104" y="484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06" y="486"/>
                      <a:pt x="106" y="486"/>
                      <a:pt x="106" y="486"/>
                    </a:cubicBezTo>
                    <a:cubicBezTo>
                      <a:pt x="111" y="491"/>
                      <a:pt x="119" y="495"/>
                      <a:pt x="128" y="495"/>
                    </a:cubicBezTo>
                    <a:cubicBezTo>
                      <a:pt x="145" y="495"/>
                      <a:pt x="158" y="486"/>
                      <a:pt x="158" y="469"/>
                    </a:cubicBezTo>
                    <a:cubicBezTo>
                      <a:pt x="158" y="465"/>
                      <a:pt x="158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52" y="443"/>
                      <a:pt x="145" y="431"/>
                      <a:pt x="148" y="415"/>
                    </a:cubicBezTo>
                    <a:cubicBezTo>
                      <a:pt x="155" y="374"/>
                      <a:pt x="164" y="339"/>
                      <a:pt x="191" y="311"/>
                    </a:cubicBezTo>
                    <a:cubicBezTo>
                      <a:pt x="191" y="311"/>
                      <a:pt x="191" y="310"/>
                      <a:pt x="191" y="310"/>
                    </a:cubicBezTo>
                    <a:cubicBezTo>
                      <a:pt x="212" y="288"/>
                      <a:pt x="239" y="271"/>
                      <a:pt x="270" y="264"/>
                    </a:cubicBezTo>
                    <a:cubicBezTo>
                      <a:pt x="297" y="236"/>
                      <a:pt x="313" y="198"/>
                      <a:pt x="313" y="157"/>
                    </a:cubicBezTo>
                    <a:cubicBezTo>
                      <a:pt x="313" y="70"/>
                      <a:pt x="243" y="0"/>
                      <a:pt x="15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6" name="Freeform 105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587375 w 312"/>
                  <a:gd name="T1" fmla="*/ 0 h 495"/>
                  <a:gd name="T2" fmla="*/ 1174750 w 312"/>
                  <a:gd name="T3" fmla="*/ 597631 h 495"/>
                  <a:gd name="T4" fmla="*/ 1174750 w 312"/>
                  <a:gd name="T5" fmla="*/ 612666 h 495"/>
                  <a:gd name="T6" fmla="*/ 1174750 w 312"/>
                  <a:gd name="T7" fmla="*/ 612666 h 495"/>
                  <a:gd name="T8" fmla="*/ 798228 w 312"/>
                  <a:gd name="T9" fmla="*/ 1804170 h 495"/>
                  <a:gd name="T10" fmla="*/ 779401 w 312"/>
                  <a:gd name="T11" fmla="*/ 1826722 h 495"/>
                  <a:gd name="T12" fmla="*/ 779401 w 312"/>
                  <a:gd name="T13" fmla="*/ 1826722 h 495"/>
                  <a:gd name="T14" fmla="*/ 779401 w 312"/>
                  <a:gd name="T15" fmla="*/ 1826722 h 495"/>
                  <a:gd name="T16" fmla="*/ 692801 w 312"/>
                  <a:gd name="T17" fmla="*/ 1860550 h 495"/>
                  <a:gd name="T18" fmla="*/ 579845 w 312"/>
                  <a:gd name="T19" fmla="*/ 1762824 h 495"/>
                  <a:gd name="T20" fmla="*/ 587375 w 312"/>
                  <a:gd name="T21" fmla="*/ 1740272 h 495"/>
                  <a:gd name="T22" fmla="*/ 587375 w 312"/>
                  <a:gd name="T23" fmla="*/ 1740272 h 495"/>
                  <a:gd name="T24" fmla="*/ 621262 w 312"/>
                  <a:gd name="T25" fmla="*/ 1559855 h 495"/>
                  <a:gd name="T26" fmla="*/ 459357 w 312"/>
                  <a:gd name="T27" fmla="*/ 1168952 h 495"/>
                  <a:gd name="T28" fmla="*/ 459357 w 312"/>
                  <a:gd name="T29" fmla="*/ 1165193 h 495"/>
                  <a:gd name="T30" fmla="*/ 158139 w 312"/>
                  <a:gd name="T31" fmla="*/ 992293 h 495"/>
                  <a:gd name="T32" fmla="*/ 0 w 312"/>
                  <a:gd name="T33" fmla="*/ 590114 h 495"/>
                  <a:gd name="T34" fmla="*/ 587375 w 312"/>
                  <a:gd name="T35" fmla="*/ 0 h 49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106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587375 w 312"/>
                  <a:gd name="T1" fmla="*/ 0 h 495"/>
                  <a:gd name="T2" fmla="*/ 1174750 w 312"/>
                  <a:gd name="T3" fmla="*/ 597631 h 495"/>
                  <a:gd name="T4" fmla="*/ 1174750 w 312"/>
                  <a:gd name="T5" fmla="*/ 612666 h 495"/>
                  <a:gd name="T6" fmla="*/ 1174750 w 312"/>
                  <a:gd name="T7" fmla="*/ 612666 h 495"/>
                  <a:gd name="T8" fmla="*/ 798228 w 312"/>
                  <a:gd name="T9" fmla="*/ 1804170 h 495"/>
                  <a:gd name="T10" fmla="*/ 779401 w 312"/>
                  <a:gd name="T11" fmla="*/ 1826722 h 495"/>
                  <a:gd name="T12" fmla="*/ 779401 w 312"/>
                  <a:gd name="T13" fmla="*/ 1826722 h 495"/>
                  <a:gd name="T14" fmla="*/ 779401 w 312"/>
                  <a:gd name="T15" fmla="*/ 1826722 h 495"/>
                  <a:gd name="T16" fmla="*/ 692801 w 312"/>
                  <a:gd name="T17" fmla="*/ 1860550 h 495"/>
                  <a:gd name="T18" fmla="*/ 579845 w 312"/>
                  <a:gd name="T19" fmla="*/ 1762824 h 495"/>
                  <a:gd name="T20" fmla="*/ 587375 w 312"/>
                  <a:gd name="T21" fmla="*/ 1740272 h 495"/>
                  <a:gd name="T22" fmla="*/ 587375 w 312"/>
                  <a:gd name="T23" fmla="*/ 1740272 h 495"/>
                  <a:gd name="T24" fmla="*/ 621262 w 312"/>
                  <a:gd name="T25" fmla="*/ 1559855 h 495"/>
                  <a:gd name="T26" fmla="*/ 459357 w 312"/>
                  <a:gd name="T27" fmla="*/ 1168952 h 495"/>
                  <a:gd name="T28" fmla="*/ 459357 w 312"/>
                  <a:gd name="T29" fmla="*/ 1165193 h 495"/>
                  <a:gd name="T30" fmla="*/ 158139 w 312"/>
                  <a:gd name="T31" fmla="*/ 992293 h 495"/>
                  <a:gd name="T32" fmla="*/ 0 w 312"/>
                  <a:gd name="T33" fmla="*/ 590114 h 495"/>
                  <a:gd name="T34" fmla="*/ 587375 w 312"/>
                  <a:gd name="T35" fmla="*/ 0 h 49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8" name="Freeform 107"/>
              <p:cNvSpPr>
                <a:spLocks/>
              </p:cNvSpPr>
              <p:nvPr/>
            </p:nvSpPr>
            <p:spPr bwMode="auto">
              <a:xfrm>
                <a:off x="3933825" y="3319463"/>
                <a:ext cx="1174750" cy="1860550"/>
              </a:xfrm>
              <a:custGeom>
                <a:avLst/>
                <a:gdLst>
                  <a:gd name="T0" fmla="*/ 587375 w 312"/>
                  <a:gd name="T1" fmla="*/ 0 h 495"/>
                  <a:gd name="T2" fmla="*/ 1174750 w 312"/>
                  <a:gd name="T3" fmla="*/ 597631 h 495"/>
                  <a:gd name="T4" fmla="*/ 1174750 w 312"/>
                  <a:gd name="T5" fmla="*/ 612666 h 495"/>
                  <a:gd name="T6" fmla="*/ 1174750 w 312"/>
                  <a:gd name="T7" fmla="*/ 612666 h 495"/>
                  <a:gd name="T8" fmla="*/ 798228 w 312"/>
                  <a:gd name="T9" fmla="*/ 1804170 h 495"/>
                  <a:gd name="T10" fmla="*/ 779401 w 312"/>
                  <a:gd name="T11" fmla="*/ 1826722 h 495"/>
                  <a:gd name="T12" fmla="*/ 779401 w 312"/>
                  <a:gd name="T13" fmla="*/ 1826722 h 495"/>
                  <a:gd name="T14" fmla="*/ 779401 w 312"/>
                  <a:gd name="T15" fmla="*/ 1826722 h 495"/>
                  <a:gd name="T16" fmla="*/ 692801 w 312"/>
                  <a:gd name="T17" fmla="*/ 1860550 h 495"/>
                  <a:gd name="T18" fmla="*/ 579845 w 312"/>
                  <a:gd name="T19" fmla="*/ 1762824 h 495"/>
                  <a:gd name="T20" fmla="*/ 587375 w 312"/>
                  <a:gd name="T21" fmla="*/ 1740272 h 495"/>
                  <a:gd name="T22" fmla="*/ 587375 w 312"/>
                  <a:gd name="T23" fmla="*/ 1740272 h 495"/>
                  <a:gd name="T24" fmla="*/ 621262 w 312"/>
                  <a:gd name="T25" fmla="*/ 1559855 h 495"/>
                  <a:gd name="T26" fmla="*/ 459357 w 312"/>
                  <a:gd name="T27" fmla="*/ 1168952 h 495"/>
                  <a:gd name="T28" fmla="*/ 459357 w 312"/>
                  <a:gd name="T29" fmla="*/ 1165193 h 495"/>
                  <a:gd name="T30" fmla="*/ 158139 w 312"/>
                  <a:gd name="T31" fmla="*/ 992293 h 495"/>
                  <a:gd name="T32" fmla="*/ 0 w 312"/>
                  <a:gd name="T33" fmla="*/ 590114 h 495"/>
                  <a:gd name="T34" fmla="*/ 587375 w 312"/>
                  <a:gd name="T35" fmla="*/ 0 h 49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12" h="495">
                    <a:moveTo>
                      <a:pt x="156" y="0"/>
                    </a:moveTo>
                    <a:cubicBezTo>
                      <a:pt x="242" y="0"/>
                      <a:pt x="312" y="72"/>
                      <a:pt x="312" y="159"/>
                    </a:cubicBezTo>
                    <a:cubicBezTo>
                      <a:pt x="312" y="159"/>
                      <a:pt x="312" y="163"/>
                      <a:pt x="312" y="163"/>
                    </a:cubicBezTo>
                    <a:cubicBezTo>
                      <a:pt x="312" y="163"/>
                      <a:pt x="312" y="163"/>
                      <a:pt x="312" y="163"/>
                    </a:cubicBezTo>
                    <a:cubicBezTo>
                      <a:pt x="312" y="283"/>
                      <a:pt x="275" y="389"/>
                      <a:pt x="212" y="480"/>
                    </a:cubicBezTo>
                    <a:cubicBezTo>
                      <a:pt x="210" y="482"/>
                      <a:pt x="209" y="484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7" y="486"/>
                      <a:pt x="207" y="486"/>
                      <a:pt x="207" y="486"/>
                    </a:cubicBezTo>
                    <a:cubicBezTo>
                      <a:pt x="201" y="491"/>
                      <a:pt x="193" y="495"/>
                      <a:pt x="184" y="495"/>
                    </a:cubicBezTo>
                    <a:cubicBezTo>
                      <a:pt x="168" y="495"/>
                      <a:pt x="154" y="486"/>
                      <a:pt x="154" y="469"/>
                    </a:cubicBezTo>
                    <a:cubicBezTo>
                      <a:pt x="154" y="465"/>
                      <a:pt x="155" y="463"/>
                      <a:pt x="156" y="463"/>
                    </a:cubicBezTo>
                    <a:cubicBezTo>
                      <a:pt x="156" y="463"/>
                      <a:pt x="156" y="463"/>
                      <a:pt x="156" y="463"/>
                    </a:cubicBezTo>
                    <a:cubicBezTo>
                      <a:pt x="160" y="443"/>
                      <a:pt x="167" y="431"/>
                      <a:pt x="165" y="415"/>
                    </a:cubicBezTo>
                    <a:cubicBezTo>
                      <a:pt x="158" y="374"/>
                      <a:pt x="148" y="339"/>
                      <a:pt x="122" y="311"/>
                    </a:cubicBezTo>
                    <a:cubicBezTo>
                      <a:pt x="122" y="311"/>
                      <a:pt x="122" y="310"/>
                      <a:pt x="122" y="310"/>
                    </a:cubicBezTo>
                    <a:cubicBezTo>
                      <a:pt x="101" y="288"/>
                      <a:pt x="73" y="271"/>
                      <a:pt x="42" y="264"/>
                    </a:cubicBezTo>
                    <a:cubicBezTo>
                      <a:pt x="16" y="236"/>
                      <a:pt x="0" y="198"/>
                      <a:pt x="0" y="157"/>
                    </a:cubicBezTo>
                    <a:cubicBezTo>
                      <a:pt x="0" y="70"/>
                      <a:pt x="70" y="0"/>
                      <a:pt x="15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9" name="Freeform 108"/>
              <p:cNvSpPr>
                <a:spLocks/>
              </p:cNvSpPr>
              <p:nvPr/>
            </p:nvSpPr>
            <p:spPr bwMode="auto">
              <a:xfrm>
                <a:off x="2597150" y="412750"/>
                <a:ext cx="2244725" cy="4105275"/>
              </a:xfrm>
              <a:custGeom>
                <a:avLst/>
                <a:gdLst>
                  <a:gd name="T0" fmla="*/ 1122363 w 596"/>
                  <a:gd name="T1" fmla="*/ 4105275 h 1092"/>
                  <a:gd name="T2" fmla="*/ 598844 w 596"/>
                  <a:gd name="T3" fmla="*/ 4105275 h 1092"/>
                  <a:gd name="T4" fmla="*/ 79093 w 596"/>
                  <a:gd name="T5" fmla="*/ 1928577 h 1092"/>
                  <a:gd name="T6" fmla="*/ 1122363 w 596"/>
                  <a:gd name="T7" fmla="*/ 0 h 1092"/>
                  <a:gd name="T8" fmla="*/ 1126129 w 596"/>
                  <a:gd name="T9" fmla="*/ 0 h 1092"/>
                  <a:gd name="T10" fmla="*/ 2165632 w 596"/>
                  <a:gd name="T11" fmla="*/ 1928577 h 1092"/>
                  <a:gd name="T12" fmla="*/ 1645881 w 596"/>
                  <a:gd name="T13" fmla="*/ 4105275 h 1092"/>
                  <a:gd name="T14" fmla="*/ 1122363 w 596"/>
                  <a:gd name="T15" fmla="*/ 4105275 h 10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" name="Freeform 109"/>
              <p:cNvSpPr>
                <a:spLocks/>
              </p:cNvSpPr>
              <p:nvPr/>
            </p:nvSpPr>
            <p:spPr bwMode="auto">
              <a:xfrm>
                <a:off x="2728913" y="2792413"/>
                <a:ext cx="1987550" cy="647700"/>
              </a:xfrm>
              <a:custGeom>
                <a:avLst/>
                <a:gdLst>
                  <a:gd name="T0" fmla="*/ 1912264 w 528"/>
                  <a:gd name="T1" fmla="*/ 466947 h 172"/>
                  <a:gd name="T2" fmla="*/ 1987550 w 528"/>
                  <a:gd name="T3" fmla="*/ 0 h 172"/>
                  <a:gd name="T4" fmla="*/ 933546 w 528"/>
                  <a:gd name="T5" fmla="*/ 248536 h 172"/>
                  <a:gd name="T6" fmla="*/ 0 w 528"/>
                  <a:gd name="T7" fmla="*/ 56485 h 172"/>
                  <a:gd name="T8" fmla="*/ 79050 w 528"/>
                  <a:gd name="T9" fmla="*/ 512135 h 172"/>
                  <a:gd name="T10" fmla="*/ 933546 w 528"/>
                  <a:gd name="T11" fmla="*/ 647700 h 172"/>
                  <a:gd name="T12" fmla="*/ 1912264 w 528"/>
                  <a:gd name="T13" fmla="*/ 466947 h 1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28" h="172">
                    <a:moveTo>
                      <a:pt x="508" y="124"/>
                    </a:moveTo>
                    <a:cubicBezTo>
                      <a:pt x="517" y="79"/>
                      <a:pt x="524" y="36"/>
                      <a:pt x="528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8"/>
                      <a:pt x="0" y="15"/>
                    </a:cubicBezTo>
                    <a:cubicBezTo>
                      <a:pt x="5" y="51"/>
                      <a:pt x="12" y="92"/>
                      <a:pt x="21" y="136"/>
                    </a:cubicBezTo>
                    <a:cubicBezTo>
                      <a:pt x="92" y="159"/>
                      <a:pt x="169" y="172"/>
                      <a:pt x="248" y="172"/>
                    </a:cubicBezTo>
                    <a:cubicBezTo>
                      <a:pt x="340" y="172"/>
                      <a:pt x="427" y="155"/>
                      <a:pt x="508" y="12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" name="Freeform 110"/>
              <p:cNvSpPr>
                <a:spLocks/>
              </p:cNvSpPr>
              <p:nvPr/>
            </p:nvSpPr>
            <p:spPr bwMode="auto">
              <a:xfrm>
                <a:off x="2668588" y="1962150"/>
                <a:ext cx="2100262" cy="530225"/>
              </a:xfrm>
              <a:custGeom>
                <a:avLst/>
                <a:gdLst>
                  <a:gd name="T0" fmla="*/ 2096498 w 558"/>
                  <a:gd name="T1" fmla="*/ 300837 h 141"/>
                  <a:gd name="T2" fmla="*/ 2077679 w 558"/>
                  <a:gd name="T3" fmla="*/ 0 h 141"/>
                  <a:gd name="T4" fmla="*/ 1046367 w 558"/>
                  <a:gd name="T5" fmla="*/ 233149 h 141"/>
                  <a:gd name="T6" fmla="*/ 22583 w 558"/>
                  <a:gd name="T7" fmla="*/ 3760 h 141"/>
                  <a:gd name="T8" fmla="*/ 7528 w 558"/>
                  <a:gd name="T9" fmla="*/ 345962 h 141"/>
                  <a:gd name="T10" fmla="*/ 993672 w 558"/>
                  <a:gd name="T11" fmla="*/ 530225 h 141"/>
                  <a:gd name="T12" fmla="*/ 2096498 w 558"/>
                  <a:gd name="T13" fmla="*/ 300837 h 1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8" h="141">
                    <a:moveTo>
                      <a:pt x="557" y="80"/>
                    </a:moveTo>
                    <a:cubicBezTo>
                      <a:pt x="558" y="53"/>
                      <a:pt x="556" y="26"/>
                      <a:pt x="552" y="0"/>
                    </a:cubicBezTo>
                    <a:cubicBezTo>
                      <a:pt x="469" y="40"/>
                      <a:pt x="376" y="62"/>
                      <a:pt x="278" y="62"/>
                    </a:cubicBezTo>
                    <a:cubicBezTo>
                      <a:pt x="181" y="62"/>
                      <a:pt x="88" y="40"/>
                      <a:pt x="6" y="1"/>
                    </a:cubicBezTo>
                    <a:cubicBezTo>
                      <a:pt x="2" y="31"/>
                      <a:pt x="0" y="61"/>
                      <a:pt x="2" y="92"/>
                    </a:cubicBezTo>
                    <a:cubicBezTo>
                      <a:pt x="84" y="123"/>
                      <a:pt x="172" y="141"/>
                      <a:pt x="264" y="141"/>
                    </a:cubicBezTo>
                    <a:cubicBezTo>
                      <a:pt x="368" y="141"/>
                      <a:pt x="467" y="119"/>
                      <a:pt x="557" y="8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" name="Oval 111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63" name="Oval 112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64" name="Oval 113"/>
              <p:cNvSpPr>
                <a:spLocks noChangeArrowheads="1"/>
              </p:cNvSpPr>
              <p:nvPr/>
            </p:nvSpPr>
            <p:spPr bwMode="auto">
              <a:xfrm>
                <a:off x="3587750" y="2214563"/>
                <a:ext cx="255587" cy="255588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65" name="Oval 114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66" name="Oval 115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67" name="Oval 116"/>
              <p:cNvSpPr>
                <a:spLocks noChangeArrowheads="1"/>
              </p:cNvSpPr>
              <p:nvPr/>
            </p:nvSpPr>
            <p:spPr bwMode="auto">
              <a:xfrm>
                <a:off x="3602038" y="2635250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68" name="Oval 117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69" name="Oval 118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70" name="Oval 119"/>
              <p:cNvSpPr>
                <a:spLocks noChangeArrowheads="1"/>
              </p:cNvSpPr>
              <p:nvPr/>
            </p:nvSpPr>
            <p:spPr bwMode="auto">
              <a:xfrm>
                <a:off x="3602038" y="2987675"/>
                <a:ext cx="207962" cy="2032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71" name="Freeform 120"/>
              <p:cNvSpPr>
                <a:spLocks/>
              </p:cNvSpPr>
              <p:nvPr/>
            </p:nvSpPr>
            <p:spPr bwMode="auto">
              <a:xfrm>
                <a:off x="3568700" y="3319463"/>
                <a:ext cx="293687" cy="1863725"/>
              </a:xfrm>
              <a:custGeom>
                <a:avLst/>
                <a:gdLst>
                  <a:gd name="T0" fmla="*/ 289922 w 78"/>
                  <a:gd name="T1" fmla="*/ 180360 h 496"/>
                  <a:gd name="T2" fmla="*/ 293687 w 78"/>
                  <a:gd name="T3" fmla="*/ 146543 h 496"/>
                  <a:gd name="T4" fmla="*/ 146844 w 78"/>
                  <a:gd name="T5" fmla="*/ 0 h 496"/>
                  <a:gd name="T6" fmla="*/ 0 w 78"/>
                  <a:gd name="T7" fmla="*/ 150300 h 496"/>
                  <a:gd name="T8" fmla="*/ 67774 w 78"/>
                  <a:gd name="T9" fmla="*/ 1784817 h 496"/>
                  <a:gd name="T10" fmla="*/ 71539 w 78"/>
                  <a:gd name="T11" fmla="*/ 1784817 h 496"/>
                  <a:gd name="T12" fmla="*/ 71539 w 78"/>
                  <a:gd name="T13" fmla="*/ 1784817 h 496"/>
                  <a:gd name="T14" fmla="*/ 150609 w 78"/>
                  <a:gd name="T15" fmla="*/ 1863725 h 496"/>
                  <a:gd name="T16" fmla="*/ 229678 w 78"/>
                  <a:gd name="T17" fmla="*/ 1784817 h 496"/>
                  <a:gd name="T18" fmla="*/ 229678 w 78"/>
                  <a:gd name="T19" fmla="*/ 1784817 h 496"/>
                  <a:gd name="T20" fmla="*/ 229678 w 78"/>
                  <a:gd name="T21" fmla="*/ 1784817 h 496"/>
                  <a:gd name="T22" fmla="*/ 289922 w 78"/>
                  <a:gd name="T23" fmla="*/ 180360 h 49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496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5"/>
                      <a:pt x="18" y="475"/>
                      <a:pt x="18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6"/>
                      <a:pt x="40" y="496"/>
                    </a:cubicBezTo>
                    <a:cubicBezTo>
                      <a:pt x="52" y="496"/>
                      <a:pt x="61" y="487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cubicBezTo>
                      <a:pt x="61" y="475"/>
                      <a:pt x="61" y="475"/>
                      <a:pt x="61" y="475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" name="Oval 121"/>
              <p:cNvSpPr>
                <a:spLocks noChangeArrowheads="1"/>
              </p:cNvSpPr>
              <p:nvPr/>
            </p:nvSpPr>
            <p:spPr bwMode="auto">
              <a:xfrm>
                <a:off x="3360738" y="1187450"/>
                <a:ext cx="735012" cy="7334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hangingPunct="1"/>
                <a:endParaRPr lang="zh-CN" altLang="zh-CN"/>
              </a:p>
            </p:txBody>
          </p:sp>
          <p:sp>
            <p:nvSpPr>
              <p:cNvPr id="473" name="Freeform 122"/>
              <p:cNvSpPr>
                <a:spLocks noEditPoints="1"/>
              </p:cNvSpPr>
              <p:nvPr/>
            </p:nvSpPr>
            <p:spPr bwMode="auto">
              <a:xfrm>
                <a:off x="3319464" y="1157290"/>
                <a:ext cx="790576" cy="790576"/>
              </a:xfrm>
              <a:custGeom>
                <a:avLst/>
                <a:gdLst>
                  <a:gd name="T0" fmla="*/ 395288 w 210"/>
                  <a:gd name="T1" fmla="*/ 0 h 210"/>
                  <a:gd name="T2" fmla="*/ 0 w 210"/>
                  <a:gd name="T3" fmla="*/ 395288 h 210"/>
                  <a:gd name="T4" fmla="*/ 395288 w 210"/>
                  <a:gd name="T5" fmla="*/ 790576 h 210"/>
                  <a:gd name="T6" fmla="*/ 790576 w 210"/>
                  <a:gd name="T7" fmla="*/ 395288 h 210"/>
                  <a:gd name="T8" fmla="*/ 395288 w 210"/>
                  <a:gd name="T9" fmla="*/ 0 h 210"/>
                  <a:gd name="T10" fmla="*/ 395288 w 210"/>
                  <a:gd name="T11" fmla="*/ 726577 h 210"/>
                  <a:gd name="T12" fmla="*/ 63999 w 210"/>
                  <a:gd name="T13" fmla="*/ 395288 h 210"/>
                  <a:gd name="T14" fmla="*/ 395288 w 210"/>
                  <a:gd name="T15" fmla="*/ 67764 h 210"/>
                  <a:gd name="T16" fmla="*/ 722812 w 210"/>
                  <a:gd name="T17" fmla="*/ 395288 h 210"/>
                  <a:gd name="T18" fmla="*/ 395288 w 210"/>
                  <a:gd name="T19" fmla="*/ 726577 h 2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3"/>
                    </a:moveTo>
                    <a:cubicBezTo>
                      <a:pt x="56" y="193"/>
                      <a:pt x="17" y="154"/>
                      <a:pt x="17" y="105"/>
                    </a:cubicBezTo>
                    <a:cubicBezTo>
                      <a:pt x="17" y="57"/>
                      <a:pt x="56" y="18"/>
                      <a:pt x="105" y="18"/>
                    </a:cubicBezTo>
                    <a:cubicBezTo>
                      <a:pt x="153" y="18"/>
                      <a:pt x="192" y="57"/>
                      <a:pt x="192" y="105"/>
                    </a:cubicBezTo>
                    <a:cubicBezTo>
                      <a:pt x="192" y="154"/>
                      <a:pt x="153" y="193"/>
                      <a:pt x="105" y="193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7" name="Group 399"/>
          <p:cNvGrpSpPr>
            <a:grpSpLocks/>
          </p:cNvGrpSpPr>
          <p:nvPr/>
        </p:nvGrpSpPr>
        <p:grpSpPr bwMode="auto">
          <a:xfrm>
            <a:off x="7148512" y="892969"/>
            <a:ext cx="1739504" cy="1690688"/>
            <a:chOff x="3690938" y="436563"/>
            <a:chExt cx="5264150" cy="5114925"/>
          </a:xfrm>
        </p:grpSpPr>
        <p:sp>
          <p:nvSpPr>
            <p:cNvPr id="478" name="Freeform 400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4921426 w 2519"/>
                <a:gd name="T1" fmla="*/ 3150861 h 2448"/>
                <a:gd name="T2" fmla="*/ 4574523 w 2519"/>
                <a:gd name="T3" fmla="*/ 3926039 h 2448"/>
                <a:gd name="T4" fmla="*/ 4545266 w 2519"/>
                <a:gd name="T5" fmla="*/ 4057673 h 2448"/>
                <a:gd name="T6" fmla="*/ 4204633 w 2519"/>
                <a:gd name="T7" fmla="*/ 4408698 h 2448"/>
                <a:gd name="T8" fmla="*/ 4079246 w 2519"/>
                <a:gd name="T9" fmla="*/ 4692860 h 2448"/>
                <a:gd name="T10" fmla="*/ 3953859 w 2519"/>
                <a:gd name="T11" fmla="*/ 4625998 h 2448"/>
                <a:gd name="T12" fmla="*/ 3283041 w 2519"/>
                <a:gd name="T13" fmla="*/ 4945681 h 2448"/>
                <a:gd name="T14" fmla="*/ 3132577 w 2519"/>
                <a:gd name="T15" fmla="*/ 5016722 h 2448"/>
                <a:gd name="T16" fmla="*/ 2852547 w 2519"/>
                <a:gd name="T17" fmla="*/ 4968665 h 2448"/>
                <a:gd name="T18" fmla="*/ 1788850 w 2519"/>
                <a:gd name="T19" fmla="*/ 4536153 h 2448"/>
                <a:gd name="T20" fmla="*/ 704255 w 2519"/>
                <a:gd name="T21" fmla="*/ 1619308 h 2448"/>
                <a:gd name="T22" fmla="*/ 2413693 w 2519"/>
                <a:gd name="T23" fmla="*/ 275805 h 2448"/>
                <a:gd name="T24" fmla="*/ 2555798 w 2519"/>
                <a:gd name="T25" fmla="*/ 156707 h 2448"/>
                <a:gd name="T26" fmla="*/ 2883893 w 2519"/>
                <a:gd name="T27" fmla="*/ 248642 h 2448"/>
                <a:gd name="T28" fmla="*/ 3170193 w 2519"/>
                <a:gd name="T29" fmla="*/ 204764 h 2448"/>
                <a:gd name="T30" fmla="*/ 4027002 w 2519"/>
                <a:gd name="T31" fmla="*/ 927707 h 2448"/>
                <a:gd name="T32" fmla="*/ 4440778 w 2519"/>
                <a:gd name="T33" fmla="*/ 1234853 h 2448"/>
                <a:gd name="T34" fmla="*/ 4440778 w 2519"/>
                <a:gd name="T35" fmla="*/ 1234853 h 2448"/>
                <a:gd name="T36" fmla="*/ 3531724 w 2519"/>
                <a:gd name="T37" fmla="*/ 821146 h 2448"/>
                <a:gd name="T38" fmla="*/ 407507 w 2519"/>
                <a:gd name="T39" fmla="*/ 2269121 h 2448"/>
                <a:gd name="T40" fmla="*/ 340634 w 2519"/>
                <a:gd name="T41" fmla="*/ 2108235 h 2448"/>
                <a:gd name="T42" fmla="*/ 420045 w 2519"/>
                <a:gd name="T43" fmla="*/ 1596325 h 2448"/>
                <a:gd name="T44" fmla="*/ 704255 w 2519"/>
                <a:gd name="T45" fmla="*/ 1619308 h 2448"/>
                <a:gd name="T46" fmla="*/ 2892252 w 2519"/>
                <a:gd name="T47" fmla="*/ 137902 h 2448"/>
                <a:gd name="T48" fmla="*/ 2396975 w 2519"/>
                <a:gd name="T49" fmla="*/ 0 h 2448"/>
                <a:gd name="T50" fmla="*/ 2223523 w 2519"/>
                <a:gd name="T51" fmla="*/ 165065 h 2448"/>
                <a:gd name="T52" fmla="*/ 294659 w 2519"/>
                <a:gd name="T53" fmla="*/ 1932723 h 2448"/>
                <a:gd name="T54" fmla="*/ 173452 w 2519"/>
                <a:gd name="T55" fmla="*/ 2605519 h 2448"/>
                <a:gd name="T56" fmla="*/ 3067794 w 2519"/>
                <a:gd name="T57" fmla="*/ 5085673 h 2448"/>
                <a:gd name="T58" fmla="*/ 3084512 w 2519"/>
                <a:gd name="T59" fmla="*/ 5112836 h 2448"/>
                <a:gd name="T60" fmla="*/ 3352003 w 2519"/>
                <a:gd name="T61" fmla="*/ 5112836 h 2448"/>
                <a:gd name="T62" fmla="*/ 3341555 w 2519"/>
                <a:gd name="T63" fmla="*/ 5027169 h 2448"/>
                <a:gd name="T64" fmla="*/ 4056258 w 2519"/>
                <a:gd name="T65" fmla="*/ 4837031 h 2448"/>
                <a:gd name="T66" fmla="*/ 4238069 w 2519"/>
                <a:gd name="T67" fmla="*/ 4621819 h 2448"/>
                <a:gd name="T68" fmla="*/ 4392713 w 2519"/>
                <a:gd name="T69" fmla="*/ 4653161 h 2448"/>
                <a:gd name="T70" fmla="*/ 4501381 w 2519"/>
                <a:gd name="T71" fmla="*/ 4335568 h 2448"/>
                <a:gd name="T72" fmla="*/ 4593331 w 2519"/>
                <a:gd name="T73" fmla="*/ 4241543 h 2448"/>
                <a:gd name="T74" fmla="*/ 4706179 w 2519"/>
                <a:gd name="T75" fmla="*/ 4051405 h 2448"/>
                <a:gd name="T76" fmla="*/ 4752154 w 2519"/>
                <a:gd name="T77" fmla="*/ 4059763 h 2448"/>
                <a:gd name="T78" fmla="*/ 5182649 w 2519"/>
                <a:gd name="T79" fmla="*/ 2866698 h 2448"/>
                <a:gd name="T80" fmla="*/ 5151302 w 2519"/>
                <a:gd name="T81" fmla="*/ 1844967 h 2448"/>
                <a:gd name="T82" fmla="*/ 3343644 w 2519"/>
                <a:gd name="T83" fmla="*/ 200585 h 2448"/>
                <a:gd name="T84" fmla="*/ 3245425 w 2519"/>
                <a:gd name="T85" fmla="*/ 0 h 24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solidFill>
              <a:srgbClr val="D4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Freeform 401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4185028 w 2075"/>
                <a:gd name="T1" fmla="*/ 1077598 h 1122"/>
                <a:gd name="T2" fmla="*/ 4333374 w 2075"/>
                <a:gd name="T3" fmla="*/ 1192459 h 1122"/>
                <a:gd name="T4" fmla="*/ 4185028 w 2075"/>
                <a:gd name="T5" fmla="*/ 1077598 h 1122"/>
                <a:gd name="T6" fmla="*/ 3771330 w 2075"/>
                <a:gd name="T7" fmla="*/ 770608 h 1122"/>
                <a:gd name="T8" fmla="*/ 4185028 w 2075"/>
                <a:gd name="T9" fmla="*/ 1077598 h 1122"/>
                <a:gd name="T10" fmla="*/ 3928034 w 2075"/>
                <a:gd name="T11" fmla="*/ 870850 h 1122"/>
                <a:gd name="T12" fmla="*/ 3771330 w 2075"/>
                <a:gd name="T13" fmla="*/ 770608 h 1122"/>
                <a:gd name="T14" fmla="*/ 1769705 w 2075"/>
                <a:gd name="T15" fmla="*/ 522092 h 1122"/>
                <a:gd name="T16" fmla="*/ 1596286 w 2075"/>
                <a:gd name="T17" fmla="*/ 446911 h 1122"/>
                <a:gd name="T18" fmla="*/ 1821939 w 2075"/>
                <a:gd name="T19" fmla="*/ 292372 h 1122"/>
                <a:gd name="T20" fmla="*/ 1911782 w 2075"/>
                <a:gd name="T21" fmla="*/ 284018 h 1122"/>
                <a:gd name="T22" fmla="*/ 2085201 w 2075"/>
                <a:gd name="T23" fmla="*/ 359199 h 1122"/>
                <a:gd name="T24" fmla="*/ 1861637 w 2075"/>
                <a:gd name="T25" fmla="*/ 513739 h 1122"/>
                <a:gd name="T26" fmla="*/ 1769705 w 2075"/>
                <a:gd name="T27" fmla="*/ 522092 h 1122"/>
                <a:gd name="T28" fmla="*/ 2300407 w 2075"/>
                <a:gd name="T29" fmla="*/ 0 h 1122"/>
                <a:gd name="T30" fmla="*/ 2298318 w 2075"/>
                <a:gd name="T31" fmla="*/ 0 h 1122"/>
                <a:gd name="T32" fmla="*/ 2158329 w 2075"/>
                <a:gd name="T33" fmla="*/ 119037 h 1122"/>
                <a:gd name="T34" fmla="*/ 1541962 w 2075"/>
                <a:gd name="T35" fmla="*/ 294460 h 1122"/>
                <a:gd name="T36" fmla="*/ 449217 w 2075"/>
                <a:gd name="T37" fmla="*/ 1461858 h 1122"/>
                <a:gd name="T38" fmla="*/ 181776 w 2075"/>
                <a:gd name="T39" fmla="*/ 1438886 h 1122"/>
                <a:gd name="T40" fmla="*/ 165061 w 2075"/>
                <a:gd name="T41" fmla="*/ 1438886 h 1122"/>
                <a:gd name="T42" fmla="*/ 144167 w 2075"/>
                <a:gd name="T43" fmla="*/ 1649811 h 1122"/>
                <a:gd name="T44" fmla="*/ 85665 w 2075"/>
                <a:gd name="T45" fmla="*/ 1950537 h 1122"/>
                <a:gd name="T46" fmla="*/ 123273 w 2075"/>
                <a:gd name="T47" fmla="*/ 2105076 h 1122"/>
                <a:gd name="T48" fmla="*/ 152525 w 2075"/>
                <a:gd name="T49" fmla="*/ 2111341 h 1122"/>
                <a:gd name="T50" fmla="*/ 77307 w 2075"/>
                <a:gd name="T51" fmla="*/ 2343150 h 1122"/>
                <a:gd name="T52" fmla="*/ 3276147 w 2075"/>
                <a:gd name="T53" fmla="*/ 664101 h 1122"/>
                <a:gd name="T54" fmla="*/ 3771330 w 2075"/>
                <a:gd name="T55" fmla="*/ 770608 h 1122"/>
                <a:gd name="T56" fmla="*/ 2946025 w 2075"/>
                <a:gd name="T57" fmla="*/ 263134 h 1122"/>
                <a:gd name="T58" fmla="*/ 2914685 w 2075"/>
                <a:gd name="T59" fmla="*/ 48032 h 1122"/>
                <a:gd name="T60" fmla="*/ 2670227 w 2075"/>
                <a:gd name="T61" fmla="*/ 87711 h 1122"/>
                <a:gd name="T62" fmla="*/ 2628440 w 2075"/>
                <a:gd name="T63" fmla="*/ 91888 h 1122"/>
                <a:gd name="T64" fmla="*/ 2333837 w 2075"/>
                <a:gd name="T65" fmla="*/ 6265 h 1122"/>
                <a:gd name="T66" fmla="*/ 2300407 w 2075"/>
                <a:gd name="T67" fmla="*/ 0 h 112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solidFill>
              <a:srgbClr val="D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0" name="Freeform 402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3665538 w 1754"/>
                <a:gd name="T1" fmla="*/ 0 h 893"/>
                <a:gd name="T2" fmla="*/ 532903 w 1754"/>
                <a:gd name="T3" fmla="*/ 1384885 h 893"/>
                <a:gd name="T4" fmla="*/ 0 w 1754"/>
                <a:gd name="T5" fmla="*/ 1330576 h 893"/>
                <a:gd name="T6" fmla="*/ 1596620 w 1754"/>
                <a:gd name="T7" fmla="*/ 1817270 h 893"/>
                <a:gd name="T8" fmla="*/ 1803512 w 1754"/>
                <a:gd name="T9" fmla="*/ 1806826 h 893"/>
                <a:gd name="T10" fmla="*/ 1876655 w 1754"/>
                <a:gd name="T11" fmla="*/ 1865313 h 893"/>
                <a:gd name="T12" fmla="*/ 1893374 w 1754"/>
                <a:gd name="T13" fmla="*/ 1865313 h 893"/>
                <a:gd name="T14" fmla="*/ 2027122 w 1754"/>
                <a:gd name="T15" fmla="*/ 1794293 h 893"/>
                <a:gd name="T16" fmla="*/ 2043840 w 1754"/>
                <a:gd name="T17" fmla="*/ 1767139 h 893"/>
                <a:gd name="T18" fmla="*/ 2697953 w 1754"/>
                <a:gd name="T19" fmla="*/ 1474704 h 893"/>
                <a:gd name="T20" fmla="*/ 2810803 w 1754"/>
                <a:gd name="T21" fmla="*/ 1543635 h 893"/>
                <a:gd name="T22" fmla="*/ 2823342 w 1754"/>
                <a:gd name="T23" fmla="*/ 1541546 h 893"/>
                <a:gd name="T24" fmla="*/ 2971719 w 1754"/>
                <a:gd name="T25" fmla="*/ 1359819 h 893"/>
                <a:gd name="T26" fmla="*/ 2948731 w 1754"/>
                <a:gd name="T27" fmla="*/ 1257467 h 893"/>
                <a:gd name="T28" fmla="*/ 3149353 w 1754"/>
                <a:gd name="T29" fmla="*/ 1027698 h 893"/>
                <a:gd name="T30" fmla="*/ 3289371 w 1754"/>
                <a:gd name="T31" fmla="*/ 906546 h 893"/>
                <a:gd name="T32" fmla="*/ 3333257 w 1754"/>
                <a:gd name="T33" fmla="*/ 791661 h 893"/>
                <a:gd name="T34" fmla="*/ 3318628 w 1754"/>
                <a:gd name="T35" fmla="*/ 774951 h 893"/>
                <a:gd name="T36" fmla="*/ 3665538 w 1754"/>
                <a:gd name="T37" fmla="*/ 0 h 8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solidFill>
              <a:srgbClr val="BE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" name="Oval 403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482" name="Freeform 404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610130 w 623"/>
                <a:gd name="T1" fmla="*/ 39737 h 356"/>
                <a:gd name="T2" fmla="*/ 0 w 623"/>
                <a:gd name="T3" fmla="*/ 744538 h 356"/>
                <a:gd name="T4" fmla="*/ 664457 w 623"/>
                <a:gd name="T5" fmla="*/ 196591 h 356"/>
                <a:gd name="T6" fmla="*/ 1301750 w 623"/>
                <a:gd name="T7" fmla="*/ 347172 h 356"/>
                <a:gd name="T8" fmla="*/ 610130 w 623"/>
                <a:gd name="T9" fmla="*/ 39737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" name="Freeform 405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631025 w 623"/>
                <a:gd name="T1" fmla="*/ 39764 h 333"/>
                <a:gd name="T2" fmla="*/ 0 w 623"/>
                <a:gd name="T3" fmla="*/ 696913 h 333"/>
                <a:gd name="T4" fmla="*/ 660278 w 623"/>
                <a:gd name="T5" fmla="*/ 108827 h 333"/>
                <a:gd name="T6" fmla="*/ 1301750 w 623"/>
                <a:gd name="T7" fmla="*/ 299275 h 333"/>
                <a:gd name="T8" fmla="*/ 631025 w 623"/>
                <a:gd name="T9" fmla="*/ 3976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" name="Freeform 406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1180326 w 652"/>
                <a:gd name="T1" fmla="*/ 0 h 466"/>
                <a:gd name="T2" fmla="*/ 1138544 w 652"/>
                <a:gd name="T3" fmla="*/ 225534 h 466"/>
                <a:gd name="T4" fmla="*/ 1199127 w 652"/>
                <a:gd name="T5" fmla="*/ 198387 h 466"/>
                <a:gd name="T6" fmla="*/ 1180326 w 652"/>
                <a:gd name="T7" fmla="*/ 0 h 466"/>
                <a:gd name="T8" fmla="*/ 1337006 w 652"/>
                <a:gd name="T9" fmla="*/ 269388 h 466"/>
                <a:gd name="T10" fmla="*/ 1171969 w 652"/>
                <a:gd name="T11" fmla="*/ 501187 h 466"/>
                <a:gd name="T12" fmla="*/ 1021556 w 652"/>
                <a:gd name="T13" fmla="*/ 451068 h 466"/>
                <a:gd name="T14" fmla="*/ 979775 w 652"/>
                <a:gd name="T15" fmla="*/ 501187 h 466"/>
                <a:gd name="T16" fmla="*/ 954706 w 652"/>
                <a:gd name="T17" fmla="*/ 488657 h 466"/>
                <a:gd name="T18" fmla="*/ 975597 w 652"/>
                <a:gd name="T19" fmla="*/ 505364 h 466"/>
                <a:gd name="T20" fmla="*/ 668503 w 652"/>
                <a:gd name="T21" fmla="*/ 718368 h 466"/>
                <a:gd name="T22" fmla="*/ 0 w 652"/>
                <a:gd name="T23" fmla="*/ 676602 h 466"/>
                <a:gd name="T24" fmla="*/ 766689 w 652"/>
                <a:gd name="T25" fmla="*/ 870812 h 466"/>
                <a:gd name="T26" fmla="*/ 1082139 w 652"/>
                <a:gd name="T27" fmla="*/ 599336 h 466"/>
                <a:gd name="T28" fmla="*/ 1203306 w 652"/>
                <a:gd name="T29" fmla="*/ 551306 h 466"/>
                <a:gd name="T30" fmla="*/ 1337006 w 652"/>
                <a:gd name="T31" fmla="*/ 269388 h 4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" name="Oval 407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486" name="Freeform 408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261375 w 268"/>
                <a:gd name="T1" fmla="*/ 16684 h 153"/>
                <a:gd name="T2" fmla="*/ 0 w 268"/>
                <a:gd name="T3" fmla="*/ 319088 h 153"/>
                <a:gd name="T4" fmla="*/ 286467 w 268"/>
                <a:gd name="T5" fmla="*/ 83422 h 153"/>
                <a:gd name="T6" fmla="*/ 560388 w 268"/>
                <a:gd name="T7" fmla="*/ 148074 h 153"/>
                <a:gd name="T8" fmla="*/ 261375 w 268"/>
                <a:gd name="T9" fmla="*/ 16684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Freeform 409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271830 w 268"/>
                <a:gd name="T1" fmla="*/ 16697 h 143"/>
                <a:gd name="T2" fmla="*/ 0 w 268"/>
                <a:gd name="T3" fmla="*/ 298450 h 143"/>
                <a:gd name="T4" fmla="*/ 284376 w 268"/>
                <a:gd name="T5" fmla="*/ 45915 h 143"/>
                <a:gd name="T6" fmla="*/ 560388 w 268"/>
                <a:gd name="T7" fmla="*/ 127311 h 143"/>
                <a:gd name="T8" fmla="*/ 271830 w 268"/>
                <a:gd name="T9" fmla="*/ 16697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Freeform 410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330237 w 259"/>
                <a:gd name="T1" fmla="*/ 373674 h 200"/>
                <a:gd name="T2" fmla="*/ 507896 w 259"/>
                <a:gd name="T3" fmla="*/ 0 h 200"/>
                <a:gd name="T4" fmla="*/ 288435 w 259"/>
                <a:gd name="T5" fmla="*/ 308960 h 200"/>
                <a:gd name="T6" fmla="*/ 0 w 259"/>
                <a:gd name="T7" fmla="*/ 290172 h 200"/>
                <a:gd name="T8" fmla="*/ 330237 w 259"/>
                <a:gd name="T9" fmla="*/ 373674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Freeform 411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307334 w 265"/>
                <a:gd name="T1" fmla="*/ 326315 h 170"/>
                <a:gd name="T2" fmla="*/ 539403 w 265"/>
                <a:gd name="T3" fmla="*/ 0 h 170"/>
                <a:gd name="T4" fmla="*/ 290609 w 265"/>
                <a:gd name="T5" fmla="*/ 263562 h 170"/>
                <a:gd name="T6" fmla="*/ 0 w 265"/>
                <a:gd name="T7" fmla="*/ 223819 h 170"/>
                <a:gd name="T8" fmla="*/ 307334 w 265"/>
                <a:gd name="T9" fmla="*/ 326315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Oval 412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491" name="Freeform 413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125016 w 128"/>
                <a:gd name="T1" fmla="*/ 8351 h 73"/>
                <a:gd name="T2" fmla="*/ 0 w 128"/>
                <a:gd name="T3" fmla="*/ 152400 h 73"/>
                <a:gd name="T4" fmla="*/ 135434 w 128"/>
                <a:gd name="T5" fmla="*/ 41753 h 73"/>
                <a:gd name="T6" fmla="*/ 266700 w 128"/>
                <a:gd name="T7" fmla="*/ 70981 h 73"/>
                <a:gd name="T8" fmla="*/ 125016 w 128"/>
                <a:gd name="T9" fmla="*/ 835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Freeform 414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129183 w 128"/>
                <a:gd name="T1" fmla="*/ 8311 h 68"/>
                <a:gd name="T2" fmla="*/ 0 w 128"/>
                <a:gd name="T3" fmla="*/ 141288 h 68"/>
                <a:gd name="T4" fmla="*/ 133350 w 128"/>
                <a:gd name="T5" fmla="*/ 22855 h 68"/>
                <a:gd name="T6" fmla="*/ 266700 w 128"/>
                <a:gd name="T7" fmla="*/ 60255 h 68"/>
                <a:gd name="T8" fmla="*/ 129183 w 128"/>
                <a:gd name="T9" fmla="*/ 831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Freeform 415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156814 w 123"/>
                <a:gd name="T1" fmla="*/ 177550 h 95"/>
                <a:gd name="T2" fmla="*/ 242539 w 123"/>
                <a:gd name="T3" fmla="*/ 0 h 95"/>
                <a:gd name="T4" fmla="*/ 135905 w 123"/>
                <a:gd name="T5" fmla="*/ 146217 h 95"/>
                <a:gd name="T6" fmla="*/ 0 w 123"/>
                <a:gd name="T7" fmla="*/ 137862 h 95"/>
                <a:gd name="T8" fmla="*/ 156814 w 123"/>
                <a:gd name="T9" fmla="*/ 17755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Freeform 416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148213 w 127"/>
                <a:gd name="T1" fmla="*/ 157281 h 81"/>
                <a:gd name="T2" fmla="*/ 258850 w 127"/>
                <a:gd name="T3" fmla="*/ 0 h 81"/>
                <a:gd name="T4" fmla="*/ 139863 w 127"/>
                <a:gd name="T5" fmla="*/ 125824 h 81"/>
                <a:gd name="T6" fmla="*/ 0 w 127"/>
                <a:gd name="T7" fmla="*/ 106951 h 81"/>
                <a:gd name="T8" fmla="*/ 148213 w 127"/>
                <a:gd name="T9" fmla="*/ 157281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Oval 417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496" name="Freeform 418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236702 w 241"/>
                <a:gd name="T1" fmla="*/ 16657 h 138"/>
                <a:gd name="T2" fmla="*/ 0 w 241"/>
                <a:gd name="T3" fmla="*/ 287338 h 138"/>
                <a:gd name="T4" fmla="*/ 257649 w 241"/>
                <a:gd name="T5" fmla="*/ 77040 h 138"/>
                <a:gd name="T6" fmla="*/ 504825 w 241"/>
                <a:gd name="T7" fmla="*/ 135340 h 138"/>
                <a:gd name="T8" fmla="*/ 236702 w 241"/>
                <a:gd name="T9" fmla="*/ 16657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Freeform 419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244311 w 241"/>
                <a:gd name="T1" fmla="*/ 16638 h 129"/>
                <a:gd name="T2" fmla="*/ 0 w 241"/>
                <a:gd name="T3" fmla="*/ 268288 h 129"/>
                <a:gd name="T4" fmla="*/ 254751 w 241"/>
                <a:gd name="T5" fmla="*/ 43675 h 129"/>
                <a:gd name="T6" fmla="*/ 503238 w 241"/>
                <a:gd name="T7" fmla="*/ 116466 h 129"/>
                <a:gd name="T8" fmla="*/ 244311 w 241"/>
                <a:gd name="T9" fmla="*/ 16638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Freeform 420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297020 w 233"/>
                <a:gd name="T1" fmla="*/ 336524 h 180"/>
                <a:gd name="T2" fmla="*/ 458079 w 233"/>
                <a:gd name="T3" fmla="*/ 0 h 180"/>
                <a:gd name="T4" fmla="*/ 259369 w 233"/>
                <a:gd name="T5" fmla="*/ 277998 h 180"/>
                <a:gd name="T6" fmla="*/ 0 w 233"/>
                <a:gd name="T7" fmla="*/ 261276 h 180"/>
                <a:gd name="T8" fmla="*/ 297020 w 233"/>
                <a:gd name="T9" fmla="*/ 336524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Freeform 421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277394 w 239"/>
                <a:gd name="T1" fmla="*/ 291976 h 153"/>
                <a:gd name="T2" fmla="*/ 485961 w 239"/>
                <a:gd name="T3" fmla="*/ 0 h 153"/>
                <a:gd name="T4" fmla="*/ 262794 w 239"/>
                <a:gd name="T5" fmla="*/ 237752 h 153"/>
                <a:gd name="T6" fmla="*/ 0 w 239"/>
                <a:gd name="T7" fmla="*/ 200212 h 153"/>
                <a:gd name="T8" fmla="*/ 277394 w 239"/>
                <a:gd name="T9" fmla="*/ 2919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Oval 422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501" name="Freeform 423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125760 w 128"/>
                <a:gd name="T1" fmla="*/ 8351 h 73"/>
                <a:gd name="T2" fmla="*/ 0 w 128"/>
                <a:gd name="T3" fmla="*/ 152400 h 73"/>
                <a:gd name="T4" fmla="*/ 136240 w 128"/>
                <a:gd name="T5" fmla="*/ 39666 h 73"/>
                <a:gd name="T6" fmla="*/ 268288 w 128"/>
                <a:gd name="T7" fmla="*/ 70981 h 73"/>
                <a:gd name="T8" fmla="*/ 125760 w 128"/>
                <a:gd name="T9" fmla="*/ 835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Freeform 424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129952 w 128"/>
                <a:gd name="T1" fmla="*/ 8311 h 68"/>
                <a:gd name="T2" fmla="*/ 0 w 128"/>
                <a:gd name="T3" fmla="*/ 141288 h 68"/>
                <a:gd name="T4" fmla="*/ 136240 w 128"/>
                <a:gd name="T5" fmla="*/ 22855 h 68"/>
                <a:gd name="T6" fmla="*/ 268288 w 128"/>
                <a:gd name="T7" fmla="*/ 60255 h 68"/>
                <a:gd name="T8" fmla="*/ 129952 w 128"/>
                <a:gd name="T9" fmla="*/ 8311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Freeform 425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156814 w 123"/>
                <a:gd name="T1" fmla="*/ 177550 h 95"/>
                <a:gd name="T2" fmla="*/ 242539 w 123"/>
                <a:gd name="T3" fmla="*/ 0 h 95"/>
                <a:gd name="T4" fmla="*/ 137996 w 123"/>
                <a:gd name="T5" fmla="*/ 146217 h 95"/>
                <a:gd name="T6" fmla="*/ 0 w 123"/>
                <a:gd name="T7" fmla="*/ 137862 h 95"/>
                <a:gd name="T8" fmla="*/ 156814 w 123"/>
                <a:gd name="T9" fmla="*/ 17755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Freeform 426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146403 w 126"/>
                <a:gd name="T1" fmla="*/ 155183 h 81"/>
                <a:gd name="T2" fmla="*/ 257251 w 126"/>
                <a:gd name="T3" fmla="*/ 0 h 81"/>
                <a:gd name="T4" fmla="*/ 138037 w 126"/>
                <a:gd name="T5" fmla="*/ 125824 h 81"/>
                <a:gd name="T6" fmla="*/ 0 w 126"/>
                <a:gd name="T7" fmla="*/ 106951 h 81"/>
                <a:gd name="T8" fmla="*/ 146403 w 126"/>
                <a:gd name="T9" fmla="*/ 155183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Freeform 427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447480 w 227"/>
                <a:gd name="T1" fmla="*/ 315652 h 262"/>
                <a:gd name="T2" fmla="*/ 188192 w 227"/>
                <a:gd name="T3" fmla="*/ 524693 h 262"/>
                <a:gd name="T4" fmla="*/ 27183 w 227"/>
                <a:gd name="T5" fmla="*/ 232036 h 262"/>
                <a:gd name="T6" fmla="*/ 286471 w 227"/>
                <a:gd name="T7" fmla="*/ 22995 h 262"/>
                <a:gd name="T8" fmla="*/ 447480 w 227"/>
                <a:gd name="T9" fmla="*/ 315652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Freeform 428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212967 w 184"/>
                <a:gd name="T1" fmla="*/ 4167 h 96"/>
                <a:gd name="T2" fmla="*/ 0 w 184"/>
                <a:gd name="T3" fmla="*/ 200025 h 96"/>
                <a:gd name="T4" fmla="*/ 219230 w 184"/>
                <a:gd name="T5" fmla="*/ 56257 h 96"/>
                <a:gd name="T6" fmla="*/ 384175 w 184"/>
                <a:gd name="T7" fmla="*/ 141684 h 96"/>
                <a:gd name="T8" fmla="*/ 212967 w 184"/>
                <a:gd name="T9" fmla="*/ 4167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Freeform 429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217142 w 184"/>
                <a:gd name="T1" fmla="*/ 2098 h 87"/>
                <a:gd name="T2" fmla="*/ 0 w 184"/>
                <a:gd name="T3" fmla="*/ 182563 h 87"/>
                <a:gd name="T4" fmla="*/ 219230 w 184"/>
                <a:gd name="T5" fmla="*/ 27280 h 87"/>
                <a:gd name="T6" fmla="*/ 384175 w 184"/>
                <a:gd name="T7" fmla="*/ 123807 h 87"/>
                <a:gd name="T8" fmla="*/ 217142 w 184"/>
                <a:gd name="T9" fmla="*/ 2098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Freeform 430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195858 w 176"/>
                <a:gd name="T1" fmla="*/ 262116 h 134"/>
                <a:gd name="T2" fmla="*/ 366713 w 176"/>
                <a:gd name="T3" fmla="*/ 0 h 134"/>
                <a:gd name="T4" fmla="*/ 179189 w 176"/>
                <a:gd name="T5" fmla="*/ 207596 h 134"/>
                <a:gd name="T6" fmla="*/ 0 w 176"/>
                <a:gd name="T7" fmla="*/ 157269 h 134"/>
                <a:gd name="T8" fmla="*/ 195858 w 176"/>
                <a:gd name="T9" fmla="*/ 262116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Freeform 431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182370 w 181"/>
                <a:gd name="T1" fmla="*/ 220211 h 109"/>
                <a:gd name="T2" fmla="*/ 379413 w 181"/>
                <a:gd name="T3" fmla="*/ 0 h 109"/>
                <a:gd name="T4" fmla="*/ 180274 w 181"/>
                <a:gd name="T5" fmla="*/ 169877 h 109"/>
                <a:gd name="T6" fmla="*/ 0 w 181"/>
                <a:gd name="T7" fmla="*/ 102765 h 109"/>
                <a:gd name="T8" fmla="*/ 182370 w 181"/>
                <a:gd name="T9" fmla="*/ 220211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Oval 432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511" name="Freeform 433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1393825 w 667"/>
                <a:gd name="T1" fmla="*/ 0 h 235"/>
                <a:gd name="T2" fmla="*/ 1105447 w 667"/>
                <a:gd name="T3" fmla="*/ 125649 h 235"/>
                <a:gd name="T4" fmla="*/ 693778 w 667"/>
                <a:gd name="T5" fmla="*/ 326687 h 235"/>
                <a:gd name="T6" fmla="*/ 0 w 667"/>
                <a:gd name="T7" fmla="*/ 194756 h 235"/>
                <a:gd name="T8" fmla="*/ 766917 w 667"/>
                <a:gd name="T9" fmla="*/ 389512 h 235"/>
                <a:gd name="T10" fmla="*/ 1107537 w 667"/>
                <a:gd name="T11" fmla="*/ 161249 h 235"/>
                <a:gd name="T12" fmla="*/ 1241277 w 667"/>
                <a:gd name="T13" fmla="*/ 182191 h 235"/>
                <a:gd name="T14" fmla="*/ 1393825 w 667"/>
                <a:gd name="T15" fmla="*/ 0 h 2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Oval 434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513" name="Freeform 435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246558 w 253"/>
                <a:gd name="T1" fmla="*/ 16729 h 145"/>
                <a:gd name="T2" fmla="*/ 0 w 253"/>
                <a:gd name="T3" fmla="*/ 303213 h 145"/>
                <a:gd name="T4" fmla="*/ 269543 w 253"/>
                <a:gd name="T5" fmla="*/ 81554 h 145"/>
                <a:gd name="T6" fmla="*/ 528638 w 253"/>
                <a:gd name="T7" fmla="*/ 142196 h 145"/>
                <a:gd name="T8" fmla="*/ 246558 w 253"/>
                <a:gd name="T9" fmla="*/ 1672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Freeform 436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254916 w 253"/>
                <a:gd name="T1" fmla="*/ 16745 h 135"/>
                <a:gd name="T2" fmla="*/ 0 w 253"/>
                <a:gd name="T3" fmla="*/ 282575 h 135"/>
                <a:gd name="T4" fmla="*/ 267453 w 253"/>
                <a:gd name="T5" fmla="*/ 46049 h 135"/>
                <a:gd name="T6" fmla="*/ 528638 w 253"/>
                <a:gd name="T7" fmla="*/ 121403 h 135"/>
                <a:gd name="T8" fmla="*/ 254916 w 253"/>
                <a:gd name="T9" fmla="*/ 16745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Freeform 437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309094 w 244"/>
                <a:gd name="T1" fmla="*/ 352039 h 189"/>
                <a:gd name="T2" fmla="*/ 478261 w 244"/>
                <a:gd name="T3" fmla="*/ 0 h 189"/>
                <a:gd name="T4" fmla="*/ 271502 w 244"/>
                <a:gd name="T5" fmla="*/ 289547 h 189"/>
                <a:gd name="T6" fmla="*/ 0 w 244"/>
                <a:gd name="T7" fmla="*/ 272882 h 189"/>
                <a:gd name="T8" fmla="*/ 309094 w 244"/>
                <a:gd name="T9" fmla="*/ 352039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Freeform 438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290392 w 250"/>
                <a:gd name="T1" fmla="*/ 307747 h 160"/>
                <a:gd name="T2" fmla="*/ 509753 w 250"/>
                <a:gd name="T3" fmla="*/ 0 h 160"/>
                <a:gd name="T4" fmla="*/ 275768 w 250"/>
                <a:gd name="T5" fmla="*/ 249129 h 160"/>
                <a:gd name="T6" fmla="*/ 0 w 250"/>
                <a:gd name="T7" fmla="*/ 211445 h 160"/>
                <a:gd name="T8" fmla="*/ 290392 w 250"/>
                <a:gd name="T9" fmla="*/ 30774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Freeform 439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325802 w 244"/>
                <a:gd name="T1" fmla="*/ 0 h 114"/>
                <a:gd name="T2" fmla="*/ 235998 w 244"/>
                <a:gd name="T3" fmla="*/ 8355 h 114"/>
                <a:gd name="T4" fmla="*/ 10442 w 244"/>
                <a:gd name="T5" fmla="*/ 162928 h 114"/>
                <a:gd name="T6" fmla="*/ 183786 w 244"/>
                <a:gd name="T7" fmla="*/ 238125 h 114"/>
                <a:gd name="T8" fmla="*/ 275679 w 244"/>
                <a:gd name="T9" fmla="*/ 229770 h 114"/>
                <a:gd name="T10" fmla="*/ 499146 w 244"/>
                <a:gd name="T11" fmla="*/ 75197 h 114"/>
                <a:gd name="T12" fmla="*/ 325802 w 244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solidFill>
              <a:srgbClr val="E0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Freeform 440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184150 w 198"/>
                <a:gd name="T1" fmla="*/ 22977 h 76"/>
                <a:gd name="T2" fmla="*/ 8370 w 198"/>
                <a:gd name="T3" fmla="*/ 158750 h 76"/>
                <a:gd name="T4" fmla="*/ 207169 w 198"/>
                <a:gd name="T5" fmla="*/ 41776 h 76"/>
                <a:gd name="T6" fmla="*/ 414338 w 198"/>
                <a:gd name="T7" fmla="*/ 27155 h 76"/>
                <a:gd name="T8" fmla="*/ 184150 w 198"/>
                <a:gd name="T9" fmla="*/ 22977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Freeform 441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192015 w 197"/>
                <a:gd name="T1" fmla="*/ 24971 h 74"/>
                <a:gd name="T2" fmla="*/ 8348 w 197"/>
                <a:gd name="T3" fmla="*/ 153988 h 74"/>
                <a:gd name="T4" fmla="*/ 202451 w 197"/>
                <a:gd name="T5" fmla="*/ 31214 h 74"/>
                <a:gd name="T6" fmla="*/ 411163 w 197"/>
                <a:gd name="T7" fmla="*/ 22890 h 74"/>
                <a:gd name="T8" fmla="*/ 192015 w 197"/>
                <a:gd name="T9" fmla="*/ 2497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Freeform 442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248516 w 187"/>
                <a:gd name="T1" fmla="*/ 148099 h 86"/>
                <a:gd name="T2" fmla="*/ 357111 w 187"/>
                <a:gd name="T3" fmla="*/ 0 h 86"/>
                <a:gd name="T4" fmla="*/ 213014 w 187"/>
                <a:gd name="T5" fmla="*/ 131412 h 86"/>
                <a:gd name="T6" fmla="*/ 0 w 187"/>
                <a:gd name="T7" fmla="*/ 164787 h 86"/>
                <a:gd name="T8" fmla="*/ 248516 w 187"/>
                <a:gd name="T9" fmla="*/ 148099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Freeform 443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236424 w 195"/>
                <a:gd name="T1" fmla="*/ 139601 h 80"/>
                <a:gd name="T2" fmla="*/ 387066 w 195"/>
                <a:gd name="T3" fmla="*/ 0 h 80"/>
                <a:gd name="T4" fmla="*/ 219686 w 195"/>
                <a:gd name="T5" fmla="*/ 120849 h 80"/>
                <a:gd name="T6" fmla="*/ 0 w 195"/>
                <a:gd name="T7" fmla="*/ 145852 h 80"/>
                <a:gd name="T8" fmla="*/ 236424 w 195"/>
                <a:gd name="T9" fmla="*/ 13960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Freeform 444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283531 w 166"/>
                <a:gd name="T1" fmla="*/ 234433 h 270"/>
                <a:gd name="T2" fmla="*/ 285616 w 166"/>
                <a:gd name="T3" fmla="*/ 540032 h 270"/>
                <a:gd name="T4" fmla="*/ 62544 w 166"/>
                <a:gd name="T5" fmla="*/ 330717 h 270"/>
                <a:gd name="T6" fmla="*/ 62544 w 166"/>
                <a:gd name="T7" fmla="*/ 27211 h 270"/>
                <a:gd name="T8" fmla="*/ 283531 w 166"/>
                <a:gd name="T9" fmla="*/ 234433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Freeform 445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43709 w 90"/>
                <a:gd name="T1" fmla="*/ 31315 h 146"/>
                <a:gd name="T2" fmla="*/ 58279 w 90"/>
                <a:gd name="T3" fmla="*/ 304800 h 146"/>
                <a:gd name="T4" fmla="*/ 74930 w 90"/>
                <a:gd name="T5" fmla="*/ 79332 h 146"/>
                <a:gd name="T6" fmla="*/ 187325 w 90"/>
                <a:gd name="T7" fmla="*/ 89770 h 146"/>
                <a:gd name="T8" fmla="*/ 43709 w 90"/>
                <a:gd name="T9" fmla="*/ 31315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Freeform 446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45890 w 86"/>
                <a:gd name="T1" fmla="*/ 31232 h 138"/>
                <a:gd name="T2" fmla="*/ 50062 w 86"/>
                <a:gd name="T3" fmla="*/ 287338 h 138"/>
                <a:gd name="T4" fmla="*/ 58405 w 86"/>
                <a:gd name="T5" fmla="*/ 52054 h 138"/>
                <a:gd name="T6" fmla="*/ 179388 w 86"/>
                <a:gd name="T7" fmla="*/ 74958 h 138"/>
                <a:gd name="T8" fmla="*/ 45890 w 86"/>
                <a:gd name="T9" fmla="*/ 3123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Freeform 447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137518 w 80"/>
                <a:gd name="T1" fmla="*/ 315985 h 176"/>
                <a:gd name="T2" fmla="*/ 70842 w 80"/>
                <a:gd name="T3" fmla="*/ 0 h 176"/>
                <a:gd name="T4" fmla="*/ 102096 w 80"/>
                <a:gd name="T5" fmla="*/ 272040 h 176"/>
                <a:gd name="T6" fmla="*/ 0 w 80"/>
                <a:gd name="T7" fmla="*/ 301336 h 176"/>
                <a:gd name="T8" fmla="*/ 137518 w 80"/>
                <a:gd name="T9" fmla="*/ 315985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Freeform 448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137205 w 84"/>
                <a:gd name="T1" fmla="*/ 285801 h 156"/>
                <a:gd name="T2" fmla="*/ 103943 w 84"/>
                <a:gd name="T3" fmla="*/ 0 h 156"/>
                <a:gd name="T4" fmla="*/ 110180 w 84"/>
                <a:gd name="T5" fmla="*/ 239906 h 156"/>
                <a:gd name="T6" fmla="*/ 0 w 84"/>
                <a:gd name="T7" fmla="*/ 252423 h 156"/>
                <a:gd name="T8" fmla="*/ 137205 w 84"/>
                <a:gd name="T9" fmla="*/ 285801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Freeform 449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874898 w 444"/>
                <a:gd name="T1" fmla="*/ 305151 h 398"/>
                <a:gd name="T2" fmla="*/ 557513 w 444"/>
                <a:gd name="T3" fmla="*/ 769148 h 398"/>
                <a:gd name="T4" fmla="*/ 52202 w 444"/>
                <a:gd name="T5" fmla="*/ 526699 h 398"/>
                <a:gd name="T6" fmla="*/ 369587 w 444"/>
                <a:gd name="T7" fmla="*/ 60612 h 398"/>
                <a:gd name="T8" fmla="*/ 874898 w 444"/>
                <a:gd name="T9" fmla="*/ 305151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Freeform 450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284182 w 332"/>
                <a:gd name="T1" fmla="*/ 58611 h 226"/>
                <a:gd name="T2" fmla="*/ 43881 w 332"/>
                <a:gd name="T3" fmla="*/ 473075 h 226"/>
                <a:gd name="T4" fmla="*/ 332242 w 332"/>
                <a:gd name="T5" fmla="*/ 123502 h 226"/>
                <a:gd name="T6" fmla="*/ 693738 w 332"/>
                <a:gd name="T7" fmla="*/ 100476 h 226"/>
                <a:gd name="T8" fmla="*/ 284182 w 332"/>
                <a:gd name="T9" fmla="*/ 58611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Freeform 451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300898 w 332"/>
                <a:gd name="T1" fmla="*/ 60676 h 217"/>
                <a:gd name="T2" fmla="*/ 43881 w 332"/>
                <a:gd name="T3" fmla="*/ 454025 h 217"/>
                <a:gd name="T4" fmla="*/ 323884 w 332"/>
                <a:gd name="T5" fmla="*/ 87876 h 217"/>
                <a:gd name="T6" fmla="*/ 693738 w 332"/>
                <a:gd name="T7" fmla="*/ 81599 h 217"/>
                <a:gd name="T8" fmla="*/ 300898 w 332"/>
                <a:gd name="T9" fmla="*/ 60676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" name="Freeform 452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436563 w 304"/>
                <a:gd name="T1" fmla="*/ 461981 h 262"/>
                <a:gd name="T2" fmla="*/ 551447 w 304"/>
                <a:gd name="T3" fmla="*/ 0 h 262"/>
                <a:gd name="T4" fmla="*/ 365543 w 304"/>
                <a:gd name="T5" fmla="*/ 405540 h 262"/>
                <a:gd name="T6" fmla="*/ 0 w 304"/>
                <a:gd name="T7" fmla="*/ 482885 h 262"/>
                <a:gd name="T8" fmla="*/ 436563 w 304"/>
                <a:gd name="T9" fmla="*/ 461981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Freeform 453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415312 w 321"/>
                <a:gd name="T1" fmla="*/ 425904 h 238"/>
                <a:gd name="T2" fmla="*/ 609402 w 321"/>
                <a:gd name="T3" fmla="*/ 0 h 238"/>
                <a:gd name="T4" fmla="*/ 375659 w 321"/>
                <a:gd name="T5" fmla="*/ 365359 h 238"/>
                <a:gd name="T6" fmla="*/ 0 w 321"/>
                <a:gd name="T7" fmla="*/ 419641 h 238"/>
                <a:gd name="T8" fmla="*/ 415312 w 321"/>
                <a:gd name="T9" fmla="*/ 425904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Freeform 454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54173 w 64"/>
                <a:gd name="T1" fmla="*/ 10463 h 44"/>
                <a:gd name="T2" fmla="*/ 8334 w 64"/>
                <a:gd name="T3" fmla="*/ 92075 h 44"/>
                <a:gd name="T4" fmla="*/ 64591 w 64"/>
                <a:gd name="T5" fmla="*/ 23019 h 44"/>
                <a:gd name="T6" fmla="*/ 133350 w 64"/>
                <a:gd name="T7" fmla="*/ 18834 h 44"/>
                <a:gd name="T8" fmla="*/ 54173 w 64"/>
                <a:gd name="T9" fmla="*/ 1046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Freeform 455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58127 w 65"/>
                <a:gd name="T1" fmla="*/ 10394 h 42"/>
                <a:gd name="T2" fmla="*/ 8304 w 65"/>
                <a:gd name="T3" fmla="*/ 87313 h 42"/>
                <a:gd name="T4" fmla="*/ 64355 w 65"/>
                <a:gd name="T5" fmla="*/ 16631 h 42"/>
                <a:gd name="T6" fmla="*/ 134938 w 65"/>
                <a:gd name="T7" fmla="*/ 16631 h 42"/>
                <a:gd name="T8" fmla="*/ 58127 w 65"/>
                <a:gd name="T9" fmla="*/ 1039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" name="Freeform 456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84945 w 59"/>
                <a:gd name="T1" fmla="*/ 91017 h 51"/>
                <a:gd name="T2" fmla="*/ 107735 w 59"/>
                <a:gd name="T3" fmla="*/ 0 h 51"/>
                <a:gd name="T4" fmla="*/ 70442 w 59"/>
                <a:gd name="T5" fmla="*/ 80433 h 51"/>
                <a:gd name="T6" fmla="*/ 0 w 59"/>
                <a:gd name="T7" fmla="*/ 95250 h 51"/>
                <a:gd name="T8" fmla="*/ 84945 w 59"/>
                <a:gd name="T9" fmla="*/ 9101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Freeform 457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81568 w 63"/>
                <a:gd name="T1" fmla="*/ 83766 h 47"/>
                <a:gd name="T2" fmla="*/ 119214 w 63"/>
                <a:gd name="T3" fmla="*/ 0 h 47"/>
                <a:gd name="T4" fmla="*/ 73202 w 63"/>
                <a:gd name="T5" fmla="*/ 73295 h 47"/>
                <a:gd name="T6" fmla="*/ 0 w 63"/>
                <a:gd name="T7" fmla="*/ 83766 h 47"/>
                <a:gd name="T8" fmla="*/ 81568 w 63"/>
                <a:gd name="T9" fmla="*/ 8376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Freeform 458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39789 w 47"/>
                <a:gd name="T1" fmla="*/ 8334 h 32"/>
                <a:gd name="T2" fmla="*/ 6282 w 47"/>
                <a:gd name="T3" fmla="*/ 66675 h 32"/>
                <a:gd name="T4" fmla="*/ 46071 w 47"/>
                <a:gd name="T5" fmla="*/ 18752 h 32"/>
                <a:gd name="T6" fmla="*/ 98425 w 47"/>
                <a:gd name="T7" fmla="*/ 14585 h 32"/>
                <a:gd name="T8" fmla="*/ 39789 w 47"/>
                <a:gd name="T9" fmla="*/ 8334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Freeform 459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41883 w 47"/>
                <a:gd name="T1" fmla="*/ 8467 h 30"/>
                <a:gd name="T2" fmla="*/ 6282 w 47"/>
                <a:gd name="T3" fmla="*/ 63500 h 30"/>
                <a:gd name="T4" fmla="*/ 46071 w 47"/>
                <a:gd name="T5" fmla="*/ 12700 h 30"/>
                <a:gd name="T6" fmla="*/ 98425 w 47"/>
                <a:gd name="T7" fmla="*/ 10583 h 30"/>
                <a:gd name="T8" fmla="*/ 41883 w 47"/>
                <a:gd name="T9" fmla="*/ 8467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" name="Freeform 460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61027 w 43"/>
                <a:gd name="T1" fmla="*/ 65174 h 37"/>
                <a:gd name="T2" fmla="*/ 77862 w 43"/>
                <a:gd name="T3" fmla="*/ 0 h 37"/>
                <a:gd name="T4" fmla="*/ 52609 w 43"/>
                <a:gd name="T5" fmla="*/ 56764 h 37"/>
                <a:gd name="T6" fmla="*/ 0 w 43"/>
                <a:gd name="T7" fmla="*/ 67276 h 37"/>
                <a:gd name="T8" fmla="*/ 61027 w 43"/>
                <a:gd name="T9" fmla="*/ 6517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" name="Freeform 461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58279 w 45"/>
                <a:gd name="T1" fmla="*/ 59989 h 33"/>
                <a:gd name="T2" fmla="*/ 85337 w 45"/>
                <a:gd name="T3" fmla="*/ 0 h 33"/>
                <a:gd name="T4" fmla="*/ 52035 w 45"/>
                <a:gd name="T5" fmla="*/ 51714 h 33"/>
                <a:gd name="T6" fmla="*/ 0 w 45"/>
                <a:gd name="T7" fmla="*/ 57920 h 33"/>
                <a:gd name="T8" fmla="*/ 58279 w 45"/>
                <a:gd name="T9" fmla="*/ 59989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Oval 462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541" name="Freeform 463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158399 w 163"/>
                <a:gd name="T1" fmla="*/ 10522 h 86"/>
                <a:gd name="T2" fmla="*/ 0 w 163"/>
                <a:gd name="T3" fmla="*/ 180975 h 86"/>
                <a:gd name="T4" fmla="*/ 172989 w 163"/>
                <a:gd name="T5" fmla="*/ 48400 h 86"/>
                <a:gd name="T6" fmla="*/ 339725 w 163"/>
                <a:gd name="T7" fmla="*/ 84174 h 86"/>
                <a:gd name="T8" fmla="*/ 158399 w 163"/>
                <a:gd name="T9" fmla="*/ 10522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Freeform 464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165422 w 163"/>
                <a:gd name="T1" fmla="*/ 10418 h 80"/>
                <a:gd name="T2" fmla="*/ 0 w 163"/>
                <a:gd name="T3" fmla="*/ 166688 h 80"/>
                <a:gd name="T4" fmla="*/ 173797 w 163"/>
                <a:gd name="T5" fmla="*/ 27087 h 80"/>
                <a:gd name="T6" fmla="*/ 341313 w 163"/>
                <a:gd name="T7" fmla="*/ 72926 h 80"/>
                <a:gd name="T8" fmla="*/ 165422 w 163"/>
                <a:gd name="T9" fmla="*/ 10418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Freeform 465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199964 w 157"/>
                <a:gd name="T1" fmla="*/ 210000 h 113"/>
                <a:gd name="T2" fmla="*/ 308278 w 157"/>
                <a:gd name="T3" fmla="*/ 0 h 113"/>
                <a:gd name="T4" fmla="*/ 174969 w 157"/>
                <a:gd name="T5" fmla="*/ 172574 h 113"/>
                <a:gd name="T6" fmla="*/ 0 w 157"/>
                <a:gd name="T7" fmla="*/ 164257 h 113"/>
                <a:gd name="T8" fmla="*/ 199964 w 157"/>
                <a:gd name="T9" fmla="*/ 21000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" name="Freeform 466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187246 w 161"/>
                <a:gd name="T1" fmla="*/ 181727 h 95"/>
                <a:gd name="T2" fmla="*/ 326641 w 161"/>
                <a:gd name="T3" fmla="*/ 0 h 95"/>
                <a:gd name="T4" fmla="*/ 176844 w 161"/>
                <a:gd name="T5" fmla="*/ 148306 h 95"/>
                <a:gd name="T6" fmla="*/ 0 w 161"/>
                <a:gd name="T7" fmla="*/ 125329 h 95"/>
                <a:gd name="T8" fmla="*/ 187246 w 161"/>
                <a:gd name="T9" fmla="*/ 181727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" name="Oval 467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546" name="Freeform 468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102470 w 104"/>
                <a:gd name="T1" fmla="*/ 8361 h 60"/>
                <a:gd name="T2" fmla="*/ 0 w 104"/>
                <a:gd name="T3" fmla="*/ 125413 h 60"/>
                <a:gd name="T4" fmla="*/ 110835 w 104"/>
                <a:gd name="T5" fmla="*/ 33443 h 60"/>
                <a:gd name="T6" fmla="*/ 217488 w 104"/>
                <a:gd name="T7" fmla="*/ 58526 h 60"/>
                <a:gd name="T8" fmla="*/ 102470 w 104"/>
                <a:gd name="T9" fmla="*/ 8361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7" name="Freeform 469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104562 w 104"/>
                <a:gd name="T1" fmla="*/ 6235 h 55"/>
                <a:gd name="T2" fmla="*/ 0 w 104"/>
                <a:gd name="T3" fmla="*/ 114300 h 55"/>
                <a:gd name="T4" fmla="*/ 110835 w 104"/>
                <a:gd name="T5" fmla="*/ 16625 h 55"/>
                <a:gd name="T6" fmla="*/ 217488 w 104"/>
                <a:gd name="T7" fmla="*/ 47798 h 55"/>
                <a:gd name="T8" fmla="*/ 104562 w 104"/>
                <a:gd name="T9" fmla="*/ 6235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Freeform 470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126560 w 101"/>
                <a:gd name="T1" fmla="*/ 143680 h 77"/>
                <a:gd name="T2" fmla="*/ 195027 w 101"/>
                <a:gd name="T3" fmla="*/ 0 h 77"/>
                <a:gd name="T4" fmla="*/ 112037 w 101"/>
                <a:gd name="T5" fmla="*/ 118692 h 77"/>
                <a:gd name="T6" fmla="*/ 0 w 101"/>
                <a:gd name="T7" fmla="*/ 112445 h 77"/>
                <a:gd name="T8" fmla="*/ 126560 w 101"/>
                <a:gd name="T9" fmla="*/ 14368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" name="Freeform 471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118600 w 103"/>
                <a:gd name="T1" fmla="*/ 125557 h 66"/>
                <a:gd name="T2" fmla="*/ 208071 w 103"/>
                <a:gd name="T3" fmla="*/ 0 h 66"/>
                <a:gd name="T4" fmla="*/ 112358 w 103"/>
                <a:gd name="T5" fmla="*/ 102538 h 66"/>
                <a:gd name="T6" fmla="*/ 0 w 103"/>
                <a:gd name="T7" fmla="*/ 87890 h 66"/>
                <a:gd name="T8" fmla="*/ 118600 w 103"/>
                <a:gd name="T9" fmla="*/ 12555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Oval 472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551" name="Freeform 473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77325 w 79"/>
                <a:gd name="T1" fmla="*/ 6244 h 45"/>
                <a:gd name="T2" fmla="*/ 0 w 79"/>
                <a:gd name="T3" fmla="*/ 93663 h 45"/>
                <a:gd name="T4" fmla="*/ 83595 w 79"/>
                <a:gd name="T5" fmla="*/ 24977 h 45"/>
                <a:gd name="T6" fmla="*/ 165100 w 79"/>
                <a:gd name="T7" fmla="*/ 43709 h 45"/>
                <a:gd name="T8" fmla="*/ 77325 w 79"/>
                <a:gd name="T9" fmla="*/ 6244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" name="Freeform 474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81505 w 79"/>
                <a:gd name="T1" fmla="*/ 4158 h 42"/>
                <a:gd name="T2" fmla="*/ 0 w 79"/>
                <a:gd name="T3" fmla="*/ 87313 h 42"/>
                <a:gd name="T4" fmla="*/ 83595 w 79"/>
                <a:gd name="T5" fmla="*/ 12473 h 42"/>
                <a:gd name="T6" fmla="*/ 165100 w 79"/>
                <a:gd name="T7" fmla="*/ 37420 h 42"/>
                <a:gd name="T8" fmla="*/ 81505 w 79"/>
                <a:gd name="T9" fmla="*/ 415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" name="Freeform 475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97869 w 77"/>
                <a:gd name="T1" fmla="*/ 109807 h 59"/>
                <a:gd name="T2" fmla="*/ 149926 w 77"/>
                <a:gd name="T3" fmla="*/ 0 h 59"/>
                <a:gd name="T4" fmla="*/ 85375 w 77"/>
                <a:gd name="T5" fmla="*/ 89089 h 59"/>
                <a:gd name="T6" fmla="*/ 0 w 77"/>
                <a:gd name="T7" fmla="*/ 84945 h 59"/>
                <a:gd name="T8" fmla="*/ 97869 w 77"/>
                <a:gd name="T9" fmla="*/ 10980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" name="Freeform 476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92238 w 78"/>
                <a:gd name="T1" fmla="*/ 96393 h 50"/>
                <a:gd name="T2" fmla="*/ 159320 w 78"/>
                <a:gd name="T3" fmla="*/ 0 h 50"/>
                <a:gd name="T4" fmla="*/ 85949 w 78"/>
                <a:gd name="T5" fmla="*/ 77534 h 50"/>
                <a:gd name="T6" fmla="*/ 0 w 78"/>
                <a:gd name="T7" fmla="*/ 67056 h 50"/>
                <a:gd name="T8" fmla="*/ 92238 w 78"/>
                <a:gd name="T9" fmla="*/ 9639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" name="Oval 477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556" name="Freeform 478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58295 w 61"/>
                <a:gd name="T1" fmla="*/ 4173 h 35"/>
                <a:gd name="T2" fmla="*/ 0 w 61"/>
                <a:gd name="T3" fmla="*/ 73025 h 35"/>
                <a:gd name="T4" fmla="*/ 64541 w 61"/>
                <a:gd name="T5" fmla="*/ 18778 h 35"/>
                <a:gd name="T6" fmla="*/ 127000 w 61"/>
                <a:gd name="T7" fmla="*/ 33383 h 35"/>
                <a:gd name="T8" fmla="*/ 58295 w 61"/>
                <a:gd name="T9" fmla="*/ 4173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" name="Freeform 479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62459 w 61"/>
                <a:gd name="T1" fmla="*/ 4137 h 33"/>
                <a:gd name="T2" fmla="*/ 0 w 61"/>
                <a:gd name="T3" fmla="*/ 68263 h 33"/>
                <a:gd name="T4" fmla="*/ 64541 w 61"/>
                <a:gd name="T5" fmla="*/ 10343 h 33"/>
                <a:gd name="T6" fmla="*/ 127000 w 61"/>
                <a:gd name="T7" fmla="*/ 28960 h 33"/>
                <a:gd name="T8" fmla="*/ 62459 w 61"/>
                <a:gd name="T9" fmla="*/ 4137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" name="Freeform 480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75554 w 59"/>
                <a:gd name="T1" fmla="*/ 88417 h 46"/>
                <a:gd name="T2" fmla="*/ 117529 w 59"/>
                <a:gd name="T3" fmla="*/ 0 h 46"/>
                <a:gd name="T4" fmla="*/ 67159 w 59"/>
                <a:gd name="T5" fmla="*/ 71576 h 46"/>
                <a:gd name="T6" fmla="*/ 0 w 59"/>
                <a:gd name="T7" fmla="*/ 67366 h 46"/>
                <a:gd name="T8" fmla="*/ 75554 w 59"/>
                <a:gd name="T9" fmla="*/ 8841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" name="Freeform 481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70787 w 61"/>
                <a:gd name="T1" fmla="*/ 76200 h 39"/>
                <a:gd name="T2" fmla="*/ 122836 w 61"/>
                <a:gd name="T3" fmla="*/ 0 h 39"/>
                <a:gd name="T4" fmla="*/ 66623 w 61"/>
                <a:gd name="T5" fmla="*/ 61383 h 39"/>
                <a:gd name="T6" fmla="*/ 0 w 61"/>
                <a:gd name="T7" fmla="*/ 50800 h 39"/>
                <a:gd name="T8" fmla="*/ 70787 w 61"/>
                <a:gd name="T9" fmla="*/ 7620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" name="Freeform 482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336300 w 171"/>
                <a:gd name="T1" fmla="*/ 104384 h 146"/>
                <a:gd name="T2" fmla="*/ 215148 w 171"/>
                <a:gd name="T3" fmla="*/ 277660 h 146"/>
                <a:gd name="T4" fmla="*/ 20888 w 171"/>
                <a:gd name="T5" fmla="*/ 200416 h 146"/>
                <a:gd name="T6" fmla="*/ 139951 w 171"/>
                <a:gd name="T7" fmla="*/ 27140 h 146"/>
                <a:gd name="T8" fmla="*/ 336300 w 171"/>
                <a:gd name="T9" fmla="*/ 104384 h 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" name="Freeform 483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108550 w 127"/>
                <a:gd name="T1" fmla="*/ 25101 h 85"/>
                <a:gd name="T2" fmla="*/ 16700 w 127"/>
                <a:gd name="T3" fmla="*/ 177800 h 85"/>
                <a:gd name="T4" fmla="*/ 127338 w 127"/>
                <a:gd name="T5" fmla="*/ 46019 h 85"/>
                <a:gd name="T6" fmla="*/ 265113 w 127"/>
                <a:gd name="T7" fmla="*/ 31376 h 85"/>
                <a:gd name="T8" fmla="*/ 108550 w 127"/>
                <a:gd name="T9" fmla="*/ 25101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" name="Freeform 484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114813 w 127"/>
                <a:gd name="T1" fmla="*/ 25090 h 82"/>
                <a:gd name="T2" fmla="*/ 16700 w 127"/>
                <a:gd name="T3" fmla="*/ 171450 h 82"/>
                <a:gd name="T4" fmla="*/ 123163 w 127"/>
                <a:gd name="T5" fmla="*/ 35545 h 82"/>
                <a:gd name="T6" fmla="*/ 265113 w 127"/>
                <a:gd name="T7" fmla="*/ 27181 h 82"/>
                <a:gd name="T8" fmla="*/ 114813 w 127"/>
                <a:gd name="T9" fmla="*/ 2509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" name="Freeform 485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167509 w 116"/>
                <a:gd name="T1" fmla="*/ 169682 h 97"/>
                <a:gd name="T2" fmla="*/ 211480 w 116"/>
                <a:gd name="T3" fmla="*/ 0 h 97"/>
                <a:gd name="T4" fmla="*/ 140289 w 116"/>
                <a:gd name="T5" fmla="*/ 150829 h 97"/>
                <a:gd name="T6" fmla="*/ 0 w 116"/>
                <a:gd name="T7" fmla="*/ 184346 h 97"/>
                <a:gd name="T8" fmla="*/ 167509 w 116"/>
                <a:gd name="T9" fmla="*/ 169682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" name="Freeform 486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158905 w 123"/>
                <a:gd name="T1" fmla="*/ 156521 h 89"/>
                <a:gd name="T2" fmla="*/ 232085 w 123"/>
                <a:gd name="T3" fmla="*/ 0 h 89"/>
                <a:gd name="T4" fmla="*/ 144269 w 123"/>
                <a:gd name="T5" fmla="*/ 135651 h 89"/>
                <a:gd name="T6" fmla="*/ 0 w 123"/>
                <a:gd name="T7" fmla="*/ 162782 h 89"/>
                <a:gd name="T8" fmla="*/ 158905 w 123"/>
                <a:gd name="T9" fmla="*/ 156521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" name="Oval 487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566" name="Freeform 488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127379 w 130"/>
                <a:gd name="T1" fmla="*/ 10471 h 94"/>
                <a:gd name="T2" fmla="*/ 0 w 130"/>
                <a:gd name="T3" fmla="*/ 196850 h 94"/>
                <a:gd name="T4" fmla="*/ 137820 w 130"/>
                <a:gd name="T5" fmla="*/ 52354 h 94"/>
                <a:gd name="T6" fmla="*/ 271463 w 130"/>
                <a:gd name="T7" fmla="*/ 92143 h 94"/>
                <a:gd name="T8" fmla="*/ 127379 w 130"/>
                <a:gd name="T9" fmla="*/ 10471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" name="Freeform 489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131555 w 130"/>
                <a:gd name="T1" fmla="*/ 10463 h 88"/>
                <a:gd name="T2" fmla="*/ 0 w 130"/>
                <a:gd name="T3" fmla="*/ 184150 h 88"/>
                <a:gd name="T4" fmla="*/ 137820 w 130"/>
                <a:gd name="T5" fmla="*/ 29297 h 88"/>
                <a:gd name="T6" fmla="*/ 271463 w 130"/>
                <a:gd name="T7" fmla="*/ 79519 h 88"/>
                <a:gd name="T8" fmla="*/ 131555 w 130"/>
                <a:gd name="T9" fmla="*/ 10463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Freeform 490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161043 w 126"/>
                <a:gd name="T1" fmla="*/ 229994 h 123"/>
                <a:gd name="T2" fmla="*/ 246793 w 126"/>
                <a:gd name="T3" fmla="*/ 0 h 123"/>
                <a:gd name="T4" fmla="*/ 140128 w 126"/>
                <a:gd name="T5" fmla="*/ 190268 h 123"/>
                <a:gd name="T6" fmla="*/ 0 w 126"/>
                <a:gd name="T7" fmla="*/ 177723 h 123"/>
                <a:gd name="T8" fmla="*/ 161043 w 126"/>
                <a:gd name="T9" fmla="*/ 229994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" name="Freeform 491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150912 w 128"/>
                <a:gd name="T1" fmla="*/ 200297 h 105"/>
                <a:gd name="T2" fmla="*/ 262000 w 128"/>
                <a:gd name="T3" fmla="*/ 0 h 105"/>
                <a:gd name="T4" fmla="*/ 142528 w 128"/>
                <a:gd name="T5" fmla="*/ 162741 h 105"/>
                <a:gd name="T6" fmla="*/ 0 w 128"/>
                <a:gd name="T7" fmla="*/ 137704 h 105"/>
                <a:gd name="T8" fmla="*/ 150912 w 128"/>
                <a:gd name="T9" fmla="*/ 200297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" name="Freeform 492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102266 w 143"/>
                <a:gd name="T1" fmla="*/ 46025 h 129"/>
                <a:gd name="T2" fmla="*/ 39654 w 143"/>
                <a:gd name="T3" fmla="*/ 269875 h 129"/>
                <a:gd name="T4" fmla="*/ 133572 w 143"/>
                <a:gd name="T5" fmla="*/ 73222 h 129"/>
                <a:gd name="T6" fmla="*/ 298450 w 143"/>
                <a:gd name="T7" fmla="*/ 29289 h 129"/>
                <a:gd name="T8" fmla="*/ 102266 w 143"/>
                <a:gd name="T9" fmla="*/ 46025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" name="Freeform 493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139771 w 156"/>
                <a:gd name="T1" fmla="*/ 29428 h 108"/>
                <a:gd name="T2" fmla="*/ 22948 w 156"/>
                <a:gd name="T3" fmla="*/ 227013 h 108"/>
                <a:gd name="T4" fmla="*/ 150202 w 156"/>
                <a:gd name="T5" fmla="*/ 44141 h 108"/>
                <a:gd name="T6" fmla="*/ 325438 w 156"/>
                <a:gd name="T7" fmla="*/ 44141 h 108"/>
                <a:gd name="T8" fmla="*/ 139771 w 156"/>
                <a:gd name="T9" fmla="*/ 29428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572" name="Straight Connector 187"/>
          <p:cNvCxnSpPr/>
          <p:nvPr/>
        </p:nvCxnSpPr>
        <p:spPr>
          <a:xfrm>
            <a:off x="3371850" y="4198144"/>
            <a:ext cx="2824163" cy="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188"/>
          <p:cNvCxnSpPr/>
          <p:nvPr/>
        </p:nvCxnSpPr>
        <p:spPr>
          <a:xfrm flipV="1">
            <a:off x="6201966" y="1478756"/>
            <a:ext cx="0" cy="2719388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Oval 194"/>
          <p:cNvSpPr/>
          <p:nvPr/>
        </p:nvSpPr>
        <p:spPr>
          <a:xfrm>
            <a:off x="1079897" y="1651397"/>
            <a:ext cx="289322" cy="2905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79" name="TextBox 578"/>
          <p:cNvSpPr txBox="1">
            <a:spLocks noChangeArrowheads="1"/>
          </p:cNvSpPr>
          <p:nvPr/>
        </p:nvSpPr>
        <p:spPr bwMode="auto">
          <a:xfrm>
            <a:off x="1078707" y="1674019"/>
            <a:ext cx="295594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d-ID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0</a:t>
            </a:r>
            <a:r>
              <a:rPr lang="en-US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1</a:t>
            </a:r>
            <a:endParaRPr lang="id-ID" altLang="zh-CN" sz="1100" b="1" dirty="0">
              <a:solidFill>
                <a:srgbClr val="2A303C"/>
              </a:solidFill>
              <a:latin typeface="Raleway" pitchFamily="34" charset="0"/>
            </a:endParaRPr>
          </a:p>
        </p:txBody>
      </p:sp>
      <p:sp>
        <p:nvSpPr>
          <p:cNvPr id="580" name="TextBox 579"/>
          <p:cNvSpPr txBox="1"/>
          <p:nvPr/>
        </p:nvSpPr>
        <p:spPr>
          <a:xfrm>
            <a:off x="1404938" y="1891904"/>
            <a:ext cx="1554956" cy="315471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1404937" y="1651398"/>
            <a:ext cx="1061829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在此输入标题</a:t>
            </a:r>
            <a:endParaRPr lang="id-ID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82" name="Oval 225"/>
          <p:cNvSpPr/>
          <p:nvPr/>
        </p:nvSpPr>
        <p:spPr>
          <a:xfrm>
            <a:off x="3543405" y="1232396"/>
            <a:ext cx="289322" cy="2893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83" name="TextBox 582"/>
          <p:cNvSpPr txBox="1">
            <a:spLocks noChangeArrowheads="1"/>
          </p:cNvSpPr>
          <p:nvPr/>
        </p:nvSpPr>
        <p:spPr bwMode="auto">
          <a:xfrm>
            <a:off x="3542214" y="1253827"/>
            <a:ext cx="295594" cy="23852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d-ID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0</a:t>
            </a:r>
            <a:r>
              <a:rPr lang="en-US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2</a:t>
            </a:r>
            <a:endParaRPr lang="id-ID" altLang="zh-CN" sz="1100" b="1" dirty="0">
              <a:solidFill>
                <a:srgbClr val="2A303C"/>
              </a:solidFill>
              <a:latin typeface="Raleway" pitchFamily="34" charset="0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3869636" y="1472902"/>
            <a:ext cx="1389460" cy="450056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3869635" y="1232395"/>
            <a:ext cx="1061829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在此输入标题</a:t>
            </a:r>
            <a:endParaRPr lang="id-ID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90" name="Oval 291"/>
          <p:cNvSpPr/>
          <p:nvPr/>
        </p:nvSpPr>
        <p:spPr>
          <a:xfrm>
            <a:off x="3748088" y="3140868"/>
            <a:ext cx="289322" cy="2905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91" name="TextBox 590"/>
          <p:cNvSpPr txBox="1">
            <a:spLocks noChangeArrowheads="1"/>
          </p:cNvSpPr>
          <p:nvPr/>
        </p:nvSpPr>
        <p:spPr bwMode="auto">
          <a:xfrm>
            <a:off x="3746897" y="3163492"/>
            <a:ext cx="295594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d-ID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0</a:t>
            </a:r>
            <a:r>
              <a:rPr lang="en-US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3</a:t>
            </a:r>
            <a:endParaRPr lang="id-ID" altLang="zh-CN" sz="1100" b="1" dirty="0">
              <a:solidFill>
                <a:srgbClr val="2A303C"/>
              </a:solidFill>
              <a:latin typeface="Raleway" pitchFamily="34" charset="0"/>
            </a:endParaRPr>
          </a:p>
        </p:txBody>
      </p:sp>
      <p:sp>
        <p:nvSpPr>
          <p:cNvPr id="592" name="TextBox 591"/>
          <p:cNvSpPr txBox="1"/>
          <p:nvPr/>
        </p:nvSpPr>
        <p:spPr>
          <a:xfrm>
            <a:off x="4073129" y="3381376"/>
            <a:ext cx="1389459" cy="450056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593" name="TextBox 592"/>
          <p:cNvSpPr txBox="1"/>
          <p:nvPr/>
        </p:nvSpPr>
        <p:spPr>
          <a:xfrm>
            <a:off x="4073129" y="3140869"/>
            <a:ext cx="1061829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在此输入标题</a:t>
            </a:r>
            <a:endParaRPr lang="id-ID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94" name="Oval 295"/>
          <p:cNvSpPr/>
          <p:nvPr/>
        </p:nvSpPr>
        <p:spPr>
          <a:xfrm>
            <a:off x="6399684" y="3588250"/>
            <a:ext cx="289322" cy="2893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95" name="TextBox 594"/>
          <p:cNvSpPr txBox="1">
            <a:spLocks noChangeArrowheads="1"/>
          </p:cNvSpPr>
          <p:nvPr/>
        </p:nvSpPr>
        <p:spPr bwMode="auto">
          <a:xfrm>
            <a:off x="6397304" y="3609682"/>
            <a:ext cx="295594" cy="23852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d-ID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0</a:t>
            </a:r>
            <a:r>
              <a:rPr lang="en-US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4</a:t>
            </a:r>
            <a:endParaRPr lang="id-ID" altLang="zh-CN" sz="1100" b="1" dirty="0">
              <a:solidFill>
                <a:srgbClr val="2A303C"/>
              </a:solidFill>
              <a:latin typeface="Raleway" pitchFamily="34" charset="0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6724725" y="3828756"/>
            <a:ext cx="1785938" cy="322659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597" name="TextBox 596"/>
          <p:cNvSpPr txBox="1"/>
          <p:nvPr/>
        </p:nvSpPr>
        <p:spPr>
          <a:xfrm>
            <a:off x="6724725" y="3588250"/>
            <a:ext cx="1061829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在此输入标题</a:t>
            </a:r>
            <a:endParaRPr lang="id-ID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98" name="Oval 299"/>
          <p:cNvSpPr/>
          <p:nvPr/>
        </p:nvSpPr>
        <p:spPr>
          <a:xfrm>
            <a:off x="5607844" y="591741"/>
            <a:ext cx="290513" cy="2893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99" name="TextBox 598"/>
          <p:cNvSpPr txBox="1">
            <a:spLocks noChangeArrowheads="1"/>
          </p:cNvSpPr>
          <p:nvPr/>
        </p:nvSpPr>
        <p:spPr bwMode="auto">
          <a:xfrm>
            <a:off x="5606654" y="614363"/>
            <a:ext cx="295594" cy="23852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d-ID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0</a:t>
            </a:r>
            <a:r>
              <a:rPr lang="en-US" altLang="zh-CN" sz="1100" b="1" dirty="0" smtClean="0">
                <a:solidFill>
                  <a:srgbClr val="2A303C"/>
                </a:solidFill>
                <a:latin typeface="Raleway" pitchFamily="34" charset="0"/>
              </a:rPr>
              <a:t>5</a:t>
            </a:r>
            <a:endParaRPr lang="id-ID" altLang="zh-CN" sz="1100" b="1" dirty="0">
              <a:solidFill>
                <a:srgbClr val="2A303C"/>
              </a:solidFill>
              <a:latin typeface="Raleway" pitchFamily="34" charset="0"/>
            </a:endParaRPr>
          </a:p>
        </p:txBody>
      </p:sp>
      <p:sp>
        <p:nvSpPr>
          <p:cNvPr id="600" name="TextBox 599"/>
          <p:cNvSpPr txBox="1"/>
          <p:nvPr/>
        </p:nvSpPr>
        <p:spPr>
          <a:xfrm>
            <a:off x="5934075" y="832248"/>
            <a:ext cx="1389460" cy="450056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</a:t>
            </a:r>
            <a:endParaRPr lang="en-US" altLang="zh-CN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5934075" y="591741"/>
            <a:ext cx="1061829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在此输入标题</a:t>
            </a:r>
            <a:endParaRPr lang="id-ID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62" name="剪去同侧角的矩形 261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264" name="直接连接符 263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3.54167E-6 -0.5893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9" dur="12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25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58935 L 0.26029 -0.5893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4" dur="12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5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12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75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29 -0.58935 L 0.25899 -0.0064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750"/>
                            </p:stCondLst>
                            <p:childTnLst>
                              <p:par>
                                <p:cTn id="8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2" dur="12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25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99 -0.00648 L 0.5698 -0.0064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7" dur="12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25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9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250"/>
                            </p:stCondLst>
                            <p:childTnLst>
                              <p:par>
                                <p:cTn id="1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98 -0.00648 L 0.57045 -0.4953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250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2" dur="12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25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045 -0.49537 L 0.7806 -0.49445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uild="allAtOnce"/>
      <p:bldP spid="578" grpId="0" animBg="1"/>
      <p:bldP spid="579" grpId="0"/>
      <p:bldP spid="580" grpId="0"/>
      <p:bldP spid="581" grpId="0"/>
      <p:bldP spid="582" grpId="0" animBg="1"/>
      <p:bldP spid="583" grpId="0"/>
      <p:bldP spid="584" grpId="0"/>
      <p:bldP spid="585" grpId="0"/>
      <p:bldP spid="590" grpId="0" animBg="1"/>
      <p:bldP spid="591" grpId="0"/>
      <p:bldP spid="592" grpId="0"/>
      <p:bldP spid="593" grpId="0"/>
      <p:bldP spid="594" grpId="0" animBg="1"/>
      <p:bldP spid="595" grpId="0"/>
      <p:bldP spid="596" grpId="0"/>
      <p:bldP spid="597" grpId="0"/>
      <p:bldP spid="598" grpId="0" animBg="1"/>
      <p:bldP spid="599" grpId="0"/>
      <p:bldP spid="600" grpId="0"/>
      <p:bldP spid="6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成果形式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21" name="Straight Connector 53"/>
          <p:cNvCxnSpPr/>
          <p:nvPr/>
        </p:nvCxnSpPr>
        <p:spPr>
          <a:xfrm>
            <a:off x="2449513" y="1602328"/>
            <a:ext cx="0" cy="2625606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4"/>
          <p:cNvCxnSpPr/>
          <p:nvPr/>
        </p:nvCxnSpPr>
        <p:spPr>
          <a:xfrm>
            <a:off x="4522788" y="1602328"/>
            <a:ext cx="0" cy="2625606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5"/>
          <p:cNvCxnSpPr/>
          <p:nvPr/>
        </p:nvCxnSpPr>
        <p:spPr>
          <a:xfrm>
            <a:off x="6588125" y="1602328"/>
            <a:ext cx="0" cy="2625606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61988" y="3376266"/>
            <a:ext cx="1533525" cy="58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altLang="zh-CN" sz="800" dirty="0">
              <a:solidFill>
                <a:schemeClr val="bg1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744538" y="2837284"/>
            <a:ext cx="1368425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输入</a:t>
            </a:r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88975" y="3097634"/>
            <a:ext cx="1479550" cy="33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000" dirty="0" smtClean="0">
                <a:solidFill>
                  <a:schemeClr val="bg1"/>
                </a:solidFill>
              </a:rPr>
              <a:t>文字内容</a:t>
            </a: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27" name="Group 40"/>
          <p:cNvGrpSpPr>
            <a:grpSpLocks/>
          </p:cNvGrpSpPr>
          <p:nvPr/>
        </p:nvGrpSpPr>
        <p:grpSpPr bwMode="auto">
          <a:xfrm>
            <a:off x="740780" y="2756401"/>
            <a:ext cx="1374720" cy="60845"/>
            <a:chOff x="2055030" y="1463669"/>
            <a:chExt cx="2304256" cy="544908"/>
          </a:xfrm>
          <a:solidFill>
            <a:schemeClr val="bg1"/>
          </a:solidFill>
        </p:grpSpPr>
        <p:sp>
          <p:nvSpPr>
            <p:cNvPr id="28" name="Rectangle 42"/>
            <p:cNvSpPr/>
            <p:nvPr/>
          </p:nvSpPr>
          <p:spPr>
            <a:xfrm>
              <a:off x="2056007" y="1462953"/>
              <a:ext cx="577417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" name="Rectangle 43"/>
            <p:cNvSpPr/>
            <p:nvPr/>
          </p:nvSpPr>
          <p:spPr>
            <a:xfrm>
              <a:off x="2633424" y="1462953"/>
              <a:ext cx="574757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" name="Rectangle 44"/>
            <p:cNvSpPr/>
            <p:nvPr/>
          </p:nvSpPr>
          <p:spPr>
            <a:xfrm>
              <a:off x="3208180" y="1462953"/>
              <a:ext cx="577418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" name="Rectangle 45"/>
            <p:cNvSpPr/>
            <p:nvPr/>
          </p:nvSpPr>
          <p:spPr>
            <a:xfrm>
              <a:off x="3785599" y="1462953"/>
              <a:ext cx="574757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2" name="Freeform 16"/>
          <p:cNvSpPr>
            <a:spLocks/>
          </p:cNvSpPr>
          <p:nvPr/>
        </p:nvSpPr>
        <p:spPr bwMode="auto">
          <a:xfrm>
            <a:off x="1327150" y="4069184"/>
            <a:ext cx="195263" cy="158750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733675" y="3376266"/>
            <a:ext cx="1533525" cy="58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altLang="zh-CN" sz="800" dirty="0">
              <a:solidFill>
                <a:schemeClr val="bg1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2816225" y="2837284"/>
            <a:ext cx="1368425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输入小标题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2760663" y="3097634"/>
            <a:ext cx="1479550" cy="33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</a:rPr>
              <a:t>文字内容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grpSp>
        <p:nvGrpSpPr>
          <p:cNvPr id="36" name="Group 90"/>
          <p:cNvGrpSpPr>
            <a:grpSpLocks/>
          </p:cNvGrpSpPr>
          <p:nvPr/>
        </p:nvGrpSpPr>
        <p:grpSpPr bwMode="auto">
          <a:xfrm>
            <a:off x="2812467" y="2756401"/>
            <a:ext cx="1374720" cy="60845"/>
            <a:chOff x="2055030" y="1463669"/>
            <a:chExt cx="2304256" cy="544908"/>
          </a:xfrm>
          <a:solidFill>
            <a:schemeClr val="bg1"/>
          </a:solidFill>
        </p:grpSpPr>
        <p:sp>
          <p:nvSpPr>
            <p:cNvPr id="37" name="Rectangle 92"/>
            <p:cNvSpPr/>
            <p:nvPr/>
          </p:nvSpPr>
          <p:spPr>
            <a:xfrm>
              <a:off x="2056007" y="1462953"/>
              <a:ext cx="577418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8" name="Rectangle 93"/>
            <p:cNvSpPr/>
            <p:nvPr/>
          </p:nvSpPr>
          <p:spPr>
            <a:xfrm>
              <a:off x="2633426" y="1462953"/>
              <a:ext cx="574757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9" name="Rectangle 94"/>
            <p:cNvSpPr/>
            <p:nvPr/>
          </p:nvSpPr>
          <p:spPr>
            <a:xfrm>
              <a:off x="3208182" y="1462953"/>
              <a:ext cx="577417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0" name="Rectangle 95"/>
            <p:cNvSpPr/>
            <p:nvPr/>
          </p:nvSpPr>
          <p:spPr>
            <a:xfrm>
              <a:off x="3785599" y="1462953"/>
              <a:ext cx="574757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41" name="Freeform 16"/>
          <p:cNvSpPr>
            <a:spLocks/>
          </p:cNvSpPr>
          <p:nvPr/>
        </p:nvSpPr>
        <p:spPr bwMode="auto">
          <a:xfrm>
            <a:off x="3398838" y="4069184"/>
            <a:ext cx="195262" cy="158750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805363" y="3376266"/>
            <a:ext cx="1533525" cy="58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altLang="zh-CN" sz="800" dirty="0">
              <a:solidFill>
                <a:schemeClr val="bg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887913" y="2837284"/>
            <a:ext cx="1368425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输入小标题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4832350" y="3097634"/>
            <a:ext cx="1479550" cy="33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</a:rPr>
              <a:t>文字内容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grpSp>
        <p:nvGrpSpPr>
          <p:cNvPr id="45" name="Group 101"/>
          <p:cNvGrpSpPr>
            <a:grpSpLocks/>
          </p:cNvGrpSpPr>
          <p:nvPr/>
        </p:nvGrpSpPr>
        <p:grpSpPr bwMode="auto">
          <a:xfrm>
            <a:off x="4884155" y="2756401"/>
            <a:ext cx="1374720" cy="60845"/>
            <a:chOff x="2055030" y="1463669"/>
            <a:chExt cx="2304256" cy="544908"/>
          </a:xfrm>
          <a:solidFill>
            <a:schemeClr val="bg1"/>
          </a:solidFill>
        </p:grpSpPr>
        <p:sp>
          <p:nvSpPr>
            <p:cNvPr id="46" name="Rectangle 103"/>
            <p:cNvSpPr/>
            <p:nvPr/>
          </p:nvSpPr>
          <p:spPr>
            <a:xfrm>
              <a:off x="2056007" y="1462953"/>
              <a:ext cx="577417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7" name="Rectangle 104"/>
            <p:cNvSpPr/>
            <p:nvPr/>
          </p:nvSpPr>
          <p:spPr>
            <a:xfrm>
              <a:off x="2633424" y="1462953"/>
              <a:ext cx="574757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8" name="Rectangle 105"/>
            <p:cNvSpPr/>
            <p:nvPr/>
          </p:nvSpPr>
          <p:spPr>
            <a:xfrm>
              <a:off x="3208180" y="1462953"/>
              <a:ext cx="577418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9" name="Rectangle 106"/>
            <p:cNvSpPr/>
            <p:nvPr/>
          </p:nvSpPr>
          <p:spPr>
            <a:xfrm>
              <a:off x="3785599" y="1462953"/>
              <a:ext cx="574757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0" name="Freeform 16"/>
          <p:cNvSpPr>
            <a:spLocks/>
          </p:cNvSpPr>
          <p:nvPr/>
        </p:nvSpPr>
        <p:spPr bwMode="auto">
          <a:xfrm>
            <a:off x="5470525" y="4069184"/>
            <a:ext cx="195263" cy="158750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6875463" y="3376266"/>
            <a:ext cx="1535112" cy="58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altLang="zh-CN" sz="800" dirty="0">
              <a:solidFill>
                <a:schemeClr val="bg1"/>
              </a:solidFill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6958013" y="2837284"/>
            <a:ext cx="1370012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输入小标题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6902450" y="3097634"/>
            <a:ext cx="1481138" cy="33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1100" dirty="0">
                <a:solidFill>
                  <a:schemeClr val="bg1"/>
                </a:solidFill>
              </a:rPr>
              <a:t>文字内容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grpSp>
        <p:nvGrpSpPr>
          <p:cNvPr id="54" name="Group 112"/>
          <p:cNvGrpSpPr>
            <a:grpSpLocks/>
          </p:cNvGrpSpPr>
          <p:nvPr/>
        </p:nvGrpSpPr>
        <p:grpSpPr bwMode="auto">
          <a:xfrm>
            <a:off x="6954337" y="2756401"/>
            <a:ext cx="1376142" cy="60845"/>
            <a:chOff x="2055030" y="1463669"/>
            <a:chExt cx="2304256" cy="544908"/>
          </a:xfrm>
          <a:solidFill>
            <a:schemeClr val="bg1"/>
          </a:solidFill>
        </p:grpSpPr>
        <p:sp>
          <p:nvSpPr>
            <p:cNvPr id="55" name="Rectangle 114"/>
            <p:cNvSpPr/>
            <p:nvPr/>
          </p:nvSpPr>
          <p:spPr>
            <a:xfrm>
              <a:off x="2055869" y="1462953"/>
              <a:ext cx="576820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6" name="Rectangle 115"/>
            <p:cNvSpPr/>
            <p:nvPr/>
          </p:nvSpPr>
          <p:spPr>
            <a:xfrm>
              <a:off x="2632689" y="1462953"/>
              <a:ext cx="576822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7" name="Rectangle 116"/>
            <p:cNvSpPr/>
            <p:nvPr/>
          </p:nvSpPr>
          <p:spPr>
            <a:xfrm>
              <a:off x="3209511" y="1462953"/>
              <a:ext cx="574163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8" name="Rectangle 117"/>
            <p:cNvSpPr/>
            <p:nvPr/>
          </p:nvSpPr>
          <p:spPr>
            <a:xfrm>
              <a:off x="3783673" y="1462953"/>
              <a:ext cx="576820" cy="540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9" name="Freeform 16"/>
          <p:cNvSpPr>
            <a:spLocks/>
          </p:cNvSpPr>
          <p:nvPr/>
        </p:nvSpPr>
        <p:spPr bwMode="auto">
          <a:xfrm>
            <a:off x="7540625" y="4069184"/>
            <a:ext cx="195263" cy="158750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0" name="矩形 1"/>
          <p:cNvSpPr>
            <a:spLocks noChangeArrowheads="1"/>
          </p:cNvSpPr>
          <p:nvPr/>
        </p:nvSpPr>
        <p:spPr bwMode="auto">
          <a:xfrm>
            <a:off x="741363" y="1603100"/>
            <a:ext cx="1366837" cy="1127821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96" tIns="54448" rIns="108896" bIns="54448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2816225" y="1602328"/>
            <a:ext cx="1363663" cy="1127821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96" tIns="54448" rIns="108896" bIns="54448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2" name="矩形 7"/>
          <p:cNvSpPr>
            <a:spLocks noChangeArrowheads="1"/>
          </p:cNvSpPr>
          <p:nvPr/>
        </p:nvSpPr>
        <p:spPr bwMode="auto">
          <a:xfrm>
            <a:off x="6954838" y="1603100"/>
            <a:ext cx="1368425" cy="1127821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96" tIns="54448" rIns="108896" bIns="54448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" name="矩形 9"/>
          <p:cNvSpPr>
            <a:spLocks noChangeArrowheads="1"/>
          </p:cNvSpPr>
          <p:nvPr/>
        </p:nvSpPr>
        <p:spPr bwMode="auto">
          <a:xfrm>
            <a:off x="4884738" y="1603100"/>
            <a:ext cx="1374775" cy="1127048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96" tIns="54448" rIns="108896" bIns="54448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剪去同侧角的矩形 64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4" grpId="0"/>
      <p:bldP spid="25" grpId="0"/>
      <p:bldP spid="26" grpId="0"/>
      <p:bldP spid="32" grpId="0" animBg="1"/>
      <p:bldP spid="33" grpId="0"/>
      <p:bldP spid="34" grpId="0"/>
      <p:bldP spid="35" grpId="0"/>
      <p:bldP spid="41" grpId="0" animBg="1"/>
      <p:bldP spid="42" grpId="0"/>
      <p:bldP spid="43" grpId="0"/>
      <p:bldP spid="44" grpId="0"/>
      <p:bldP spid="50" grpId="0" animBg="1"/>
      <p:bldP spid="51" grpId="0"/>
      <p:bldP spid="52" grpId="0"/>
      <p:bldP spid="53" grpId="0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组合 83"/>
          <p:cNvGrpSpPr/>
          <p:nvPr/>
        </p:nvGrpSpPr>
        <p:grpSpPr>
          <a:xfrm>
            <a:off x="3231637" y="2745800"/>
            <a:ext cx="608740" cy="608740"/>
            <a:chOff x="2662999" y="1794089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8" name="Rounded Rectangle 34"/>
            <p:cNvSpPr/>
            <p:nvPr/>
          </p:nvSpPr>
          <p:spPr>
            <a:xfrm>
              <a:off x="2662999" y="1794089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30"/>
            <p:cNvGrpSpPr/>
            <p:nvPr/>
          </p:nvGrpSpPr>
          <p:grpSpPr>
            <a:xfrm>
              <a:off x="2808185" y="1971907"/>
              <a:ext cx="318368" cy="279216"/>
              <a:chOff x="3175" y="-1587"/>
              <a:chExt cx="490538" cy="430212"/>
            </a:xfrm>
            <a:grpFill/>
          </p:grpSpPr>
          <p:sp>
            <p:nvSpPr>
              <p:cNvPr id="24" name="Freeform 175"/>
              <p:cNvSpPr>
                <a:spLocks noEditPoints="1"/>
              </p:cNvSpPr>
              <p:nvPr/>
            </p:nvSpPr>
            <p:spPr bwMode="auto">
              <a:xfrm>
                <a:off x="3175" y="-1587"/>
                <a:ext cx="490538" cy="430212"/>
              </a:xfrm>
              <a:custGeom>
                <a:avLst/>
                <a:gdLst>
                  <a:gd name="T0" fmla="*/ 128 w 128"/>
                  <a:gd name="T1" fmla="*/ 66 h 112"/>
                  <a:gd name="T2" fmla="*/ 112 w 128"/>
                  <a:gd name="T3" fmla="*/ 6 h 112"/>
                  <a:gd name="T4" fmla="*/ 104 w 128"/>
                  <a:gd name="T5" fmla="*/ 0 h 112"/>
                  <a:gd name="T6" fmla="*/ 64 w 128"/>
                  <a:gd name="T7" fmla="*/ 0 h 112"/>
                  <a:gd name="T8" fmla="*/ 24 w 128"/>
                  <a:gd name="T9" fmla="*/ 0 h 112"/>
                  <a:gd name="T10" fmla="*/ 16 w 128"/>
                  <a:gd name="T11" fmla="*/ 6 h 112"/>
                  <a:gd name="T12" fmla="*/ 0 w 128"/>
                  <a:gd name="T13" fmla="*/ 66 h 112"/>
                  <a:gd name="T14" fmla="*/ 0 w 128"/>
                  <a:gd name="T15" fmla="*/ 68 h 112"/>
                  <a:gd name="T16" fmla="*/ 0 w 128"/>
                  <a:gd name="T17" fmla="*/ 96 h 112"/>
                  <a:gd name="T18" fmla="*/ 16 w 128"/>
                  <a:gd name="T19" fmla="*/ 112 h 112"/>
                  <a:gd name="T20" fmla="*/ 112 w 128"/>
                  <a:gd name="T21" fmla="*/ 112 h 112"/>
                  <a:gd name="T22" fmla="*/ 128 w 128"/>
                  <a:gd name="T23" fmla="*/ 96 h 112"/>
                  <a:gd name="T24" fmla="*/ 128 w 128"/>
                  <a:gd name="T25" fmla="*/ 68 h 112"/>
                  <a:gd name="T26" fmla="*/ 128 w 128"/>
                  <a:gd name="T27" fmla="*/ 66 h 112"/>
                  <a:gd name="T28" fmla="*/ 120 w 128"/>
                  <a:gd name="T29" fmla="*/ 96 h 112"/>
                  <a:gd name="T30" fmla="*/ 112 w 128"/>
                  <a:gd name="T31" fmla="*/ 104 h 112"/>
                  <a:gd name="T32" fmla="*/ 16 w 128"/>
                  <a:gd name="T33" fmla="*/ 104 h 112"/>
                  <a:gd name="T34" fmla="*/ 8 w 128"/>
                  <a:gd name="T35" fmla="*/ 96 h 112"/>
                  <a:gd name="T36" fmla="*/ 8 w 128"/>
                  <a:gd name="T37" fmla="*/ 68 h 112"/>
                  <a:gd name="T38" fmla="*/ 24 w 128"/>
                  <a:gd name="T39" fmla="*/ 8 h 112"/>
                  <a:gd name="T40" fmla="*/ 104 w 128"/>
                  <a:gd name="T41" fmla="*/ 8 h 112"/>
                  <a:gd name="T42" fmla="*/ 120 w 128"/>
                  <a:gd name="T43" fmla="*/ 68 h 112"/>
                  <a:gd name="T44" fmla="*/ 120 w 128"/>
                  <a:gd name="T4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12">
                    <a:moveTo>
                      <a:pt x="128" y="66"/>
                    </a:move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8" y="0"/>
                      <a:pt x="10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7" y="2"/>
                      <a:pt x="16" y="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21" y="112"/>
                      <a:pt x="128" y="105"/>
                      <a:pt x="128" y="96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7"/>
                      <a:pt x="128" y="67"/>
                      <a:pt x="128" y="66"/>
                    </a:cubicBezTo>
                    <a:close/>
                    <a:moveTo>
                      <a:pt x="120" y="96"/>
                    </a:moveTo>
                    <a:cubicBezTo>
                      <a:pt x="120" y="100"/>
                      <a:pt x="116" y="104"/>
                      <a:pt x="112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20" y="68"/>
                      <a:pt x="120" y="68"/>
                      <a:pt x="120" y="68"/>
                    </a:cubicBezTo>
                    <a:lnTo>
                      <a:pt x="120" y="96"/>
                    </a:ln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</a:endParaRPr>
              </a:p>
            </p:txBody>
          </p:sp>
          <p:sp>
            <p:nvSpPr>
              <p:cNvPr id="25" name="Freeform 176"/>
              <p:cNvSpPr>
                <a:spLocks noEditPoints="1"/>
              </p:cNvSpPr>
              <p:nvPr/>
            </p:nvSpPr>
            <p:spPr bwMode="auto">
              <a:xfrm>
                <a:off x="60325" y="58738"/>
                <a:ext cx="374650" cy="277812"/>
              </a:xfrm>
              <a:custGeom>
                <a:avLst/>
                <a:gdLst>
                  <a:gd name="T0" fmla="*/ 80 w 98"/>
                  <a:gd name="T1" fmla="*/ 0 h 72"/>
                  <a:gd name="T2" fmla="*/ 18 w 98"/>
                  <a:gd name="T3" fmla="*/ 0 h 72"/>
                  <a:gd name="T4" fmla="*/ 14 w 98"/>
                  <a:gd name="T5" fmla="*/ 3 h 72"/>
                  <a:gd name="T6" fmla="*/ 0 w 98"/>
                  <a:gd name="T7" fmla="*/ 51 h 72"/>
                  <a:gd name="T8" fmla="*/ 1 w 98"/>
                  <a:gd name="T9" fmla="*/ 54 h 72"/>
                  <a:gd name="T10" fmla="*/ 4 w 98"/>
                  <a:gd name="T11" fmla="*/ 56 h 72"/>
                  <a:gd name="T12" fmla="*/ 16 w 98"/>
                  <a:gd name="T13" fmla="*/ 56 h 72"/>
                  <a:gd name="T14" fmla="*/ 20 w 98"/>
                  <a:gd name="T15" fmla="*/ 56 h 72"/>
                  <a:gd name="T16" fmla="*/ 23 w 98"/>
                  <a:gd name="T17" fmla="*/ 56 h 72"/>
                  <a:gd name="T18" fmla="*/ 28 w 98"/>
                  <a:gd name="T19" fmla="*/ 68 h 72"/>
                  <a:gd name="T20" fmla="*/ 35 w 98"/>
                  <a:gd name="T21" fmla="*/ 72 h 72"/>
                  <a:gd name="T22" fmla="*/ 63 w 98"/>
                  <a:gd name="T23" fmla="*/ 72 h 72"/>
                  <a:gd name="T24" fmla="*/ 70 w 98"/>
                  <a:gd name="T25" fmla="*/ 68 h 72"/>
                  <a:gd name="T26" fmla="*/ 75 w 98"/>
                  <a:gd name="T27" fmla="*/ 56 h 72"/>
                  <a:gd name="T28" fmla="*/ 78 w 98"/>
                  <a:gd name="T29" fmla="*/ 56 h 72"/>
                  <a:gd name="T30" fmla="*/ 82 w 98"/>
                  <a:gd name="T31" fmla="*/ 56 h 72"/>
                  <a:gd name="T32" fmla="*/ 94 w 98"/>
                  <a:gd name="T33" fmla="*/ 56 h 72"/>
                  <a:gd name="T34" fmla="*/ 97 w 98"/>
                  <a:gd name="T35" fmla="*/ 54 h 72"/>
                  <a:gd name="T36" fmla="*/ 98 w 98"/>
                  <a:gd name="T37" fmla="*/ 51 h 72"/>
                  <a:gd name="T38" fmla="*/ 84 w 98"/>
                  <a:gd name="T39" fmla="*/ 3 h 72"/>
                  <a:gd name="T40" fmla="*/ 80 w 98"/>
                  <a:gd name="T41" fmla="*/ 0 h 72"/>
                  <a:gd name="T42" fmla="*/ 82 w 98"/>
                  <a:gd name="T43" fmla="*/ 48 h 72"/>
                  <a:gd name="T44" fmla="*/ 75 w 98"/>
                  <a:gd name="T45" fmla="*/ 48 h 72"/>
                  <a:gd name="T46" fmla="*/ 68 w 98"/>
                  <a:gd name="T47" fmla="*/ 52 h 72"/>
                  <a:gd name="T48" fmla="*/ 63 w 98"/>
                  <a:gd name="T49" fmla="*/ 64 h 72"/>
                  <a:gd name="T50" fmla="*/ 35 w 98"/>
                  <a:gd name="T51" fmla="*/ 64 h 72"/>
                  <a:gd name="T52" fmla="*/ 30 w 98"/>
                  <a:gd name="T53" fmla="*/ 52 h 72"/>
                  <a:gd name="T54" fmla="*/ 23 w 98"/>
                  <a:gd name="T55" fmla="*/ 48 h 72"/>
                  <a:gd name="T56" fmla="*/ 16 w 98"/>
                  <a:gd name="T57" fmla="*/ 48 h 72"/>
                  <a:gd name="T58" fmla="*/ 6 w 98"/>
                  <a:gd name="T59" fmla="*/ 48 h 72"/>
                  <a:gd name="T60" fmla="*/ 18 w 98"/>
                  <a:gd name="T61" fmla="*/ 4 h 72"/>
                  <a:gd name="T62" fmla="*/ 80 w 98"/>
                  <a:gd name="T63" fmla="*/ 4 h 72"/>
                  <a:gd name="T64" fmla="*/ 92 w 98"/>
                  <a:gd name="T65" fmla="*/ 48 h 72"/>
                  <a:gd name="T66" fmla="*/ 82 w 98"/>
                  <a:gd name="T67" fmla="*/ 4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72">
                    <a:moveTo>
                      <a:pt x="8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1"/>
                      <a:pt x="14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1" y="54"/>
                    </a:cubicBezTo>
                    <a:cubicBezTo>
                      <a:pt x="2" y="55"/>
                      <a:pt x="3" y="56"/>
                      <a:pt x="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70"/>
                      <a:pt x="32" y="72"/>
                      <a:pt x="35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6" y="72"/>
                      <a:pt x="68" y="70"/>
                      <a:pt x="70" y="68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6"/>
                      <a:pt x="96" y="55"/>
                      <a:pt x="97" y="54"/>
                    </a:cubicBezTo>
                    <a:cubicBezTo>
                      <a:pt x="98" y="53"/>
                      <a:pt x="98" y="52"/>
                      <a:pt x="98" y="51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1"/>
                      <a:pt x="82" y="0"/>
                      <a:pt x="80" y="0"/>
                    </a:cubicBezTo>
                    <a:close/>
                    <a:moveTo>
                      <a:pt x="82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2" y="48"/>
                      <a:pt x="70" y="50"/>
                      <a:pt x="68" y="5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0"/>
                      <a:pt x="26" y="48"/>
                      <a:pt x="23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92" y="48"/>
                      <a:pt x="92" y="48"/>
                      <a:pt x="92" y="48"/>
                    </a:cubicBezTo>
                    <a:lnTo>
                      <a:pt x="82" y="48"/>
                    </a:ln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710629" y="2745800"/>
            <a:ext cx="608740" cy="608740"/>
            <a:chOff x="348365" y="1453248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Rounded Rectangle 34"/>
            <p:cNvSpPr/>
            <p:nvPr/>
          </p:nvSpPr>
          <p:spPr>
            <a:xfrm>
              <a:off x="348365" y="1453248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50"/>
            <p:cNvSpPr>
              <a:spLocks noEditPoints="1"/>
            </p:cNvSpPr>
            <p:nvPr/>
          </p:nvSpPr>
          <p:spPr bwMode="auto">
            <a:xfrm>
              <a:off x="551354" y="1626772"/>
              <a:ext cx="202762" cy="255385"/>
            </a:xfrm>
            <a:custGeom>
              <a:avLst/>
              <a:gdLst/>
              <a:ahLst/>
              <a:cxnLst>
                <a:cxn ang="0">
                  <a:pos x="187" y="135"/>
                </a:cxn>
                <a:cxn ang="0">
                  <a:pos x="44" y="135"/>
                </a:cxn>
                <a:cxn ang="0">
                  <a:pos x="44" y="156"/>
                </a:cxn>
                <a:cxn ang="0">
                  <a:pos x="187" y="156"/>
                </a:cxn>
                <a:cxn ang="0">
                  <a:pos x="187" y="135"/>
                </a:cxn>
                <a:cxn ang="0">
                  <a:pos x="187" y="95"/>
                </a:cxn>
                <a:cxn ang="0">
                  <a:pos x="44" y="95"/>
                </a:cxn>
                <a:cxn ang="0">
                  <a:pos x="44" y="115"/>
                </a:cxn>
                <a:cxn ang="0">
                  <a:pos x="187" y="115"/>
                </a:cxn>
                <a:cxn ang="0">
                  <a:pos x="187" y="95"/>
                </a:cxn>
                <a:cxn ang="0">
                  <a:pos x="187" y="54"/>
                </a:cxn>
                <a:cxn ang="0">
                  <a:pos x="44" y="54"/>
                </a:cxn>
                <a:cxn ang="0">
                  <a:pos x="44" y="75"/>
                </a:cxn>
                <a:cxn ang="0">
                  <a:pos x="187" y="75"/>
                </a:cxn>
                <a:cxn ang="0">
                  <a:pos x="187" y="54"/>
                </a:cxn>
                <a:cxn ang="0">
                  <a:pos x="44" y="196"/>
                </a:cxn>
                <a:cxn ang="0">
                  <a:pos x="116" y="196"/>
                </a:cxn>
                <a:cxn ang="0">
                  <a:pos x="116" y="176"/>
                </a:cxn>
                <a:cxn ang="0">
                  <a:pos x="44" y="176"/>
                </a:cxn>
                <a:cxn ang="0">
                  <a:pos x="44" y="196"/>
                </a:cxn>
                <a:cxn ang="0">
                  <a:pos x="233" y="29"/>
                </a:cxn>
                <a:cxn ang="0">
                  <a:pos x="233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29" y="301"/>
                </a:cxn>
                <a:cxn ang="0">
                  <a:pos x="29" y="330"/>
                </a:cxn>
                <a:cxn ang="0">
                  <a:pos x="262" y="330"/>
                </a:cxn>
                <a:cxn ang="0">
                  <a:pos x="262" y="29"/>
                </a:cxn>
                <a:cxn ang="0">
                  <a:pos x="233" y="29"/>
                </a:cxn>
                <a:cxn ang="0">
                  <a:pos x="15" y="286"/>
                </a:cxn>
                <a:cxn ang="0">
                  <a:pos x="15" y="16"/>
                </a:cxn>
                <a:cxn ang="0">
                  <a:pos x="216" y="16"/>
                </a:cxn>
                <a:cxn ang="0">
                  <a:pos x="216" y="216"/>
                </a:cxn>
                <a:cxn ang="0">
                  <a:pos x="148" y="216"/>
                </a:cxn>
                <a:cxn ang="0">
                  <a:pos x="148" y="286"/>
                </a:cxn>
                <a:cxn ang="0">
                  <a:pos x="15" y="286"/>
                </a:cxn>
                <a:cxn ang="0">
                  <a:pos x="245" y="315"/>
                </a:cxn>
                <a:cxn ang="0">
                  <a:pos x="44" y="315"/>
                </a:cxn>
                <a:cxn ang="0">
                  <a:pos x="44" y="301"/>
                </a:cxn>
                <a:cxn ang="0">
                  <a:pos x="155" y="301"/>
                </a:cxn>
                <a:cxn ang="0">
                  <a:pos x="233" y="225"/>
                </a:cxn>
                <a:cxn ang="0">
                  <a:pos x="233" y="45"/>
                </a:cxn>
                <a:cxn ang="0">
                  <a:pos x="245" y="45"/>
                </a:cxn>
                <a:cxn ang="0">
                  <a:pos x="245" y="315"/>
                </a:cxn>
              </a:cxnLst>
              <a:rect l="0" t="0" r="r" b="b"/>
              <a:pathLst>
                <a:path w="262" h="330">
                  <a:moveTo>
                    <a:pt x="187" y="135"/>
                  </a:moveTo>
                  <a:lnTo>
                    <a:pt x="44" y="135"/>
                  </a:lnTo>
                  <a:lnTo>
                    <a:pt x="44" y="156"/>
                  </a:lnTo>
                  <a:lnTo>
                    <a:pt x="187" y="156"/>
                  </a:lnTo>
                  <a:lnTo>
                    <a:pt x="187" y="135"/>
                  </a:lnTo>
                  <a:close/>
                  <a:moveTo>
                    <a:pt x="187" y="95"/>
                  </a:moveTo>
                  <a:lnTo>
                    <a:pt x="44" y="95"/>
                  </a:lnTo>
                  <a:lnTo>
                    <a:pt x="44" y="115"/>
                  </a:lnTo>
                  <a:lnTo>
                    <a:pt x="187" y="115"/>
                  </a:lnTo>
                  <a:lnTo>
                    <a:pt x="187" y="95"/>
                  </a:lnTo>
                  <a:close/>
                  <a:moveTo>
                    <a:pt x="187" y="54"/>
                  </a:moveTo>
                  <a:lnTo>
                    <a:pt x="44" y="54"/>
                  </a:lnTo>
                  <a:lnTo>
                    <a:pt x="44" y="75"/>
                  </a:lnTo>
                  <a:lnTo>
                    <a:pt x="187" y="75"/>
                  </a:lnTo>
                  <a:lnTo>
                    <a:pt x="187" y="54"/>
                  </a:lnTo>
                  <a:close/>
                  <a:moveTo>
                    <a:pt x="44" y="196"/>
                  </a:moveTo>
                  <a:lnTo>
                    <a:pt x="116" y="196"/>
                  </a:lnTo>
                  <a:lnTo>
                    <a:pt x="116" y="176"/>
                  </a:lnTo>
                  <a:lnTo>
                    <a:pt x="44" y="176"/>
                  </a:lnTo>
                  <a:lnTo>
                    <a:pt x="44" y="196"/>
                  </a:lnTo>
                  <a:close/>
                  <a:moveTo>
                    <a:pt x="233" y="29"/>
                  </a:moveTo>
                  <a:lnTo>
                    <a:pt x="233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29" y="301"/>
                  </a:lnTo>
                  <a:lnTo>
                    <a:pt x="29" y="330"/>
                  </a:lnTo>
                  <a:lnTo>
                    <a:pt x="262" y="330"/>
                  </a:lnTo>
                  <a:lnTo>
                    <a:pt x="262" y="29"/>
                  </a:lnTo>
                  <a:lnTo>
                    <a:pt x="233" y="29"/>
                  </a:lnTo>
                  <a:close/>
                  <a:moveTo>
                    <a:pt x="15" y="286"/>
                  </a:moveTo>
                  <a:lnTo>
                    <a:pt x="15" y="16"/>
                  </a:lnTo>
                  <a:lnTo>
                    <a:pt x="216" y="16"/>
                  </a:lnTo>
                  <a:lnTo>
                    <a:pt x="216" y="216"/>
                  </a:lnTo>
                  <a:lnTo>
                    <a:pt x="148" y="216"/>
                  </a:lnTo>
                  <a:lnTo>
                    <a:pt x="148" y="286"/>
                  </a:lnTo>
                  <a:lnTo>
                    <a:pt x="15" y="286"/>
                  </a:lnTo>
                  <a:close/>
                  <a:moveTo>
                    <a:pt x="245" y="315"/>
                  </a:moveTo>
                  <a:lnTo>
                    <a:pt x="44" y="315"/>
                  </a:lnTo>
                  <a:lnTo>
                    <a:pt x="44" y="301"/>
                  </a:lnTo>
                  <a:lnTo>
                    <a:pt x="155" y="301"/>
                  </a:lnTo>
                  <a:lnTo>
                    <a:pt x="233" y="225"/>
                  </a:lnTo>
                  <a:lnTo>
                    <a:pt x="233" y="45"/>
                  </a:lnTo>
                  <a:lnTo>
                    <a:pt x="245" y="45"/>
                  </a:lnTo>
                  <a:lnTo>
                    <a:pt x="245" y="315"/>
                  </a:lnTo>
                  <a:close/>
                </a:path>
              </a:pathLst>
            </a:custGeom>
            <a:solidFill>
              <a:srgbClr val="2A30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71133" y="2745800"/>
            <a:ext cx="608740" cy="608740"/>
            <a:chOff x="1445773" y="1079848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Rounded Rectangle 34"/>
            <p:cNvSpPr/>
            <p:nvPr/>
          </p:nvSpPr>
          <p:spPr>
            <a:xfrm>
              <a:off x="1445773" y="1079848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48"/>
            <p:cNvSpPr>
              <a:spLocks noEditPoints="1"/>
            </p:cNvSpPr>
            <p:nvPr/>
          </p:nvSpPr>
          <p:spPr bwMode="auto">
            <a:xfrm>
              <a:off x="1617382" y="1203598"/>
              <a:ext cx="265519" cy="388510"/>
            </a:xfrm>
            <a:custGeom>
              <a:avLst/>
              <a:gdLst/>
              <a:ahLst/>
              <a:cxnLst>
                <a:cxn ang="0">
                  <a:pos x="76" y="31"/>
                </a:cxn>
                <a:cxn ang="0">
                  <a:pos x="80" y="27"/>
                </a:cxn>
                <a:cxn ang="0">
                  <a:pos x="76" y="23"/>
                </a:cxn>
                <a:cxn ang="0">
                  <a:pos x="23" y="76"/>
                </a:cxn>
                <a:cxn ang="0">
                  <a:pos x="27" y="80"/>
                </a:cxn>
                <a:cxn ang="0">
                  <a:pos x="31" y="76"/>
                </a:cxn>
                <a:cxn ang="0">
                  <a:pos x="76" y="31"/>
                </a:cxn>
                <a:cxn ang="0">
                  <a:pos x="44" y="192"/>
                </a:cxn>
                <a:cxn ang="0">
                  <a:pos x="45" y="203"/>
                </a:cxn>
                <a:cxn ang="0">
                  <a:pos x="56" y="209"/>
                </a:cxn>
                <a:cxn ang="0">
                  <a:pos x="57" y="216"/>
                </a:cxn>
                <a:cxn ang="0">
                  <a:pos x="76" y="221"/>
                </a:cxn>
                <a:cxn ang="0">
                  <a:pos x="95" y="216"/>
                </a:cxn>
                <a:cxn ang="0">
                  <a:pos x="96" y="209"/>
                </a:cxn>
                <a:cxn ang="0">
                  <a:pos x="106" y="203"/>
                </a:cxn>
                <a:cxn ang="0">
                  <a:pos x="108" y="192"/>
                </a:cxn>
                <a:cxn ang="0">
                  <a:pos x="76" y="197"/>
                </a:cxn>
                <a:cxn ang="0">
                  <a:pos x="44" y="192"/>
                </a:cxn>
                <a:cxn ang="0">
                  <a:pos x="41" y="170"/>
                </a:cxn>
                <a:cxn ang="0">
                  <a:pos x="42" y="182"/>
                </a:cxn>
                <a:cxn ang="0">
                  <a:pos x="76" y="188"/>
                </a:cxn>
                <a:cxn ang="0">
                  <a:pos x="109" y="182"/>
                </a:cxn>
                <a:cxn ang="0">
                  <a:pos x="111" y="170"/>
                </a:cxn>
                <a:cxn ang="0">
                  <a:pos x="76" y="177"/>
                </a:cxn>
                <a:cxn ang="0">
                  <a:pos x="41" y="170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36" y="141"/>
                </a:cxn>
                <a:cxn ang="0">
                  <a:pos x="39" y="160"/>
                </a:cxn>
                <a:cxn ang="0">
                  <a:pos x="76" y="168"/>
                </a:cxn>
                <a:cxn ang="0">
                  <a:pos x="113" y="160"/>
                </a:cxn>
                <a:cxn ang="0">
                  <a:pos x="115" y="141"/>
                </a:cxn>
                <a:cxn ang="0">
                  <a:pos x="152" y="76"/>
                </a:cxn>
                <a:cxn ang="0">
                  <a:pos x="76" y="0"/>
                </a:cxn>
                <a:cxn ang="0">
                  <a:pos x="104" y="132"/>
                </a:cxn>
                <a:cxn ang="0">
                  <a:pos x="102" y="150"/>
                </a:cxn>
                <a:cxn ang="0">
                  <a:pos x="76" y="154"/>
                </a:cxn>
                <a:cxn ang="0">
                  <a:pos x="50" y="150"/>
                </a:cxn>
                <a:cxn ang="0">
                  <a:pos x="48" y="132"/>
                </a:cxn>
                <a:cxn ang="0">
                  <a:pos x="13" y="76"/>
                </a:cxn>
                <a:cxn ang="0">
                  <a:pos x="76" y="14"/>
                </a:cxn>
                <a:cxn ang="0">
                  <a:pos x="139" y="76"/>
                </a:cxn>
                <a:cxn ang="0">
                  <a:pos x="104" y="132"/>
                </a:cxn>
                <a:cxn ang="0">
                  <a:pos x="93" y="104"/>
                </a:cxn>
                <a:cxn ang="0">
                  <a:pos x="76" y="74"/>
                </a:cxn>
                <a:cxn ang="0">
                  <a:pos x="59" y="104"/>
                </a:cxn>
                <a:cxn ang="0">
                  <a:pos x="52" y="89"/>
                </a:cxn>
                <a:cxn ang="0">
                  <a:pos x="41" y="94"/>
                </a:cxn>
                <a:cxn ang="0">
                  <a:pos x="58" y="131"/>
                </a:cxn>
                <a:cxn ang="0">
                  <a:pos x="76" y="98"/>
                </a:cxn>
                <a:cxn ang="0">
                  <a:pos x="94" y="131"/>
                </a:cxn>
                <a:cxn ang="0">
                  <a:pos x="111" y="94"/>
                </a:cxn>
                <a:cxn ang="0">
                  <a:pos x="100" y="89"/>
                </a:cxn>
                <a:cxn ang="0">
                  <a:pos x="93" y="104"/>
                </a:cxn>
              </a:cxnLst>
              <a:rect l="0" t="0" r="r" b="b"/>
              <a:pathLst>
                <a:path w="152" h="221">
                  <a:moveTo>
                    <a:pt x="76" y="31"/>
                  </a:moveTo>
                  <a:cubicBezTo>
                    <a:pt x="78" y="31"/>
                    <a:pt x="80" y="30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47" y="23"/>
                    <a:pt x="23" y="47"/>
                    <a:pt x="23" y="76"/>
                  </a:cubicBezTo>
                  <a:cubicBezTo>
                    <a:pt x="23" y="78"/>
                    <a:pt x="25" y="80"/>
                    <a:pt x="27" y="80"/>
                  </a:cubicBezTo>
                  <a:cubicBezTo>
                    <a:pt x="29" y="80"/>
                    <a:pt x="31" y="78"/>
                    <a:pt x="31" y="76"/>
                  </a:cubicBezTo>
                  <a:cubicBezTo>
                    <a:pt x="31" y="52"/>
                    <a:pt x="51" y="31"/>
                    <a:pt x="76" y="31"/>
                  </a:cubicBezTo>
                  <a:close/>
                  <a:moveTo>
                    <a:pt x="44" y="192"/>
                  </a:moveTo>
                  <a:cubicBezTo>
                    <a:pt x="45" y="203"/>
                    <a:pt x="45" y="203"/>
                    <a:pt x="45" y="203"/>
                  </a:cubicBezTo>
                  <a:cubicBezTo>
                    <a:pt x="45" y="203"/>
                    <a:pt x="48" y="207"/>
                    <a:pt x="56" y="209"/>
                  </a:cubicBezTo>
                  <a:cubicBezTo>
                    <a:pt x="57" y="216"/>
                    <a:pt x="57" y="216"/>
                    <a:pt x="57" y="216"/>
                  </a:cubicBezTo>
                  <a:cubicBezTo>
                    <a:pt x="57" y="216"/>
                    <a:pt x="61" y="221"/>
                    <a:pt x="76" y="221"/>
                  </a:cubicBezTo>
                  <a:cubicBezTo>
                    <a:pt x="91" y="221"/>
                    <a:pt x="95" y="216"/>
                    <a:pt x="95" y="216"/>
                  </a:cubicBezTo>
                  <a:cubicBezTo>
                    <a:pt x="96" y="209"/>
                    <a:pt x="96" y="209"/>
                    <a:pt x="96" y="209"/>
                  </a:cubicBezTo>
                  <a:cubicBezTo>
                    <a:pt x="104" y="207"/>
                    <a:pt x="106" y="203"/>
                    <a:pt x="106" y="203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98" y="195"/>
                    <a:pt x="87" y="197"/>
                    <a:pt x="76" y="197"/>
                  </a:cubicBezTo>
                  <a:cubicBezTo>
                    <a:pt x="64" y="197"/>
                    <a:pt x="54" y="195"/>
                    <a:pt x="44" y="192"/>
                  </a:cubicBezTo>
                  <a:close/>
                  <a:moveTo>
                    <a:pt x="41" y="170"/>
                  </a:moveTo>
                  <a:cubicBezTo>
                    <a:pt x="42" y="182"/>
                    <a:pt x="42" y="182"/>
                    <a:pt x="42" y="182"/>
                  </a:cubicBezTo>
                  <a:cubicBezTo>
                    <a:pt x="52" y="186"/>
                    <a:pt x="64" y="188"/>
                    <a:pt x="76" y="188"/>
                  </a:cubicBezTo>
                  <a:cubicBezTo>
                    <a:pt x="88" y="188"/>
                    <a:pt x="99" y="186"/>
                    <a:pt x="109" y="182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00" y="174"/>
                    <a:pt x="89" y="177"/>
                    <a:pt x="76" y="177"/>
                  </a:cubicBezTo>
                  <a:cubicBezTo>
                    <a:pt x="63" y="177"/>
                    <a:pt x="51" y="174"/>
                    <a:pt x="41" y="170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04"/>
                    <a:pt x="15" y="128"/>
                    <a:pt x="36" y="14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50" y="165"/>
                    <a:pt x="63" y="168"/>
                    <a:pt x="76" y="168"/>
                  </a:cubicBezTo>
                  <a:cubicBezTo>
                    <a:pt x="89" y="168"/>
                    <a:pt x="102" y="165"/>
                    <a:pt x="113" y="160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37" y="128"/>
                    <a:pt x="152" y="104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104" y="132"/>
                  </a:moveTo>
                  <a:cubicBezTo>
                    <a:pt x="102" y="150"/>
                    <a:pt x="102" y="150"/>
                    <a:pt x="102" y="150"/>
                  </a:cubicBezTo>
                  <a:cubicBezTo>
                    <a:pt x="102" y="150"/>
                    <a:pt x="95" y="154"/>
                    <a:pt x="76" y="154"/>
                  </a:cubicBezTo>
                  <a:cubicBezTo>
                    <a:pt x="57" y="154"/>
                    <a:pt x="50" y="150"/>
                    <a:pt x="50" y="150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27" y="122"/>
                    <a:pt x="13" y="101"/>
                    <a:pt x="13" y="76"/>
                  </a:cubicBezTo>
                  <a:cubicBezTo>
                    <a:pt x="13" y="42"/>
                    <a:pt x="41" y="14"/>
                    <a:pt x="76" y="14"/>
                  </a:cubicBezTo>
                  <a:cubicBezTo>
                    <a:pt x="110" y="14"/>
                    <a:pt x="139" y="42"/>
                    <a:pt x="139" y="76"/>
                  </a:cubicBezTo>
                  <a:cubicBezTo>
                    <a:pt x="139" y="101"/>
                    <a:pt x="124" y="122"/>
                    <a:pt x="104" y="132"/>
                  </a:cubicBezTo>
                  <a:close/>
                  <a:moveTo>
                    <a:pt x="93" y="10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0" y="89"/>
                    <a:pt x="100" y="89"/>
                    <a:pt x="100" y="89"/>
                  </a:cubicBezTo>
                  <a:lnTo>
                    <a:pt x="93" y="104"/>
                  </a:lnTo>
                  <a:close/>
                </a:path>
              </a:pathLst>
            </a:custGeom>
            <a:solidFill>
              <a:srgbClr val="2A30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1" name="Oval 40"/>
          <p:cNvSpPr/>
          <p:nvPr/>
        </p:nvSpPr>
        <p:spPr>
          <a:xfrm>
            <a:off x="3779912" y="384770"/>
            <a:ext cx="1245453" cy="12454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10"/>
          <p:cNvSpPr txBox="1"/>
          <p:nvPr/>
        </p:nvSpPr>
        <p:spPr>
          <a:xfrm>
            <a:off x="397979" y="3461167"/>
            <a:ext cx="115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绪论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34" name="TextBox 10"/>
          <p:cNvSpPr txBox="1"/>
          <p:nvPr/>
        </p:nvSpPr>
        <p:spPr>
          <a:xfrm>
            <a:off x="1447874" y="2312512"/>
            <a:ext cx="16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研究方法与思路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2263387" y="3461909"/>
            <a:ext cx="237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关键技术与实践难点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36" name="TextBox 10"/>
          <p:cNvSpPr txBox="1"/>
          <p:nvPr/>
        </p:nvSpPr>
        <p:spPr>
          <a:xfrm>
            <a:off x="3815878" y="2312512"/>
            <a:ext cx="191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研究成果与应用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4492141" y="2745800"/>
            <a:ext cx="608740" cy="608740"/>
            <a:chOff x="3841813" y="2844862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9" name="Rounded Rectangle 34"/>
            <p:cNvSpPr/>
            <p:nvPr/>
          </p:nvSpPr>
          <p:spPr>
            <a:xfrm>
              <a:off x="3841813" y="2844862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56"/>
            <p:cNvGrpSpPr/>
            <p:nvPr/>
          </p:nvGrpSpPr>
          <p:grpSpPr>
            <a:xfrm>
              <a:off x="3963299" y="2999019"/>
              <a:ext cx="365767" cy="307523"/>
              <a:chOff x="10280549" y="2492063"/>
              <a:chExt cx="506412" cy="474662"/>
            </a:xfrm>
            <a:grpFill/>
          </p:grpSpPr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10526611" y="2752413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45" name="Freeform 6"/>
              <p:cNvSpPr>
                <a:spLocks noEditPoints="1"/>
              </p:cNvSpPr>
              <p:nvPr/>
            </p:nvSpPr>
            <p:spPr bwMode="auto">
              <a:xfrm>
                <a:off x="10280549" y="2492063"/>
                <a:ext cx="506412" cy="474662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5752645" y="2745800"/>
            <a:ext cx="608740" cy="608740"/>
            <a:chOff x="5112916" y="3441337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0" name="Rounded Rectangle 34"/>
            <p:cNvSpPr/>
            <p:nvPr/>
          </p:nvSpPr>
          <p:spPr>
            <a:xfrm>
              <a:off x="5112916" y="3441337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64"/>
            <p:cNvSpPr>
              <a:spLocks noEditPoints="1"/>
            </p:cNvSpPr>
            <p:nvPr/>
          </p:nvSpPr>
          <p:spPr bwMode="auto">
            <a:xfrm>
              <a:off x="5289628" y="3639932"/>
              <a:ext cx="275298" cy="266825"/>
            </a:xfrm>
            <a:custGeom>
              <a:avLst/>
              <a:gdLst>
                <a:gd name="T0" fmla="*/ 232773 w 133"/>
                <a:gd name="T1" fmla="*/ 0 h 127"/>
                <a:gd name="T2" fmla="*/ 16760 w 133"/>
                <a:gd name="T3" fmla="*/ 0 h 127"/>
                <a:gd name="T4" fmla="*/ 0 w 133"/>
                <a:gd name="T5" fmla="*/ 16758 h 127"/>
                <a:gd name="T6" fmla="*/ 0 w 133"/>
                <a:gd name="T7" fmla="*/ 169444 h 127"/>
                <a:gd name="T8" fmla="*/ 16760 w 133"/>
                <a:gd name="T9" fmla="*/ 186202 h 127"/>
                <a:gd name="T10" fmla="*/ 98696 w 133"/>
                <a:gd name="T11" fmla="*/ 186202 h 127"/>
                <a:gd name="T12" fmla="*/ 74488 w 133"/>
                <a:gd name="T13" fmla="*/ 219719 h 127"/>
                <a:gd name="T14" fmla="*/ 74488 w 133"/>
                <a:gd name="T15" fmla="*/ 236477 h 127"/>
                <a:gd name="T16" fmla="*/ 98696 w 133"/>
                <a:gd name="T17" fmla="*/ 236477 h 127"/>
                <a:gd name="T18" fmla="*/ 148975 w 133"/>
                <a:gd name="T19" fmla="*/ 236477 h 127"/>
                <a:gd name="T20" fmla="*/ 175046 w 133"/>
                <a:gd name="T21" fmla="*/ 236477 h 127"/>
                <a:gd name="T22" fmla="*/ 175046 w 133"/>
                <a:gd name="T23" fmla="*/ 219719 h 127"/>
                <a:gd name="T24" fmla="*/ 148975 w 133"/>
                <a:gd name="T25" fmla="*/ 186202 h 127"/>
                <a:gd name="T26" fmla="*/ 232773 w 133"/>
                <a:gd name="T27" fmla="*/ 186202 h 127"/>
                <a:gd name="T28" fmla="*/ 247671 w 133"/>
                <a:gd name="T29" fmla="*/ 169444 h 127"/>
                <a:gd name="T30" fmla="*/ 247671 w 133"/>
                <a:gd name="T31" fmla="*/ 16758 h 127"/>
                <a:gd name="T32" fmla="*/ 232773 w 133"/>
                <a:gd name="T33" fmla="*/ 0 h 127"/>
                <a:gd name="T34" fmla="*/ 111731 w 133"/>
                <a:gd name="T35" fmla="*/ 165720 h 127"/>
                <a:gd name="T36" fmla="*/ 124767 w 133"/>
                <a:gd name="T37" fmla="*/ 152686 h 127"/>
                <a:gd name="T38" fmla="*/ 139664 w 133"/>
                <a:gd name="T39" fmla="*/ 165720 h 127"/>
                <a:gd name="T40" fmla="*/ 124767 w 133"/>
                <a:gd name="T41" fmla="*/ 180616 h 127"/>
                <a:gd name="T42" fmla="*/ 111731 w 133"/>
                <a:gd name="T43" fmla="*/ 165720 h 127"/>
                <a:gd name="T44" fmla="*/ 230911 w 133"/>
                <a:gd name="T45" fmla="*/ 147100 h 127"/>
                <a:gd name="T46" fmla="*/ 18622 w 133"/>
                <a:gd name="T47" fmla="*/ 147100 h 127"/>
                <a:gd name="T48" fmla="*/ 18622 w 133"/>
                <a:gd name="T49" fmla="*/ 18620 h 127"/>
                <a:gd name="T50" fmla="*/ 230911 w 133"/>
                <a:gd name="T51" fmla="*/ 18620 h 127"/>
                <a:gd name="T52" fmla="*/ 230911 w 133"/>
                <a:gd name="T53" fmla="*/ 147100 h 12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solidFill>
              <a:srgbClr val="2A303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TextBox 10"/>
          <p:cNvSpPr txBox="1"/>
          <p:nvPr/>
        </p:nvSpPr>
        <p:spPr>
          <a:xfrm>
            <a:off x="5144682" y="3441043"/>
            <a:ext cx="177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相关建议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55" name="TextBox 10"/>
          <p:cNvSpPr txBox="1"/>
          <p:nvPr/>
        </p:nvSpPr>
        <p:spPr>
          <a:xfrm>
            <a:off x="6382067" y="2316275"/>
            <a:ext cx="175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论文总结</a:t>
            </a:r>
            <a:endParaRPr lang="ko-KR" altLang="en-US" sz="1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56" name="TextBox 10"/>
          <p:cNvSpPr txBox="1"/>
          <p:nvPr/>
        </p:nvSpPr>
        <p:spPr>
          <a:xfrm>
            <a:off x="3816550" y="561220"/>
            <a:ext cx="11561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目录</a:t>
            </a:r>
            <a:endParaRPr lang="en-US" altLang="zh-CN" sz="3600" b="1" dirty="0" smtClean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  <a:cs typeface="Roboto condensed"/>
            </a:endParaRPr>
          </a:p>
          <a:p>
            <a:pPr lvl="0" algn="ctr"/>
            <a:r>
              <a:rPr lang="en-US" altLang="ko-KR" sz="1600" b="1" dirty="0" smtClean="0">
                <a:solidFill>
                  <a:srgbClr val="2A303C"/>
                </a:solidFill>
                <a:latin typeface="方正兰亭黑简体" pitchFamily="2" charset="-122"/>
                <a:cs typeface="Roboto condensed"/>
              </a:rPr>
              <a:t>Contents</a:t>
            </a:r>
            <a:endParaRPr lang="ko-KR" altLang="en-US" sz="1600" b="1" dirty="0">
              <a:solidFill>
                <a:srgbClr val="2A303C"/>
              </a:solidFill>
              <a:latin typeface="方正兰亭黑简体" pitchFamily="2" charset="-122"/>
              <a:cs typeface="Roboto condensed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013149" y="2745800"/>
            <a:ext cx="608740" cy="608740"/>
            <a:chOff x="6650885" y="3008270"/>
            <a:chExt cx="608740" cy="6087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1" name="Rounded Rectangle 34"/>
            <p:cNvSpPr/>
            <p:nvPr/>
          </p:nvSpPr>
          <p:spPr>
            <a:xfrm>
              <a:off x="6650885" y="3008270"/>
              <a:ext cx="608740" cy="6087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54"/>
            <p:cNvGrpSpPr/>
            <p:nvPr/>
          </p:nvGrpSpPr>
          <p:grpSpPr>
            <a:xfrm>
              <a:off x="6805508" y="3127036"/>
              <a:ext cx="299494" cy="389342"/>
              <a:chOff x="6421904" y="4798576"/>
              <a:chExt cx="299494" cy="389342"/>
            </a:xfrm>
            <a:grpFill/>
          </p:grpSpPr>
          <p:sp>
            <p:nvSpPr>
              <p:cNvPr id="80" name="Freeform 170"/>
              <p:cNvSpPr>
                <a:spLocks/>
              </p:cNvSpPr>
              <p:nvPr/>
            </p:nvSpPr>
            <p:spPr bwMode="auto">
              <a:xfrm>
                <a:off x="6421904" y="4910886"/>
                <a:ext cx="299494" cy="277032"/>
              </a:xfrm>
              <a:custGeom>
                <a:avLst/>
                <a:gdLst>
                  <a:gd name="T0" fmla="*/ 45 w 90"/>
                  <a:gd name="T1" fmla="*/ 83 h 83"/>
                  <a:gd name="T2" fmla="*/ 90 w 90"/>
                  <a:gd name="T3" fmla="*/ 0 h 83"/>
                  <a:gd name="T4" fmla="*/ 0 w 90"/>
                  <a:gd name="T5" fmla="*/ 0 h 83"/>
                  <a:gd name="T6" fmla="*/ 45 w 9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83">
                    <a:moveTo>
                      <a:pt x="45" y="83"/>
                    </a:moveTo>
                    <a:cubicBezTo>
                      <a:pt x="90" y="59"/>
                      <a:pt x="90" y="0"/>
                      <a:pt x="9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59"/>
                      <a:pt x="45" y="83"/>
                    </a:cubicBez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81" name="Freeform 171"/>
              <p:cNvSpPr>
                <a:spLocks/>
              </p:cNvSpPr>
              <p:nvPr/>
            </p:nvSpPr>
            <p:spPr bwMode="auto">
              <a:xfrm>
                <a:off x="6421904" y="4798576"/>
                <a:ext cx="299494" cy="94840"/>
              </a:xfrm>
              <a:custGeom>
                <a:avLst/>
                <a:gdLst>
                  <a:gd name="T0" fmla="*/ 84 w 90"/>
                  <a:gd name="T1" fmla="*/ 0 h 29"/>
                  <a:gd name="T2" fmla="*/ 68 w 90"/>
                  <a:gd name="T3" fmla="*/ 16 h 29"/>
                  <a:gd name="T4" fmla="*/ 52 w 90"/>
                  <a:gd name="T5" fmla="*/ 0 h 29"/>
                  <a:gd name="T6" fmla="*/ 39 w 90"/>
                  <a:gd name="T7" fmla="*/ 0 h 29"/>
                  <a:gd name="T8" fmla="*/ 23 w 90"/>
                  <a:gd name="T9" fmla="*/ 16 h 29"/>
                  <a:gd name="T10" fmla="*/ 7 w 90"/>
                  <a:gd name="T11" fmla="*/ 0 h 29"/>
                  <a:gd name="T12" fmla="*/ 0 w 90"/>
                  <a:gd name="T13" fmla="*/ 0 h 29"/>
                  <a:gd name="T14" fmla="*/ 0 w 90"/>
                  <a:gd name="T15" fmla="*/ 29 h 29"/>
                  <a:gd name="T16" fmla="*/ 90 w 90"/>
                  <a:gd name="T17" fmla="*/ 29 h 29"/>
                  <a:gd name="T18" fmla="*/ 90 w 90"/>
                  <a:gd name="T19" fmla="*/ 0 h 29"/>
                  <a:gd name="T20" fmla="*/ 84 w 90"/>
                  <a:gd name="T2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9">
                    <a:moveTo>
                      <a:pt x="84" y="0"/>
                    </a:moveTo>
                    <a:cubicBezTo>
                      <a:pt x="84" y="9"/>
                      <a:pt x="77" y="16"/>
                      <a:pt x="68" y="16"/>
                    </a:cubicBezTo>
                    <a:cubicBezTo>
                      <a:pt x="59" y="16"/>
                      <a:pt x="52" y="9"/>
                      <a:pt x="5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2" y="16"/>
                      <a:pt x="23" y="16"/>
                    </a:cubicBezTo>
                    <a:cubicBezTo>
                      <a:pt x="14" y="16"/>
                      <a:pt x="7" y="9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0"/>
                      <a:pt x="90" y="0"/>
                      <a:pt x="90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cxnSp>
        <p:nvCxnSpPr>
          <p:cNvPr id="3" name="直接箭头连接符 2"/>
          <p:cNvCxnSpPr/>
          <p:nvPr/>
        </p:nvCxnSpPr>
        <p:spPr>
          <a:xfrm>
            <a:off x="0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1383758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2644262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3900233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5165270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6382067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7726779" y="3057549"/>
            <a:ext cx="5873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rot="2579267">
            <a:off x="8041318" y="2776979"/>
            <a:ext cx="849821" cy="635481"/>
            <a:chOff x="6060116" y="2405136"/>
            <a:chExt cx="849821" cy="635481"/>
          </a:xfrm>
        </p:grpSpPr>
        <p:sp>
          <p:nvSpPr>
            <p:cNvPr id="12" name="Freeform 133"/>
            <p:cNvSpPr>
              <a:spLocks/>
            </p:cNvSpPr>
            <p:nvPr/>
          </p:nvSpPr>
          <p:spPr bwMode="auto">
            <a:xfrm rot="2700000" flipH="1">
              <a:off x="612223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34"/>
            <p:cNvSpPr>
              <a:spLocks/>
            </p:cNvSpPr>
            <p:nvPr/>
          </p:nvSpPr>
          <p:spPr bwMode="auto">
            <a:xfrm rot="2700000" flipH="1">
              <a:off x="618208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5"/>
            <p:cNvSpPr>
              <a:spLocks/>
            </p:cNvSpPr>
            <p:nvPr/>
          </p:nvSpPr>
          <p:spPr bwMode="auto">
            <a:xfrm rot="2700000" flipH="1">
              <a:off x="622180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 rot="2700000" flipH="1">
              <a:off x="622491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EB6949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07"/>
            <p:cNvSpPr>
              <a:spLocks/>
            </p:cNvSpPr>
            <p:nvPr/>
          </p:nvSpPr>
          <p:spPr bwMode="auto">
            <a:xfrm rot="2700000">
              <a:off x="637542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EB6949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08"/>
            <p:cNvSpPr>
              <a:spLocks/>
            </p:cNvSpPr>
            <p:nvPr/>
          </p:nvSpPr>
          <p:spPr bwMode="auto">
            <a:xfrm rot="2700000">
              <a:off x="641348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rgbClr val="EB694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Oval 113"/>
            <p:cNvSpPr>
              <a:spLocks noChangeArrowheads="1"/>
            </p:cNvSpPr>
            <p:nvPr/>
          </p:nvSpPr>
          <p:spPr bwMode="auto">
            <a:xfrm rot="2700000">
              <a:off x="657372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19" name="Oval 116"/>
            <p:cNvSpPr>
              <a:spLocks noChangeArrowheads="1"/>
            </p:cNvSpPr>
            <p:nvPr/>
          </p:nvSpPr>
          <p:spPr bwMode="auto">
            <a:xfrm rot="2700000">
              <a:off x="650590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20" name="Oval 119"/>
            <p:cNvSpPr>
              <a:spLocks noChangeArrowheads="1"/>
            </p:cNvSpPr>
            <p:nvPr/>
          </p:nvSpPr>
          <p:spPr bwMode="auto">
            <a:xfrm rot="2700000">
              <a:off x="645359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21" name="Rectangle 27"/>
            <p:cNvSpPr/>
            <p:nvPr/>
          </p:nvSpPr>
          <p:spPr>
            <a:xfrm rot="2700000">
              <a:off x="630736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75154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4" grpId="0"/>
      <p:bldP spid="35" grpId="0"/>
      <p:bldP spid="36" grpId="0"/>
      <p:bldP spid="51" grpId="0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应用前景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1" name="Rounded Rectangle 3"/>
          <p:cNvSpPr/>
          <p:nvPr/>
        </p:nvSpPr>
        <p:spPr>
          <a:xfrm>
            <a:off x="3702050" y="1400130"/>
            <a:ext cx="914400" cy="914400"/>
          </a:xfrm>
          <a:prstGeom prst="roundRect">
            <a:avLst>
              <a:gd name="adj" fmla="val 50000"/>
            </a:avLst>
          </a:pr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4"/>
          <p:cNvSpPr/>
          <p:nvPr/>
        </p:nvSpPr>
        <p:spPr>
          <a:xfrm>
            <a:off x="6781800" y="1400130"/>
            <a:ext cx="914400" cy="914400"/>
          </a:xfrm>
          <a:prstGeom prst="roundRect">
            <a:avLst>
              <a:gd name="adj" fmla="val 50000"/>
            </a:avLst>
          </a:pr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5"/>
          <p:cNvSpPr/>
          <p:nvPr/>
        </p:nvSpPr>
        <p:spPr>
          <a:xfrm>
            <a:off x="3702050" y="3228930"/>
            <a:ext cx="914400" cy="914400"/>
          </a:xfrm>
          <a:prstGeom prst="roundRect">
            <a:avLst>
              <a:gd name="adj" fmla="val 50000"/>
            </a:avLst>
          </a:prstGeom>
          <a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6"/>
          <p:cNvSpPr/>
          <p:nvPr/>
        </p:nvSpPr>
        <p:spPr>
          <a:xfrm>
            <a:off x="6781800" y="3228930"/>
            <a:ext cx="914400" cy="914400"/>
          </a:xfrm>
          <a:prstGeom prst="roundRect">
            <a:avLst>
              <a:gd name="adj" fmla="val 50000"/>
            </a:avLst>
          </a:prstGeom>
          <a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7"/>
          <p:cNvCxnSpPr/>
          <p:nvPr/>
        </p:nvCxnSpPr>
        <p:spPr>
          <a:xfrm flipH="1" flipV="1">
            <a:off x="4610100" y="2179290"/>
            <a:ext cx="444500" cy="222250"/>
          </a:xfrm>
          <a:prstGeom prst="line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8"/>
          <p:cNvCxnSpPr/>
          <p:nvPr/>
        </p:nvCxnSpPr>
        <p:spPr>
          <a:xfrm flipH="1">
            <a:off x="3683000" y="2795240"/>
            <a:ext cx="1295400" cy="0"/>
          </a:xfrm>
          <a:prstGeom prst="line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9"/>
          <p:cNvCxnSpPr/>
          <p:nvPr/>
        </p:nvCxnSpPr>
        <p:spPr>
          <a:xfrm flipH="1">
            <a:off x="4610100" y="3155905"/>
            <a:ext cx="444500" cy="222250"/>
          </a:xfrm>
          <a:prstGeom prst="line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0"/>
          <p:cNvCxnSpPr/>
          <p:nvPr/>
        </p:nvCxnSpPr>
        <p:spPr>
          <a:xfrm flipV="1">
            <a:off x="6362700" y="2179290"/>
            <a:ext cx="444500" cy="222250"/>
          </a:xfrm>
          <a:prstGeom prst="line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1"/>
          <p:cNvCxnSpPr/>
          <p:nvPr/>
        </p:nvCxnSpPr>
        <p:spPr>
          <a:xfrm>
            <a:off x="6419850" y="2795240"/>
            <a:ext cx="1295400" cy="0"/>
          </a:xfrm>
          <a:prstGeom prst="line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12"/>
          <p:cNvCxnSpPr/>
          <p:nvPr/>
        </p:nvCxnSpPr>
        <p:spPr>
          <a:xfrm>
            <a:off x="6362700" y="3155905"/>
            <a:ext cx="444500" cy="222250"/>
          </a:xfrm>
          <a:prstGeom prst="line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13"/>
          <p:cNvCxnSpPr/>
          <p:nvPr/>
        </p:nvCxnSpPr>
        <p:spPr>
          <a:xfrm>
            <a:off x="5705475" y="3489280"/>
            <a:ext cx="0" cy="271160"/>
          </a:xfrm>
          <a:prstGeom prst="line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14"/>
          <p:cNvCxnSpPr/>
          <p:nvPr/>
        </p:nvCxnSpPr>
        <p:spPr>
          <a:xfrm flipV="1">
            <a:off x="5705475" y="1793830"/>
            <a:ext cx="0" cy="271160"/>
          </a:xfrm>
          <a:prstGeom prst="line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060950" y="2135785"/>
            <a:ext cx="1276350" cy="1276350"/>
            <a:chOff x="5060950" y="2040240"/>
            <a:chExt cx="1276350" cy="1276350"/>
          </a:xfrm>
          <a:solidFill>
            <a:schemeClr val="bg2">
              <a:lumMod val="50000"/>
            </a:schemeClr>
          </a:solidFill>
        </p:grpSpPr>
        <p:sp>
          <p:nvSpPr>
            <p:cNvPr id="33" name="Rounded Rectangle 16"/>
            <p:cNvSpPr/>
            <p:nvPr/>
          </p:nvSpPr>
          <p:spPr>
            <a:xfrm>
              <a:off x="5060950" y="2040240"/>
              <a:ext cx="1276350" cy="12763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5171055" y="2506908"/>
              <a:ext cx="105613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600" b="1" dirty="0" smtClean="0">
                  <a:solidFill>
                    <a:srgbClr val="FFFFFF"/>
                  </a:solidFill>
                  <a:latin typeface="Roboto Condensed Regular"/>
                </a:rPr>
                <a:t>应用前景</a:t>
              </a:r>
              <a:endParaRPr lang="ko-KR" altLang="en-US" sz="1600" b="1" dirty="0">
                <a:solidFill>
                  <a:srgbClr val="FFFFFF"/>
                </a:solidFill>
                <a:latin typeface="Roboto Condensed Regular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60650" y="2314530"/>
            <a:ext cx="914400" cy="914400"/>
            <a:chOff x="2660650" y="2218985"/>
            <a:chExt cx="914400" cy="914400"/>
          </a:xfrm>
        </p:grpSpPr>
        <p:sp>
          <p:nvSpPr>
            <p:cNvPr id="36" name="Rounded Rectangle 21"/>
            <p:cNvSpPr/>
            <p:nvPr/>
          </p:nvSpPr>
          <p:spPr>
            <a:xfrm>
              <a:off x="2660650" y="2218985"/>
              <a:ext cx="914400" cy="914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28"/>
            <p:cNvSpPr>
              <a:spLocks noEditPoints="1"/>
            </p:cNvSpPr>
            <p:nvPr/>
          </p:nvSpPr>
          <p:spPr bwMode="auto">
            <a:xfrm>
              <a:off x="2901657" y="2430799"/>
              <a:ext cx="415389" cy="402508"/>
            </a:xfrm>
            <a:custGeom>
              <a:avLst/>
              <a:gdLst/>
              <a:ahLst/>
              <a:cxnLst>
                <a:cxn ang="0">
                  <a:pos x="38" y="112"/>
                </a:cxn>
                <a:cxn ang="0">
                  <a:pos x="59" y="81"/>
                </a:cxn>
                <a:cxn ang="0">
                  <a:pos x="56" y="90"/>
                </a:cxn>
                <a:cxn ang="0">
                  <a:pos x="47" y="107"/>
                </a:cxn>
                <a:cxn ang="0">
                  <a:pos x="37" y="129"/>
                </a:cxn>
                <a:cxn ang="0">
                  <a:pos x="37" y="129"/>
                </a:cxn>
                <a:cxn ang="0">
                  <a:pos x="48" y="183"/>
                </a:cxn>
                <a:cxn ang="0">
                  <a:pos x="49" y="163"/>
                </a:cxn>
                <a:cxn ang="0">
                  <a:pos x="33" y="144"/>
                </a:cxn>
                <a:cxn ang="0">
                  <a:pos x="27" y="177"/>
                </a:cxn>
                <a:cxn ang="0">
                  <a:pos x="0" y="215"/>
                </a:cxn>
                <a:cxn ang="0">
                  <a:pos x="72" y="216"/>
                </a:cxn>
                <a:cxn ang="0">
                  <a:pos x="32" y="136"/>
                </a:cxn>
                <a:cxn ang="0">
                  <a:pos x="203" y="90"/>
                </a:cxn>
                <a:cxn ang="0">
                  <a:pos x="217" y="128"/>
                </a:cxn>
                <a:cxn ang="0">
                  <a:pos x="208" y="115"/>
                </a:cxn>
                <a:cxn ang="0">
                  <a:pos x="208" y="115"/>
                </a:cxn>
                <a:cxn ang="0">
                  <a:pos x="68" y="78"/>
                </a:cxn>
                <a:cxn ang="0">
                  <a:pos x="222" y="136"/>
                </a:cxn>
                <a:cxn ang="0">
                  <a:pos x="195" y="81"/>
                </a:cxn>
                <a:cxn ang="0">
                  <a:pos x="68" y="219"/>
                </a:cxn>
                <a:cxn ang="0">
                  <a:pos x="68" y="219"/>
                </a:cxn>
                <a:cxn ang="0">
                  <a:pos x="210" y="100"/>
                </a:cxn>
                <a:cxn ang="0">
                  <a:pos x="240" y="189"/>
                </a:cxn>
                <a:cxn ang="0">
                  <a:pos x="233" y="165"/>
                </a:cxn>
                <a:cxn ang="0">
                  <a:pos x="214" y="143"/>
                </a:cxn>
                <a:cxn ang="0">
                  <a:pos x="207" y="171"/>
                </a:cxn>
                <a:cxn ang="0">
                  <a:pos x="185" y="196"/>
                </a:cxn>
                <a:cxn ang="0">
                  <a:pos x="254" y="216"/>
                </a:cxn>
                <a:cxn ang="0">
                  <a:pos x="162" y="238"/>
                </a:cxn>
                <a:cxn ang="0">
                  <a:pos x="147" y="239"/>
                </a:cxn>
                <a:cxn ang="0">
                  <a:pos x="171" y="72"/>
                </a:cxn>
                <a:cxn ang="0">
                  <a:pos x="171" y="72"/>
                </a:cxn>
                <a:cxn ang="0">
                  <a:pos x="177" y="226"/>
                </a:cxn>
                <a:cxn ang="0">
                  <a:pos x="183" y="226"/>
                </a:cxn>
                <a:cxn ang="0">
                  <a:pos x="139" y="236"/>
                </a:cxn>
                <a:cxn ang="0">
                  <a:pos x="143" y="239"/>
                </a:cxn>
                <a:cxn ang="0">
                  <a:pos x="180" y="73"/>
                </a:cxn>
                <a:cxn ang="0">
                  <a:pos x="84" y="67"/>
                </a:cxn>
                <a:cxn ang="0">
                  <a:pos x="123" y="241"/>
                </a:cxn>
                <a:cxn ang="0">
                  <a:pos x="91" y="72"/>
                </a:cxn>
                <a:cxn ang="0">
                  <a:pos x="163" y="74"/>
                </a:cxn>
                <a:cxn ang="0">
                  <a:pos x="162" y="60"/>
                </a:cxn>
                <a:cxn ang="0">
                  <a:pos x="136" y="35"/>
                </a:cxn>
                <a:cxn ang="0">
                  <a:pos x="130" y="1"/>
                </a:cxn>
                <a:cxn ang="0">
                  <a:pos x="114" y="20"/>
                </a:cxn>
                <a:cxn ang="0">
                  <a:pos x="115" y="41"/>
                </a:cxn>
                <a:cxn ang="0">
                  <a:pos x="88" y="65"/>
                </a:cxn>
                <a:cxn ang="0">
                  <a:pos x="81" y="232"/>
                </a:cxn>
                <a:cxn ang="0">
                  <a:pos x="90" y="237"/>
                </a:cxn>
                <a:cxn ang="0">
                  <a:pos x="111" y="239"/>
                </a:cxn>
                <a:cxn ang="0">
                  <a:pos x="104" y="234"/>
                </a:cxn>
                <a:cxn ang="0">
                  <a:pos x="104" y="234"/>
                </a:cxn>
              </a:cxnLst>
              <a:rect l="0" t="0" r="r" b="b"/>
              <a:pathLst>
                <a:path w="254" h="245">
                  <a:moveTo>
                    <a:pt x="40" y="117"/>
                  </a:moveTo>
                  <a:cubicBezTo>
                    <a:pt x="41" y="118"/>
                    <a:pt x="42" y="118"/>
                    <a:pt x="42" y="118"/>
                  </a:cubicBezTo>
                  <a:cubicBezTo>
                    <a:pt x="44" y="118"/>
                    <a:pt x="45" y="117"/>
                    <a:pt x="46" y="115"/>
                  </a:cubicBezTo>
                  <a:cubicBezTo>
                    <a:pt x="47" y="113"/>
                    <a:pt x="46" y="111"/>
                    <a:pt x="44" y="110"/>
                  </a:cubicBezTo>
                  <a:cubicBezTo>
                    <a:pt x="41" y="109"/>
                    <a:pt x="39" y="110"/>
                    <a:pt x="38" y="112"/>
                  </a:cubicBezTo>
                  <a:cubicBezTo>
                    <a:pt x="37" y="114"/>
                    <a:pt x="38" y="117"/>
                    <a:pt x="40" y="117"/>
                  </a:cubicBezTo>
                  <a:close/>
                  <a:moveTo>
                    <a:pt x="62" y="88"/>
                  </a:moveTo>
                  <a:cubicBezTo>
                    <a:pt x="63" y="88"/>
                    <a:pt x="64" y="87"/>
                    <a:pt x="65" y="87"/>
                  </a:cubicBezTo>
                  <a:cubicBezTo>
                    <a:pt x="66" y="85"/>
                    <a:pt x="66" y="83"/>
                    <a:pt x="65" y="81"/>
                  </a:cubicBezTo>
                  <a:cubicBezTo>
                    <a:pt x="63" y="79"/>
                    <a:pt x="61" y="79"/>
                    <a:pt x="59" y="81"/>
                  </a:cubicBezTo>
                  <a:cubicBezTo>
                    <a:pt x="58" y="83"/>
                    <a:pt x="58" y="85"/>
                    <a:pt x="59" y="87"/>
                  </a:cubicBezTo>
                  <a:cubicBezTo>
                    <a:pt x="60" y="87"/>
                    <a:pt x="61" y="88"/>
                    <a:pt x="62" y="88"/>
                  </a:cubicBezTo>
                  <a:close/>
                  <a:moveTo>
                    <a:pt x="54" y="97"/>
                  </a:moveTo>
                  <a:cubicBezTo>
                    <a:pt x="55" y="97"/>
                    <a:pt x="56" y="96"/>
                    <a:pt x="57" y="95"/>
                  </a:cubicBezTo>
                  <a:cubicBezTo>
                    <a:pt x="59" y="94"/>
                    <a:pt x="58" y="91"/>
                    <a:pt x="56" y="90"/>
                  </a:cubicBezTo>
                  <a:cubicBezTo>
                    <a:pt x="55" y="88"/>
                    <a:pt x="52" y="89"/>
                    <a:pt x="51" y="91"/>
                  </a:cubicBezTo>
                  <a:cubicBezTo>
                    <a:pt x="49" y="92"/>
                    <a:pt x="50" y="95"/>
                    <a:pt x="52" y="96"/>
                  </a:cubicBezTo>
                  <a:cubicBezTo>
                    <a:pt x="52" y="97"/>
                    <a:pt x="53" y="97"/>
                    <a:pt x="54" y="97"/>
                  </a:cubicBezTo>
                  <a:close/>
                  <a:moveTo>
                    <a:pt x="45" y="106"/>
                  </a:moveTo>
                  <a:cubicBezTo>
                    <a:pt x="46" y="107"/>
                    <a:pt x="47" y="107"/>
                    <a:pt x="47" y="107"/>
                  </a:cubicBezTo>
                  <a:cubicBezTo>
                    <a:pt x="49" y="107"/>
                    <a:pt x="50" y="106"/>
                    <a:pt x="51" y="105"/>
                  </a:cubicBezTo>
                  <a:cubicBezTo>
                    <a:pt x="52" y="103"/>
                    <a:pt x="51" y="101"/>
                    <a:pt x="49" y="99"/>
                  </a:cubicBezTo>
                  <a:cubicBezTo>
                    <a:pt x="47" y="98"/>
                    <a:pt x="45" y="99"/>
                    <a:pt x="44" y="101"/>
                  </a:cubicBezTo>
                  <a:cubicBezTo>
                    <a:pt x="43" y="103"/>
                    <a:pt x="43" y="105"/>
                    <a:pt x="45" y="106"/>
                  </a:cubicBezTo>
                  <a:close/>
                  <a:moveTo>
                    <a:pt x="37" y="129"/>
                  </a:moveTo>
                  <a:cubicBezTo>
                    <a:pt x="38" y="129"/>
                    <a:pt x="38" y="129"/>
                    <a:pt x="38" y="129"/>
                  </a:cubicBezTo>
                  <a:cubicBezTo>
                    <a:pt x="40" y="129"/>
                    <a:pt x="42" y="128"/>
                    <a:pt x="42" y="126"/>
                  </a:cubicBezTo>
                  <a:cubicBezTo>
                    <a:pt x="43" y="124"/>
                    <a:pt x="41" y="122"/>
                    <a:pt x="39" y="121"/>
                  </a:cubicBezTo>
                  <a:cubicBezTo>
                    <a:pt x="37" y="121"/>
                    <a:pt x="35" y="122"/>
                    <a:pt x="34" y="124"/>
                  </a:cubicBezTo>
                  <a:cubicBezTo>
                    <a:pt x="34" y="126"/>
                    <a:pt x="35" y="128"/>
                    <a:pt x="37" y="129"/>
                  </a:cubicBezTo>
                  <a:close/>
                  <a:moveTo>
                    <a:pt x="72" y="216"/>
                  </a:moveTo>
                  <a:cubicBezTo>
                    <a:pt x="72" y="216"/>
                    <a:pt x="72" y="215"/>
                    <a:pt x="72" y="215"/>
                  </a:cubicBezTo>
                  <a:cubicBezTo>
                    <a:pt x="72" y="208"/>
                    <a:pt x="71" y="200"/>
                    <a:pt x="70" y="196"/>
                  </a:cubicBezTo>
                  <a:cubicBezTo>
                    <a:pt x="67" y="189"/>
                    <a:pt x="59" y="189"/>
                    <a:pt x="57" y="189"/>
                  </a:cubicBezTo>
                  <a:cubicBezTo>
                    <a:pt x="52" y="187"/>
                    <a:pt x="50" y="186"/>
                    <a:pt x="48" y="183"/>
                  </a:cubicBezTo>
                  <a:cubicBezTo>
                    <a:pt x="47" y="181"/>
                    <a:pt x="45" y="181"/>
                    <a:pt x="45" y="181"/>
                  </a:cubicBezTo>
                  <a:cubicBezTo>
                    <a:pt x="45" y="180"/>
                    <a:pt x="45" y="179"/>
                    <a:pt x="44" y="177"/>
                  </a:cubicBezTo>
                  <a:cubicBezTo>
                    <a:pt x="47" y="174"/>
                    <a:pt x="47" y="171"/>
                    <a:pt x="47" y="171"/>
                  </a:cubicBezTo>
                  <a:cubicBezTo>
                    <a:pt x="50" y="170"/>
                    <a:pt x="50" y="166"/>
                    <a:pt x="50" y="165"/>
                  </a:cubicBezTo>
                  <a:cubicBezTo>
                    <a:pt x="50" y="163"/>
                    <a:pt x="49" y="163"/>
                    <a:pt x="49" y="163"/>
                  </a:cubicBezTo>
                  <a:cubicBezTo>
                    <a:pt x="49" y="163"/>
                    <a:pt x="51" y="155"/>
                    <a:pt x="47" y="150"/>
                  </a:cubicBezTo>
                  <a:cubicBezTo>
                    <a:pt x="44" y="145"/>
                    <a:pt x="39" y="144"/>
                    <a:pt x="39" y="14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6" y="144"/>
                    <a:pt x="33" y="143"/>
                    <a:pt x="32" y="143"/>
                  </a:cubicBezTo>
                  <a:cubicBezTo>
                    <a:pt x="32" y="143"/>
                    <a:pt x="32" y="144"/>
                    <a:pt x="33" y="144"/>
                  </a:cubicBezTo>
                  <a:cubicBezTo>
                    <a:pt x="33" y="144"/>
                    <a:pt x="28" y="145"/>
                    <a:pt x="24" y="150"/>
                  </a:cubicBezTo>
                  <a:cubicBezTo>
                    <a:pt x="21" y="155"/>
                    <a:pt x="23" y="163"/>
                    <a:pt x="23" y="163"/>
                  </a:cubicBezTo>
                  <a:cubicBezTo>
                    <a:pt x="23" y="163"/>
                    <a:pt x="22" y="163"/>
                    <a:pt x="22" y="165"/>
                  </a:cubicBezTo>
                  <a:cubicBezTo>
                    <a:pt x="21" y="166"/>
                    <a:pt x="22" y="170"/>
                    <a:pt x="24" y="171"/>
                  </a:cubicBezTo>
                  <a:cubicBezTo>
                    <a:pt x="24" y="171"/>
                    <a:pt x="25" y="174"/>
                    <a:pt x="27" y="177"/>
                  </a:cubicBezTo>
                  <a:cubicBezTo>
                    <a:pt x="27" y="179"/>
                    <a:pt x="27" y="180"/>
                    <a:pt x="26" y="181"/>
                  </a:cubicBezTo>
                  <a:cubicBezTo>
                    <a:pt x="26" y="181"/>
                    <a:pt x="25" y="181"/>
                    <a:pt x="23" y="183"/>
                  </a:cubicBezTo>
                  <a:cubicBezTo>
                    <a:pt x="22" y="186"/>
                    <a:pt x="20" y="187"/>
                    <a:pt x="14" y="189"/>
                  </a:cubicBezTo>
                  <a:cubicBezTo>
                    <a:pt x="12" y="189"/>
                    <a:pt x="5" y="189"/>
                    <a:pt x="2" y="196"/>
                  </a:cubicBezTo>
                  <a:cubicBezTo>
                    <a:pt x="1" y="200"/>
                    <a:pt x="0" y="208"/>
                    <a:pt x="0" y="215"/>
                  </a:cubicBezTo>
                  <a:cubicBezTo>
                    <a:pt x="0" y="215"/>
                    <a:pt x="0" y="216"/>
                    <a:pt x="0" y="21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7" y="221"/>
                    <a:pt x="18" y="226"/>
                    <a:pt x="36" y="226"/>
                  </a:cubicBezTo>
                  <a:cubicBezTo>
                    <a:pt x="54" y="226"/>
                    <a:pt x="65" y="221"/>
                    <a:pt x="72" y="216"/>
                  </a:cubicBezTo>
                  <a:cubicBezTo>
                    <a:pt x="72" y="216"/>
                    <a:pt x="72" y="216"/>
                    <a:pt x="72" y="216"/>
                  </a:cubicBezTo>
                  <a:close/>
                  <a:moveTo>
                    <a:pt x="35" y="141"/>
                  </a:moveTo>
                  <a:cubicBezTo>
                    <a:pt x="36" y="141"/>
                    <a:pt x="36" y="141"/>
                    <a:pt x="36" y="141"/>
                  </a:cubicBezTo>
                  <a:cubicBezTo>
                    <a:pt x="38" y="141"/>
                    <a:pt x="40" y="139"/>
                    <a:pt x="40" y="137"/>
                  </a:cubicBezTo>
                  <a:cubicBezTo>
                    <a:pt x="40" y="135"/>
                    <a:pt x="39" y="133"/>
                    <a:pt x="36" y="133"/>
                  </a:cubicBezTo>
                  <a:cubicBezTo>
                    <a:pt x="34" y="133"/>
                    <a:pt x="32" y="134"/>
                    <a:pt x="32" y="136"/>
                  </a:cubicBezTo>
                  <a:cubicBezTo>
                    <a:pt x="32" y="139"/>
                    <a:pt x="33" y="141"/>
                    <a:pt x="35" y="141"/>
                  </a:cubicBezTo>
                  <a:close/>
                  <a:moveTo>
                    <a:pt x="197" y="95"/>
                  </a:moveTo>
                  <a:cubicBezTo>
                    <a:pt x="197" y="96"/>
                    <a:pt x="199" y="97"/>
                    <a:pt x="200" y="97"/>
                  </a:cubicBezTo>
                  <a:cubicBezTo>
                    <a:pt x="201" y="97"/>
                    <a:pt x="202" y="96"/>
                    <a:pt x="202" y="96"/>
                  </a:cubicBezTo>
                  <a:cubicBezTo>
                    <a:pt x="204" y="94"/>
                    <a:pt x="204" y="92"/>
                    <a:pt x="203" y="90"/>
                  </a:cubicBezTo>
                  <a:cubicBezTo>
                    <a:pt x="202" y="88"/>
                    <a:pt x="199" y="88"/>
                    <a:pt x="197" y="89"/>
                  </a:cubicBezTo>
                  <a:cubicBezTo>
                    <a:pt x="196" y="91"/>
                    <a:pt x="195" y="93"/>
                    <a:pt x="197" y="95"/>
                  </a:cubicBezTo>
                  <a:close/>
                  <a:moveTo>
                    <a:pt x="212" y="126"/>
                  </a:moveTo>
                  <a:cubicBezTo>
                    <a:pt x="212" y="127"/>
                    <a:pt x="214" y="129"/>
                    <a:pt x="216" y="129"/>
                  </a:cubicBezTo>
                  <a:cubicBezTo>
                    <a:pt x="216" y="129"/>
                    <a:pt x="217" y="129"/>
                    <a:pt x="217" y="128"/>
                  </a:cubicBezTo>
                  <a:cubicBezTo>
                    <a:pt x="219" y="128"/>
                    <a:pt x="220" y="126"/>
                    <a:pt x="220" y="124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19" y="121"/>
                    <a:pt x="217" y="120"/>
                    <a:pt x="215" y="121"/>
                  </a:cubicBezTo>
                  <a:cubicBezTo>
                    <a:pt x="213" y="121"/>
                    <a:pt x="211" y="124"/>
                    <a:pt x="212" y="126"/>
                  </a:cubicBezTo>
                  <a:close/>
                  <a:moveTo>
                    <a:pt x="208" y="115"/>
                  </a:moveTo>
                  <a:cubicBezTo>
                    <a:pt x="209" y="116"/>
                    <a:pt x="210" y="117"/>
                    <a:pt x="212" y="117"/>
                  </a:cubicBezTo>
                  <a:cubicBezTo>
                    <a:pt x="212" y="117"/>
                    <a:pt x="213" y="117"/>
                    <a:pt x="213" y="117"/>
                  </a:cubicBezTo>
                  <a:cubicBezTo>
                    <a:pt x="216" y="116"/>
                    <a:pt x="216" y="114"/>
                    <a:pt x="216" y="112"/>
                  </a:cubicBezTo>
                  <a:cubicBezTo>
                    <a:pt x="215" y="110"/>
                    <a:pt x="212" y="109"/>
                    <a:pt x="210" y="110"/>
                  </a:cubicBezTo>
                  <a:cubicBezTo>
                    <a:pt x="208" y="110"/>
                    <a:pt x="207" y="113"/>
                    <a:pt x="208" y="115"/>
                  </a:cubicBezTo>
                  <a:close/>
                  <a:moveTo>
                    <a:pt x="71" y="80"/>
                  </a:moveTo>
                  <a:cubicBezTo>
                    <a:pt x="72" y="80"/>
                    <a:pt x="73" y="80"/>
                    <a:pt x="73" y="79"/>
                  </a:cubicBezTo>
                  <a:cubicBezTo>
                    <a:pt x="75" y="78"/>
                    <a:pt x="75" y="75"/>
                    <a:pt x="74" y="73"/>
                  </a:cubicBezTo>
                  <a:cubicBezTo>
                    <a:pt x="73" y="72"/>
                    <a:pt x="70" y="71"/>
                    <a:pt x="68" y="73"/>
                  </a:cubicBezTo>
                  <a:cubicBezTo>
                    <a:pt x="67" y="74"/>
                    <a:pt x="66" y="77"/>
                    <a:pt x="68" y="78"/>
                  </a:cubicBezTo>
                  <a:cubicBezTo>
                    <a:pt x="69" y="79"/>
                    <a:pt x="70" y="80"/>
                    <a:pt x="71" y="80"/>
                  </a:cubicBezTo>
                  <a:close/>
                  <a:moveTo>
                    <a:pt x="214" y="137"/>
                  </a:moveTo>
                  <a:cubicBezTo>
                    <a:pt x="215" y="139"/>
                    <a:pt x="216" y="140"/>
                    <a:pt x="218" y="140"/>
                  </a:cubicBezTo>
                  <a:cubicBezTo>
                    <a:pt x="218" y="140"/>
                    <a:pt x="219" y="140"/>
                    <a:pt x="219" y="140"/>
                  </a:cubicBezTo>
                  <a:cubicBezTo>
                    <a:pt x="221" y="140"/>
                    <a:pt x="222" y="138"/>
                    <a:pt x="222" y="136"/>
                  </a:cubicBezTo>
                  <a:cubicBezTo>
                    <a:pt x="222" y="134"/>
                    <a:pt x="220" y="132"/>
                    <a:pt x="218" y="132"/>
                  </a:cubicBezTo>
                  <a:cubicBezTo>
                    <a:pt x="215" y="133"/>
                    <a:pt x="214" y="135"/>
                    <a:pt x="214" y="137"/>
                  </a:cubicBezTo>
                  <a:close/>
                  <a:moveTo>
                    <a:pt x="192" y="87"/>
                  </a:moveTo>
                  <a:cubicBezTo>
                    <a:pt x="193" y="87"/>
                    <a:pt x="194" y="87"/>
                    <a:pt x="195" y="86"/>
                  </a:cubicBezTo>
                  <a:cubicBezTo>
                    <a:pt x="196" y="85"/>
                    <a:pt x="196" y="82"/>
                    <a:pt x="195" y="81"/>
                  </a:cubicBezTo>
                  <a:cubicBezTo>
                    <a:pt x="195" y="81"/>
                    <a:pt x="195" y="81"/>
                    <a:pt x="195" y="81"/>
                  </a:cubicBezTo>
                  <a:cubicBezTo>
                    <a:pt x="193" y="79"/>
                    <a:pt x="191" y="79"/>
                    <a:pt x="189" y="81"/>
                  </a:cubicBezTo>
                  <a:cubicBezTo>
                    <a:pt x="187" y="82"/>
                    <a:pt x="188" y="85"/>
                    <a:pt x="189" y="86"/>
                  </a:cubicBezTo>
                  <a:cubicBezTo>
                    <a:pt x="190" y="87"/>
                    <a:pt x="191" y="87"/>
                    <a:pt x="192" y="87"/>
                  </a:cubicBezTo>
                  <a:close/>
                  <a:moveTo>
                    <a:pt x="68" y="219"/>
                  </a:moveTo>
                  <a:cubicBezTo>
                    <a:pt x="67" y="221"/>
                    <a:pt x="67" y="224"/>
                    <a:pt x="69" y="225"/>
                  </a:cubicBezTo>
                  <a:cubicBezTo>
                    <a:pt x="69" y="226"/>
                    <a:pt x="70" y="226"/>
                    <a:pt x="71" y="226"/>
                  </a:cubicBezTo>
                  <a:cubicBezTo>
                    <a:pt x="72" y="226"/>
                    <a:pt x="74" y="225"/>
                    <a:pt x="74" y="224"/>
                  </a:cubicBezTo>
                  <a:cubicBezTo>
                    <a:pt x="76" y="222"/>
                    <a:pt x="75" y="220"/>
                    <a:pt x="74" y="219"/>
                  </a:cubicBezTo>
                  <a:cubicBezTo>
                    <a:pt x="72" y="217"/>
                    <a:pt x="69" y="218"/>
                    <a:pt x="68" y="219"/>
                  </a:cubicBezTo>
                  <a:close/>
                  <a:moveTo>
                    <a:pt x="203" y="104"/>
                  </a:moveTo>
                  <a:cubicBezTo>
                    <a:pt x="204" y="106"/>
                    <a:pt x="205" y="106"/>
                    <a:pt x="207" y="106"/>
                  </a:cubicBezTo>
                  <a:cubicBezTo>
                    <a:pt x="207" y="106"/>
                    <a:pt x="208" y="106"/>
                    <a:pt x="209" y="106"/>
                  </a:cubicBezTo>
                  <a:cubicBezTo>
                    <a:pt x="210" y="105"/>
                    <a:pt x="211" y="102"/>
                    <a:pt x="210" y="100"/>
                  </a:cubicBezTo>
                  <a:cubicBezTo>
                    <a:pt x="210" y="100"/>
                    <a:pt x="210" y="100"/>
                    <a:pt x="210" y="100"/>
                  </a:cubicBezTo>
                  <a:cubicBezTo>
                    <a:pt x="209" y="99"/>
                    <a:pt x="206" y="98"/>
                    <a:pt x="205" y="99"/>
                  </a:cubicBezTo>
                  <a:cubicBezTo>
                    <a:pt x="203" y="100"/>
                    <a:pt x="202" y="103"/>
                    <a:pt x="203" y="104"/>
                  </a:cubicBezTo>
                  <a:close/>
                  <a:moveTo>
                    <a:pt x="254" y="215"/>
                  </a:moveTo>
                  <a:cubicBezTo>
                    <a:pt x="254" y="208"/>
                    <a:pt x="253" y="200"/>
                    <a:pt x="252" y="196"/>
                  </a:cubicBezTo>
                  <a:cubicBezTo>
                    <a:pt x="249" y="189"/>
                    <a:pt x="242" y="189"/>
                    <a:pt x="240" y="189"/>
                  </a:cubicBezTo>
                  <a:cubicBezTo>
                    <a:pt x="234" y="187"/>
                    <a:pt x="232" y="186"/>
                    <a:pt x="231" y="183"/>
                  </a:cubicBezTo>
                  <a:cubicBezTo>
                    <a:pt x="229" y="181"/>
                    <a:pt x="228" y="181"/>
                    <a:pt x="228" y="181"/>
                  </a:cubicBezTo>
                  <a:cubicBezTo>
                    <a:pt x="227" y="180"/>
                    <a:pt x="227" y="179"/>
                    <a:pt x="227" y="177"/>
                  </a:cubicBezTo>
                  <a:cubicBezTo>
                    <a:pt x="229" y="174"/>
                    <a:pt x="230" y="171"/>
                    <a:pt x="230" y="171"/>
                  </a:cubicBezTo>
                  <a:cubicBezTo>
                    <a:pt x="232" y="170"/>
                    <a:pt x="233" y="166"/>
                    <a:pt x="233" y="165"/>
                  </a:cubicBezTo>
                  <a:cubicBezTo>
                    <a:pt x="232" y="163"/>
                    <a:pt x="232" y="163"/>
                    <a:pt x="232" y="163"/>
                  </a:cubicBezTo>
                  <a:cubicBezTo>
                    <a:pt x="232" y="163"/>
                    <a:pt x="233" y="155"/>
                    <a:pt x="230" y="150"/>
                  </a:cubicBezTo>
                  <a:cubicBezTo>
                    <a:pt x="227" y="145"/>
                    <a:pt x="222" y="144"/>
                    <a:pt x="222" y="144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18" y="144"/>
                    <a:pt x="215" y="143"/>
                    <a:pt x="214" y="143"/>
                  </a:cubicBezTo>
                  <a:cubicBezTo>
                    <a:pt x="214" y="143"/>
                    <a:pt x="215" y="144"/>
                    <a:pt x="215" y="144"/>
                  </a:cubicBezTo>
                  <a:cubicBezTo>
                    <a:pt x="215" y="144"/>
                    <a:pt x="210" y="145"/>
                    <a:pt x="207" y="150"/>
                  </a:cubicBezTo>
                  <a:cubicBezTo>
                    <a:pt x="204" y="155"/>
                    <a:pt x="205" y="163"/>
                    <a:pt x="205" y="163"/>
                  </a:cubicBezTo>
                  <a:cubicBezTo>
                    <a:pt x="205" y="163"/>
                    <a:pt x="204" y="163"/>
                    <a:pt x="204" y="165"/>
                  </a:cubicBezTo>
                  <a:cubicBezTo>
                    <a:pt x="204" y="166"/>
                    <a:pt x="205" y="170"/>
                    <a:pt x="207" y="171"/>
                  </a:cubicBezTo>
                  <a:cubicBezTo>
                    <a:pt x="207" y="171"/>
                    <a:pt x="207" y="174"/>
                    <a:pt x="210" y="177"/>
                  </a:cubicBezTo>
                  <a:cubicBezTo>
                    <a:pt x="210" y="179"/>
                    <a:pt x="209" y="180"/>
                    <a:pt x="209" y="181"/>
                  </a:cubicBezTo>
                  <a:cubicBezTo>
                    <a:pt x="209" y="181"/>
                    <a:pt x="207" y="181"/>
                    <a:pt x="206" y="183"/>
                  </a:cubicBezTo>
                  <a:cubicBezTo>
                    <a:pt x="204" y="186"/>
                    <a:pt x="203" y="187"/>
                    <a:pt x="197" y="189"/>
                  </a:cubicBezTo>
                  <a:cubicBezTo>
                    <a:pt x="195" y="189"/>
                    <a:pt x="187" y="189"/>
                    <a:pt x="185" y="196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15"/>
                    <a:pt x="183" y="216"/>
                    <a:pt x="183" y="216"/>
                  </a:cubicBezTo>
                  <a:cubicBezTo>
                    <a:pt x="183" y="216"/>
                    <a:pt x="183" y="216"/>
                    <a:pt x="183" y="216"/>
                  </a:cubicBezTo>
                  <a:cubicBezTo>
                    <a:pt x="189" y="221"/>
                    <a:pt x="201" y="226"/>
                    <a:pt x="218" y="226"/>
                  </a:cubicBezTo>
                  <a:cubicBezTo>
                    <a:pt x="236" y="226"/>
                    <a:pt x="247" y="221"/>
                    <a:pt x="254" y="216"/>
                  </a:cubicBezTo>
                  <a:cubicBezTo>
                    <a:pt x="254" y="216"/>
                    <a:pt x="254" y="216"/>
                    <a:pt x="254" y="216"/>
                  </a:cubicBezTo>
                  <a:cubicBezTo>
                    <a:pt x="254" y="216"/>
                    <a:pt x="254" y="215"/>
                    <a:pt x="254" y="215"/>
                  </a:cubicBezTo>
                  <a:close/>
                  <a:moveTo>
                    <a:pt x="161" y="230"/>
                  </a:moveTo>
                  <a:cubicBezTo>
                    <a:pt x="159" y="231"/>
                    <a:pt x="158" y="233"/>
                    <a:pt x="159" y="235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3" y="238"/>
                    <a:pt x="163" y="238"/>
                    <a:pt x="164" y="237"/>
                  </a:cubicBezTo>
                  <a:cubicBezTo>
                    <a:pt x="166" y="237"/>
                    <a:pt x="167" y="234"/>
                    <a:pt x="166" y="232"/>
                  </a:cubicBezTo>
                  <a:cubicBezTo>
                    <a:pt x="165" y="230"/>
                    <a:pt x="163" y="229"/>
                    <a:pt x="161" y="230"/>
                  </a:cubicBezTo>
                  <a:close/>
                  <a:moveTo>
                    <a:pt x="150" y="234"/>
                  </a:moveTo>
                  <a:cubicBezTo>
                    <a:pt x="148" y="234"/>
                    <a:pt x="147" y="236"/>
                    <a:pt x="147" y="239"/>
                  </a:cubicBezTo>
                  <a:cubicBezTo>
                    <a:pt x="148" y="240"/>
                    <a:pt x="149" y="242"/>
                    <a:pt x="151" y="242"/>
                  </a:cubicBezTo>
                  <a:cubicBezTo>
                    <a:pt x="151" y="242"/>
                    <a:pt x="152" y="242"/>
                    <a:pt x="152" y="241"/>
                  </a:cubicBezTo>
                  <a:cubicBezTo>
                    <a:pt x="154" y="241"/>
                    <a:pt x="155" y="239"/>
                    <a:pt x="155" y="237"/>
                  </a:cubicBezTo>
                  <a:cubicBezTo>
                    <a:pt x="154" y="234"/>
                    <a:pt x="152" y="233"/>
                    <a:pt x="150" y="234"/>
                  </a:cubicBezTo>
                  <a:close/>
                  <a:moveTo>
                    <a:pt x="171" y="72"/>
                  </a:moveTo>
                  <a:cubicBezTo>
                    <a:pt x="171" y="73"/>
                    <a:pt x="172" y="73"/>
                    <a:pt x="173" y="73"/>
                  </a:cubicBezTo>
                  <a:cubicBezTo>
                    <a:pt x="174" y="73"/>
                    <a:pt x="176" y="72"/>
                    <a:pt x="176" y="71"/>
                  </a:cubicBezTo>
                  <a:cubicBezTo>
                    <a:pt x="177" y="69"/>
                    <a:pt x="177" y="67"/>
                    <a:pt x="175" y="65"/>
                  </a:cubicBezTo>
                  <a:cubicBezTo>
                    <a:pt x="173" y="64"/>
                    <a:pt x="170" y="65"/>
                    <a:pt x="169" y="67"/>
                  </a:cubicBezTo>
                  <a:cubicBezTo>
                    <a:pt x="168" y="69"/>
                    <a:pt x="169" y="71"/>
                    <a:pt x="171" y="72"/>
                  </a:cubicBezTo>
                  <a:close/>
                  <a:moveTo>
                    <a:pt x="171" y="225"/>
                  </a:moveTo>
                  <a:cubicBezTo>
                    <a:pt x="169" y="226"/>
                    <a:pt x="169" y="228"/>
                    <a:pt x="170" y="230"/>
                  </a:cubicBezTo>
                  <a:cubicBezTo>
                    <a:pt x="170" y="232"/>
                    <a:pt x="172" y="232"/>
                    <a:pt x="173" y="232"/>
                  </a:cubicBezTo>
                  <a:cubicBezTo>
                    <a:pt x="174" y="232"/>
                    <a:pt x="174" y="232"/>
                    <a:pt x="175" y="232"/>
                  </a:cubicBezTo>
                  <a:cubicBezTo>
                    <a:pt x="177" y="231"/>
                    <a:pt x="178" y="228"/>
                    <a:pt x="177" y="226"/>
                  </a:cubicBezTo>
                  <a:cubicBezTo>
                    <a:pt x="175" y="224"/>
                    <a:pt x="173" y="224"/>
                    <a:pt x="171" y="225"/>
                  </a:cubicBezTo>
                  <a:close/>
                  <a:moveTo>
                    <a:pt x="181" y="219"/>
                  </a:moveTo>
                  <a:cubicBezTo>
                    <a:pt x="181" y="219"/>
                    <a:pt x="181" y="219"/>
                    <a:pt x="181" y="219"/>
                  </a:cubicBezTo>
                  <a:cubicBezTo>
                    <a:pt x="179" y="220"/>
                    <a:pt x="179" y="222"/>
                    <a:pt x="180" y="224"/>
                  </a:cubicBezTo>
                  <a:cubicBezTo>
                    <a:pt x="181" y="225"/>
                    <a:pt x="182" y="226"/>
                    <a:pt x="183" y="226"/>
                  </a:cubicBezTo>
                  <a:cubicBezTo>
                    <a:pt x="184" y="226"/>
                    <a:pt x="185" y="225"/>
                    <a:pt x="186" y="225"/>
                  </a:cubicBezTo>
                  <a:cubicBezTo>
                    <a:pt x="186" y="225"/>
                    <a:pt x="186" y="225"/>
                    <a:pt x="186" y="225"/>
                  </a:cubicBezTo>
                  <a:cubicBezTo>
                    <a:pt x="187" y="224"/>
                    <a:pt x="188" y="221"/>
                    <a:pt x="186" y="219"/>
                  </a:cubicBezTo>
                  <a:cubicBezTo>
                    <a:pt x="185" y="217"/>
                    <a:pt x="182" y="217"/>
                    <a:pt x="181" y="219"/>
                  </a:cubicBezTo>
                  <a:close/>
                  <a:moveTo>
                    <a:pt x="139" y="236"/>
                  </a:moveTo>
                  <a:cubicBezTo>
                    <a:pt x="136" y="236"/>
                    <a:pt x="135" y="238"/>
                    <a:pt x="135" y="240"/>
                  </a:cubicBezTo>
                  <a:cubicBezTo>
                    <a:pt x="135" y="242"/>
                    <a:pt x="137" y="244"/>
                    <a:pt x="139" y="244"/>
                  </a:cubicBezTo>
                  <a:cubicBezTo>
                    <a:pt x="139" y="244"/>
                    <a:pt x="140" y="244"/>
                    <a:pt x="140" y="244"/>
                  </a:cubicBezTo>
                  <a:cubicBezTo>
                    <a:pt x="140" y="244"/>
                    <a:pt x="140" y="244"/>
                    <a:pt x="140" y="244"/>
                  </a:cubicBezTo>
                  <a:cubicBezTo>
                    <a:pt x="142" y="244"/>
                    <a:pt x="143" y="242"/>
                    <a:pt x="143" y="239"/>
                  </a:cubicBezTo>
                  <a:cubicBezTo>
                    <a:pt x="143" y="237"/>
                    <a:pt x="141" y="236"/>
                    <a:pt x="139" y="236"/>
                  </a:cubicBezTo>
                  <a:close/>
                  <a:moveTo>
                    <a:pt x="183" y="80"/>
                  </a:moveTo>
                  <a:cubicBezTo>
                    <a:pt x="184" y="80"/>
                    <a:pt x="185" y="79"/>
                    <a:pt x="186" y="78"/>
                  </a:cubicBezTo>
                  <a:cubicBezTo>
                    <a:pt x="187" y="76"/>
                    <a:pt x="187" y="74"/>
                    <a:pt x="185" y="72"/>
                  </a:cubicBezTo>
                  <a:cubicBezTo>
                    <a:pt x="183" y="71"/>
                    <a:pt x="181" y="71"/>
                    <a:pt x="180" y="73"/>
                  </a:cubicBezTo>
                  <a:cubicBezTo>
                    <a:pt x="178" y="75"/>
                    <a:pt x="179" y="77"/>
                    <a:pt x="180" y="79"/>
                  </a:cubicBezTo>
                  <a:cubicBezTo>
                    <a:pt x="181" y="79"/>
                    <a:pt x="182" y="80"/>
                    <a:pt x="183" y="80"/>
                  </a:cubicBezTo>
                  <a:close/>
                  <a:moveTo>
                    <a:pt x="81" y="73"/>
                  </a:moveTo>
                  <a:cubicBezTo>
                    <a:pt x="82" y="73"/>
                    <a:pt x="82" y="73"/>
                    <a:pt x="83" y="73"/>
                  </a:cubicBezTo>
                  <a:cubicBezTo>
                    <a:pt x="85" y="72"/>
                    <a:pt x="85" y="69"/>
                    <a:pt x="84" y="67"/>
                  </a:cubicBezTo>
                  <a:cubicBezTo>
                    <a:pt x="83" y="65"/>
                    <a:pt x="81" y="65"/>
                    <a:pt x="79" y="66"/>
                  </a:cubicBezTo>
                  <a:cubicBezTo>
                    <a:pt x="77" y="67"/>
                    <a:pt x="76" y="69"/>
                    <a:pt x="77" y="71"/>
                  </a:cubicBezTo>
                  <a:cubicBezTo>
                    <a:pt x="78" y="73"/>
                    <a:pt x="80" y="73"/>
                    <a:pt x="81" y="73"/>
                  </a:cubicBezTo>
                  <a:close/>
                  <a:moveTo>
                    <a:pt x="127" y="237"/>
                  </a:moveTo>
                  <a:cubicBezTo>
                    <a:pt x="125" y="237"/>
                    <a:pt x="123" y="239"/>
                    <a:pt x="123" y="241"/>
                  </a:cubicBezTo>
                  <a:cubicBezTo>
                    <a:pt x="123" y="243"/>
                    <a:pt x="125" y="245"/>
                    <a:pt x="127" y="245"/>
                  </a:cubicBezTo>
                  <a:cubicBezTo>
                    <a:pt x="129" y="245"/>
                    <a:pt x="131" y="243"/>
                    <a:pt x="131" y="241"/>
                  </a:cubicBezTo>
                  <a:cubicBezTo>
                    <a:pt x="131" y="238"/>
                    <a:pt x="129" y="237"/>
                    <a:pt x="127" y="237"/>
                  </a:cubicBezTo>
                  <a:close/>
                  <a:moveTo>
                    <a:pt x="91" y="68"/>
                  </a:moveTo>
                  <a:cubicBezTo>
                    <a:pt x="91" y="69"/>
                    <a:pt x="91" y="71"/>
                    <a:pt x="91" y="72"/>
                  </a:cubicBezTo>
                  <a:cubicBezTo>
                    <a:pt x="91" y="73"/>
                    <a:pt x="91" y="73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8" y="78"/>
                    <a:pt x="109" y="83"/>
                    <a:pt x="127" y="83"/>
                  </a:cubicBezTo>
                  <a:cubicBezTo>
                    <a:pt x="145" y="83"/>
                    <a:pt x="156" y="78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3"/>
                    <a:pt x="163" y="73"/>
                    <a:pt x="163" y="72"/>
                  </a:cubicBezTo>
                  <a:cubicBezTo>
                    <a:pt x="163" y="71"/>
                    <a:pt x="163" y="69"/>
                    <a:pt x="163" y="68"/>
                  </a:cubicBezTo>
                  <a:cubicBezTo>
                    <a:pt x="164" y="67"/>
                    <a:pt x="165" y="66"/>
                    <a:pt x="166" y="65"/>
                  </a:cubicBezTo>
                  <a:cubicBezTo>
                    <a:pt x="167" y="63"/>
                    <a:pt x="166" y="61"/>
                    <a:pt x="164" y="60"/>
                  </a:cubicBezTo>
                  <a:cubicBezTo>
                    <a:pt x="163" y="60"/>
                    <a:pt x="163" y="60"/>
                    <a:pt x="162" y="60"/>
                  </a:cubicBezTo>
                  <a:cubicBezTo>
                    <a:pt x="162" y="57"/>
                    <a:pt x="161" y="55"/>
                    <a:pt x="161" y="53"/>
                  </a:cubicBezTo>
                  <a:cubicBezTo>
                    <a:pt x="158" y="47"/>
                    <a:pt x="151" y="47"/>
                    <a:pt x="149" y="46"/>
                  </a:cubicBezTo>
                  <a:cubicBezTo>
                    <a:pt x="143" y="44"/>
                    <a:pt x="141" y="43"/>
                    <a:pt x="140" y="41"/>
                  </a:cubicBezTo>
                  <a:cubicBezTo>
                    <a:pt x="138" y="38"/>
                    <a:pt x="136" y="38"/>
                    <a:pt x="136" y="38"/>
                  </a:cubicBezTo>
                  <a:cubicBezTo>
                    <a:pt x="136" y="37"/>
                    <a:pt x="136" y="36"/>
                    <a:pt x="136" y="35"/>
                  </a:cubicBezTo>
                  <a:cubicBezTo>
                    <a:pt x="138" y="32"/>
                    <a:pt x="139" y="28"/>
                    <a:pt x="139" y="28"/>
                  </a:cubicBezTo>
                  <a:cubicBezTo>
                    <a:pt x="141" y="27"/>
                    <a:pt x="142" y="23"/>
                    <a:pt x="141" y="22"/>
                  </a:cubicBezTo>
                  <a:cubicBezTo>
                    <a:pt x="141" y="20"/>
                    <a:pt x="140" y="20"/>
                    <a:pt x="140" y="20"/>
                  </a:cubicBezTo>
                  <a:cubicBezTo>
                    <a:pt x="140" y="20"/>
                    <a:pt x="142" y="12"/>
                    <a:pt x="139" y="7"/>
                  </a:cubicBezTo>
                  <a:cubicBezTo>
                    <a:pt x="135" y="2"/>
                    <a:pt x="130" y="1"/>
                    <a:pt x="130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4" y="1"/>
                    <a:pt x="123" y="0"/>
                  </a:cubicBezTo>
                  <a:cubicBezTo>
                    <a:pt x="123" y="0"/>
                    <a:pt x="123" y="1"/>
                    <a:pt x="124" y="1"/>
                  </a:cubicBezTo>
                  <a:cubicBezTo>
                    <a:pt x="124" y="1"/>
                    <a:pt x="119" y="2"/>
                    <a:pt x="116" y="7"/>
                  </a:cubicBezTo>
                  <a:cubicBezTo>
                    <a:pt x="112" y="12"/>
                    <a:pt x="114" y="20"/>
                    <a:pt x="114" y="20"/>
                  </a:cubicBezTo>
                  <a:cubicBezTo>
                    <a:pt x="114" y="20"/>
                    <a:pt x="113" y="20"/>
                    <a:pt x="113" y="22"/>
                  </a:cubicBezTo>
                  <a:cubicBezTo>
                    <a:pt x="113" y="23"/>
                    <a:pt x="113" y="27"/>
                    <a:pt x="116" y="28"/>
                  </a:cubicBezTo>
                  <a:cubicBezTo>
                    <a:pt x="116" y="28"/>
                    <a:pt x="116" y="32"/>
                    <a:pt x="119" y="35"/>
                  </a:cubicBezTo>
                  <a:cubicBezTo>
                    <a:pt x="118" y="36"/>
                    <a:pt x="118" y="37"/>
                    <a:pt x="118" y="38"/>
                  </a:cubicBezTo>
                  <a:cubicBezTo>
                    <a:pt x="118" y="38"/>
                    <a:pt x="116" y="38"/>
                    <a:pt x="115" y="41"/>
                  </a:cubicBezTo>
                  <a:cubicBezTo>
                    <a:pt x="113" y="43"/>
                    <a:pt x="111" y="44"/>
                    <a:pt x="106" y="46"/>
                  </a:cubicBezTo>
                  <a:cubicBezTo>
                    <a:pt x="104" y="47"/>
                    <a:pt x="96" y="47"/>
                    <a:pt x="93" y="53"/>
                  </a:cubicBezTo>
                  <a:cubicBezTo>
                    <a:pt x="93" y="55"/>
                    <a:pt x="92" y="57"/>
                    <a:pt x="92" y="60"/>
                  </a:cubicBezTo>
                  <a:cubicBezTo>
                    <a:pt x="91" y="60"/>
                    <a:pt x="91" y="60"/>
                    <a:pt x="90" y="60"/>
                  </a:cubicBezTo>
                  <a:cubicBezTo>
                    <a:pt x="88" y="61"/>
                    <a:pt x="87" y="63"/>
                    <a:pt x="88" y="65"/>
                  </a:cubicBezTo>
                  <a:cubicBezTo>
                    <a:pt x="89" y="67"/>
                    <a:pt x="90" y="68"/>
                    <a:pt x="91" y="68"/>
                  </a:cubicBezTo>
                  <a:close/>
                  <a:moveTo>
                    <a:pt x="83" y="225"/>
                  </a:moveTo>
                  <a:cubicBezTo>
                    <a:pt x="81" y="224"/>
                    <a:pt x="79" y="225"/>
                    <a:pt x="78" y="226"/>
                  </a:cubicBezTo>
                  <a:cubicBezTo>
                    <a:pt x="77" y="228"/>
                    <a:pt x="77" y="231"/>
                    <a:pt x="79" y="232"/>
                  </a:cubicBezTo>
                  <a:cubicBezTo>
                    <a:pt x="80" y="232"/>
                    <a:pt x="81" y="232"/>
                    <a:pt x="81" y="232"/>
                  </a:cubicBezTo>
                  <a:cubicBezTo>
                    <a:pt x="83" y="232"/>
                    <a:pt x="84" y="232"/>
                    <a:pt x="85" y="230"/>
                  </a:cubicBezTo>
                  <a:cubicBezTo>
                    <a:pt x="86" y="229"/>
                    <a:pt x="85" y="226"/>
                    <a:pt x="83" y="225"/>
                  </a:cubicBezTo>
                  <a:close/>
                  <a:moveTo>
                    <a:pt x="94" y="230"/>
                  </a:moveTo>
                  <a:cubicBezTo>
                    <a:pt x="91" y="229"/>
                    <a:pt x="89" y="230"/>
                    <a:pt x="88" y="232"/>
                  </a:cubicBezTo>
                  <a:cubicBezTo>
                    <a:pt x="87" y="234"/>
                    <a:pt x="88" y="237"/>
                    <a:pt x="90" y="237"/>
                  </a:cubicBezTo>
                  <a:cubicBezTo>
                    <a:pt x="91" y="238"/>
                    <a:pt x="91" y="238"/>
                    <a:pt x="92" y="238"/>
                  </a:cubicBezTo>
                  <a:cubicBezTo>
                    <a:pt x="94" y="238"/>
                    <a:pt x="95" y="237"/>
                    <a:pt x="96" y="235"/>
                  </a:cubicBezTo>
                  <a:cubicBezTo>
                    <a:pt x="97" y="233"/>
                    <a:pt x="96" y="231"/>
                    <a:pt x="94" y="230"/>
                  </a:cubicBezTo>
                  <a:close/>
                  <a:moveTo>
                    <a:pt x="116" y="236"/>
                  </a:moveTo>
                  <a:cubicBezTo>
                    <a:pt x="114" y="236"/>
                    <a:pt x="112" y="237"/>
                    <a:pt x="111" y="239"/>
                  </a:cubicBezTo>
                  <a:cubicBezTo>
                    <a:pt x="111" y="242"/>
                    <a:pt x="112" y="244"/>
                    <a:pt x="115" y="244"/>
                  </a:cubicBezTo>
                  <a:cubicBezTo>
                    <a:pt x="115" y="244"/>
                    <a:pt x="115" y="244"/>
                    <a:pt x="115" y="244"/>
                  </a:cubicBezTo>
                  <a:cubicBezTo>
                    <a:pt x="117" y="244"/>
                    <a:pt x="119" y="242"/>
                    <a:pt x="119" y="240"/>
                  </a:cubicBezTo>
                  <a:cubicBezTo>
                    <a:pt x="119" y="238"/>
                    <a:pt x="118" y="236"/>
                    <a:pt x="116" y="236"/>
                  </a:cubicBezTo>
                  <a:close/>
                  <a:moveTo>
                    <a:pt x="104" y="234"/>
                  </a:moveTo>
                  <a:cubicBezTo>
                    <a:pt x="102" y="233"/>
                    <a:pt x="100" y="234"/>
                    <a:pt x="100" y="237"/>
                  </a:cubicBezTo>
                  <a:cubicBezTo>
                    <a:pt x="99" y="239"/>
                    <a:pt x="100" y="241"/>
                    <a:pt x="102" y="241"/>
                  </a:cubicBezTo>
                  <a:cubicBezTo>
                    <a:pt x="103" y="242"/>
                    <a:pt x="103" y="242"/>
                    <a:pt x="103" y="242"/>
                  </a:cubicBezTo>
                  <a:cubicBezTo>
                    <a:pt x="105" y="242"/>
                    <a:pt x="107" y="240"/>
                    <a:pt x="107" y="239"/>
                  </a:cubicBezTo>
                  <a:cubicBezTo>
                    <a:pt x="108" y="237"/>
                    <a:pt x="107" y="234"/>
                    <a:pt x="104" y="2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241924" y="815930"/>
            <a:ext cx="914400" cy="914400"/>
            <a:chOff x="5241924" y="720385"/>
            <a:chExt cx="914400" cy="914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Rounded Rectangle 24"/>
            <p:cNvSpPr/>
            <p:nvPr/>
          </p:nvSpPr>
          <p:spPr>
            <a:xfrm>
              <a:off x="5241924" y="720385"/>
              <a:ext cx="914400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53"/>
            <p:cNvSpPr>
              <a:spLocks noEditPoints="1"/>
            </p:cNvSpPr>
            <p:nvPr/>
          </p:nvSpPr>
          <p:spPr bwMode="auto">
            <a:xfrm>
              <a:off x="5563259" y="1019028"/>
              <a:ext cx="284431" cy="317115"/>
            </a:xfrm>
            <a:custGeom>
              <a:avLst/>
              <a:gdLst/>
              <a:ahLst/>
              <a:cxnLst>
                <a:cxn ang="0">
                  <a:pos x="171" y="47"/>
                </a:cxn>
                <a:cxn ang="0">
                  <a:pos x="177" y="36"/>
                </a:cxn>
                <a:cxn ang="0">
                  <a:pos x="179" y="38"/>
                </a:cxn>
                <a:cxn ang="0">
                  <a:pos x="184" y="38"/>
                </a:cxn>
                <a:cxn ang="0">
                  <a:pos x="188" y="35"/>
                </a:cxn>
                <a:cxn ang="0">
                  <a:pos x="193" y="28"/>
                </a:cxn>
                <a:cxn ang="0">
                  <a:pos x="190" y="19"/>
                </a:cxn>
                <a:cxn ang="0">
                  <a:pos x="161" y="2"/>
                </a:cxn>
                <a:cxn ang="0">
                  <a:pos x="152" y="4"/>
                </a:cxn>
                <a:cxn ang="0">
                  <a:pos x="148" y="11"/>
                </a:cxn>
                <a:cxn ang="0">
                  <a:pos x="147" y="16"/>
                </a:cxn>
                <a:cxn ang="0">
                  <a:pos x="150" y="20"/>
                </a:cxn>
                <a:cxn ang="0">
                  <a:pos x="152" y="22"/>
                </a:cxn>
                <a:cxn ang="0">
                  <a:pos x="146" y="32"/>
                </a:cxn>
                <a:cxn ang="0">
                  <a:pos x="106" y="24"/>
                </a:cxn>
                <a:cxn ang="0">
                  <a:pos x="65" y="32"/>
                </a:cxn>
                <a:cxn ang="0">
                  <a:pos x="59" y="22"/>
                </a:cxn>
                <a:cxn ang="0">
                  <a:pos x="62" y="20"/>
                </a:cxn>
                <a:cxn ang="0">
                  <a:pos x="65" y="16"/>
                </a:cxn>
                <a:cxn ang="0">
                  <a:pos x="64" y="11"/>
                </a:cxn>
                <a:cxn ang="0">
                  <a:pos x="60" y="4"/>
                </a:cxn>
                <a:cxn ang="0">
                  <a:pos x="51" y="2"/>
                </a:cxn>
                <a:cxn ang="0">
                  <a:pos x="21" y="19"/>
                </a:cxn>
                <a:cxn ang="0">
                  <a:pos x="19" y="28"/>
                </a:cxn>
                <a:cxn ang="0">
                  <a:pos x="23" y="35"/>
                </a:cxn>
                <a:cxn ang="0">
                  <a:pos x="27" y="38"/>
                </a:cxn>
                <a:cxn ang="0">
                  <a:pos x="32" y="38"/>
                </a:cxn>
                <a:cxn ang="0">
                  <a:pos x="34" y="36"/>
                </a:cxn>
                <a:cxn ang="0">
                  <a:pos x="40" y="47"/>
                </a:cxn>
                <a:cxn ang="0">
                  <a:pos x="0" y="129"/>
                </a:cxn>
                <a:cxn ang="0">
                  <a:pos x="106" y="235"/>
                </a:cxn>
                <a:cxn ang="0">
                  <a:pos x="211" y="129"/>
                </a:cxn>
                <a:cxn ang="0">
                  <a:pos x="171" y="47"/>
                </a:cxn>
                <a:cxn ang="0">
                  <a:pos x="106" y="214"/>
                </a:cxn>
                <a:cxn ang="0">
                  <a:pos x="21" y="129"/>
                </a:cxn>
                <a:cxn ang="0">
                  <a:pos x="106" y="44"/>
                </a:cxn>
                <a:cxn ang="0">
                  <a:pos x="191" y="129"/>
                </a:cxn>
                <a:cxn ang="0">
                  <a:pos x="106" y="214"/>
                </a:cxn>
                <a:cxn ang="0">
                  <a:pos x="115" y="130"/>
                </a:cxn>
                <a:cxn ang="0">
                  <a:pos x="115" y="129"/>
                </a:cxn>
                <a:cxn ang="0">
                  <a:pos x="115" y="82"/>
                </a:cxn>
                <a:cxn ang="0">
                  <a:pos x="106" y="73"/>
                </a:cxn>
                <a:cxn ang="0">
                  <a:pos x="97" y="82"/>
                </a:cxn>
                <a:cxn ang="0">
                  <a:pos x="97" y="129"/>
                </a:cxn>
                <a:cxn ang="0">
                  <a:pos x="106" y="138"/>
                </a:cxn>
                <a:cxn ang="0">
                  <a:pos x="107" y="138"/>
                </a:cxn>
                <a:cxn ang="0">
                  <a:pos x="149" y="180"/>
                </a:cxn>
                <a:cxn ang="0">
                  <a:pos x="153" y="182"/>
                </a:cxn>
                <a:cxn ang="0">
                  <a:pos x="157" y="180"/>
                </a:cxn>
                <a:cxn ang="0">
                  <a:pos x="157" y="173"/>
                </a:cxn>
                <a:cxn ang="0">
                  <a:pos x="115" y="130"/>
                </a:cxn>
              </a:cxnLst>
              <a:rect l="0" t="0" r="r" b="b"/>
              <a:pathLst>
                <a:path w="211" h="235">
                  <a:moveTo>
                    <a:pt x="171" y="47"/>
                  </a:moveTo>
                  <a:cubicBezTo>
                    <a:pt x="177" y="36"/>
                    <a:pt x="177" y="36"/>
                    <a:pt x="177" y="36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81" y="38"/>
                    <a:pt x="183" y="39"/>
                    <a:pt x="184" y="38"/>
                  </a:cubicBezTo>
                  <a:cubicBezTo>
                    <a:pt x="186" y="38"/>
                    <a:pt x="188" y="37"/>
                    <a:pt x="188" y="35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5" y="25"/>
                    <a:pt x="194" y="21"/>
                    <a:pt x="190" y="19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58" y="0"/>
                    <a:pt x="154" y="1"/>
                    <a:pt x="152" y="4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7" y="13"/>
                    <a:pt x="147" y="15"/>
                    <a:pt x="147" y="16"/>
                  </a:cubicBezTo>
                  <a:cubicBezTo>
                    <a:pt x="147" y="18"/>
                    <a:pt x="149" y="19"/>
                    <a:pt x="150" y="20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34" y="27"/>
                    <a:pt x="120" y="24"/>
                    <a:pt x="106" y="24"/>
                  </a:cubicBezTo>
                  <a:cubicBezTo>
                    <a:pt x="91" y="24"/>
                    <a:pt x="78" y="27"/>
                    <a:pt x="65" y="3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19"/>
                    <a:pt x="64" y="18"/>
                    <a:pt x="65" y="16"/>
                  </a:cubicBezTo>
                  <a:cubicBezTo>
                    <a:pt x="65" y="15"/>
                    <a:pt x="65" y="13"/>
                    <a:pt x="64" y="11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1"/>
                    <a:pt x="54" y="0"/>
                    <a:pt x="51" y="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21"/>
                    <a:pt x="17" y="25"/>
                    <a:pt x="19" y="2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7"/>
                    <a:pt x="25" y="38"/>
                    <a:pt x="27" y="38"/>
                  </a:cubicBezTo>
                  <a:cubicBezTo>
                    <a:pt x="29" y="39"/>
                    <a:pt x="31" y="38"/>
                    <a:pt x="32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16" y="66"/>
                    <a:pt x="0" y="96"/>
                    <a:pt x="0" y="129"/>
                  </a:cubicBezTo>
                  <a:cubicBezTo>
                    <a:pt x="0" y="187"/>
                    <a:pt x="48" y="235"/>
                    <a:pt x="106" y="235"/>
                  </a:cubicBezTo>
                  <a:cubicBezTo>
                    <a:pt x="164" y="235"/>
                    <a:pt x="211" y="187"/>
                    <a:pt x="211" y="129"/>
                  </a:cubicBezTo>
                  <a:cubicBezTo>
                    <a:pt x="211" y="96"/>
                    <a:pt x="196" y="66"/>
                    <a:pt x="171" y="47"/>
                  </a:cubicBezTo>
                  <a:close/>
                  <a:moveTo>
                    <a:pt x="106" y="214"/>
                  </a:moveTo>
                  <a:cubicBezTo>
                    <a:pt x="59" y="214"/>
                    <a:pt x="21" y="176"/>
                    <a:pt x="21" y="129"/>
                  </a:cubicBezTo>
                  <a:cubicBezTo>
                    <a:pt x="21" y="82"/>
                    <a:pt x="59" y="44"/>
                    <a:pt x="106" y="44"/>
                  </a:cubicBezTo>
                  <a:cubicBezTo>
                    <a:pt x="153" y="44"/>
                    <a:pt x="191" y="82"/>
                    <a:pt x="191" y="129"/>
                  </a:cubicBezTo>
                  <a:cubicBezTo>
                    <a:pt x="191" y="176"/>
                    <a:pt x="153" y="214"/>
                    <a:pt x="106" y="214"/>
                  </a:cubicBezTo>
                  <a:close/>
                  <a:moveTo>
                    <a:pt x="115" y="130"/>
                  </a:moveTo>
                  <a:cubicBezTo>
                    <a:pt x="115" y="130"/>
                    <a:pt x="115" y="130"/>
                    <a:pt x="115" y="129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5" y="77"/>
                    <a:pt x="111" y="73"/>
                    <a:pt x="106" y="73"/>
                  </a:cubicBezTo>
                  <a:cubicBezTo>
                    <a:pt x="101" y="73"/>
                    <a:pt x="97" y="77"/>
                    <a:pt x="97" y="82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7" y="134"/>
                    <a:pt x="101" y="138"/>
                    <a:pt x="106" y="138"/>
                  </a:cubicBezTo>
                  <a:cubicBezTo>
                    <a:pt x="106" y="138"/>
                    <a:pt x="107" y="138"/>
                    <a:pt x="107" y="138"/>
                  </a:cubicBezTo>
                  <a:cubicBezTo>
                    <a:pt x="149" y="180"/>
                    <a:pt x="149" y="180"/>
                    <a:pt x="149" y="180"/>
                  </a:cubicBezTo>
                  <a:cubicBezTo>
                    <a:pt x="150" y="181"/>
                    <a:pt x="152" y="182"/>
                    <a:pt x="153" y="182"/>
                  </a:cubicBezTo>
                  <a:cubicBezTo>
                    <a:pt x="155" y="182"/>
                    <a:pt x="156" y="181"/>
                    <a:pt x="157" y="180"/>
                  </a:cubicBezTo>
                  <a:cubicBezTo>
                    <a:pt x="159" y="178"/>
                    <a:pt x="159" y="175"/>
                    <a:pt x="157" y="173"/>
                  </a:cubicBezTo>
                  <a:lnTo>
                    <a:pt x="115" y="1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835900" y="2314530"/>
            <a:ext cx="914400" cy="914400"/>
            <a:chOff x="7835900" y="2218985"/>
            <a:chExt cx="914400" cy="914400"/>
          </a:xfrm>
          <a:solidFill>
            <a:schemeClr val="bg1">
              <a:lumMod val="75000"/>
            </a:schemeClr>
          </a:solidFill>
        </p:grpSpPr>
        <p:sp>
          <p:nvSpPr>
            <p:cNvPr id="40" name="Rounded Rectangle 28"/>
            <p:cNvSpPr/>
            <p:nvPr/>
          </p:nvSpPr>
          <p:spPr>
            <a:xfrm>
              <a:off x="7835900" y="2218985"/>
              <a:ext cx="914400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48"/>
            <p:cNvSpPr>
              <a:spLocks noEditPoints="1"/>
            </p:cNvSpPr>
            <p:nvPr/>
          </p:nvSpPr>
          <p:spPr bwMode="auto">
            <a:xfrm>
              <a:off x="8172651" y="2501764"/>
              <a:ext cx="240898" cy="352483"/>
            </a:xfrm>
            <a:custGeom>
              <a:avLst/>
              <a:gdLst/>
              <a:ahLst/>
              <a:cxnLst>
                <a:cxn ang="0">
                  <a:pos x="76" y="31"/>
                </a:cxn>
                <a:cxn ang="0">
                  <a:pos x="80" y="27"/>
                </a:cxn>
                <a:cxn ang="0">
                  <a:pos x="76" y="23"/>
                </a:cxn>
                <a:cxn ang="0">
                  <a:pos x="23" y="76"/>
                </a:cxn>
                <a:cxn ang="0">
                  <a:pos x="27" y="80"/>
                </a:cxn>
                <a:cxn ang="0">
                  <a:pos x="31" y="76"/>
                </a:cxn>
                <a:cxn ang="0">
                  <a:pos x="76" y="31"/>
                </a:cxn>
                <a:cxn ang="0">
                  <a:pos x="44" y="192"/>
                </a:cxn>
                <a:cxn ang="0">
                  <a:pos x="45" y="203"/>
                </a:cxn>
                <a:cxn ang="0">
                  <a:pos x="56" y="209"/>
                </a:cxn>
                <a:cxn ang="0">
                  <a:pos x="57" y="216"/>
                </a:cxn>
                <a:cxn ang="0">
                  <a:pos x="76" y="221"/>
                </a:cxn>
                <a:cxn ang="0">
                  <a:pos x="95" y="216"/>
                </a:cxn>
                <a:cxn ang="0">
                  <a:pos x="96" y="209"/>
                </a:cxn>
                <a:cxn ang="0">
                  <a:pos x="106" y="203"/>
                </a:cxn>
                <a:cxn ang="0">
                  <a:pos x="108" y="192"/>
                </a:cxn>
                <a:cxn ang="0">
                  <a:pos x="76" y="197"/>
                </a:cxn>
                <a:cxn ang="0">
                  <a:pos x="44" y="192"/>
                </a:cxn>
                <a:cxn ang="0">
                  <a:pos x="41" y="170"/>
                </a:cxn>
                <a:cxn ang="0">
                  <a:pos x="42" y="182"/>
                </a:cxn>
                <a:cxn ang="0">
                  <a:pos x="76" y="188"/>
                </a:cxn>
                <a:cxn ang="0">
                  <a:pos x="109" y="182"/>
                </a:cxn>
                <a:cxn ang="0">
                  <a:pos x="111" y="170"/>
                </a:cxn>
                <a:cxn ang="0">
                  <a:pos x="76" y="177"/>
                </a:cxn>
                <a:cxn ang="0">
                  <a:pos x="41" y="170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36" y="141"/>
                </a:cxn>
                <a:cxn ang="0">
                  <a:pos x="39" y="160"/>
                </a:cxn>
                <a:cxn ang="0">
                  <a:pos x="76" y="168"/>
                </a:cxn>
                <a:cxn ang="0">
                  <a:pos x="113" y="160"/>
                </a:cxn>
                <a:cxn ang="0">
                  <a:pos x="115" y="141"/>
                </a:cxn>
                <a:cxn ang="0">
                  <a:pos x="152" y="76"/>
                </a:cxn>
                <a:cxn ang="0">
                  <a:pos x="76" y="0"/>
                </a:cxn>
                <a:cxn ang="0">
                  <a:pos x="104" y="132"/>
                </a:cxn>
                <a:cxn ang="0">
                  <a:pos x="102" y="150"/>
                </a:cxn>
                <a:cxn ang="0">
                  <a:pos x="76" y="154"/>
                </a:cxn>
                <a:cxn ang="0">
                  <a:pos x="50" y="150"/>
                </a:cxn>
                <a:cxn ang="0">
                  <a:pos x="48" y="132"/>
                </a:cxn>
                <a:cxn ang="0">
                  <a:pos x="13" y="76"/>
                </a:cxn>
                <a:cxn ang="0">
                  <a:pos x="76" y="14"/>
                </a:cxn>
                <a:cxn ang="0">
                  <a:pos x="139" y="76"/>
                </a:cxn>
                <a:cxn ang="0">
                  <a:pos x="104" y="132"/>
                </a:cxn>
                <a:cxn ang="0">
                  <a:pos x="93" y="104"/>
                </a:cxn>
                <a:cxn ang="0">
                  <a:pos x="76" y="74"/>
                </a:cxn>
                <a:cxn ang="0">
                  <a:pos x="59" y="104"/>
                </a:cxn>
                <a:cxn ang="0">
                  <a:pos x="52" y="89"/>
                </a:cxn>
                <a:cxn ang="0">
                  <a:pos x="41" y="94"/>
                </a:cxn>
                <a:cxn ang="0">
                  <a:pos x="58" y="131"/>
                </a:cxn>
                <a:cxn ang="0">
                  <a:pos x="76" y="98"/>
                </a:cxn>
                <a:cxn ang="0">
                  <a:pos x="94" y="131"/>
                </a:cxn>
                <a:cxn ang="0">
                  <a:pos x="111" y="94"/>
                </a:cxn>
                <a:cxn ang="0">
                  <a:pos x="100" y="89"/>
                </a:cxn>
                <a:cxn ang="0">
                  <a:pos x="93" y="104"/>
                </a:cxn>
              </a:cxnLst>
              <a:rect l="0" t="0" r="r" b="b"/>
              <a:pathLst>
                <a:path w="152" h="221">
                  <a:moveTo>
                    <a:pt x="76" y="31"/>
                  </a:moveTo>
                  <a:cubicBezTo>
                    <a:pt x="78" y="31"/>
                    <a:pt x="80" y="30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47" y="23"/>
                    <a:pt x="23" y="47"/>
                    <a:pt x="23" y="76"/>
                  </a:cubicBezTo>
                  <a:cubicBezTo>
                    <a:pt x="23" y="78"/>
                    <a:pt x="25" y="80"/>
                    <a:pt x="27" y="80"/>
                  </a:cubicBezTo>
                  <a:cubicBezTo>
                    <a:pt x="29" y="80"/>
                    <a:pt x="31" y="78"/>
                    <a:pt x="31" y="76"/>
                  </a:cubicBezTo>
                  <a:cubicBezTo>
                    <a:pt x="31" y="52"/>
                    <a:pt x="51" y="31"/>
                    <a:pt x="76" y="31"/>
                  </a:cubicBezTo>
                  <a:close/>
                  <a:moveTo>
                    <a:pt x="44" y="192"/>
                  </a:moveTo>
                  <a:cubicBezTo>
                    <a:pt x="45" y="203"/>
                    <a:pt x="45" y="203"/>
                    <a:pt x="45" y="203"/>
                  </a:cubicBezTo>
                  <a:cubicBezTo>
                    <a:pt x="45" y="203"/>
                    <a:pt x="48" y="207"/>
                    <a:pt x="56" y="209"/>
                  </a:cubicBezTo>
                  <a:cubicBezTo>
                    <a:pt x="57" y="216"/>
                    <a:pt x="57" y="216"/>
                    <a:pt x="57" y="216"/>
                  </a:cubicBezTo>
                  <a:cubicBezTo>
                    <a:pt x="57" y="216"/>
                    <a:pt x="61" y="221"/>
                    <a:pt x="76" y="221"/>
                  </a:cubicBezTo>
                  <a:cubicBezTo>
                    <a:pt x="91" y="221"/>
                    <a:pt x="95" y="216"/>
                    <a:pt x="95" y="216"/>
                  </a:cubicBezTo>
                  <a:cubicBezTo>
                    <a:pt x="96" y="209"/>
                    <a:pt x="96" y="209"/>
                    <a:pt x="96" y="209"/>
                  </a:cubicBezTo>
                  <a:cubicBezTo>
                    <a:pt x="104" y="207"/>
                    <a:pt x="106" y="203"/>
                    <a:pt x="106" y="203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98" y="195"/>
                    <a:pt x="87" y="197"/>
                    <a:pt x="76" y="197"/>
                  </a:cubicBezTo>
                  <a:cubicBezTo>
                    <a:pt x="64" y="197"/>
                    <a:pt x="54" y="195"/>
                    <a:pt x="44" y="192"/>
                  </a:cubicBezTo>
                  <a:close/>
                  <a:moveTo>
                    <a:pt x="41" y="170"/>
                  </a:moveTo>
                  <a:cubicBezTo>
                    <a:pt x="42" y="182"/>
                    <a:pt x="42" y="182"/>
                    <a:pt x="42" y="182"/>
                  </a:cubicBezTo>
                  <a:cubicBezTo>
                    <a:pt x="52" y="186"/>
                    <a:pt x="64" y="188"/>
                    <a:pt x="76" y="188"/>
                  </a:cubicBezTo>
                  <a:cubicBezTo>
                    <a:pt x="88" y="188"/>
                    <a:pt x="99" y="186"/>
                    <a:pt x="109" y="182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00" y="174"/>
                    <a:pt x="89" y="177"/>
                    <a:pt x="76" y="177"/>
                  </a:cubicBezTo>
                  <a:cubicBezTo>
                    <a:pt x="63" y="177"/>
                    <a:pt x="51" y="174"/>
                    <a:pt x="41" y="170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04"/>
                    <a:pt x="15" y="128"/>
                    <a:pt x="36" y="14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50" y="165"/>
                    <a:pt x="63" y="168"/>
                    <a:pt x="76" y="168"/>
                  </a:cubicBezTo>
                  <a:cubicBezTo>
                    <a:pt x="89" y="168"/>
                    <a:pt x="102" y="165"/>
                    <a:pt x="113" y="160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37" y="128"/>
                    <a:pt x="152" y="104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104" y="132"/>
                  </a:moveTo>
                  <a:cubicBezTo>
                    <a:pt x="102" y="150"/>
                    <a:pt x="102" y="150"/>
                    <a:pt x="102" y="150"/>
                  </a:cubicBezTo>
                  <a:cubicBezTo>
                    <a:pt x="102" y="150"/>
                    <a:pt x="95" y="154"/>
                    <a:pt x="76" y="154"/>
                  </a:cubicBezTo>
                  <a:cubicBezTo>
                    <a:pt x="57" y="154"/>
                    <a:pt x="50" y="150"/>
                    <a:pt x="50" y="150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27" y="122"/>
                    <a:pt x="13" y="101"/>
                    <a:pt x="13" y="76"/>
                  </a:cubicBezTo>
                  <a:cubicBezTo>
                    <a:pt x="13" y="42"/>
                    <a:pt x="41" y="14"/>
                    <a:pt x="76" y="14"/>
                  </a:cubicBezTo>
                  <a:cubicBezTo>
                    <a:pt x="110" y="14"/>
                    <a:pt x="139" y="42"/>
                    <a:pt x="139" y="76"/>
                  </a:cubicBezTo>
                  <a:cubicBezTo>
                    <a:pt x="139" y="101"/>
                    <a:pt x="124" y="122"/>
                    <a:pt x="104" y="132"/>
                  </a:cubicBezTo>
                  <a:close/>
                  <a:moveTo>
                    <a:pt x="93" y="10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0" y="89"/>
                    <a:pt x="100" y="89"/>
                    <a:pt x="100" y="89"/>
                  </a:cubicBezTo>
                  <a:lnTo>
                    <a:pt x="93" y="1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41925" y="3817590"/>
            <a:ext cx="914400" cy="914400"/>
            <a:chOff x="5241925" y="3722045"/>
            <a:chExt cx="914400" cy="914400"/>
          </a:xfrm>
          <a:solidFill>
            <a:schemeClr val="bg1">
              <a:lumMod val="50000"/>
            </a:schemeClr>
          </a:solidFill>
        </p:grpSpPr>
        <p:sp>
          <p:nvSpPr>
            <p:cNvPr id="42" name="Rounded Rectangle 31"/>
            <p:cNvSpPr/>
            <p:nvPr/>
          </p:nvSpPr>
          <p:spPr>
            <a:xfrm>
              <a:off x="5241925" y="3722045"/>
              <a:ext cx="914400" cy="91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39"/>
            <p:cNvSpPr>
              <a:spLocks noEditPoints="1"/>
            </p:cNvSpPr>
            <p:nvPr/>
          </p:nvSpPr>
          <p:spPr bwMode="auto">
            <a:xfrm>
              <a:off x="5511916" y="3976588"/>
              <a:ext cx="387118" cy="385985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69" y="48"/>
                </a:cxn>
                <a:cxn ang="0">
                  <a:pos x="169" y="54"/>
                </a:cxn>
                <a:cxn ang="0">
                  <a:pos x="169" y="120"/>
                </a:cxn>
                <a:cxn ang="0">
                  <a:pos x="169" y="127"/>
                </a:cxn>
                <a:cxn ang="0">
                  <a:pos x="176" y="127"/>
                </a:cxn>
                <a:cxn ang="0">
                  <a:pos x="176" y="48"/>
                </a:cxn>
                <a:cxn ang="0">
                  <a:pos x="193" y="31"/>
                </a:cxn>
                <a:cxn ang="0">
                  <a:pos x="80" y="31"/>
                </a:cxn>
                <a:cxn ang="0">
                  <a:pos x="68" y="129"/>
                </a:cxn>
                <a:cxn ang="0">
                  <a:pos x="10" y="188"/>
                </a:cxn>
                <a:cxn ang="0">
                  <a:pos x="15" y="208"/>
                </a:cxn>
                <a:cxn ang="0">
                  <a:pos x="35" y="214"/>
                </a:cxn>
                <a:cxn ang="0">
                  <a:pos x="94" y="155"/>
                </a:cxn>
                <a:cxn ang="0">
                  <a:pos x="193" y="144"/>
                </a:cxn>
                <a:cxn ang="0">
                  <a:pos x="193" y="31"/>
                </a:cxn>
                <a:cxn ang="0">
                  <a:pos x="183" y="134"/>
                </a:cxn>
                <a:cxn ang="0">
                  <a:pos x="90" y="134"/>
                </a:cxn>
                <a:cxn ang="0">
                  <a:pos x="90" y="41"/>
                </a:cxn>
                <a:cxn ang="0">
                  <a:pos x="183" y="41"/>
                </a:cxn>
                <a:cxn ang="0">
                  <a:pos x="183" y="134"/>
                </a:cxn>
              </a:cxnLst>
              <a:rect l="0" t="0" r="r" b="b"/>
              <a:pathLst>
                <a:path w="224" h="223">
                  <a:moveTo>
                    <a:pt x="176" y="48"/>
                  </a:moveTo>
                  <a:cubicBezTo>
                    <a:pt x="174" y="46"/>
                    <a:pt x="171" y="46"/>
                    <a:pt x="169" y="48"/>
                  </a:cubicBezTo>
                  <a:cubicBezTo>
                    <a:pt x="167" y="50"/>
                    <a:pt x="167" y="53"/>
                    <a:pt x="169" y="54"/>
                  </a:cubicBezTo>
                  <a:cubicBezTo>
                    <a:pt x="187" y="73"/>
                    <a:pt x="187" y="102"/>
                    <a:pt x="169" y="120"/>
                  </a:cubicBezTo>
                  <a:cubicBezTo>
                    <a:pt x="167" y="122"/>
                    <a:pt x="167" y="125"/>
                    <a:pt x="169" y="127"/>
                  </a:cubicBezTo>
                  <a:cubicBezTo>
                    <a:pt x="171" y="129"/>
                    <a:pt x="174" y="129"/>
                    <a:pt x="176" y="127"/>
                  </a:cubicBezTo>
                  <a:cubicBezTo>
                    <a:pt x="197" y="105"/>
                    <a:pt x="197" y="70"/>
                    <a:pt x="176" y="48"/>
                  </a:cubicBezTo>
                  <a:close/>
                  <a:moveTo>
                    <a:pt x="193" y="31"/>
                  </a:moveTo>
                  <a:cubicBezTo>
                    <a:pt x="161" y="0"/>
                    <a:pt x="111" y="0"/>
                    <a:pt x="80" y="31"/>
                  </a:cubicBezTo>
                  <a:cubicBezTo>
                    <a:pt x="53" y="58"/>
                    <a:pt x="49" y="98"/>
                    <a:pt x="68" y="129"/>
                  </a:cubicBezTo>
                  <a:cubicBezTo>
                    <a:pt x="10" y="188"/>
                    <a:pt x="10" y="188"/>
                    <a:pt x="10" y="188"/>
                  </a:cubicBezTo>
                  <a:cubicBezTo>
                    <a:pt x="10" y="188"/>
                    <a:pt x="0" y="194"/>
                    <a:pt x="15" y="208"/>
                  </a:cubicBezTo>
                  <a:cubicBezTo>
                    <a:pt x="30" y="223"/>
                    <a:pt x="35" y="214"/>
                    <a:pt x="35" y="214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125" y="174"/>
                    <a:pt x="166" y="170"/>
                    <a:pt x="193" y="144"/>
                  </a:cubicBezTo>
                  <a:cubicBezTo>
                    <a:pt x="224" y="113"/>
                    <a:pt x="224" y="62"/>
                    <a:pt x="193" y="31"/>
                  </a:cubicBezTo>
                  <a:close/>
                  <a:moveTo>
                    <a:pt x="183" y="134"/>
                  </a:moveTo>
                  <a:cubicBezTo>
                    <a:pt x="157" y="160"/>
                    <a:pt x="115" y="160"/>
                    <a:pt x="90" y="134"/>
                  </a:cubicBezTo>
                  <a:cubicBezTo>
                    <a:pt x="64" y="108"/>
                    <a:pt x="64" y="67"/>
                    <a:pt x="90" y="41"/>
                  </a:cubicBezTo>
                  <a:cubicBezTo>
                    <a:pt x="115" y="15"/>
                    <a:pt x="157" y="15"/>
                    <a:pt x="183" y="41"/>
                  </a:cubicBezTo>
                  <a:cubicBezTo>
                    <a:pt x="208" y="67"/>
                    <a:pt x="208" y="108"/>
                    <a:pt x="183" y="1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4" name="Text Placeholder 8"/>
          <p:cNvSpPr txBox="1">
            <a:spLocks/>
          </p:cNvSpPr>
          <p:nvPr/>
        </p:nvSpPr>
        <p:spPr>
          <a:xfrm>
            <a:off x="273050" y="1297683"/>
            <a:ext cx="2171700" cy="289989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400"/>
              </a:lnSpc>
            </a:pPr>
            <a:r>
              <a:rPr lang="zh-CN" altLang="en-US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>
              <a:lnSpc>
                <a:spcPts val="1400"/>
              </a:lnSpc>
            </a:pPr>
            <a:r>
              <a:rPr lang="zh-CN" altLang="en-US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1" name="剪去同侧角的矩形 5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0"/>
          <p:cNvSpPr txBox="1"/>
          <p:nvPr/>
        </p:nvSpPr>
        <p:spPr>
          <a:xfrm>
            <a:off x="1534333" y="318386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相关建议</a:t>
            </a:r>
            <a:endParaRPr lang="ko-KR" altLang="en-US" sz="2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4460" y="1865573"/>
            <a:ext cx="1415772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案例对比分析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4460" y="2348568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问题评估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4460" y="2831563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相关对策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303765" y="2466330"/>
            <a:ext cx="923724" cy="81709"/>
            <a:chOff x="3832228" y="2466330"/>
            <a:chExt cx="923724" cy="81709"/>
          </a:xfrm>
        </p:grpSpPr>
        <p:cxnSp>
          <p:nvCxnSpPr>
            <p:cNvPr id="9" name="Straight Connector 109"/>
            <p:cNvCxnSpPr/>
            <p:nvPr/>
          </p:nvCxnSpPr>
          <p:spPr>
            <a:xfrm>
              <a:off x="3832228" y="2507185"/>
              <a:ext cx="854436" cy="6474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45"/>
            <p:cNvSpPr/>
            <p:nvPr/>
          </p:nvSpPr>
          <p:spPr bwMode="auto">
            <a:xfrm>
              <a:off x="4674243" y="2466330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03765" y="2510422"/>
            <a:ext cx="923724" cy="525949"/>
            <a:chOff x="3832228" y="2510422"/>
            <a:chExt cx="923724" cy="525949"/>
          </a:xfrm>
        </p:grpSpPr>
        <p:cxnSp>
          <p:nvCxnSpPr>
            <p:cNvPr id="7" name="Straight Connector 107"/>
            <p:cNvCxnSpPr/>
            <p:nvPr/>
          </p:nvCxnSpPr>
          <p:spPr>
            <a:xfrm>
              <a:off x="3832228" y="2510422"/>
              <a:ext cx="858888" cy="488921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45"/>
            <p:cNvSpPr/>
            <p:nvPr/>
          </p:nvSpPr>
          <p:spPr bwMode="auto">
            <a:xfrm>
              <a:off x="4674243" y="2954662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02777" y="1993995"/>
            <a:ext cx="1024712" cy="582247"/>
            <a:chOff x="3731240" y="1993995"/>
            <a:chExt cx="1024712" cy="582247"/>
          </a:xfrm>
        </p:grpSpPr>
        <p:cxnSp>
          <p:nvCxnSpPr>
            <p:cNvPr id="8" name="Straight Connector 108"/>
            <p:cNvCxnSpPr/>
            <p:nvPr/>
          </p:nvCxnSpPr>
          <p:spPr>
            <a:xfrm flipV="1">
              <a:off x="3832228" y="2034850"/>
              <a:ext cx="854436" cy="468053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45"/>
            <p:cNvSpPr/>
            <p:nvPr/>
          </p:nvSpPr>
          <p:spPr bwMode="auto">
            <a:xfrm>
              <a:off x="4674243" y="1993995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sp>
          <p:nvSpPr>
            <p:cNvPr id="16" name="Oval 45"/>
            <p:cNvSpPr/>
            <p:nvPr/>
          </p:nvSpPr>
          <p:spPr bwMode="auto">
            <a:xfrm>
              <a:off x="3731240" y="2459288"/>
              <a:ext cx="116954" cy="116954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67500" y="1828100"/>
            <a:ext cx="1224136" cy="1220781"/>
            <a:chOff x="1995963" y="1828100"/>
            <a:chExt cx="1224136" cy="12207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7"/>
            <p:cNvSpPr/>
            <p:nvPr/>
          </p:nvSpPr>
          <p:spPr bwMode="auto">
            <a:xfrm>
              <a:off x="1995963" y="1828100"/>
              <a:ext cx="1224136" cy="12207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sp>
          <p:nvSpPr>
            <p:cNvPr id="20" name="Freeform 64"/>
            <p:cNvSpPr>
              <a:spLocks noEditPoints="1"/>
            </p:cNvSpPr>
            <p:nvPr/>
          </p:nvSpPr>
          <p:spPr bwMode="auto">
            <a:xfrm>
              <a:off x="2321829" y="2220230"/>
              <a:ext cx="598813" cy="580383"/>
            </a:xfrm>
            <a:custGeom>
              <a:avLst/>
              <a:gdLst>
                <a:gd name="T0" fmla="*/ 232773 w 133"/>
                <a:gd name="T1" fmla="*/ 0 h 127"/>
                <a:gd name="T2" fmla="*/ 16760 w 133"/>
                <a:gd name="T3" fmla="*/ 0 h 127"/>
                <a:gd name="T4" fmla="*/ 0 w 133"/>
                <a:gd name="T5" fmla="*/ 16758 h 127"/>
                <a:gd name="T6" fmla="*/ 0 w 133"/>
                <a:gd name="T7" fmla="*/ 169444 h 127"/>
                <a:gd name="T8" fmla="*/ 16760 w 133"/>
                <a:gd name="T9" fmla="*/ 186202 h 127"/>
                <a:gd name="T10" fmla="*/ 98696 w 133"/>
                <a:gd name="T11" fmla="*/ 186202 h 127"/>
                <a:gd name="T12" fmla="*/ 74488 w 133"/>
                <a:gd name="T13" fmla="*/ 219719 h 127"/>
                <a:gd name="T14" fmla="*/ 74488 w 133"/>
                <a:gd name="T15" fmla="*/ 236477 h 127"/>
                <a:gd name="T16" fmla="*/ 98696 w 133"/>
                <a:gd name="T17" fmla="*/ 236477 h 127"/>
                <a:gd name="T18" fmla="*/ 148975 w 133"/>
                <a:gd name="T19" fmla="*/ 236477 h 127"/>
                <a:gd name="T20" fmla="*/ 175046 w 133"/>
                <a:gd name="T21" fmla="*/ 236477 h 127"/>
                <a:gd name="T22" fmla="*/ 175046 w 133"/>
                <a:gd name="T23" fmla="*/ 219719 h 127"/>
                <a:gd name="T24" fmla="*/ 148975 w 133"/>
                <a:gd name="T25" fmla="*/ 186202 h 127"/>
                <a:gd name="T26" fmla="*/ 232773 w 133"/>
                <a:gd name="T27" fmla="*/ 186202 h 127"/>
                <a:gd name="T28" fmla="*/ 247671 w 133"/>
                <a:gd name="T29" fmla="*/ 169444 h 127"/>
                <a:gd name="T30" fmla="*/ 247671 w 133"/>
                <a:gd name="T31" fmla="*/ 16758 h 127"/>
                <a:gd name="T32" fmla="*/ 232773 w 133"/>
                <a:gd name="T33" fmla="*/ 0 h 127"/>
                <a:gd name="T34" fmla="*/ 111731 w 133"/>
                <a:gd name="T35" fmla="*/ 165720 h 127"/>
                <a:gd name="T36" fmla="*/ 124767 w 133"/>
                <a:gd name="T37" fmla="*/ 152686 h 127"/>
                <a:gd name="T38" fmla="*/ 139664 w 133"/>
                <a:gd name="T39" fmla="*/ 165720 h 127"/>
                <a:gd name="T40" fmla="*/ 124767 w 133"/>
                <a:gd name="T41" fmla="*/ 180616 h 127"/>
                <a:gd name="T42" fmla="*/ 111731 w 133"/>
                <a:gd name="T43" fmla="*/ 165720 h 127"/>
                <a:gd name="T44" fmla="*/ 230911 w 133"/>
                <a:gd name="T45" fmla="*/ 147100 h 127"/>
                <a:gd name="T46" fmla="*/ 18622 w 133"/>
                <a:gd name="T47" fmla="*/ 147100 h 127"/>
                <a:gd name="T48" fmla="*/ 18622 w 133"/>
                <a:gd name="T49" fmla="*/ 18620 h 127"/>
                <a:gd name="T50" fmla="*/ 230911 w 133"/>
                <a:gd name="T51" fmla="*/ 18620 h 127"/>
                <a:gd name="T52" fmla="*/ 230911 w 133"/>
                <a:gd name="T53" fmla="*/ 147100 h 12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solidFill>
              <a:srgbClr val="2A303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2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50"/>
                            </p:stCondLst>
                            <p:childTnLst>
                              <p:par>
                                <p:cTn id="5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案例对比分析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52" name="Group 22"/>
          <p:cNvGrpSpPr/>
          <p:nvPr/>
        </p:nvGrpSpPr>
        <p:grpSpPr>
          <a:xfrm>
            <a:off x="606086" y="1515059"/>
            <a:ext cx="382368" cy="2339886"/>
            <a:chOff x="1461672" y="2210578"/>
            <a:chExt cx="509757" cy="3119848"/>
          </a:xfrm>
          <a:solidFill>
            <a:schemeClr val="bg1">
              <a:lumMod val="85000"/>
            </a:schemeClr>
          </a:solidFill>
        </p:grpSpPr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1461672" y="3773130"/>
              <a:ext cx="509757" cy="700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1461672" y="2974337"/>
              <a:ext cx="509757" cy="7812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461672" y="4491343"/>
              <a:ext cx="509757" cy="839083"/>
            </a:xfrm>
            <a:custGeom>
              <a:avLst/>
              <a:gdLst>
                <a:gd name="T0" fmla="*/ 0 w 120"/>
                <a:gd name="T1" fmla="*/ 0 h 202"/>
                <a:gd name="T2" fmla="*/ 0 w 120"/>
                <a:gd name="T3" fmla="*/ 142 h 202"/>
                <a:gd name="T4" fmla="*/ 60 w 120"/>
                <a:gd name="T5" fmla="*/ 202 h 202"/>
                <a:gd name="T6" fmla="*/ 120 w 120"/>
                <a:gd name="T7" fmla="*/ 142 h 202"/>
                <a:gd name="T8" fmla="*/ 120 w 120"/>
                <a:gd name="T9" fmla="*/ 0 h 202"/>
                <a:gd name="T10" fmla="*/ 0 w 120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02">
                  <a:moveTo>
                    <a:pt x="0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27" y="202"/>
                    <a:pt x="60" y="202"/>
                  </a:cubicBezTo>
                  <a:cubicBezTo>
                    <a:pt x="93" y="202"/>
                    <a:pt x="120" y="175"/>
                    <a:pt x="120" y="142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1461672" y="2210578"/>
              <a:ext cx="509757" cy="747991"/>
            </a:xfrm>
            <a:custGeom>
              <a:avLst/>
              <a:gdLst>
                <a:gd name="T0" fmla="*/ 120 w 120"/>
                <a:gd name="T1" fmla="*/ 180 h 180"/>
                <a:gd name="T2" fmla="*/ 120 w 120"/>
                <a:gd name="T3" fmla="*/ 60 h 180"/>
                <a:gd name="T4" fmla="*/ 60 w 120"/>
                <a:gd name="T5" fmla="*/ 0 h 180"/>
                <a:gd name="T6" fmla="*/ 0 w 120"/>
                <a:gd name="T7" fmla="*/ 60 h 180"/>
                <a:gd name="T8" fmla="*/ 0 w 120"/>
                <a:gd name="T9" fmla="*/ 180 h 180"/>
                <a:gd name="T10" fmla="*/ 120 w 12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0">
                  <a:moveTo>
                    <a:pt x="120" y="180"/>
                  </a:move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lnTo>
                    <a:pt x="120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57" name="Freeform 31"/>
          <p:cNvSpPr>
            <a:spLocks/>
          </p:cNvSpPr>
          <p:nvPr/>
        </p:nvSpPr>
        <p:spPr bwMode="auto">
          <a:xfrm>
            <a:off x="602535" y="2956322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8" name="Group 8"/>
          <p:cNvGrpSpPr/>
          <p:nvPr/>
        </p:nvGrpSpPr>
        <p:grpSpPr>
          <a:xfrm>
            <a:off x="604772" y="2989147"/>
            <a:ext cx="478070" cy="865796"/>
            <a:chOff x="806257" y="3985529"/>
            <a:chExt cx="637344" cy="1154395"/>
          </a:xfrm>
          <a:solidFill>
            <a:schemeClr val="bg1">
              <a:lumMod val="65000"/>
            </a:schemeClr>
          </a:solidFill>
        </p:grpSpPr>
        <p:grpSp>
          <p:nvGrpSpPr>
            <p:cNvPr id="59" name="Group 28"/>
            <p:cNvGrpSpPr/>
            <p:nvPr/>
          </p:nvGrpSpPr>
          <p:grpSpPr>
            <a:xfrm>
              <a:off x="808009" y="4819356"/>
              <a:ext cx="635592" cy="320568"/>
              <a:chOff x="5311610" y="4117494"/>
              <a:chExt cx="576000" cy="290513"/>
            </a:xfrm>
            <a:grpFill/>
          </p:grpSpPr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>
                <a:off x="5538360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5311610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</p:grp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806257" y="4283326"/>
              <a:ext cx="509757" cy="586154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dirty="0">
                <a:latin typeface="+mn-lt"/>
              </a:endParaRPr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806258" y="3985529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64" name="Group 35"/>
          <p:cNvGrpSpPr/>
          <p:nvPr/>
        </p:nvGrpSpPr>
        <p:grpSpPr>
          <a:xfrm>
            <a:off x="1154023" y="1515059"/>
            <a:ext cx="382368" cy="2339886"/>
            <a:chOff x="2192160" y="2210578"/>
            <a:chExt cx="509757" cy="3119848"/>
          </a:xfrm>
          <a:solidFill>
            <a:schemeClr val="bg1">
              <a:lumMod val="85000"/>
            </a:schemeClr>
          </a:solidFill>
        </p:grpSpPr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2192160" y="3773130"/>
              <a:ext cx="509757" cy="700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2192160" y="2974337"/>
              <a:ext cx="509757" cy="7812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2192160" y="4491343"/>
              <a:ext cx="509757" cy="839083"/>
            </a:xfrm>
            <a:custGeom>
              <a:avLst/>
              <a:gdLst>
                <a:gd name="T0" fmla="*/ 0 w 120"/>
                <a:gd name="T1" fmla="*/ 0 h 202"/>
                <a:gd name="T2" fmla="*/ 0 w 120"/>
                <a:gd name="T3" fmla="*/ 142 h 202"/>
                <a:gd name="T4" fmla="*/ 60 w 120"/>
                <a:gd name="T5" fmla="*/ 202 h 202"/>
                <a:gd name="T6" fmla="*/ 120 w 120"/>
                <a:gd name="T7" fmla="*/ 142 h 202"/>
                <a:gd name="T8" fmla="*/ 120 w 120"/>
                <a:gd name="T9" fmla="*/ 0 h 202"/>
                <a:gd name="T10" fmla="*/ 0 w 120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02">
                  <a:moveTo>
                    <a:pt x="0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27" y="202"/>
                    <a:pt x="60" y="202"/>
                  </a:cubicBezTo>
                  <a:cubicBezTo>
                    <a:pt x="93" y="202"/>
                    <a:pt x="120" y="175"/>
                    <a:pt x="120" y="142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2192160" y="2210578"/>
              <a:ext cx="509757" cy="747991"/>
            </a:xfrm>
            <a:custGeom>
              <a:avLst/>
              <a:gdLst>
                <a:gd name="T0" fmla="*/ 120 w 120"/>
                <a:gd name="T1" fmla="*/ 180 h 180"/>
                <a:gd name="T2" fmla="*/ 120 w 120"/>
                <a:gd name="T3" fmla="*/ 60 h 180"/>
                <a:gd name="T4" fmla="*/ 60 w 120"/>
                <a:gd name="T5" fmla="*/ 0 h 180"/>
                <a:gd name="T6" fmla="*/ 0 w 120"/>
                <a:gd name="T7" fmla="*/ 60 h 180"/>
                <a:gd name="T8" fmla="*/ 0 w 120"/>
                <a:gd name="T9" fmla="*/ 180 h 180"/>
                <a:gd name="T10" fmla="*/ 120 w 12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0">
                  <a:moveTo>
                    <a:pt x="120" y="180"/>
                  </a:move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lnTo>
                    <a:pt x="120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69" name="Freeform 42"/>
          <p:cNvSpPr>
            <a:spLocks/>
          </p:cNvSpPr>
          <p:nvPr/>
        </p:nvSpPr>
        <p:spPr bwMode="auto">
          <a:xfrm>
            <a:off x="1150293" y="3255169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70" name="Group 7"/>
          <p:cNvGrpSpPr/>
          <p:nvPr/>
        </p:nvGrpSpPr>
        <p:grpSpPr>
          <a:xfrm>
            <a:off x="1057004" y="3288852"/>
            <a:ext cx="573774" cy="566091"/>
            <a:chOff x="1409156" y="4385136"/>
            <a:chExt cx="764932" cy="7547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Rectangle 41"/>
            <p:cNvSpPr>
              <a:spLocks noChangeArrowheads="1"/>
            </p:cNvSpPr>
            <p:nvPr/>
          </p:nvSpPr>
          <p:spPr bwMode="auto">
            <a:xfrm>
              <a:off x="1536745" y="4671028"/>
              <a:ext cx="509757" cy="19845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1536746" y="4385136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grpSp>
          <p:nvGrpSpPr>
            <p:cNvPr id="73" name="Group 44"/>
            <p:cNvGrpSpPr/>
            <p:nvPr/>
          </p:nvGrpSpPr>
          <p:grpSpPr>
            <a:xfrm>
              <a:off x="1409156" y="4819356"/>
              <a:ext cx="764932" cy="320568"/>
              <a:chOff x="5856396" y="4117494"/>
              <a:chExt cx="693213" cy="290513"/>
            </a:xfrm>
            <a:grpFill/>
          </p:grpSpPr>
          <p:sp>
            <p:nvSpPr>
              <p:cNvPr id="74" name="Freeform 45"/>
              <p:cNvSpPr>
                <a:spLocks/>
              </p:cNvSpPr>
              <p:nvPr/>
            </p:nvSpPr>
            <p:spPr bwMode="auto">
              <a:xfrm>
                <a:off x="6200359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75" name="Freeform 46"/>
              <p:cNvSpPr>
                <a:spLocks/>
              </p:cNvSpPr>
              <p:nvPr/>
            </p:nvSpPr>
            <p:spPr bwMode="auto">
              <a:xfrm>
                <a:off x="5973609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76" name="Freeform 47"/>
              <p:cNvSpPr>
                <a:spLocks/>
              </p:cNvSpPr>
              <p:nvPr/>
            </p:nvSpPr>
            <p:spPr bwMode="auto">
              <a:xfrm flipH="1">
                <a:off x="5856396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grpSp>
        <p:nvGrpSpPr>
          <p:cNvPr id="77" name="Group 48"/>
          <p:cNvGrpSpPr/>
          <p:nvPr/>
        </p:nvGrpSpPr>
        <p:grpSpPr>
          <a:xfrm>
            <a:off x="1694956" y="1515059"/>
            <a:ext cx="382368" cy="2339886"/>
            <a:chOff x="2913310" y="2210578"/>
            <a:chExt cx="509757" cy="3119848"/>
          </a:xfrm>
          <a:solidFill>
            <a:schemeClr val="bg1">
              <a:lumMod val="85000"/>
            </a:schemeClr>
          </a:solidFill>
        </p:grpSpPr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2913310" y="3773130"/>
              <a:ext cx="509757" cy="700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2913310" y="2974337"/>
              <a:ext cx="509757" cy="7812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2913310" y="4491343"/>
              <a:ext cx="509757" cy="839083"/>
            </a:xfrm>
            <a:custGeom>
              <a:avLst/>
              <a:gdLst>
                <a:gd name="T0" fmla="*/ 0 w 120"/>
                <a:gd name="T1" fmla="*/ 0 h 202"/>
                <a:gd name="T2" fmla="*/ 0 w 120"/>
                <a:gd name="T3" fmla="*/ 142 h 202"/>
                <a:gd name="T4" fmla="*/ 60 w 120"/>
                <a:gd name="T5" fmla="*/ 202 h 202"/>
                <a:gd name="T6" fmla="*/ 120 w 120"/>
                <a:gd name="T7" fmla="*/ 142 h 202"/>
                <a:gd name="T8" fmla="*/ 120 w 120"/>
                <a:gd name="T9" fmla="*/ 0 h 202"/>
                <a:gd name="T10" fmla="*/ 0 w 120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02">
                  <a:moveTo>
                    <a:pt x="0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27" y="202"/>
                    <a:pt x="60" y="202"/>
                  </a:cubicBezTo>
                  <a:cubicBezTo>
                    <a:pt x="93" y="202"/>
                    <a:pt x="120" y="175"/>
                    <a:pt x="120" y="142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2913310" y="2210578"/>
              <a:ext cx="509757" cy="747991"/>
            </a:xfrm>
            <a:custGeom>
              <a:avLst/>
              <a:gdLst>
                <a:gd name="T0" fmla="*/ 120 w 120"/>
                <a:gd name="T1" fmla="*/ 180 h 180"/>
                <a:gd name="T2" fmla="*/ 120 w 120"/>
                <a:gd name="T3" fmla="*/ 60 h 180"/>
                <a:gd name="T4" fmla="*/ 60 w 120"/>
                <a:gd name="T5" fmla="*/ 0 h 180"/>
                <a:gd name="T6" fmla="*/ 0 w 120"/>
                <a:gd name="T7" fmla="*/ 60 h 180"/>
                <a:gd name="T8" fmla="*/ 0 w 120"/>
                <a:gd name="T9" fmla="*/ 180 h 180"/>
                <a:gd name="T10" fmla="*/ 120 w 12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0">
                  <a:moveTo>
                    <a:pt x="120" y="180"/>
                  </a:move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lnTo>
                    <a:pt x="120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82" name="Freeform 55"/>
          <p:cNvSpPr>
            <a:spLocks/>
          </p:cNvSpPr>
          <p:nvPr/>
        </p:nvSpPr>
        <p:spPr bwMode="auto">
          <a:xfrm>
            <a:off x="1690908" y="2558653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83" name="Group 9"/>
          <p:cNvGrpSpPr/>
          <p:nvPr/>
        </p:nvGrpSpPr>
        <p:grpSpPr>
          <a:xfrm>
            <a:off x="1597938" y="2592015"/>
            <a:ext cx="573774" cy="1262928"/>
            <a:chOff x="2130307" y="3456020"/>
            <a:chExt cx="764932" cy="1683904"/>
          </a:xfrm>
          <a:solidFill>
            <a:schemeClr val="bg2">
              <a:lumMod val="50000"/>
            </a:schemeClr>
          </a:solidFill>
        </p:grpSpPr>
        <p:sp>
          <p:nvSpPr>
            <p:cNvPr id="84" name="Rectangle 54"/>
            <p:cNvSpPr>
              <a:spLocks noChangeArrowheads="1"/>
            </p:cNvSpPr>
            <p:nvPr/>
          </p:nvSpPr>
          <p:spPr bwMode="auto">
            <a:xfrm>
              <a:off x="2257894" y="3753816"/>
              <a:ext cx="509757" cy="1115664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5" name="Freeform 56"/>
            <p:cNvSpPr>
              <a:spLocks/>
            </p:cNvSpPr>
            <p:nvPr/>
          </p:nvSpPr>
          <p:spPr bwMode="auto">
            <a:xfrm>
              <a:off x="2257895" y="3456020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grpSp>
          <p:nvGrpSpPr>
            <p:cNvPr id="86" name="Group 57"/>
            <p:cNvGrpSpPr/>
            <p:nvPr/>
          </p:nvGrpSpPr>
          <p:grpSpPr>
            <a:xfrm>
              <a:off x="2130307" y="4819356"/>
              <a:ext cx="764932" cy="320568"/>
              <a:chOff x="6509932" y="4117494"/>
              <a:chExt cx="693213" cy="290513"/>
            </a:xfrm>
            <a:grpFill/>
          </p:grpSpPr>
          <p:sp>
            <p:nvSpPr>
              <p:cNvPr id="87" name="Freeform 58"/>
              <p:cNvSpPr>
                <a:spLocks/>
              </p:cNvSpPr>
              <p:nvPr/>
            </p:nvSpPr>
            <p:spPr bwMode="auto">
              <a:xfrm>
                <a:off x="6853895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88" name="Freeform 59"/>
              <p:cNvSpPr>
                <a:spLocks/>
              </p:cNvSpPr>
              <p:nvPr/>
            </p:nvSpPr>
            <p:spPr bwMode="auto">
              <a:xfrm>
                <a:off x="6627145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89" name="Freeform 60"/>
              <p:cNvSpPr>
                <a:spLocks/>
              </p:cNvSpPr>
              <p:nvPr/>
            </p:nvSpPr>
            <p:spPr bwMode="auto">
              <a:xfrm flipH="1">
                <a:off x="6509932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grpSp>
        <p:nvGrpSpPr>
          <p:cNvPr id="90" name="Group 61"/>
          <p:cNvGrpSpPr/>
          <p:nvPr/>
        </p:nvGrpSpPr>
        <p:grpSpPr>
          <a:xfrm>
            <a:off x="2234574" y="1515059"/>
            <a:ext cx="382368" cy="2339886"/>
            <a:chOff x="3632707" y="2210578"/>
            <a:chExt cx="509757" cy="3119848"/>
          </a:xfrm>
          <a:solidFill>
            <a:schemeClr val="bg1">
              <a:lumMod val="85000"/>
            </a:schemeClr>
          </a:solidFill>
        </p:grpSpPr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>
              <a:off x="3632707" y="3773130"/>
              <a:ext cx="509757" cy="700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>
              <a:off x="3632707" y="2974337"/>
              <a:ext cx="509757" cy="7812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3" name="Freeform 64"/>
            <p:cNvSpPr>
              <a:spLocks/>
            </p:cNvSpPr>
            <p:nvPr/>
          </p:nvSpPr>
          <p:spPr bwMode="auto">
            <a:xfrm>
              <a:off x="3632707" y="4491343"/>
              <a:ext cx="509757" cy="839083"/>
            </a:xfrm>
            <a:custGeom>
              <a:avLst/>
              <a:gdLst>
                <a:gd name="T0" fmla="*/ 0 w 120"/>
                <a:gd name="T1" fmla="*/ 0 h 202"/>
                <a:gd name="T2" fmla="*/ 0 w 120"/>
                <a:gd name="T3" fmla="*/ 142 h 202"/>
                <a:gd name="T4" fmla="*/ 60 w 120"/>
                <a:gd name="T5" fmla="*/ 202 h 202"/>
                <a:gd name="T6" fmla="*/ 120 w 120"/>
                <a:gd name="T7" fmla="*/ 142 h 202"/>
                <a:gd name="T8" fmla="*/ 120 w 120"/>
                <a:gd name="T9" fmla="*/ 0 h 202"/>
                <a:gd name="T10" fmla="*/ 0 w 120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02">
                  <a:moveTo>
                    <a:pt x="0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27" y="202"/>
                    <a:pt x="60" y="202"/>
                  </a:cubicBezTo>
                  <a:cubicBezTo>
                    <a:pt x="93" y="202"/>
                    <a:pt x="120" y="175"/>
                    <a:pt x="120" y="142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4" name="Freeform 65"/>
            <p:cNvSpPr>
              <a:spLocks/>
            </p:cNvSpPr>
            <p:nvPr/>
          </p:nvSpPr>
          <p:spPr bwMode="auto">
            <a:xfrm>
              <a:off x="3632707" y="2210578"/>
              <a:ext cx="509757" cy="747991"/>
            </a:xfrm>
            <a:custGeom>
              <a:avLst/>
              <a:gdLst>
                <a:gd name="T0" fmla="*/ 120 w 120"/>
                <a:gd name="T1" fmla="*/ 180 h 180"/>
                <a:gd name="T2" fmla="*/ 120 w 120"/>
                <a:gd name="T3" fmla="*/ 60 h 180"/>
                <a:gd name="T4" fmla="*/ 60 w 120"/>
                <a:gd name="T5" fmla="*/ 0 h 180"/>
                <a:gd name="T6" fmla="*/ 0 w 120"/>
                <a:gd name="T7" fmla="*/ 60 h 180"/>
                <a:gd name="T8" fmla="*/ 0 w 120"/>
                <a:gd name="T9" fmla="*/ 180 h 180"/>
                <a:gd name="T10" fmla="*/ 120 w 12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0">
                  <a:moveTo>
                    <a:pt x="120" y="180"/>
                  </a:move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lnTo>
                    <a:pt x="120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95" name="Freeform 69"/>
          <p:cNvSpPr>
            <a:spLocks/>
          </p:cNvSpPr>
          <p:nvPr/>
        </p:nvSpPr>
        <p:spPr bwMode="auto">
          <a:xfrm>
            <a:off x="2231522" y="2033588"/>
            <a:ext cx="382241" cy="222647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96" name="Group 4"/>
          <p:cNvGrpSpPr/>
          <p:nvPr/>
        </p:nvGrpSpPr>
        <p:grpSpPr>
          <a:xfrm>
            <a:off x="2137556" y="2066655"/>
            <a:ext cx="573774" cy="1788289"/>
            <a:chOff x="2849704" y="2755539"/>
            <a:chExt cx="764932" cy="238438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7" name="Rectangle 67"/>
            <p:cNvSpPr>
              <a:spLocks noChangeArrowheads="1"/>
            </p:cNvSpPr>
            <p:nvPr/>
          </p:nvSpPr>
          <p:spPr bwMode="auto">
            <a:xfrm>
              <a:off x="2977292" y="3053336"/>
              <a:ext cx="509757" cy="1816144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8" name="Freeform 72"/>
            <p:cNvSpPr>
              <a:spLocks/>
            </p:cNvSpPr>
            <p:nvPr/>
          </p:nvSpPr>
          <p:spPr bwMode="auto">
            <a:xfrm>
              <a:off x="2977293" y="2755539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grpSp>
          <p:nvGrpSpPr>
            <p:cNvPr id="99" name="Group 73"/>
            <p:cNvGrpSpPr/>
            <p:nvPr/>
          </p:nvGrpSpPr>
          <p:grpSpPr>
            <a:xfrm>
              <a:off x="2849704" y="4819356"/>
              <a:ext cx="764932" cy="320568"/>
              <a:chOff x="7161880" y="4117494"/>
              <a:chExt cx="693213" cy="290513"/>
            </a:xfrm>
            <a:grpFill/>
          </p:grpSpPr>
          <p:sp>
            <p:nvSpPr>
              <p:cNvPr id="100" name="Freeform 74"/>
              <p:cNvSpPr>
                <a:spLocks/>
              </p:cNvSpPr>
              <p:nvPr/>
            </p:nvSpPr>
            <p:spPr bwMode="auto">
              <a:xfrm>
                <a:off x="7505843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01" name="Freeform 75"/>
              <p:cNvSpPr>
                <a:spLocks/>
              </p:cNvSpPr>
              <p:nvPr/>
            </p:nvSpPr>
            <p:spPr bwMode="auto">
              <a:xfrm>
                <a:off x="7279093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02" name="Freeform 76"/>
              <p:cNvSpPr>
                <a:spLocks/>
              </p:cNvSpPr>
              <p:nvPr/>
            </p:nvSpPr>
            <p:spPr bwMode="auto">
              <a:xfrm flipH="1">
                <a:off x="7161880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grpSp>
        <p:nvGrpSpPr>
          <p:cNvPr id="103" name="Group 77"/>
          <p:cNvGrpSpPr/>
          <p:nvPr/>
        </p:nvGrpSpPr>
        <p:grpSpPr>
          <a:xfrm>
            <a:off x="2772878" y="1515059"/>
            <a:ext cx="382368" cy="2339886"/>
            <a:chOff x="4350352" y="2210578"/>
            <a:chExt cx="509757" cy="3119848"/>
          </a:xfrm>
          <a:solidFill>
            <a:srgbClr val="D9D9D9"/>
          </a:solidFill>
        </p:grpSpPr>
        <p:sp>
          <p:nvSpPr>
            <p:cNvPr id="104" name="Rectangle 78"/>
            <p:cNvSpPr>
              <a:spLocks noChangeArrowheads="1"/>
            </p:cNvSpPr>
            <p:nvPr/>
          </p:nvSpPr>
          <p:spPr bwMode="auto">
            <a:xfrm>
              <a:off x="4350352" y="3773130"/>
              <a:ext cx="509757" cy="700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Rectangle 79"/>
            <p:cNvSpPr>
              <a:spLocks noChangeArrowheads="1"/>
            </p:cNvSpPr>
            <p:nvPr/>
          </p:nvSpPr>
          <p:spPr bwMode="auto">
            <a:xfrm>
              <a:off x="4350352" y="2974337"/>
              <a:ext cx="509757" cy="7812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Freeform 80"/>
            <p:cNvSpPr>
              <a:spLocks/>
            </p:cNvSpPr>
            <p:nvPr/>
          </p:nvSpPr>
          <p:spPr bwMode="auto">
            <a:xfrm>
              <a:off x="4350352" y="4491343"/>
              <a:ext cx="509757" cy="839083"/>
            </a:xfrm>
            <a:custGeom>
              <a:avLst/>
              <a:gdLst>
                <a:gd name="T0" fmla="*/ 0 w 120"/>
                <a:gd name="T1" fmla="*/ 0 h 202"/>
                <a:gd name="T2" fmla="*/ 0 w 120"/>
                <a:gd name="T3" fmla="*/ 142 h 202"/>
                <a:gd name="T4" fmla="*/ 60 w 120"/>
                <a:gd name="T5" fmla="*/ 202 h 202"/>
                <a:gd name="T6" fmla="*/ 120 w 120"/>
                <a:gd name="T7" fmla="*/ 142 h 202"/>
                <a:gd name="T8" fmla="*/ 120 w 120"/>
                <a:gd name="T9" fmla="*/ 0 h 202"/>
                <a:gd name="T10" fmla="*/ 0 w 120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02">
                  <a:moveTo>
                    <a:pt x="0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27" y="202"/>
                    <a:pt x="60" y="202"/>
                  </a:cubicBezTo>
                  <a:cubicBezTo>
                    <a:pt x="93" y="202"/>
                    <a:pt x="120" y="175"/>
                    <a:pt x="120" y="142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Freeform 81"/>
            <p:cNvSpPr>
              <a:spLocks/>
            </p:cNvSpPr>
            <p:nvPr/>
          </p:nvSpPr>
          <p:spPr bwMode="auto">
            <a:xfrm>
              <a:off x="4350352" y="2210578"/>
              <a:ext cx="509757" cy="747991"/>
            </a:xfrm>
            <a:custGeom>
              <a:avLst/>
              <a:gdLst>
                <a:gd name="T0" fmla="*/ 120 w 120"/>
                <a:gd name="T1" fmla="*/ 180 h 180"/>
                <a:gd name="T2" fmla="*/ 120 w 120"/>
                <a:gd name="T3" fmla="*/ 60 h 180"/>
                <a:gd name="T4" fmla="*/ 60 w 120"/>
                <a:gd name="T5" fmla="*/ 0 h 180"/>
                <a:gd name="T6" fmla="*/ 0 w 120"/>
                <a:gd name="T7" fmla="*/ 60 h 180"/>
                <a:gd name="T8" fmla="*/ 0 w 120"/>
                <a:gd name="T9" fmla="*/ 180 h 180"/>
                <a:gd name="T10" fmla="*/ 120 w 12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0">
                  <a:moveTo>
                    <a:pt x="120" y="180"/>
                  </a:move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lnTo>
                    <a:pt x="120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08" name="Group 82"/>
          <p:cNvGrpSpPr/>
          <p:nvPr/>
        </p:nvGrpSpPr>
        <p:grpSpPr>
          <a:xfrm>
            <a:off x="2675859" y="1515058"/>
            <a:ext cx="573774" cy="2339885"/>
            <a:chOff x="4221011" y="2210578"/>
            <a:chExt cx="764932" cy="3119846"/>
          </a:xfrm>
          <a:solidFill>
            <a:schemeClr val="bg2">
              <a:lumMod val="50000"/>
            </a:schemeClr>
          </a:solidFill>
        </p:grpSpPr>
        <p:sp>
          <p:nvSpPr>
            <p:cNvPr id="109" name="Rectangle 83"/>
            <p:cNvSpPr>
              <a:spLocks noChangeArrowheads="1"/>
            </p:cNvSpPr>
            <p:nvPr/>
          </p:nvSpPr>
          <p:spPr bwMode="auto">
            <a:xfrm>
              <a:off x="4348600" y="2508374"/>
              <a:ext cx="509757" cy="255160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Freeform 89"/>
            <p:cNvSpPr>
              <a:spLocks/>
            </p:cNvSpPr>
            <p:nvPr/>
          </p:nvSpPr>
          <p:spPr bwMode="auto">
            <a:xfrm>
              <a:off x="4348601" y="2210578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grpSp>
          <p:nvGrpSpPr>
            <p:cNvPr id="111" name="Group 90"/>
            <p:cNvGrpSpPr/>
            <p:nvPr/>
          </p:nvGrpSpPr>
          <p:grpSpPr>
            <a:xfrm>
              <a:off x="4221011" y="5009856"/>
              <a:ext cx="764932" cy="320568"/>
              <a:chOff x="7812240" y="4117494"/>
              <a:chExt cx="693213" cy="290513"/>
            </a:xfrm>
            <a:grpFill/>
          </p:grpSpPr>
          <p:sp>
            <p:nvSpPr>
              <p:cNvPr id="112" name="Freeform 99"/>
              <p:cNvSpPr>
                <a:spLocks/>
              </p:cNvSpPr>
              <p:nvPr/>
            </p:nvSpPr>
            <p:spPr bwMode="auto">
              <a:xfrm>
                <a:off x="8156203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13" name="Freeform 104"/>
              <p:cNvSpPr>
                <a:spLocks/>
              </p:cNvSpPr>
              <p:nvPr/>
            </p:nvSpPr>
            <p:spPr bwMode="auto">
              <a:xfrm>
                <a:off x="7929453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14" name="Freeform 105"/>
              <p:cNvSpPr>
                <a:spLocks/>
              </p:cNvSpPr>
              <p:nvPr/>
            </p:nvSpPr>
            <p:spPr bwMode="auto">
              <a:xfrm flipH="1">
                <a:off x="7812240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grpSp>
        <p:nvGrpSpPr>
          <p:cNvPr id="115" name="Group 106"/>
          <p:cNvGrpSpPr/>
          <p:nvPr/>
        </p:nvGrpSpPr>
        <p:grpSpPr>
          <a:xfrm>
            <a:off x="3313811" y="1515059"/>
            <a:ext cx="382368" cy="2339886"/>
            <a:chOff x="5071502" y="2210578"/>
            <a:chExt cx="509757" cy="3119848"/>
          </a:xfrm>
          <a:solidFill>
            <a:schemeClr val="bg1">
              <a:lumMod val="85000"/>
            </a:schemeClr>
          </a:solidFill>
        </p:grpSpPr>
        <p:sp>
          <p:nvSpPr>
            <p:cNvPr id="116" name="Rectangle 107"/>
            <p:cNvSpPr>
              <a:spLocks noChangeArrowheads="1"/>
            </p:cNvSpPr>
            <p:nvPr/>
          </p:nvSpPr>
          <p:spPr bwMode="auto">
            <a:xfrm>
              <a:off x="5071502" y="3773130"/>
              <a:ext cx="509757" cy="700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Rectangle 108"/>
            <p:cNvSpPr>
              <a:spLocks noChangeArrowheads="1"/>
            </p:cNvSpPr>
            <p:nvPr/>
          </p:nvSpPr>
          <p:spPr bwMode="auto">
            <a:xfrm>
              <a:off x="5071502" y="2974337"/>
              <a:ext cx="509757" cy="7812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Freeform 109"/>
            <p:cNvSpPr>
              <a:spLocks/>
            </p:cNvSpPr>
            <p:nvPr/>
          </p:nvSpPr>
          <p:spPr bwMode="auto">
            <a:xfrm>
              <a:off x="5071502" y="4491343"/>
              <a:ext cx="509757" cy="839083"/>
            </a:xfrm>
            <a:custGeom>
              <a:avLst/>
              <a:gdLst>
                <a:gd name="T0" fmla="*/ 0 w 120"/>
                <a:gd name="T1" fmla="*/ 0 h 202"/>
                <a:gd name="T2" fmla="*/ 0 w 120"/>
                <a:gd name="T3" fmla="*/ 142 h 202"/>
                <a:gd name="T4" fmla="*/ 60 w 120"/>
                <a:gd name="T5" fmla="*/ 202 h 202"/>
                <a:gd name="T6" fmla="*/ 120 w 120"/>
                <a:gd name="T7" fmla="*/ 142 h 202"/>
                <a:gd name="T8" fmla="*/ 120 w 120"/>
                <a:gd name="T9" fmla="*/ 0 h 202"/>
                <a:gd name="T10" fmla="*/ 0 w 120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02">
                  <a:moveTo>
                    <a:pt x="0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27" y="202"/>
                    <a:pt x="60" y="202"/>
                  </a:cubicBezTo>
                  <a:cubicBezTo>
                    <a:pt x="93" y="202"/>
                    <a:pt x="120" y="175"/>
                    <a:pt x="120" y="142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Freeform 110"/>
            <p:cNvSpPr>
              <a:spLocks/>
            </p:cNvSpPr>
            <p:nvPr/>
          </p:nvSpPr>
          <p:spPr bwMode="auto">
            <a:xfrm>
              <a:off x="5071502" y="2210578"/>
              <a:ext cx="509757" cy="747991"/>
            </a:xfrm>
            <a:custGeom>
              <a:avLst/>
              <a:gdLst>
                <a:gd name="T0" fmla="*/ 120 w 120"/>
                <a:gd name="T1" fmla="*/ 180 h 180"/>
                <a:gd name="T2" fmla="*/ 120 w 120"/>
                <a:gd name="T3" fmla="*/ 60 h 180"/>
                <a:gd name="T4" fmla="*/ 60 w 120"/>
                <a:gd name="T5" fmla="*/ 0 h 180"/>
                <a:gd name="T6" fmla="*/ 0 w 120"/>
                <a:gd name="T7" fmla="*/ 60 h 180"/>
                <a:gd name="T8" fmla="*/ 0 w 120"/>
                <a:gd name="T9" fmla="*/ 180 h 180"/>
                <a:gd name="T10" fmla="*/ 120 w 12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0">
                  <a:moveTo>
                    <a:pt x="120" y="180"/>
                  </a:move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lnTo>
                    <a:pt x="120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20" name="Freeform 113"/>
          <p:cNvSpPr>
            <a:spLocks/>
          </p:cNvSpPr>
          <p:nvPr/>
        </p:nvSpPr>
        <p:spPr bwMode="auto">
          <a:xfrm>
            <a:off x="3310368" y="2314575"/>
            <a:ext cx="38224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21" name="Group 3"/>
          <p:cNvGrpSpPr/>
          <p:nvPr/>
        </p:nvGrpSpPr>
        <p:grpSpPr>
          <a:xfrm>
            <a:off x="3216793" y="2347957"/>
            <a:ext cx="573774" cy="1506986"/>
            <a:chOff x="4288499" y="3130610"/>
            <a:chExt cx="764932" cy="2009314"/>
          </a:xfrm>
          <a:solidFill>
            <a:schemeClr val="bg1">
              <a:lumMod val="65000"/>
            </a:schemeClr>
          </a:solidFill>
        </p:grpSpPr>
        <p:sp>
          <p:nvSpPr>
            <p:cNvPr id="122" name="Rectangle 112"/>
            <p:cNvSpPr>
              <a:spLocks noChangeArrowheads="1"/>
            </p:cNvSpPr>
            <p:nvPr/>
          </p:nvSpPr>
          <p:spPr bwMode="auto">
            <a:xfrm>
              <a:off x="4416086" y="3428406"/>
              <a:ext cx="509757" cy="144107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Freeform 114"/>
            <p:cNvSpPr>
              <a:spLocks/>
            </p:cNvSpPr>
            <p:nvPr/>
          </p:nvSpPr>
          <p:spPr bwMode="auto">
            <a:xfrm>
              <a:off x="4416086" y="3130610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grpSp>
          <p:nvGrpSpPr>
            <p:cNvPr id="124" name="Group 115"/>
            <p:cNvGrpSpPr/>
            <p:nvPr/>
          </p:nvGrpSpPr>
          <p:grpSpPr>
            <a:xfrm>
              <a:off x="4288499" y="4819356"/>
              <a:ext cx="764932" cy="320568"/>
              <a:chOff x="8465776" y="4117494"/>
              <a:chExt cx="693213" cy="290513"/>
            </a:xfrm>
            <a:grpFill/>
          </p:grpSpPr>
          <p:sp>
            <p:nvSpPr>
              <p:cNvPr id="125" name="Freeform 116"/>
              <p:cNvSpPr>
                <a:spLocks/>
              </p:cNvSpPr>
              <p:nvPr/>
            </p:nvSpPr>
            <p:spPr bwMode="auto">
              <a:xfrm>
                <a:off x="8809739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26" name="Freeform 117"/>
              <p:cNvSpPr>
                <a:spLocks/>
              </p:cNvSpPr>
              <p:nvPr/>
            </p:nvSpPr>
            <p:spPr bwMode="auto">
              <a:xfrm>
                <a:off x="8582989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27" name="Freeform 118"/>
              <p:cNvSpPr>
                <a:spLocks/>
              </p:cNvSpPr>
              <p:nvPr/>
            </p:nvSpPr>
            <p:spPr bwMode="auto">
              <a:xfrm flipH="1">
                <a:off x="8465776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grpSp>
        <p:nvGrpSpPr>
          <p:cNvPr id="128" name="Group 119"/>
          <p:cNvGrpSpPr/>
          <p:nvPr/>
        </p:nvGrpSpPr>
        <p:grpSpPr>
          <a:xfrm>
            <a:off x="3853429" y="1515059"/>
            <a:ext cx="382368" cy="2339886"/>
            <a:chOff x="5790899" y="2210578"/>
            <a:chExt cx="509757" cy="3119848"/>
          </a:xfrm>
          <a:solidFill>
            <a:schemeClr val="bg1">
              <a:lumMod val="85000"/>
            </a:schemeClr>
          </a:solidFill>
        </p:grpSpPr>
        <p:sp>
          <p:nvSpPr>
            <p:cNvPr id="129" name="Rectangle 120"/>
            <p:cNvSpPr>
              <a:spLocks noChangeArrowheads="1"/>
            </p:cNvSpPr>
            <p:nvPr/>
          </p:nvSpPr>
          <p:spPr bwMode="auto">
            <a:xfrm>
              <a:off x="5790899" y="3773130"/>
              <a:ext cx="509757" cy="700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Rectangle 121"/>
            <p:cNvSpPr>
              <a:spLocks noChangeArrowheads="1"/>
            </p:cNvSpPr>
            <p:nvPr/>
          </p:nvSpPr>
          <p:spPr bwMode="auto">
            <a:xfrm>
              <a:off x="5790899" y="2974337"/>
              <a:ext cx="509757" cy="7812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Freeform 122"/>
            <p:cNvSpPr>
              <a:spLocks/>
            </p:cNvSpPr>
            <p:nvPr/>
          </p:nvSpPr>
          <p:spPr bwMode="auto">
            <a:xfrm>
              <a:off x="5790899" y="4491343"/>
              <a:ext cx="509757" cy="839083"/>
            </a:xfrm>
            <a:custGeom>
              <a:avLst/>
              <a:gdLst>
                <a:gd name="T0" fmla="*/ 0 w 120"/>
                <a:gd name="T1" fmla="*/ 0 h 202"/>
                <a:gd name="T2" fmla="*/ 0 w 120"/>
                <a:gd name="T3" fmla="*/ 142 h 202"/>
                <a:gd name="T4" fmla="*/ 60 w 120"/>
                <a:gd name="T5" fmla="*/ 202 h 202"/>
                <a:gd name="T6" fmla="*/ 120 w 120"/>
                <a:gd name="T7" fmla="*/ 142 h 202"/>
                <a:gd name="T8" fmla="*/ 120 w 120"/>
                <a:gd name="T9" fmla="*/ 0 h 202"/>
                <a:gd name="T10" fmla="*/ 0 w 120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02">
                  <a:moveTo>
                    <a:pt x="0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27" y="202"/>
                    <a:pt x="60" y="202"/>
                  </a:cubicBezTo>
                  <a:cubicBezTo>
                    <a:pt x="93" y="202"/>
                    <a:pt x="120" y="175"/>
                    <a:pt x="120" y="142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123"/>
            <p:cNvSpPr>
              <a:spLocks/>
            </p:cNvSpPr>
            <p:nvPr/>
          </p:nvSpPr>
          <p:spPr bwMode="auto">
            <a:xfrm>
              <a:off x="5790899" y="2210578"/>
              <a:ext cx="509757" cy="747991"/>
            </a:xfrm>
            <a:custGeom>
              <a:avLst/>
              <a:gdLst>
                <a:gd name="T0" fmla="*/ 120 w 120"/>
                <a:gd name="T1" fmla="*/ 180 h 180"/>
                <a:gd name="T2" fmla="*/ 120 w 120"/>
                <a:gd name="T3" fmla="*/ 60 h 180"/>
                <a:gd name="T4" fmla="*/ 60 w 120"/>
                <a:gd name="T5" fmla="*/ 0 h 180"/>
                <a:gd name="T6" fmla="*/ 0 w 120"/>
                <a:gd name="T7" fmla="*/ 60 h 180"/>
                <a:gd name="T8" fmla="*/ 0 w 120"/>
                <a:gd name="T9" fmla="*/ 180 h 180"/>
                <a:gd name="T10" fmla="*/ 120 w 12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0">
                  <a:moveTo>
                    <a:pt x="120" y="180"/>
                  </a:move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lnTo>
                    <a:pt x="120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33" name="Freeform 126"/>
          <p:cNvSpPr>
            <a:spLocks/>
          </p:cNvSpPr>
          <p:nvPr/>
        </p:nvSpPr>
        <p:spPr bwMode="auto">
          <a:xfrm>
            <a:off x="3849792" y="1831181"/>
            <a:ext cx="382240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34" name="Group 2"/>
          <p:cNvGrpSpPr/>
          <p:nvPr/>
        </p:nvGrpSpPr>
        <p:grpSpPr>
          <a:xfrm>
            <a:off x="3756411" y="1864530"/>
            <a:ext cx="573774" cy="1990413"/>
            <a:chOff x="5007896" y="2486040"/>
            <a:chExt cx="764932" cy="2653884"/>
          </a:xfrm>
          <a:solidFill>
            <a:schemeClr val="bg2">
              <a:lumMod val="50000"/>
            </a:schemeClr>
          </a:solidFill>
        </p:grpSpPr>
        <p:sp>
          <p:nvSpPr>
            <p:cNvPr id="135" name="Rectangle 125"/>
            <p:cNvSpPr>
              <a:spLocks noChangeArrowheads="1"/>
            </p:cNvSpPr>
            <p:nvPr/>
          </p:nvSpPr>
          <p:spPr bwMode="auto">
            <a:xfrm>
              <a:off x="5135484" y="2768069"/>
              <a:ext cx="509757" cy="210140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127"/>
            <p:cNvSpPr>
              <a:spLocks/>
            </p:cNvSpPr>
            <p:nvPr/>
          </p:nvSpPr>
          <p:spPr bwMode="auto">
            <a:xfrm>
              <a:off x="5135485" y="2486040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grpSp>
          <p:nvGrpSpPr>
            <p:cNvPr id="137" name="Group 128"/>
            <p:cNvGrpSpPr/>
            <p:nvPr/>
          </p:nvGrpSpPr>
          <p:grpSpPr>
            <a:xfrm>
              <a:off x="5007896" y="4819356"/>
              <a:ext cx="764932" cy="320568"/>
              <a:chOff x="9117724" y="4117494"/>
              <a:chExt cx="693213" cy="290513"/>
            </a:xfrm>
            <a:grpFill/>
          </p:grpSpPr>
          <p:sp>
            <p:nvSpPr>
              <p:cNvPr id="138" name="Freeform 129"/>
              <p:cNvSpPr>
                <a:spLocks/>
              </p:cNvSpPr>
              <p:nvPr/>
            </p:nvSpPr>
            <p:spPr bwMode="auto">
              <a:xfrm>
                <a:off x="9461687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39" name="Freeform 130"/>
              <p:cNvSpPr>
                <a:spLocks/>
              </p:cNvSpPr>
              <p:nvPr/>
            </p:nvSpPr>
            <p:spPr bwMode="auto">
              <a:xfrm>
                <a:off x="9234937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40" name="Freeform 131"/>
              <p:cNvSpPr>
                <a:spLocks/>
              </p:cNvSpPr>
              <p:nvPr/>
            </p:nvSpPr>
            <p:spPr bwMode="auto">
              <a:xfrm flipH="1">
                <a:off x="9117724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grpSp>
        <p:nvGrpSpPr>
          <p:cNvPr id="141" name="Group 132"/>
          <p:cNvGrpSpPr/>
          <p:nvPr/>
        </p:nvGrpSpPr>
        <p:grpSpPr>
          <a:xfrm>
            <a:off x="4387356" y="1515059"/>
            <a:ext cx="382368" cy="2339886"/>
            <a:chOff x="6502710" y="2210578"/>
            <a:chExt cx="509757" cy="3119848"/>
          </a:xfrm>
          <a:solidFill>
            <a:schemeClr val="bg1">
              <a:lumMod val="85000"/>
            </a:schemeClr>
          </a:solidFill>
        </p:grpSpPr>
        <p:sp>
          <p:nvSpPr>
            <p:cNvPr id="142" name="Rectangle 133"/>
            <p:cNvSpPr>
              <a:spLocks noChangeArrowheads="1"/>
            </p:cNvSpPr>
            <p:nvPr/>
          </p:nvSpPr>
          <p:spPr bwMode="auto">
            <a:xfrm>
              <a:off x="6502710" y="3773130"/>
              <a:ext cx="509757" cy="70069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Rectangle 134"/>
            <p:cNvSpPr>
              <a:spLocks noChangeArrowheads="1"/>
            </p:cNvSpPr>
            <p:nvPr/>
          </p:nvSpPr>
          <p:spPr bwMode="auto">
            <a:xfrm>
              <a:off x="6502710" y="2974337"/>
              <a:ext cx="509757" cy="78127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Freeform 135"/>
            <p:cNvSpPr>
              <a:spLocks/>
            </p:cNvSpPr>
            <p:nvPr/>
          </p:nvSpPr>
          <p:spPr bwMode="auto">
            <a:xfrm>
              <a:off x="6502710" y="4491343"/>
              <a:ext cx="509757" cy="839083"/>
            </a:xfrm>
            <a:custGeom>
              <a:avLst/>
              <a:gdLst>
                <a:gd name="T0" fmla="*/ 0 w 120"/>
                <a:gd name="T1" fmla="*/ 0 h 202"/>
                <a:gd name="T2" fmla="*/ 0 w 120"/>
                <a:gd name="T3" fmla="*/ 142 h 202"/>
                <a:gd name="T4" fmla="*/ 60 w 120"/>
                <a:gd name="T5" fmla="*/ 202 h 202"/>
                <a:gd name="T6" fmla="*/ 120 w 120"/>
                <a:gd name="T7" fmla="*/ 142 h 202"/>
                <a:gd name="T8" fmla="*/ 120 w 120"/>
                <a:gd name="T9" fmla="*/ 0 h 202"/>
                <a:gd name="T10" fmla="*/ 0 w 120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02">
                  <a:moveTo>
                    <a:pt x="0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75"/>
                    <a:pt x="27" y="202"/>
                    <a:pt x="60" y="202"/>
                  </a:cubicBezTo>
                  <a:cubicBezTo>
                    <a:pt x="93" y="202"/>
                    <a:pt x="120" y="175"/>
                    <a:pt x="120" y="142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Freeform 136"/>
            <p:cNvSpPr>
              <a:spLocks/>
            </p:cNvSpPr>
            <p:nvPr/>
          </p:nvSpPr>
          <p:spPr bwMode="auto">
            <a:xfrm>
              <a:off x="6502710" y="2210578"/>
              <a:ext cx="509757" cy="747991"/>
            </a:xfrm>
            <a:custGeom>
              <a:avLst/>
              <a:gdLst>
                <a:gd name="T0" fmla="*/ 120 w 120"/>
                <a:gd name="T1" fmla="*/ 180 h 180"/>
                <a:gd name="T2" fmla="*/ 120 w 120"/>
                <a:gd name="T3" fmla="*/ 60 h 180"/>
                <a:gd name="T4" fmla="*/ 60 w 120"/>
                <a:gd name="T5" fmla="*/ 0 h 180"/>
                <a:gd name="T6" fmla="*/ 0 w 120"/>
                <a:gd name="T7" fmla="*/ 60 h 180"/>
                <a:gd name="T8" fmla="*/ 0 w 120"/>
                <a:gd name="T9" fmla="*/ 180 h 180"/>
                <a:gd name="T10" fmla="*/ 120 w 12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0">
                  <a:moveTo>
                    <a:pt x="120" y="180"/>
                  </a:move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80"/>
                    <a:pt x="0" y="180"/>
                    <a:pt x="0" y="180"/>
                  </a:cubicBezTo>
                  <a:lnTo>
                    <a:pt x="120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46" name="Freeform 139"/>
          <p:cNvSpPr>
            <a:spLocks/>
          </p:cNvSpPr>
          <p:nvPr/>
        </p:nvSpPr>
        <p:spPr bwMode="auto">
          <a:xfrm>
            <a:off x="4383262" y="2693194"/>
            <a:ext cx="383431" cy="223838"/>
          </a:xfrm>
          <a:custGeom>
            <a:avLst/>
            <a:gdLst>
              <a:gd name="T0" fmla="*/ 509756 w 120"/>
              <a:gd name="T1" fmla="*/ 258953 h 69"/>
              <a:gd name="T2" fmla="*/ 254878 w 120"/>
              <a:gd name="T3" fmla="*/ 0 h 69"/>
              <a:gd name="T4" fmla="*/ 0 w 120"/>
              <a:gd name="T5" fmla="*/ 258953 h 69"/>
              <a:gd name="T6" fmla="*/ 0 w 120"/>
              <a:gd name="T7" fmla="*/ 297796 h 69"/>
              <a:gd name="T8" fmla="*/ 509756 w 120"/>
              <a:gd name="T9" fmla="*/ 297796 h 69"/>
              <a:gd name="T10" fmla="*/ 509756 w 120"/>
              <a:gd name="T11" fmla="*/ 258953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47" name="Group 1"/>
          <p:cNvGrpSpPr/>
          <p:nvPr/>
        </p:nvGrpSpPr>
        <p:grpSpPr>
          <a:xfrm>
            <a:off x="4290339" y="2726910"/>
            <a:ext cx="478071" cy="1128034"/>
            <a:chOff x="5719707" y="3635879"/>
            <a:chExt cx="637345" cy="150404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8" name="Rectangle 138"/>
            <p:cNvSpPr>
              <a:spLocks noChangeArrowheads="1"/>
            </p:cNvSpPr>
            <p:nvPr/>
          </p:nvSpPr>
          <p:spPr bwMode="auto">
            <a:xfrm>
              <a:off x="5847295" y="3906864"/>
              <a:ext cx="509757" cy="96261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Freeform 140"/>
            <p:cNvSpPr>
              <a:spLocks/>
            </p:cNvSpPr>
            <p:nvPr/>
          </p:nvSpPr>
          <p:spPr bwMode="auto">
            <a:xfrm>
              <a:off x="5847296" y="3635879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grpSp>
          <p:nvGrpSpPr>
            <p:cNvPr id="150" name="Group 141"/>
            <p:cNvGrpSpPr/>
            <p:nvPr/>
          </p:nvGrpSpPr>
          <p:grpSpPr>
            <a:xfrm>
              <a:off x="5719707" y="4819356"/>
              <a:ext cx="637344" cy="320568"/>
              <a:chOff x="9762797" y="4117494"/>
              <a:chExt cx="577588" cy="290513"/>
            </a:xfrm>
            <a:grpFill/>
          </p:grpSpPr>
          <p:sp>
            <p:nvSpPr>
              <p:cNvPr id="151" name="Freeform 142"/>
              <p:cNvSpPr>
                <a:spLocks/>
              </p:cNvSpPr>
              <p:nvPr/>
            </p:nvSpPr>
            <p:spPr bwMode="auto">
              <a:xfrm>
                <a:off x="9880010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52" name="Freeform 143"/>
              <p:cNvSpPr>
                <a:spLocks/>
              </p:cNvSpPr>
              <p:nvPr/>
            </p:nvSpPr>
            <p:spPr bwMode="auto">
              <a:xfrm flipH="1">
                <a:off x="9762797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id-ID">
                  <a:latin typeface="+mn-lt"/>
                </a:endParaRPr>
              </a:p>
            </p:txBody>
          </p:sp>
        </p:grpSp>
      </p:grpSp>
      <p:cxnSp>
        <p:nvCxnSpPr>
          <p:cNvPr id="153" name="Straight Connector 144"/>
          <p:cNvCxnSpPr/>
          <p:nvPr/>
        </p:nvCxnSpPr>
        <p:spPr>
          <a:xfrm>
            <a:off x="602535" y="4089797"/>
            <a:ext cx="4164158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45"/>
          <p:cNvSpPr/>
          <p:nvPr/>
        </p:nvSpPr>
        <p:spPr>
          <a:xfrm>
            <a:off x="752573" y="4054079"/>
            <a:ext cx="83355" cy="83344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5" name="Oval 146"/>
          <p:cNvSpPr/>
          <p:nvPr/>
        </p:nvSpPr>
        <p:spPr>
          <a:xfrm>
            <a:off x="1300332" y="4054079"/>
            <a:ext cx="83355" cy="8334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6" name="Oval 147"/>
          <p:cNvSpPr/>
          <p:nvPr/>
        </p:nvSpPr>
        <p:spPr>
          <a:xfrm>
            <a:off x="1848091" y="4054079"/>
            <a:ext cx="83355" cy="833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378CBA"/>
              </a:solidFill>
            </a:endParaRPr>
          </a:p>
        </p:txBody>
      </p:sp>
      <p:sp>
        <p:nvSpPr>
          <p:cNvPr id="157" name="Oval 148"/>
          <p:cNvSpPr/>
          <p:nvPr/>
        </p:nvSpPr>
        <p:spPr>
          <a:xfrm>
            <a:off x="2380370" y="4054079"/>
            <a:ext cx="83355" cy="8334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58" name="Oval 149"/>
          <p:cNvSpPr/>
          <p:nvPr/>
        </p:nvSpPr>
        <p:spPr>
          <a:xfrm>
            <a:off x="2918602" y="4054079"/>
            <a:ext cx="83355" cy="833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378CBA"/>
              </a:solidFill>
            </a:endParaRPr>
          </a:p>
        </p:txBody>
      </p:sp>
      <p:sp>
        <p:nvSpPr>
          <p:cNvPr id="159" name="Oval 150"/>
          <p:cNvSpPr/>
          <p:nvPr/>
        </p:nvSpPr>
        <p:spPr>
          <a:xfrm>
            <a:off x="3459216" y="4054079"/>
            <a:ext cx="84545" cy="833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0" name="Oval 151"/>
          <p:cNvSpPr/>
          <p:nvPr/>
        </p:nvSpPr>
        <p:spPr>
          <a:xfrm>
            <a:off x="4001021" y="4054079"/>
            <a:ext cx="83355" cy="833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378CBA"/>
              </a:solidFill>
            </a:endParaRPr>
          </a:p>
        </p:txBody>
      </p:sp>
      <p:sp>
        <p:nvSpPr>
          <p:cNvPr id="161" name="Oval 152"/>
          <p:cNvSpPr/>
          <p:nvPr/>
        </p:nvSpPr>
        <p:spPr>
          <a:xfrm>
            <a:off x="4533300" y="4054079"/>
            <a:ext cx="83355" cy="8334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>
            <a:spLocks noChangeArrowheads="1"/>
          </p:cNvSpPr>
          <p:nvPr/>
        </p:nvSpPr>
        <p:spPr bwMode="auto">
          <a:xfrm>
            <a:off x="633034" y="3048000"/>
            <a:ext cx="321242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b="1">
                <a:solidFill>
                  <a:schemeClr val="bg1"/>
                </a:solidFill>
              </a:rPr>
              <a:t>20</a:t>
            </a:r>
          </a:p>
          <a:p>
            <a:pPr algn="ctr" eaLnBrk="1" hangingPunct="1"/>
            <a:r>
              <a:rPr lang="id-ID" altLang="zh-CN" sz="8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1189128" y="3378994"/>
            <a:ext cx="321242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b="1">
                <a:solidFill>
                  <a:schemeClr val="bg1"/>
                </a:solidFill>
              </a:rPr>
              <a:t>10</a:t>
            </a:r>
          </a:p>
          <a:p>
            <a:pPr algn="ctr" eaLnBrk="1" hangingPunct="1"/>
            <a:r>
              <a:rPr lang="id-ID" altLang="zh-CN" sz="8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1724979" y="2676525"/>
            <a:ext cx="321242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b="1">
                <a:solidFill>
                  <a:schemeClr val="bg1"/>
                </a:solidFill>
              </a:rPr>
              <a:t>45</a:t>
            </a:r>
          </a:p>
          <a:p>
            <a:pPr algn="ctr" eaLnBrk="1" hangingPunct="1"/>
            <a:r>
              <a:rPr lang="id-ID" altLang="zh-CN" sz="8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2260830" y="2166938"/>
            <a:ext cx="321242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b="1">
                <a:solidFill>
                  <a:schemeClr val="bg1"/>
                </a:solidFill>
              </a:rPr>
              <a:t>75</a:t>
            </a:r>
          </a:p>
          <a:p>
            <a:pPr algn="ctr" eaLnBrk="1" hangingPunct="1"/>
            <a:r>
              <a:rPr lang="id-ID" altLang="zh-CN" sz="8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2757545" y="1608535"/>
            <a:ext cx="412613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b="1">
                <a:solidFill>
                  <a:schemeClr val="bg1"/>
                </a:solidFill>
              </a:rPr>
              <a:t>100</a:t>
            </a:r>
          </a:p>
          <a:p>
            <a:pPr algn="ctr" eaLnBrk="1" hangingPunct="1"/>
            <a:r>
              <a:rPr lang="id-ID" altLang="zh-CN" sz="8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3882673" y="1956197"/>
            <a:ext cx="321242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b="1">
                <a:solidFill>
                  <a:schemeClr val="bg1"/>
                </a:solidFill>
              </a:rPr>
              <a:t>85</a:t>
            </a:r>
          </a:p>
          <a:p>
            <a:pPr algn="ctr" eaLnBrk="1" hangingPunct="1"/>
            <a:r>
              <a:rPr lang="id-ID" altLang="zh-CN" sz="8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8" name="TextBox 167"/>
          <p:cNvSpPr txBox="1">
            <a:spLocks noChangeArrowheads="1"/>
          </p:cNvSpPr>
          <p:nvPr/>
        </p:nvSpPr>
        <p:spPr bwMode="auto">
          <a:xfrm>
            <a:off x="3349203" y="2481263"/>
            <a:ext cx="321242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b="1">
                <a:solidFill>
                  <a:schemeClr val="bg1"/>
                </a:solidFill>
              </a:rPr>
              <a:t>55</a:t>
            </a:r>
          </a:p>
          <a:p>
            <a:pPr algn="ctr" eaLnBrk="1" hangingPunct="1"/>
            <a:r>
              <a:rPr lang="id-ID" altLang="zh-CN" sz="8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9" name="TextBox 168"/>
          <p:cNvSpPr txBox="1">
            <a:spLocks noChangeArrowheads="1"/>
          </p:cNvSpPr>
          <p:nvPr/>
        </p:nvSpPr>
        <p:spPr bwMode="auto">
          <a:xfrm>
            <a:off x="4414951" y="2820591"/>
            <a:ext cx="321242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zh-CN" b="1">
                <a:solidFill>
                  <a:schemeClr val="bg1"/>
                </a:solidFill>
              </a:rPr>
              <a:t>40</a:t>
            </a:r>
          </a:p>
          <a:p>
            <a:pPr algn="ctr" eaLnBrk="1" hangingPunct="1"/>
            <a:r>
              <a:rPr lang="id-ID" altLang="zh-CN" sz="80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401123" y="4132660"/>
            <a:ext cx="189796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8</a:t>
            </a:r>
            <a:endParaRPr lang="id-ID" sz="800" dirty="0">
              <a:solidFill>
                <a:schemeClr val="bg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855745" y="4132660"/>
            <a:ext cx="189796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7</a:t>
            </a:r>
            <a:endParaRPr lang="id-ID" sz="800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30612" y="4132660"/>
            <a:ext cx="189796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6</a:t>
            </a:r>
            <a:endParaRPr lang="id-ID" sz="800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789998" y="4132660"/>
            <a:ext cx="189796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5</a:t>
            </a:r>
            <a:endParaRPr lang="id-ID" sz="800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248192" y="4132660"/>
            <a:ext cx="189796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4</a:t>
            </a:r>
            <a:endParaRPr lang="id-ID" sz="800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713533" y="4132660"/>
            <a:ext cx="189796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3</a:t>
            </a:r>
            <a:endParaRPr lang="id-ID" sz="800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174109" y="4132660"/>
            <a:ext cx="189796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2</a:t>
            </a:r>
            <a:endParaRPr lang="id-ID" sz="800" dirty="0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29923" y="4132660"/>
            <a:ext cx="189796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1</a:t>
            </a:r>
            <a:endParaRPr lang="id-ID" sz="800" dirty="0">
              <a:solidFill>
                <a:schemeClr val="bg1"/>
              </a:solidFill>
            </a:endParaRPr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5272696" y="1833563"/>
            <a:ext cx="198515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</a:rPr>
              <a:t>输入</a:t>
            </a:r>
            <a:r>
              <a:rPr lang="zh-CN" altLang="en-US" sz="2400" dirty="0" smtClean="0">
                <a:solidFill>
                  <a:schemeClr val="bg1"/>
                </a:solidFill>
                <a:latin typeface="方正兰亭粗黑简体" pitchFamily="2" charset="-122"/>
                <a:ea typeface="方正兰亭粗黑简体" pitchFamily="2" charset="-122"/>
              </a:rPr>
              <a:t>标题内容</a:t>
            </a:r>
            <a:endParaRPr lang="id-ID" altLang="zh-CN" sz="2400" dirty="0">
              <a:solidFill>
                <a:schemeClr val="bg1"/>
              </a:solidFill>
              <a:latin typeface="方正兰亭粗黑简体" pitchFamily="2" charset="-122"/>
              <a:ea typeface="方正兰亭粗黑简体" pitchFamily="2" charset="-122"/>
            </a:endParaRPr>
          </a:p>
        </p:txBody>
      </p:sp>
      <p:sp>
        <p:nvSpPr>
          <p:cNvPr id="179" name="Rectangle 185"/>
          <p:cNvSpPr/>
          <p:nvPr/>
        </p:nvSpPr>
        <p:spPr>
          <a:xfrm>
            <a:off x="5273965" y="2256235"/>
            <a:ext cx="3441354" cy="1497654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>
              <a:lnSpc>
                <a:spcPts val="1400"/>
              </a:lnSpc>
            </a:pPr>
            <a:endParaRPr lang="zh-CN" altLang="en-US" sz="1100" dirty="0" smtClean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81" name="剪去同侧角的矩形 18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5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9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57" grpId="0" animBg="1"/>
      <p:bldP spid="69" grpId="0" animBg="1"/>
      <p:bldP spid="82" grpId="0" animBg="1"/>
      <p:bldP spid="95" grpId="0" animBg="1"/>
      <p:bldP spid="120" grpId="0" animBg="1"/>
      <p:bldP spid="133" grpId="0" animBg="1"/>
      <p:bldP spid="146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问题评估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783729" y="1445940"/>
            <a:ext cx="2393950" cy="2393950"/>
            <a:chOff x="1322528" y="1275606"/>
            <a:chExt cx="2394488" cy="2394488"/>
          </a:xfrm>
          <a:solidFill>
            <a:schemeClr val="bg1"/>
          </a:solidFill>
        </p:grpSpPr>
        <p:sp>
          <p:nvSpPr>
            <p:cNvPr id="22" name="Oval 12"/>
            <p:cNvSpPr/>
            <p:nvPr/>
          </p:nvSpPr>
          <p:spPr>
            <a:xfrm>
              <a:off x="1322528" y="1275606"/>
              <a:ext cx="2394488" cy="2394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1816758" y="1809500"/>
              <a:ext cx="1409677" cy="400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 smtClean="0">
                  <a:solidFill>
                    <a:srgbClr val="2A303C"/>
                  </a:solidFill>
                  <a:latin typeface="方正兰亭黑简体" pitchFamily="2" charset="-122"/>
                  <a:ea typeface="方正兰亭黑简体" pitchFamily="2" charset="-122"/>
                </a:rPr>
                <a:t>小标题  </a:t>
              </a:r>
              <a:r>
                <a:rPr lang="en-US" altLang="zh-CN" sz="2000" dirty="0" smtClean="0">
                  <a:solidFill>
                    <a:srgbClr val="2A303C"/>
                  </a:solidFill>
                  <a:latin typeface="方正兰亭黑简体" pitchFamily="2" charset="-122"/>
                  <a:ea typeface="方正兰亭黑简体" pitchFamily="2" charset="-122"/>
                </a:rPr>
                <a:t>01</a:t>
              </a:r>
              <a:endParaRPr lang="id-ID" altLang="zh-CN" sz="2000" dirty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endParaRPr>
            </a:p>
          </p:txBody>
        </p:sp>
        <p:sp>
          <p:nvSpPr>
            <p:cNvPr id="24" name="Rectangle 52"/>
            <p:cNvSpPr>
              <a:spLocks noChangeArrowheads="1"/>
            </p:cNvSpPr>
            <p:nvPr/>
          </p:nvSpPr>
          <p:spPr bwMode="auto">
            <a:xfrm>
              <a:off x="1511660" y="2209610"/>
              <a:ext cx="2016224" cy="9902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ts val="1400"/>
                </a:lnSpc>
              </a:pPr>
              <a:r>
                <a:rPr lang="zh-CN" altLang="en-US" sz="900" dirty="0" smtClean="0">
                  <a:solidFill>
                    <a:srgbClr val="2A303C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您的内容打在这里，或者通过复制的文本后，在此选择粘贴，并选择只保留文字。您的内容打在这里，或者通过复制的文本后，在此选择粘贴，并选择只保留文字。</a:t>
              </a:r>
            </a:p>
          </p:txBody>
        </p:sp>
      </p:grpSp>
      <p:sp>
        <p:nvSpPr>
          <p:cNvPr id="25" name="Oval 53"/>
          <p:cNvSpPr/>
          <p:nvPr/>
        </p:nvSpPr>
        <p:spPr>
          <a:xfrm>
            <a:off x="2791916" y="3004865"/>
            <a:ext cx="936625" cy="935037"/>
          </a:xfrm>
          <a:prstGeom prst="ellipse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27" name="Group 16"/>
          <p:cNvGrpSpPr>
            <a:grpSpLocks/>
          </p:cNvGrpSpPr>
          <p:nvPr/>
        </p:nvGrpSpPr>
        <p:grpSpPr bwMode="auto">
          <a:xfrm>
            <a:off x="3352304" y="1445940"/>
            <a:ext cx="2395537" cy="2393950"/>
            <a:chOff x="1322528" y="1275606"/>
            <a:chExt cx="2394488" cy="2394488"/>
          </a:xfrm>
          <a:solidFill>
            <a:schemeClr val="bg2">
              <a:lumMod val="50000"/>
            </a:schemeClr>
          </a:solidFill>
        </p:grpSpPr>
        <p:sp>
          <p:nvSpPr>
            <p:cNvPr id="28" name="Oval 18"/>
            <p:cNvSpPr/>
            <p:nvPr/>
          </p:nvSpPr>
          <p:spPr>
            <a:xfrm>
              <a:off x="1322528" y="1275606"/>
              <a:ext cx="2394488" cy="2394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1917919" y="1809500"/>
              <a:ext cx="1403937" cy="400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小标题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02</a:t>
              </a:r>
              <a:endParaRPr lang="id-ID" altLang="zh-CN" sz="20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endParaRP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1511660" y="2209609"/>
              <a:ext cx="2016224" cy="1161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ts val="14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您的内容打在这里，或者通过复制的文本后，在此选择粘贴，并选择只保留文字。您的内容打在这里，或者通过复制的文本后，在此选择粘贴，并选择只保留文字。</a:t>
              </a:r>
            </a:p>
          </p:txBody>
        </p:sp>
      </p:grpSp>
      <p:sp>
        <p:nvSpPr>
          <p:cNvPr id="31" name="Oval 25"/>
          <p:cNvSpPr/>
          <p:nvPr/>
        </p:nvSpPr>
        <p:spPr>
          <a:xfrm>
            <a:off x="5357316" y="1339577"/>
            <a:ext cx="936625" cy="935038"/>
          </a:xfrm>
          <a:prstGeom prst="ellipse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E9344C"/>
              </a:solidFill>
              <a:cs typeface="Arial" pitchFamily="34" charset="0"/>
            </a:endParaRPr>
          </a:p>
        </p:txBody>
      </p:sp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5922466" y="1445940"/>
            <a:ext cx="2393950" cy="2393950"/>
            <a:chOff x="1322528" y="1275606"/>
            <a:chExt cx="2394488" cy="2394488"/>
          </a:xfrm>
          <a:solidFill>
            <a:schemeClr val="bg1"/>
          </a:solidFill>
        </p:grpSpPr>
        <p:sp>
          <p:nvSpPr>
            <p:cNvPr id="34" name="Oval 22"/>
            <p:cNvSpPr/>
            <p:nvPr/>
          </p:nvSpPr>
          <p:spPr>
            <a:xfrm>
              <a:off x="1322528" y="1275606"/>
              <a:ext cx="2394488" cy="2394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1872025" y="1809500"/>
              <a:ext cx="1406470" cy="400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2A303C"/>
                  </a:solidFill>
                  <a:latin typeface="方正兰亭黑简体" pitchFamily="2" charset="-122"/>
                  <a:ea typeface="方正兰亭黑简体" pitchFamily="2" charset="-122"/>
                </a:rPr>
                <a:t>小标题  </a:t>
              </a:r>
              <a:r>
                <a:rPr lang="en-US" altLang="zh-CN" sz="2000" dirty="0" smtClean="0">
                  <a:solidFill>
                    <a:srgbClr val="2A303C"/>
                  </a:solidFill>
                  <a:latin typeface="方正兰亭黑简体" pitchFamily="2" charset="-122"/>
                  <a:ea typeface="方正兰亭黑简体" pitchFamily="2" charset="-122"/>
                </a:rPr>
                <a:t>03</a:t>
              </a:r>
              <a:endParaRPr lang="id-ID" altLang="zh-CN" sz="2000" dirty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1511660" y="2209610"/>
              <a:ext cx="2016224" cy="11619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ts val="1400"/>
                </a:lnSpc>
              </a:pPr>
              <a:r>
                <a:rPr lang="zh-CN" altLang="en-US" sz="1000" dirty="0" smtClean="0">
                  <a:solidFill>
                    <a:srgbClr val="2A303C"/>
                  </a:solidFill>
                  <a:latin typeface="方正兰亭黑简体" pitchFamily="2" charset="-122"/>
                  <a:ea typeface="方正兰亭黑简体" pitchFamily="2" charset="-122"/>
                </a:rPr>
                <a:t>您的内容打在这里，或者通过复制的文本后，在此选择粘贴，并选择只保留文字。您的内容打在这里，或者通过复制的文本后，在此选择粘贴，并选择只保留文字。</a:t>
              </a:r>
            </a:p>
          </p:txBody>
        </p:sp>
      </p:grpSp>
      <p:sp>
        <p:nvSpPr>
          <p:cNvPr id="38" name="剪去同侧角的矩形 37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5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相关对策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20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889948"/>
              </p:ext>
            </p:extLst>
          </p:nvPr>
        </p:nvGraphicFramePr>
        <p:xfrm>
          <a:off x="2616200" y="1555750"/>
          <a:ext cx="3683000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Oval 3"/>
          <p:cNvSpPr/>
          <p:nvPr/>
        </p:nvSpPr>
        <p:spPr>
          <a:xfrm>
            <a:off x="3124200" y="1454150"/>
            <a:ext cx="2667000" cy="2667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2971800" y="198755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" name="Oval 5"/>
          <p:cNvSpPr/>
          <p:nvPr/>
        </p:nvSpPr>
        <p:spPr>
          <a:xfrm>
            <a:off x="5257800" y="1654175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" name="Oval 6"/>
          <p:cNvSpPr/>
          <p:nvPr/>
        </p:nvSpPr>
        <p:spPr>
          <a:xfrm>
            <a:off x="4000500" y="389255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5429250" y="328295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81000" y="1047750"/>
            <a:ext cx="16764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pPr algn="r"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输入小标题</a:t>
            </a:r>
            <a:endParaRPr lang="en-US" altLang="zh-CN" sz="1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>
              <a:defRPr/>
            </a:pPr>
            <a:r>
              <a:rPr lang="zh-CN" altLang="en-US" sz="10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7" name="Oval 9"/>
          <p:cNvSpPr/>
          <p:nvPr/>
        </p:nvSpPr>
        <p:spPr>
          <a:xfrm>
            <a:off x="2105025" y="1200150"/>
            <a:ext cx="595313" cy="5969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grpSp>
        <p:nvGrpSpPr>
          <p:cNvPr id="28" name="Group 10"/>
          <p:cNvGrpSpPr/>
          <p:nvPr/>
        </p:nvGrpSpPr>
        <p:grpSpPr>
          <a:xfrm>
            <a:off x="2213860" y="1329168"/>
            <a:ext cx="381854" cy="310725"/>
            <a:chOff x="1550139" y="1314466"/>
            <a:chExt cx="509139" cy="414300"/>
          </a:xfrm>
          <a:solidFill>
            <a:srgbClr val="2A303C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00063" y="3414713"/>
            <a:ext cx="1676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pPr algn="r"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输入小标题</a:t>
            </a:r>
            <a:endParaRPr lang="en-US" altLang="zh-CN" sz="1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>
              <a:defRPr/>
            </a:pPr>
            <a:r>
              <a:rPr lang="zh-CN" altLang="en-US" sz="105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33" name="Oval 15"/>
          <p:cNvSpPr/>
          <p:nvPr/>
        </p:nvSpPr>
        <p:spPr>
          <a:xfrm>
            <a:off x="2225675" y="3567113"/>
            <a:ext cx="593725" cy="5984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870700" y="1247775"/>
            <a:ext cx="1676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输入小标题</a:t>
            </a:r>
            <a:endParaRPr lang="en-US" altLang="zh-CN" sz="1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defRPr/>
            </a:pPr>
            <a:r>
              <a:rPr lang="zh-CN" altLang="en-US" sz="105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</a:t>
            </a:r>
            <a:r>
              <a:rPr lang="zh-CN" altLang="en-US" sz="105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的内容打在这里，或者通过复制的文本后，在此选择粘贴，并选择只保留文字。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35" name="Oval 21"/>
          <p:cNvSpPr/>
          <p:nvPr/>
        </p:nvSpPr>
        <p:spPr>
          <a:xfrm>
            <a:off x="6199188" y="1400175"/>
            <a:ext cx="595312" cy="5969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grpSp>
        <p:nvGrpSpPr>
          <p:cNvPr id="36" name="Group 22"/>
          <p:cNvGrpSpPr/>
          <p:nvPr/>
        </p:nvGrpSpPr>
        <p:grpSpPr>
          <a:xfrm>
            <a:off x="6320653" y="1562442"/>
            <a:ext cx="353172" cy="262091"/>
            <a:chOff x="5129089" y="3156352"/>
            <a:chExt cx="474198" cy="351905"/>
          </a:xfrm>
          <a:solidFill>
            <a:schemeClr val="bg1"/>
          </a:solidFill>
        </p:grpSpPr>
        <p:sp>
          <p:nvSpPr>
            <p:cNvPr id="3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846888" y="3587750"/>
            <a:ext cx="1676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输入小标题</a:t>
            </a:r>
            <a:endParaRPr lang="en-US" altLang="zh-CN" sz="1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defRPr/>
            </a:pPr>
            <a:r>
              <a:rPr lang="zh-CN" altLang="en-US" sz="105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</a:t>
            </a:r>
            <a:r>
              <a:rPr lang="zh-CN" altLang="en-US" sz="105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的内容打在这里，或者通过复制的文本后，在此选择粘贴，并选择只保留文字。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0" name="Oval 26"/>
          <p:cNvSpPr/>
          <p:nvPr/>
        </p:nvSpPr>
        <p:spPr>
          <a:xfrm>
            <a:off x="6175375" y="3740150"/>
            <a:ext cx="595313" cy="5969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grpSp>
        <p:nvGrpSpPr>
          <p:cNvPr id="41" name="Group 30"/>
          <p:cNvGrpSpPr/>
          <p:nvPr/>
        </p:nvGrpSpPr>
        <p:grpSpPr>
          <a:xfrm>
            <a:off x="2351324" y="3737010"/>
            <a:ext cx="341924" cy="312911"/>
            <a:chOff x="6726389" y="1486674"/>
            <a:chExt cx="411805" cy="376863"/>
          </a:xfrm>
          <a:solidFill>
            <a:schemeClr val="bg1"/>
          </a:solidFill>
        </p:grpSpPr>
        <p:sp>
          <p:nvSpPr>
            <p:cNvPr id="42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45" name="Group 34"/>
          <p:cNvGrpSpPr/>
          <p:nvPr/>
        </p:nvGrpSpPr>
        <p:grpSpPr>
          <a:xfrm>
            <a:off x="6280332" y="3904271"/>
            <a:ext cx="385440" cy="269394"/>
            <a:chOff x="7999238" y="1399322"/>
            <a:chExt cx="464215" cy="324452"/>
          </a:xfrm>
          <a:solidFill>
            <a:schemeClr val="bg1"/>
          </a:solidFill>
        </p:grpSpPr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7999238" y="1399322"/>
              <a:ext cx="331940" cy="324452"/>
            </a:xfrm>
            <a:custGeom>
              <a:avLst/>
              <a:gdLst>
                <a:gd name="T0" fmla="*/ 86 w 100"/>
                <a:gd name="T1" fmla="*/ 60 h 97"/>
                <a:gd name="T2" fmla="*/ 100 w 100"/>
                <a:gd name="T3" fmla="*/ 54 h 97"/>
                <a:gd name="T4" fmla="*/ 100 w 100"/>
                <a:gd name="T5" fmla="*/ 43 h 97"/>
                <a:gd name="T6" fmla="*/ 86 w 100"/>
                <a:gd name="T7" fmla="*/ 38 h 97"/>
                <a:gd name="T8" fmla="*/ 83 w 100"/>
                <a:gd name="T9" fmla="*/ 32 h 97"/>
                <a:gd name="T10" fmla="*/ 89 w 100"/>
                <a:gd name="T11" fmla="*/ 18 h 97"/>
                <a:gd name="T12" fmla="*/ 81 w 100"/>
                <a:gd name="T13" fmla="*/ 11 h 97"/>
                <a:gd name="T14" fmla="*/ 67 w 100"/>
                <a:gd name="T15" fmla="*/ 16 h 97"/>
                <a:gd name="T16" fmla="*/ 61 w 100"/>
                <a:gd name="T17" fmla="*/ 14 h 97"/>
                <a:gd name="T18" fmla="*/ 55 w 100"/>
                <a:gd name="T19" fmla="*/ 0 h 97"/>
                <a:gd name="T20" fmla="*/ 44 w 100"/>
                <a:gd name="T21" fmla="*/ 0 h 97"/>
                <a:gd name="T22" fmla="*/ 39 w 100"/>
                <a:gd name="T23" fmla="*/ 14 h 97"/>
                <a:gd name="T24" fmla="*/ 33 w 100"/>
                <a:gd name="T25" fmla="*/ 16 h 97"/>
                <a:gd name="T26" fmla="*/ 19 w 100"/>
                <a:gd name="T27" fmla="*/ 11 h 97"/>
                <a:gd name="T28" fmla="*/ 11 w 100"/>
                <a:gd name="T29" fmla="*/ 19 h 97"/>
                <a:gd name="T30" fmla="*/ 17 w 100"/>
                <a:gd name="T31" fmla="*/ 32 h 97"/>
                <a:gd name="T32" fmla="*/ 14 w 100"/>
                <a:gd name="T33" fmla="*/ 38 h 97"/>
                <a:gd name="T34" fmla="*/ 0 w 100"/>
                <a:gd name="T35" fmla="*/ 44 h 97"/>
                <a:gd name="T36" fmla="*/ 0 w 100"/>
                <a:gd name="T37" fmla="*/ 54 h 97"/>
                <a:gd name="T38" fmla="*/ 14 w 100"/>
                <a:gd name="T39" fmla="*/ 60 h 97"/>
                <a:gd name="T40" fmla="*/ 17 w 100"/>
                <a:gd name="T41" fmla="*/ 66 h 97"/>
                <a:gd name="T42" fmla="*/ 11 w 100"/>
                <a:gd name="T43" fmla="*/ 80 h 97"/>
                <a:gd name="T44" fmla="*/ 19 w 100"/>
                <a:gd name="T45" fmla="*/ 87 h 97"/>
                <a:gd name="T46" fmla="*/ 33 w 100"/>
                <a:gd name="T47" fmla="*/ 82 h 97"/>
                <a:gd name="T48" fmla="*/ 39 w 100"/>
                <a:gd name="T49" fmla="*/ 84 h 97"/>
                <a:gd name="T50" fmla="*/ 45 w 100"/>
                <a:gd name="T51" fmla="*/ 97 h 97"/>
                <a:gd name="T52" fmla="*/ 56 w 100"/>
                <a:gd name="T53" fmla="*/ 97 h 97"/>
                <a:gd name="T54" fmla="*/ 61 w 100"/>
                <a:gd name="T55" fmla="*/ 84 h 97"/>
                <a:gd name="T56" fmla="*/ 67 w 100"/>
                <a:gd name="T57" fmla="*/ 82 h 97"/>
                <a:gd name="T58" fmla="*/ 81 w 100"/>
                <a:gd name="T59" fmla="*/ 87 h 97"/>
                <a:gd name="T60" fmla="*/ 89 w 100"/>
                <a:gd name="T61" fmla="*/ 79 h 97"/>
                <a:gd name="T62" fmla="*/ 83 w 100"/>
                <a:gd name="T63" fmla="*/ 66 h 97"/>
                <a:gd name="T64" fmla="*/ 86 w 100"/>
                <a:gd name="T65" fmla="*/ 60 h 97"/>
                <a:gd name="T66" fmla="*/ 50 w 100"/>
                <a:gd name="T67" fmla="*/ 64 h 97"/>
                <a:gd name="T68" fmla="*/ 34 w 100"/>
                <a:gd name="T69" fmla="*/ 49 h 97"/>
                <a:gd name="T70" fmla="*/ 50 w 100"/>
                <a:gd name="T71" fmla="*/ 33 h 97"/>
                <a:gd name="T72" fmla="*/ 66 w 100"/>
                <a:gd name="T73" fmla="*/ 49 h 97"/>
                <a:gd name="T74" fmla="*/ 50 w 100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97">
                  <a:moveTo>
                    <a:pt x="86" y="60"/>
                  </a:moveTo>
                  <a:cubicBezTo>
                    <a:pt x="86" y="60"/>
                    <a:pt x="100" y="55"/>
                    <a:pt x="100" y="5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86" y="38"/>
                    <a:pt x="86" y="3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9" y="19"/>
                    <a:pt x="89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9" y="14"/>
                    <a:pt x="39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19" y="10"/>
                    <a:pt x="19" y="11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7" y="32"/>
                    <a:pt x="17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0" y="43"/>
                    <a:pt x="0" y="4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1" y="79"/>
                    <a:pt x="11" y="80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88"/>
                    <a:pt x="33" y="82"/>
                    <a:pt x="33" y="82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4"/>
                    <a:pt x="44" y="97"/>
                    <a:pt x="45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7" y="82"/>
                    <a:pt x="81" y="87"/>
                    <a:pt x="81" y="8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90" y="79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9" y="33"/>
                    <a:pt x="66" y="40"/>
                    <a:pt x="66" y="49"/>
                  </a:cubicBezTo>
                  <a:cubicBezTo>
                    <a:pt x="66" y="57"/>
                    <a:pt x="59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8308715" y="1564044"/>
              <a:ext cx="154738" cy="154738"/>
            </a:xfrm>
            <a:custGeom>
              <a:avLst/>
              <a:gdLst>
                <a:gd name="T0" fmla="*/ 41 w 47"/>
                <a:gd name="T1" fmla="*/ 22 h 47"/>
                <a:gd name="T2" fmla="*/ 41 w 47"/>
                <a:gd name="T3" fmla="*/ 19 h 47"/>
                <a:gd name="T4" fmla="*/ 45 w 47"/>
                <a:gd name="T5" fmla="*/ 13 h 47"/>
                <a:gd name="T6" fmla="*/ 42 w 47"/>
                <a:gd name="T7" fmla="*/ 9 h 47"/>
                <a:gd name="T8" fmla="*/ 35 w 47"/>
                <a:gd name="T9" fmla="*/ 10 h 47"/>
                <a:gd name="T10" fmla="*/ 33 w 47"/>
                <a:gd name="T11" fmla="*/ 8 h 47"/>
                <a:gd name="T12" fmla="*/ 32 w 47"/>
                <a:gd name="T13" fmla="*/ 1 h 47"/>
                <a:gd name="T14" fmla="*/ 27 w 47"/>
                <a:gd name="T15" fmla="*/ 0 h 47"/>
                <a:gd name="T16" fmla="*/ 23 w 47"/>
                <a:gd name="T17" fmla="*/ 6 h 47"/>
                <a:gd name="T18" fmla="*/ 20 w 47"/>
                <a:gd name="T19" fmla="*/ 6 h 47"/>
                <a:gd name="T20" fmla="*/ 14 w 47"/>
                <a:gd name="T21" fmla="*/ 2 h 47"/>
                <a:gd name="T22" fmla="*/ 9 w 47"/>
                <a:gd name="T23" fmla="*/ 5 h 47"/>
                <a:gd name="T24" fmla="*/ 10 w 47"/>
                <a:gd name="T25" fmla="*/ 12 h 47"/>
                <a:gd name="T26" fmla="*/ 9 w 47"/>
                <a:gd name="T27" fmla="*/ 14 h 47"/>
                <a:gd name="T28" fmla="*/ 2 w 47"/>
                <a:gd name="T29" fmla="*/ 16 h 47"/>
                <a:gd name="T30" fmla="*/ 1 w 47"/>
                <a:gd name="T31" fmla="*/ 21 h 47"/>
                <a:gd name="T32" fmla="*/ 6 w 47"/>
                <a:gd name="T33" fmla="*/ 25 h 47"/>
                <a:gd name="T34" fmla="*/ 7 w 47"/>
                <a:gd name="T35" fmla="*/ 28 h 47"/>
                <a:gd name="T36" fmla="*/ 3 w 47"/>
                <a:gd name="T37" fmla="*/ 34 h 47"/>
                <a:gd name="T38" fmla="*/ 5 w 47"/>
                <a:gd name="T39" fmla="*/ 38 h 47"/>
                <a:gd name="T40" fmla="*/ 12 w 47"/>
                <a:gd name="T41" fmla="*/ 37 h 47"/>
                <a:gd name="T42" fmla="*/ 14 w 47"/>
                <a:gd name="T43" fmla="*/ 39 h 47"/>
                <a:gd name="T44" fmla="*/ 16 w 47"/>
                <a:gd name="T45" fmla="*/ 46 h 47"/>
                <a:gd name="T46" fmla="*/ 21 w 47"/>
                <a:gd name="T47" fmla="*/ 47 h 47"/>
                <a:gd name="T48" fmla="*/ 25 w 47"/>
                <a:gd name="T49" fmla="*/ 41 h 47"/>
                <a:gd name="T50" fmla="*/ 28 w 47"/>
                <a:gd name="T51" fmla="*/ 41 h 47"/>
                <a:gd name="T52" fmla="*/ 33 w 47"/>
                <a:gd name="T53" fmla="*/ 45 h 47"/>
                <a:gd name="T54" fmla="*/ 38 w 47"/>
                <a:gd name="T55" fmla="*/ 42 h 47"/>
                <a:gd name="T56" fmla="*/ 37 w 47"/>
                <a:gd name="T57" fmla="*/ 35 h 47"/>
                <a:gd name="T58" fmla="*/ 39 w 47"/>
                <a:gd name="T59" fmla="*/ 33 h 47"/>
                <a:gd name="T60" fmla="*/ 46 w 47"/>
                <a:gd name="T61" fmla="*/ 31 h 47"/>
                <a:gd name="T62" fmla="*/ 47 w 47"/>
                <a:gd name="T63" fmla="*/ 26 h 47"/>
                <a:gd name="T64" fmla="*/ 41 w 47"/>
                <a:gd name="T65" fmla="*/ 22 h 47"/>
                <a:gd name="T66" fmla="*/ 31 w 47"/>
                <a:gd name="T67" fmla="*/ 25 h 47"/>
                <a:gd name="T68" fmla="*/ 22 w 47"/>
                <a:gd name="T69" fmla="*/ 31 h 47"/>
                <a:gd name="T70" fmla="*/ 16 w 47"/>
                <a:gd name="T71" fmla="*/ 22 h 47"/>
                <a:gd name="T72" fmla="*/ 25 w 47"/>
                <a:gd name="T73" fmla="*/ 16 h 47"/>
                <a:gd name="T74" fmla="*/ 31 w 47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7">
                  <a:moveTo>
                    <a:pt x="41" y="22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5" y="14"/>
                    <a:pt x="45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0"/>
                    <a:pt x="35" y="1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1"/>
                    <a:pt x="32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3" y="6"/>
                    <a:pt x="23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4" y="2"/>
                    <a:pt x="14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2" y="15"/>
                    <a:pt x="2" y="16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2" y="33"/>
                    <a:pt x="3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12" y="37"/>
                    <a:pt x="12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6" y="46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5" y="41"/>
                    <a:pt x="25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33" y="45"/>
                    <a:pt x="33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7" y="35"/>
                    <a:pt x="37" y="3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45" y="32"/>
                    <a:pt x="46" y="31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1" y="22"/>
                    <a:pt x="41" y="22"/>
                  </a:cubicBezTo>
                  <a:close/>
                  <a:moveTo>
                    <a:pt x="31" y="25"/>
                  </a:moveTo>
                  <a:cubicBezTo>
                    <a:pt x="30" y="29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2" y="15"/>
                    <a:pt x="25" y="16"/>
                  </a:cubicBezTo>
                  <a:cubicBezTo>
                    <a:pt x="29" y="17"/>
                    <a:pt x="32" y="21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2990850" y="2111375"/>
            <a:ext cx="419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2A303C"/>
                </a:solidFill>
                <a:latin typeface="Open Sans" pitchFamily="34" charset="0"/>
              </a:rPr>
              <a:t>35%</a:t>
            </a:r>
            <a:endParaRPr lang="en-US" altLang="zh-CN" sz="1000" b="1" dirty="0">
              <a:solidFill>
                <a:srgbClr val="2A303C"/>
              </a:solidFill>
              <a:latin typeface="Open Sans" pitchFamily="34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5276850" y="1766888"/>
            <a:ext cx="419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Open Sans" pitchFamily="34" charset="0"/>
              </a:rPr>
              <a:t>25%</a:t>
            </a:r>
            <a:endParaRPr lang="en-US" altLang="zh-CN" sz="1000" b="1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010025" y="4003675"/>
            <a:ext cx="4206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Open Sans" pitchFamily="34" charset="0"/>
              </a:rPr>
              <a:t>20%</a:t>
            </a:r>
            <a:endParaRPr lang="en-US" altLang="zh-CN" sz="1000" b="1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5446713" y="3408363"/>
            <a:ext cx="420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Open Sans" pitchFamily="34" charset="0"/>
              </a:rPr>
              <a:t>10%</a:t>
            </a:r>
            <a:endParaRPr lang="en-US" altLang="zh-CN" sz="1000" b="1">
              <a:solidFill>
                <a:schemeClr val="bg1"/>
              </a:solidFill>
              <a:latin typeface="Open Sans" pitchFamily="34" charset="0"/>
            </a:endParaRPr>
          </a:p>
        </p:txBody>
      </p:sp>
      <p:grpSp>
        <p:nvGrpSpPr>
          <p:cNvPr id="52" name="Group 41"/>
          <p:cNvGrpSpPr/>
          <p:nvPr/>
        </p:nvGrpSpPr>
        <p:grpSpPr>
          <a:xfrm>
            <a:off x="4277919" y="2495550"/>
            <a:ext cx="469278" cy="409114"/>
            <a:chOff x="7540014" y="4306907"/>
            <a:chExt cx="389342" cy="339426"/>
          </a:xfrm>
          <a:solidFill>
            <a:schemeClr val="bg1">
              <a:lumMod val="50000"/>
            </a:schemeClr>
          </a:solidFill>
        </p:grpSpPr>
        <p:sp>
          <p:nvSpPr>
            <p:cNvPr id="53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3978858" y="2951163"/>
            <a:ext cx="9350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Open Sans" pitchFamily="34" charset="0"/>
              </a:rPr>
              <a:t>输入标题</a:t>
            </a:r>
            <a:endParaRPr lang="en-US" altLang="zh-CN" sz="1000" b="1" dirty="0">
              <a:solidFill>
                <a:schemeClr val="bg1"/>
              </a:solidFill>
              <a:latin typeface="Open Sans" pitchFamily="34" charset="0"/>
            </a:endParaRPr>
          </a:p>
        </p:txBody>
      </p:sp>
      <p:cxnSp>
        <p:nvCxnSpPr>
          <p:cNvPr id="65" name="Straight Arrow Connector 55"/>
          <p:cNvCxnSpPr>
            <a:stCxn id="22" idx="1"/>
            <a:endCxn id="27" idx="5"/>
          </p:cNvCxnSpPr>
          <p:nvPr/>
        </p:nvCxnSpPr>
        <p:spPr>
          <a:xfrm flipH="1" flipV="1">
            <a:off x="2613025" y="1709738"/>
            <a:ext cx="425450" cy="3444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8"/>
          <p:cNvCxnSpPr>
            <a:endCxn id="35" idx="2"/>
          </p:cNvCxnSpPr>
          <p:nvPr/>
        </p:nvCxnSpPr>
        <p:spPr>
          <a:xfrm flipV="1">
            <a:off x="5715000" y="1698625"/>
            <a:ext cx="484188" cy="1841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0"/>
          <p:cNvCxnSpPr>
            <a:stCxn id="25" idx="5"/>
            <a:endCxn id="40" idx="1"/>
          </p:cNvCxnSpPr>
          <p:nvPr/>
        </p:nvCxnSpPr>
        <p:spPr>
          <a:xfrm>
            <a:off x="5819775" y="3673475"/>
            <a:ext cx="442913" cy="1539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2"/>
          <p:cNvCxnSpPr>
            <a:stCxn id="24" idx="3"/>
            <a:endCxn id="33" idx="6"/>
          </p:cNvCxnSpPr>
          <p:nvPr/>
        </p:nvCxnSpPr>
        <p:spPr>
          <a:xfrm flipH="1" flipV="1">
            <a:off x="2819400" y="3865563"/>
            <a:ext cx="1247775" cy="4175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剪去同侧角的矩形 69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7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75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50"/>
                            </p:stCondLst>
                            <p:childTnLst>
                              <p:par>
                                <p:cTn id="1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75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25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Graphic spid="20" grpId="0">
        <p:bldAsOne/>
      </p:bldGraphic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32" grpId="0"/>
      <p:bldP spid="33" grpId="0" animBg="1"/>
      <p:bldP spid="34" grpId="0"/>
      <p:bldP spid="35" grpId="0" animBg="1"/>
      <p:bldP spid="39" grpId="0"/>
      <p:bldP spid="40" grpId="0" animBg="1"/>
      <p:bldP spid="48" grpId="0"/>
      <p:bldP spid="49" grpId="0"/>
      <p:bldP spid="50" grpId="0"/>
      <p:bldP spid="51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0"/>
          <p:cNvSpPr txBox="1"/>
          <p:nvPr/>
        </p:nvSpPr>
        <p:spPr>
          <a:xfrm>
            <a:off x="1475656" y="318386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论文总结</a:t>
            </a:r>
            <a:endParaRPr lang="ko-KR" altLang="en-US" sz="2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3620" y="2067694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研究方法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3620" y="2658613"/>
            <a:ext cx="1210588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成绩与思考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92925" y="2510422"/>
            <a:ext cx="923724" cy="337237"/>
            <a:chOff x="3832228" y="2510422"/>
            <a:chExt cx="923724" cy="337237"/>
          </a:xfrm>
        </p:grpSpPr>
        <p:cxnSp>
          <p:nvCxnSpPr>
            <p:cNvPr id="7" name="Straight Connector 107"/>
            <p:cNvCxnSpPr>
              <a:endCxn id="15" idx="2"/>
            </p:cNvCxnSpPr>
            <p:nvPr/>
          </p:nvCxnSpPr>
          <p:spPr>
            <a:xfrm>
              <a:off x="3832228" y="2510422"/>
              <a:ext cx="842015" cy="296383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45"/>
            <p:cNvSpPr/>
            <p:nvPr/>
          </p:nvSpPr>
          <p:spPr bwMode="auto">
            <a:xfrm>
              <a:off x="4674243" y="2765950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1937" y="2179375"/>
            <a:ext cx="1024712" cy="396867"/>
            <a:chOff x="3731240" y="2179375"/>
            <a:chExt cx="1024712" cy="396867"/>
          </a:xfrm>
        </p:grpSpPr>
        <p:cxnSp>
          <p:nvCxnSpPr>
            <p:cNvPr id="8" name="Straight Connector 108"/>
            <p:cNvCxnSpPr>
              <a:endCxn id="13" idx="2"/>
            </p:cNvCxnSpPr>
            <p:nvPr/>
          </p:nvCxnSpPr>
          <p:spPr>
            <a:xfrm flipV="1">
              <a:off x="3832228" y="2220230"/>
              <a:ext cx="842015" cy="282674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45"/>
            <p:cNvSpPr/>
            <p:nvPr/>
          </p:nvSpPr>
          <p:spPr bwMode="auto">
            <a:xfrm>
              <a:off x="4674243" y="2179375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sp>
          <p:nvSpPr>
            <p:cNvPr id="16" name="Oval 45"/>
            <p:cNvSpPr/>
            <p:nvPr/>
          </p:nvSpPr>
          <p:spPr bwMode="auto">
            <a:xfrm>
              <a:off x="3731240" y="2459288"/>
              <a:ext cx="116954" cy="116954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56660" y="1828100"/>
            <a:ext cx="1224136" cy="1220781"/>
            <a:chOff x="1995963" y="1828100"/>
            <a:chExt cx="1224136" cy="12207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67"/>
            <p:cNvSpPr/>
            <p:nvPr/>
          </p:nvSpPr>
          <p:spPr bwMode="auto">
            <a:xfrm>
              <a:off x="1995963" y="1828100"/>
              <a:ext cx="1224136" cy="12207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grpSp>
          <p:nvGrpSpPr>
            <p:cNvPr id="20" name="Group 54"/>
            <p:cNvGrpSpPr/>
            <p:nvPr/>
          </p:nvGrpSpPr>
          <p:grpSpPr>
            <a:xfrm>
              <a:off x="2376399" y="2179375"/>
              <a:ext cx="463263" cy="602242"/>
              <a:chOff x="6421904" y="4798576"/>
              <a:chExt cx="299494" cy="389342"/>
            </a:xfrm>
            <a:grpFill/>
          </p:grpSpPr>
          <p:sp>
            <p:nvSpPr>
              <p:cNvPr id="21" name="Freeform 170"/>
              <p:cNvSpPr>
                <a:spLocks/>
              </p:cNvSpPr>
              <p:nvPr/>
            </p:nvSpPr>
            <p:spPr bwMode="auto">
              <a:xfrm>
                <a:off x="6421904" y="4910886"/>
                <a:ext cx="299494" cy="277032"/>
              </a:xfrm>
              <a:custGeom>
                <a:avLst/>
                <a:gdLst>
                  <a:gd name="T0" fmla="*/ 45 w 90"/>
                  <a:gd name="T1" fmla="*/ 83 h 83"/>
                  <a:gd name="T2" fmla="*/ 90 w 90"/>
                  <a:gd name="T3" fmla="*/ 0 h 83"/>
                  <a:gd name="T4" fmla="*/ 0 w 90"/>
                  <a:gd name="T5" fmla="*/ 0 h 83"/>
                  <a:gd name="T6" fmla="*/ 45 w 9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83">
                    <a:moveTo>
                      <a:pt x="45" y="83"/>
                    </a:moveTo>
                    <a:cubicBezTo>
                      <a:pt x="90" y="59"/>
                      <a:pt x="90" y="0"/>
                      <a:pt x="9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59"/>
                      <a:pt x="45" y="83"/>
                    </a:cubicBez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2" name="Freeform 171"/>
              <p:cNvSpPr>
                <a:spLocks/>
              </p:cNvSpPr>
              <p:nvPr/>
            </p:nvSpPr>
            <p:spPr bwMode="auto">
              <a:xfrm>
                <a:off x="6421904" y="4798576"/>
                <a:ext cx="299494" cy="94840"/>
              </a:xfrm>
              <a:custGeom>
                <a:avLst/>
                <a:gdLst>
                  <a:gd name="T0" fmla="*/ 84 w 90"/>
                  <a:gd name="T1" fmla="*/ 0 h 29"/>
                  <a:gd name="T2" fmla="*/ 68 w 90"/>
                  <a:gd name="T3" fmla="*/ 16 h 29"/>
                  <a:gd name="T4" fmla="*/ 52 w 90"/>
                  <a:gd name="T5" fmla="*/ 0 h 29"/>
                  <a:gd name="T6" fmla="*/ 39 w 90"/>
                  <a:gd name="T7" fmla="*/ 0 h 29"/>
                  <a:gd name="T8" fmla="*/ 23 w 90"/>
                  <a:gd name="T9" fmla="*/ 16 h 29"/>
                  <a:gd name="T10" fmla="*/ 7 w 90"/>
                  <a:gd name="T11" fmla="*/ 0 h 29"/>
                  <a:gd name="T12" fmla="*/ 0 w 90"/>
                  <a:gd name="T13" fmla="*/ 0 h 29"/>
                  <a:gd name="T14" fmla="*/ 0 w 90"/>
                  <a:gd name="T15" fmla="*/ 29 h 29"/>
                  <a:gd name="T16" fmla="*/ 90 w 90"/>
                  <a:gd name="T17" fmla="*/ 29 h 29"/>
                  <a:gd name="T18" fmla="*/ 90 w 90"/>
                  <a:gd name="T19" fmla="*/ 0 h 29"/>
                  <a:gd name="T20" fmla="*/ 84 w 90"/>
                  <a:gd name="T2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9">
                    <a:moveTo>
                      <a:pt x="84" y="0"/>
                    </a:moveTo>
                    <a:cubicBezTo>
                      <a:pt x="84" y="9"/>
                      <a:pt x="77" y="16"/>
                      <a:pt x="68" y="16"/>
                    </a:cubicBezTo>
                    <a:cubicBezTo>
                      <a:pt x="59" y="16"/>
                      <a:pt x="52" y="9"/>
                      <a:pt x="5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2" y="16"/>
                      <a:pt x="23" y="16"/>
                    </a:cubicBezTo>
                    <a:cubicBezTo>
                      <a:pt x="14" y="16"/>
                      <a:pt x="7" y="9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0"/>
                      <a:pt x="90" y="0"/>
                      <a:pt x="90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2A30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8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50"/>
                            </p:stCondLst>
                            <p:childTnLst>
                              <p:par>
                                <p:cTn id="4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研究方法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0" name="剪去同侧角的矩形 49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/>
          <p:nvPr/>
        </p:nvSpPr>
        <p:spPr>
          <a:xfrm>
            <a:off x="778770" y="1288852"/>
            <a:ext cx="1788552" cy="2468165"/>
          </a:xfrm>
          <a:prstGeom prst="rect">
            <a:avLst/>
          </a:prstGeom>
          <a:solidFill>
            <a:schemeClr val="bg2">
              <a:lumMod val="50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4610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6" name="Rectangle 4"/>
          <p:cNvSpPr/>
          <p:nvPr/>
        </p:nvSpPr>
        <p:spPr>
          <a:xfrm>
            <a:off x="2699499" y="1288852"/>
            <a:ext cx="1787360" cy="246816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4610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4629753" y="1288852"/>
            <a:ext cx="1787361" cy="2468165"/>
          </a:xfrm>
          <a:prstGeom prst="rect">
            <a:avLst/>
          </a:prstGeom>
          <a:solidFill>
            <a:schemeClr val="bg2">
              <a:lumMod val="50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4610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8" name="Rectangle 6"/>
          <p:cNvSpPr/>
          <p:nvPr/>
        </p:nvSpPr>
        <p:spPr>
          <a:xfrm>
            <a:off x="6577869" y="1288852"/>
            <a:ext cx="1788552" cy="246816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4610"/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39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02876" y="1307902"/>
            <a:ext cx="1740920" cy="17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/>
          <p:cNvSpPr txBox="1">
            <a:spLocks noChangeArrowheads="1"/>
          </p:cNvSpPr>
          <p:nvPr/>
        </p:nvSpPr>
        <p:spPr bwMode="auto">
          <a:xfrm>
            <a:off x="975964" y="3168545"/>
            <a:ext cx="1369606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41" name="TextBox 57"/>
          <p:cNvSpPr txBox="1"/>
          <p:nvPr/>
        </p:nvSpPr>
        <p:spPr>
          <a:xfrm>
            <a:off x="2896194" y="3168545"/>
            <a:ext cx="1369606" cy="31547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点击添加标题</a:t>
            </a:r>
          </a:p>
        </p:txBody>
      </p:sp>
      <p:sp>
        <p:nvSpPr>
          <p:cNvPr id="42" name="TextBox 58"/>
          <p:cNvSpPr txBox="1">
            <a:spLocks noChangeArrowheads="1"/>
          </p:cNvSpPr>
          <p:nvPr/>
        </p:nvSpPr>
        <p:spPr bwMode="auto">
          <a:xfrm>
            <a:off x="4835058" y="3168545"/>
            <a:ext cx="1369606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6808883" y="3168545"/>
            <a:ext cx="1369606" cy="31547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点击添加标题</a:t>
            </a:r>
          </a:p>
        </p:txBody>
      </p:sp>
      <p:sp>
        <p:nvSpPr>
          <p:cNvPr id="44" name="TextBox 63"/>
          <p:cNvSpPr txBox="1"/>
          <p:nvPr/>
        </p:nvSpPr>
        <p:spPr>
          <a:xfrm>
            <a:off x="1215550" y="3442291"/>
            <a:ext cx="856645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800" dirty="0" smtClean="0">
                <a:solidFill>
                  <a:schemeClr val="bg1"/>
                </a:solidFill>
                <a:latin typeface="PT Sans" panose="020B0503020203020204" pitchFamily="34" charset="0"/>
              </a:rPr>
              <a:t>点击添加小标题</a:t>
            </a:r>
            <a:endParaRPr lang="id-ID" sz="8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45" name="TextBox 64"/>
          <p:cNvSpPr txBox="1"/>
          <p:nvPr/>
        </p:nvSpPr>
        <p:spPr>
          <a:xfrm>
            <a:off x="3160689" y="3442291"/>
            <a:ext cx="856645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800" dirty="0">
                <a:solidFill>
                  <a:schemeClr val="bg1"/>
                </a:solidFill>
                <a:latin typeface="PT Sans" panose="020B0503020203020204" pitchFamily="34" charset="0"/>
              </a:rPr>
              <a:t>点击添加小标题</a:t>
            </a:r>
            <a:endParaRPr lang="id-ID" altLang="zh-CN" sz="8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46" name="TextBox 67"/>
          <p:cNvSpPr txBox="1"/>
          <p:nvPr/>
        </p:nvSpPr>
        <p:spPr>
          <a:xfrm>
            <a:off x="5095111" y="3442291"/>
            <a:ext cx="856645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800" dirty="0">
                <a:solidFill>
                  <a:schemeClr val="bg1"/>
                </a:solidFill>
                <a:latin typeface="PT Sans" panose="020B0503020203020204" pitchFamily="34" charset="0"/>
              </a:rPr>
              <a:t>点击添加小标题</a:t>
            </a:r>
            <a:endParaRPr lang="id-ID" altLang="zh-CN" sz="8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47" name="TextBox 68"/>
          <p:cNvSpPr txBox="1"/>
          <p:nvPr/>
        </p:nvSpPr>
        <p:spPr>
          <a:xfrm>
            <a:off x="7043823" y="3442291"/>
            <a:ext cx="856645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800" dirty="0">
                <a:solidFill>
                  <a:schemeClr val="bg1"/>
                </a:solidFill>
                <a:latin typeface="PT Sans" panose="020B0503020203020204" pitchFamily="34" charset="0"/>
              </a:rPr>
              <a:t>点击添加小标题</a:t>
            </a:r>
            <a:endParaRPr lang="id-ID" altLang="zh-CN" sz="8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cxnSp>
        <p:nvCxnSpPr>
          <p:cNvPr id="48" name="Straight Connector 16"/>
          <p:cNvCxnSpPr/>
          <p:nvPr/>
        </p:nvCxnSpPr>
        <p:spPr>
          <a:xfrm>
            <a:off x="1498001" y="3648670"/>
            <a:ext cx="258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7"/>
          <p:cNvCxnSpPr/>
          <p:nvPr/>
        </p:nvCxnSpPr>
        <p:spPr>
          <a:xfrm>
            <a:off x="3468743" y="3648670"/>
            <a:ext cx="257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8"/>
          <p:cNvCxnSpPr/>
          <p:nvPr/>
        </p:nvCxnSpPr>
        <p:spPr>
          <a:xfrm>
            <a:off x="5398997" y="3648670"/>
            <a:ext cx="257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9"/>
          <p:cNvCxnSpPr/>
          <p:nvPr/>
        </p:nvCxnSpPr>
        <p:spPr>
          <a:xfrm>
            <a:off x="7313771" y="3648670"/>
            <a:ext cx="258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49997" y="1307902"/>
            <a:ext cx="1739729" cy="17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25696" y="1307902"/>
            <a:ext cx="1739729" cy="17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02586" y="1307902"/>
            <a:ext cx="1740920" cy="17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76"/>
          <p:cNvSpPr txBox="1"/>
          <p:nvPr/>
        </p:nvSpPr>
        <p:spPr>
          <a:xfrm>
            <a:off x="778770" y="3861360"/>
            <a:ext cx="1764736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defTabSz="684610"/>
            <a:r>
              <a:rPr lang="zh-CN" altLang="en-US" sz="800" dirty="0" smtClean="0">
                <a:solidFill>
                  <a:schemeClr val="bg1"/>
                </a:solidFill>
              </a:rPr>
              <a:t>您的内容打在这里，或者通过复制的文本后，在此选择粘贴，并选择只保留文字。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8" name="TextBox 77"/>
          <p:cNvSpPr txBox="1"/>
          <p:nvPr/>
        </p:nvSpPr>
        <p:spPr>
          <a:xfrm>
            <a:off x="2699499" y="3849886"/>
            <a:ext cx="1765926" cy="4500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defTabSz="684610"/>
            <a:r>
              <a:rPr lang="zh-CN" altLang="en-US" sz="800" dirty="0" smtClean="0">
                <a:solidFill>
                  <a:schemeClr val="bg1"/>
                </a:solidFill>
              </a:rPr>
              <a:t>您的内容打在这里，或者通过复制的文本后，在此选择粘贴，并选择只保留文字</a:t>
            </a:r>
            <a:endParaRPr lang="en-US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89" name="TextBox 78"/>
          <p:cNvSpPr txBox="1"/>
          <p:nvPr/>
        </p:nvSpPr>
        <p:spPr>
          <a:xfrm>
            <a:off x="4649996" y="3849886"/>
            <a:ext cx="1739729" cy="4500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</a:rPr>
              <a:t>您的内容打在这里，或者通过复制的文本后，在此选择粘贴，并选择只保留文字</a:t>
            </a:r>
            <a:endParaRPr lang="en-US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90" name="TextBox 79"/>
          <p:cNvSpPr txBox="1"/>
          <p:nvPr/>
        </p:nvSpPr>
        <p:spPr>
          <a:xfrm>
            <a:off x="6602876" y="3849886"/>
            <a:ext cx="1740920" cy="4500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</a:rPr>
              <a:t>您的内容打在这里，或者通过复制的文本后，在此选择粘贴，并选择只保留文字</a:t>
            </a:r>
            <a:endParaRPr lang="en-US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9592" y="1467792"/>
            <a:ext cx="151216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24913" y="1467791"/>
            <a:ext cx="151216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763776" y="1481707"/>
            <a:ext cx="151216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17252" y="1481707"/>
            <a:ext cx="151216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99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35" grpId="0" animBg="1"/>
      <p:bldP spid="36" grpId="0" animBg="1"/>
      <p:bldP spid="37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成绩与思考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1" name="Rectangle 65"/>
          <p:cNvSpPr/>
          <p:nvPr/>
        </p:nvSpPr>
        <p:spPr>
          <a:xfrm>
            <a:off x="587375" y="1347788"/>
            <a:ext cx="3552825" cy="288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22" name="Straight Connector 66"/>
          <p:cNvCxnSpPr/>
          <p:nvPr/>
        </p:nvCxnSpPr>
        <p:spPr>
          <a:xfrm>
            <a:off x="4548188" y="1357313"/>
            <a:ext cx="0" cy="2876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74"/>
          <p:cNvSpPr/>
          <p:nvPr/>
        </p:nvSpPr>
        <p:spPr>
          <a:xfrm>
            <a:off x="4948238" y="1347788"/>
            <a:ext cx="3552825" cy="28860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8669" y="1563638"/>
            <a:ext cx="3161507" cy="313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>
              <a:lnSpc>
                <a:spcPts val="1400"/>
              </a:lnSpc>
            </a:pPr>
            <a:endParaRPr lang="zh-CN" altLang="en-US" sz="1000" dirty="0" smtClean="0"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sz="1000" dirty="0" smtClean="0">
              <a:latin typeface="方正兰亭黑简体" pitchFamily="2" charset="-122"/>
              <a:ea typeface="方正兰亭黑简体" pitchFamily="2" charset="-122"/>
            </a:endParaRP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3896" y="1563637"/>
            <a:ext cx="3161507" cy="313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>
              <a:lnSpc>
                <a:spcPts val="1400"/>
              </a:lnSpc>
            </a:pPr>
            <a:endParaRPr lang="zh-CN" altLang="en-US" sz="1000" dirty="0" smtClean="0"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400"/>
              </a:lnSpc>
            </a:pPr>
            <a:endParaRPr lang="zh-CN" altLang="en-US" sz="1000" dirty="0" smtClean="0">
              <a:latin typeface="方正兰亭黑简体" pitchFamily="2" charset="-122"/>
              <a:ea typeface="方正兰亭黑简体" pitchFamily="2" charset="-122"/>
            </a:endParaRP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1835696" y="915566"/>
            <a:ext cx="548868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成绩</a:t>
            </a:r>
            <a:endParaRPr lang="zh-CN" altLang="en-US" sz="16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>
            <a:off x="6450216" y="931972"/>
            <a:ext cx="548868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600" dirty="0">
                <a:solidFill>
                  <a:schemeClr val="bg2">
                    <a:lumMod val="7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思考</a:t>
            </a:r>
          </a:p>
        </p:txBody>
      </p:sp>
      <p:sp>
        <p:nvSpPr>
          <p:cNvPr id="29" name="剪去同侧角的矩形 28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9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/>
      <p:bldP spid="26" grpId="0"/>
      <p:bldP spid="26" grpId="1"/>
      <p:bldP spid="27" grpId="0"/>
      <p:bldP spid="2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1983769" y="2449500"/>
            <a:ext cx="396875" cy="601662"/>
          </a:xfrm>
          <a:custGeom>
            <a:avLst/>
            <a:gdLst>
              <a:gd name="connsiteX0" fmla="*/ 285958 w 397607"/>
              <a:gd name="connsiteY0" fmla="*/ 23387 h 601962"/>
              <a:gd name="connsiteX1" fmla="*/ 289283 w 397607"/>
              <a:gd name="connsiteY1" fmla="*/ 123140 h 601962"/>
              <a:gd name="connsiteX2" fmla="*/ 256032 w 397607"/>
              <a:gd name="connsiteY2" fmla="*/ 252818 h 601962"/>
              <a:gd name="connsiteX3" fmla="*/ 69827 w 397607"/>
              <a:gd name="connsiteY3" fmla="*/ 492225 h 601962"/>
              <a:gd name="connsiteX4" fmla="*/ 0 w 397607"/>
              <a:gd name="connsiteY4" fmla="*/ 568702 h 601962"/>
              <a:gd name="connsiteX5" fmla="*/ 39901 w 397607"/>
              <a:gd name="connsiteY5" fmla="*/ 601953 h 601962"/>
              <a:gd name="connsiteX6" fmla="*/ 89778 w 397607"/>
              <a:gd name="connsiteY6" fmla="*/ 565377 h 601962"/>
              <a:gd name="connsiteX7" fmla="*/ 109728 w 397607"/>
              <a:gd name="connsiteY7" fmla="*/ 512175 h 601962"/>
              <a:gd name="connsiteX8" fmla="*/ 219456 w 397607"/>
              <a:gd name="connsiteY8" fmla="*/ 375846 h 601962"/>
              <a:gd name="connsiteX9" fmla="*/ 322534 w 397607"/>
              <a:gd name="connsiteY9" fmla="*/ 252818 h 601962"/>
              <a:gd name="connsiteX10" fmla="*/ 359110 w 397607"/>
              <a:gd name="connsiteY10" fmla="*/ 163041 h 601962"/>
              <a:gd name="connsiteX11" fmla="*/ 392361 w 397607"/>
              <a:gd name="connsiteY11" fmla="*/ 83238 h 601962"/>
              <a:gd name="connsiteX12" fmla="*/ 392361 w 397607"/>
              <a:gd name="connsiteY12" fmla="*/ 20062 h 601962"/>
              <a:gd name="connsiteX13" fmla="*/ 342485 w 397607"/>
              <a:gd name="connsiteY13" fmla="*/ 111 h 601962"/>
              <a:gd name="connsiteX14" fmla="*/ 285958 w 397607"/>
              <a:gd name="connsiteY14" fmla="*/ 23387 h 601962"/>
              <a:gd name="connsiteX0" fmla="*/ 285958 w 397607"/>
              <a:gd name="connsiteY0" fmla="*/ 23387 h 601962"/>
              <a:gd name="connsiteX1" fmla="*/ 289283 w 397607"/>
              <a:gd name="connsiteY1" fmla="*/ 123140 h 601962"/>
              <a:gd name="connsiteX2" fmla="*/ 246057 w 397607"/>
              <a:gd name="connsiteY2" fmla="*/ 256143 h 601962"/>
              <a:gd name="connsiteX3" fmla="*/ 69827 w 397607"/>
              <a:gd name="connsiteY3" fmla="*/ 492225 h 601962"/>
              <a:gd name="connsiteX4" fmla="*/ 0 w 397607"/>
              <a:gd name="connsiteY4" fmla="*/ 568702 h 601962"/>
              <a:gd name="connsiteX5" fmla="*/ 39901 w 397607"/>
              <a:gd name="connsiteY5" fmla="*/ 601953 h 601962"/>
              <a:gd name="connsiteX6" fmla="*/ 89778 w 397607"/>
              <a:gd name="connsiteY6" fmla="*/ 565377 h 601962"/>
              <a:gd name="connsiteX7" fmla="*/ 109728 w 397607"/>
              <a:gd name="connsiteY7" fmla="*/ 512175 h 601962"/>
              <a:gd name="connsiteX8" fmla="*/ 219456 w 397607"/>
              <a:gd name="connsiteY8" fmla="*/ 375846 h 601962"/>
              <a:gd name="connsiteX9" fmla="*/ 322534 w 397607"/>
              <a:gd name="connsiteY9" fmla="*/ 252818 h 601962"/>
              <a:gd name="connsiteX10" fmla="*/ 359110 w 397607"/>
              <a:gd name="connsiteY10" fmla="*/ 163041 h 601962"/>
              <a:gd name="connsiteX11" fmla="*/ 392361 w 397607"/>
              <a:gd name="connsiteY11" fmla="*/ 83238 h 601962"/>
              <a:gd name="connsiteX12" fmla="*/ 392361 w 397607"/>
              <a:gd name="connsiteY12" fmla="*/ 20062 h 601962"/>
              <a:gd name="connsiteX13" fmla="*/ 342485 w 397607"/>
              <a:gd name="connsiteY13" fmla="*/ 111 h 601962"/>
              <a:gd name="connsiteX14" fmla="*/ 285958 w 397607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982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09728 w 397075"/>
              <a:gd name="connsiteY7" fmla="*/ 512175 h 601962"/>
              <a:gd name="connsiteX8" fmla="*/ 219456 w 397075"/>
              <a:gd name="connsiteY8" fmla="*/ 375846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982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9703 w 397075"/>
              <a:gd name="connsiteY7" fmla="*/ 518825 h 601962"/>
              <a:gd name="connsiteX8" fmla="*/ 219456 w 397075"/>
              <a:gd name="connsiteY8" fmla="*/ 375846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982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9703 w 397075"/>
              <a:gd name="connsiteY7" fmla="*/ 518825 h 601962"/>
              <a:gd name="connsiteX8" fmla="*/ 219456 w 397075"/>
              <a:gd name="connsiteY8" fmla="*/ 385822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982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9703 w 397075"/>
              <a:gd name="connsiteY7" fmla="*/ 518825 h 601962"/>
              <a:gd name="connsiteX8" fmla="*/ 219456 w 397075"/>
              <a:gd name="connsiteY8" fmla="*/ 385822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317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9703 w 397075"/>
              <a:gd name="connsiteY7" fmla="*/ 518825 h 601962"/>
              <a:gd name="connsiteX8" fmla="*/ 219456 w 397075"/>
              <a:gd name="connsiteY8" fmla="*/ 385822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317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3053 w 397075"/>
              <a:gd name="connsiteY7" fmla="*/ 505524 h 601962"/>
              <a:gd name="connsiteX8" fmla="*/ 219456 w 397075"/>
              <a:gd name="connsiteY8" fmla="*/ 385822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075" h="601962">
                <a:moveTo>
                  <a:pt x="285958" y="23387"/>
                </a:moveTo>
                <a:cubicBezTo>
                  <a:pt x="277091" y="43892"/>
                  <a:pt x="295933" y="84347"/>
                  <a:pt x="289283" y="123140"/>
                </a:cubicBezTo>
                <a:cubicBezTo>
                  <a:pt x="282633" y="161933"/>
                  <a:pt x="283741" y="194629"/>
                  <a:pt x="246057" y="256143"/>
                </a:cubicBezTo>
                <a:cubicBezTo>
                  <a:pt x="208373" y="317657"/>
                  <a:pt x="114162" y="440132"/>
                  <a:pt x="63177" y="492225"/>
                </a:cubicBezTo>
                <a:cubicBezTo>
                  <a:pt x="12192" y="544318"/>
                  <a:pt x="7204" y="560389"/>
                  <a:pt x="0" y="568702"/>
                </a:cubicBezTo>
                <a:cubicBezTo>
                  <a:pt x="13300" y="579786"/>
                  <a:pt x="24938" y="602507"/>
                  <a:pt x="39901" y="601953"/>
                </a:cubicBezTo>
                <a:cubicBezTo>
                  <a:pt x="54864" y="601399"/>
                  <a:pt x="77586" y="581448"/>
                  <a:pt x="89778" y="565377"/>
                </a:cubicBezTo>
                <a:cubicBezTo>
                  <a:pt x="101970" y="549306"/>
                  <a:pt x="91440" y="535450"/>
                  <a:pt x="113053" y="505524"/>
                </a:cubicBezTo>
                <a:cubicBezTo>
                  <a:pt x="134666" y="475598"/>
                  <a:pt x="184543" y="427940"/>
                  <a:pt x="219456" y="385822"/>
                </a:cubicBezTo>
                <a:cubicBezTo>
                  <a:pt x="254370" y="343704"/>
                  <a:pt x="297596" y="289394"/>
                  <a:pt x="322534" y="252818"/>
                </a:cubicBezTo>
                <a:cubicBezTo>
                  <a:pt x="347472" y="216242"/>
                  <a:pt x="357447" y="194629"/>
                  <a:pt x="369085" y="166366"/>
                </a:cubicBezTo>
                <a:cubicBezTo>
                  <a:pt x="380723" y="138103"/>
                  <a:pt x="388482" y="107622"/>
                  <a:pt x="392361" y="83238"/>
                </a:cubicBezTo>
                <a:cubicBezTo>
                  <a:pt x="396240" y="58854"/>
                  <a:pt x="400674" y="33917"/>
                  <a:pt x="392361" y="20062"/>
                </a:cubicBezTo>
                <a:cubicBezTo>
                  <a:pt x="384048" y="6207"/>
                  <a:pt x="361327" y="-997"/>
                  <a:pt x="342485" y="111"/>
                </a:cubicBezTo>
                <a:cubicBezTo>
                  <a:pt x="323643" y="1219"/>
                  <a:pt x="294825" y="2882"/>
                  <a:pt x="285958" y="23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93294" y="2484425"/>
            <a:ext cx="2095500" cy="573087"/>
          </a:xfrm>
          <a:custGeom>
            <a:avLst/>
            <a:gdLst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0728 w 2099045"/>
              <a:gd name="connsiteY19" fmla="*/ 117405 h 572943"/>
              <a:gd name="connsiteX20" fmla="*/ 781396 w 2099045"/>
              <a:gd name="connsiteY20" fmla="*/ 127381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0728 w 2099045"/>
              <a:gd name="connsiteY19" fmla="*/ 117405 h 572943"/>
              <a:gd name="connsiteX20" fmla="*/ 781396 w 2099045"/>
              <a:gd name="connsiteY20" fmla="*/ 127381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0728 w 2099045"/>
              <a:gd name="connsiteY19" fmla="*/ 117405 h 572943"/>
              <a:gd name="connsiteX20" fmla="*/ 781396 w 2099045"/>
              <a:gd name="connsiteY20" fmla="*/ 137356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4053 w 2099045"/>
              <a:gd name="connsiteY19" fmla="*/ 124055 h 572943"/>
              <a:gd name="connsiteX20" fmla="*/ 781396 w 2099045"/>
              <a:gd name="connsiteY20" fmla="*/ 137356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4053 w 2099045"/>
              <a:gd name="connsiteY19" fmla="*/ 124055 h 572943"/>
              <a:gd name="connsiteX20" fmla="*/ 781396 w 2099045"/>
              <a:gd name="connsiteY20" fmla="*/ 137356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4053 w 2099045"/>
              <a:gd name="connsiteY19" fmla="*/ 124055 h 572943"/>
              <a:gd name="connsiteX20" fmla="*/ 781396 w 2099045"/>
              <a:gd name="connsiteY20" fmla="*/ 137356 h 572943"/>
              <a:gd name="connsiteX21" fmla="*/ 508739 w 2099045"/>
              <a:gd name="connsiteY21" fmla="*/ 21715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2112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4053 w 2099045"/>
              <a:gd name="connsiteY19" fmla="*/ 124055 h 572943"/>
              <a:gd name="connsiteX20" fmla="*/ 781396 w 2099045"/>
              <a:gd name="connsiteY20" fmla="*/ 137356 h 572943"/>
              <a:gd name="connsiteX21" fmla="*/ 508739 w 2099045"/>
              <a:gd name="connsiteY21" fmla="*/ 21715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561940 w 2099045"/>
              <a:gd name="connsiteY7" fmla="*/ 107430 h 572943"/>
              <a:gd name="connsiteX8" fmla="*/ 734845 w 2099045"/>
              <a:gd name="connsiteY8" fmla="*/ 47579 h 572943"/>
              <a:gd name="connsiteX9" fmla="*/ 1027453 w 2099045"/>
              <a:gd name="connsiteY9" fmla="*/ 11003 h 572943"/>
              <a:gd name="connsiteX10" fmla="*/ 1403188 w 2099045"/>
              <a:gd name="connsiteY10" fmla="*/ 34278 h 572943"/>
              <a:gd name="connsiteX11" fmla="*/ 1702446 w 2099045"/>
              <a:gd name="connsiteY11" fmla="*/ 44253 h 572943"/>
              <a:gd name="connsiteX12" fmla="*/ 2011680 w 2099045"/>
              <a:gd name="connsiteY12" fmla="*/ 17653 h 572943"/>
              <a:gd name="connsiteX13" fmla="*/ 2094807 w 2099045"/>
              <a:gd name="connsiteY13" fmla="*/ 1027 h 572943"/>
              <a:gd name="connsiteX14" fmla="*/ 2081506 w 2099045"/>
              <a:gd name="connsiteY14" fmla="*/ 47579 h 572943"/>
              <a:gd name="connsiteX15" fmla="*/ 2034955 w 2099045"/>
              <a:gd name="connsiteY15" fmla="*/ 54229 h 572943"/>
              <a:gd name="connsiteX16" fmla="*/ 1765623 w 2099045"/>
              <a:gd name="connsiteY16" fmla="*/ 117405 h 572943"/>
              <a:gd name="connsiteX17" fmla="*/ 1333361 w 2099045"/>
              <a:gd name="connsiteY17" fmla="*/ 134031 h 572943"/>
              <a:gd name="connsiteX18" fmla="*/ 1054053 w 2099045"/>
              <a:gd name="connsiteY18" fmla="*/ 124055 h 572943"/>
              <a:gd name="connsiteX19" fmla="*/ 781396 w 2099045"/>
              <a:gd name="connsiteY19" fmla="*/ 137356 h 572943"/>
              <a:gd name="connsiteX20" fmla="*/ 508739 w 2099045"/>
              <a:gd name="connsiteY20" fmla="*/ 217158 h 572943"/>
              <a:gd name="connsiteX21" fmla="*/ 199505 w 2099045"/>
              <a:gd name="connsiteY21" fmla="*/ 419989 h 572943"/>
              <a:gd name="connsiteX22" fmla="*/ 39901 w 2099045"/>
              <a:gd name="connsiteY22" fmla="*/ 572943 h 572943"/>
              <a:gd name="connsiteX23" fmla="*/ 0 w 2099045"/>
              <a:gd name="connsiteY23" fmla="*/ 539692 h 572943"/>
              <a:gd name="connsiteX0" fmla="*/ 0 w 2097240"/>
              <a:gd name="connsiteY0" fmla="*/ 539208 h 572459"/>
              <a:gd name="connsiteX1" fmla="*/ 66501 w 2097240"/>
              <a:gd name="connsiteY1" fmla="*/ 446105 h 572459"/>
              <a:gd name="connsiteX2" fmla="*/ 116378 w 2097240"/>
              <a:gd name="connsiteY2" fmla="*/ 399554 h 572459"/>
              <a:gd name="connsiteX3" fmla="*/ 182880 w 2097240"/>
              <a:gd name="connsiteY3" fmla="*/ 369628 h 572459"/>
              <a:gd name="connsiteX4" fmla="*/ 269332 w 2097240"/>
              <a:gd name="connsiteY4" fmla="*/ 303127 h 572459"/>
              <a:gd name="connsiteX5" fmla="*/ 342484 w 2097240"/>
              <a:gd name="connsiteY5" fmla="*/ 239950 h 572459"/>
              <a:gd name="connsiteX6" fmla="*/ 412311 w 2097240"/>
              <a:gd name="connsiteY6" fmla="*/ 193399 h 572459"/>
              <a:gd name="connsiteX7" fmla="*/ 561940 w 2097240"/>
              <a:gd name="connsiteY7" fmla="*/ 106946 h 572459"/>
              <a:gd name="connsiteX8" fmla="*/ 734845 w 2097240"/>
              <a:gd name="connsiteY8" fmla="*/ 47095 h 572459"/>
              <a:gd name="connsiteX9" fmla="*/ 1027453 w 2097240"/>
              <a:gd name="connsiteY9" fmla="*/ 10519 h 572459"/>
              <a:gd name="connsiteX10" fmla="*/ 1403188 w 2097240"/>
              <a:gd name="connsiteY10" fmla="*/ 33794 h 572459"/>
              <a:gd name="connsiteX11" fmla="*/ 1702446 w 2097240"/>
              <a:gd name="connsiteY11" fmla="*/ 43769 h 572459"/>
              <a:gd name="connsiteX12" fmla="*/ 2011680 w 2097240"/>
              <a:gd name="connsiteY12" fmla="*/ 17169 h 572459"/>
              <a:gd name="connsiteX13" fmla="*/ 2094807 w 2097240"/>
              <a:gd name="connsiteY13" fmla="*/ 543 h 572459"/>
              <a:gd name="connsiteX14" fmla="*/ 2071531 w 2097240"/>
              <a:gd name="connsiteY14" fmla="*/ 37120 h 572459"/>
              <a:gd name="connsiteX15" fmla="*/ 2034955 w 2097240"/>
              <a:gd name="connsiteY15" fmla="*/ 53745 h 572459"/>
              <a:gd name="connsiteX16" fmla="*/ 1765623 w 2097240"/>
              <a:gd name="connsiteY16" fmla="*/ 116921 h 572459"/>
              <a:gd name="connsiteX17" fmla="*/ 1333361 w 2097240"/>
              <a:gd name="connsiteY17" fmla="*/ 133547 h 572459"/>
              <a:gd name="connsiteX18" fmla="*/ 1054053 w 2097240"/>
              <a:gd name="connsiteY18" fmla="*/ 123571 h 572459"/>
              <a:gd name="connsiteX19" fmla="*/ 781396 w 2097240"/>
              <a:gd name="connsiteY19" fmla="*/ 136872 h 572459"/>
              <a:gd name="connsiteX20" fmla="*/ 508739 w 2097240"/>
              <a:gd name="connsiteY20" fmla="*/ 216674 h 572459"/>
              <a:gd name="connsiteX21" fmla="*/ 199505 w 2097240"/>
              <a:gd name="connsiteY21" fmla="*/ 419505 h 572459"/>
              <a:gd name="connsiteX22" fmla="*/ 39901 w 2097240"/>
              <a:gd name="connsiteY22" fmla="*/ 572459 h 572459"/>
              <a:gd name="connsiteX23" fmla="*/ 0 w 2097240"/>
              <a:gd name="connsiteY23" fmla="*/ 539208 h 572459"/>
              <a:gd name="connsiteX0" fmla="*/ 0 w 2095600"/>
              <a:gd name="connsiteY0" fmla="*/ 540053 h 573304"/>
              <a:gd name="connsiteX1" fmla="*/ 66501 w 2095600"/>
              <a:gd name="connsiteY1" fmla="*/ 446950 h 573304"/>
              <a:gd name="connsiteX2" fmla="*/ 116378 w 2095600"/>
              <a:gd name="connsiteY2" fmla="*/ 400399 h 573304"/>
              <a:gd name="connsiteX3" fmla="*/ 182880 w 2095600"/>
              <a:gd name="connsiteY3" fmla="*/ 370473 h 573304"/>
              <a:gd name="connsiteX4" fmla="*/ 269332 w 2095600"/>
              <a:gd name="connsiteY4" fmla="*/ 303972 h 573304"/>
              <a:gd name="connsiteX5" fmla="*/ 342484 w 2095600"/>
              <a:gd name="connsiteY5" fmla="*/ 240795 h 573304"/>
              <a:gd name="connsiteX6" fmla="*/ 412311 w 2095600"/>
              <a:gd name="connsiteY6" fmla="*/ 194244 h 573304"/>
              <a:gd name="connsiteX7" fmla="*/ 561940 w 2095600"/>
              <a:gd name="connsiteY7" fmla="*/ 107791 h 573304"/>
              <a:gd name="connsiteX8" fmla="*/ 734845 w 2095600"/>
              <a:gd name="connsiteY8" fmla="*/ 47940 h 573304"/>
              <a:gd name="connsiteX9" fmla="*/ 1027453 w 2095600"/>
              <a:gd name="connsiteY9" fmla="*/ 11364 h 573304"/>
              <a:gd name="connsiteX10" fmla="*/ 1403188 w 2095600"/>
              <a:gd name="connsiteY10" fmla="*/ 34639 h 573304"/>
              <a:gd name="connsiteX11" fmla="*/ 1702446 w 2095600"/>
              <a:gd name="connsiteY11" fmla="*/ 44614 h 573304"/>
              <a:gd name="connsiteX12" fmla="*/ 2011680 w 2095600"/>
              <a:gd name="connsiteY12" fmla="*/ 18014 h 573304"/>
              <a:gd name="connsiteX13" fmla="*/ 2094807 w 2095600"/>
              <a:gd name="connsiteY13" fmla="*/ 1388 h 573304"/>
              <a:gd name="connsiteX14" fmla="*/ 2034955 w 2095600"/>
              <a:gd name="connsiteY14" fmla="*/ 54590 h 573304"/>
              <a:gd name="connsiteX15" fmla="*/ 1765623 w 2095600"/>
              <a:gd name="connsiteY15" fmla="*/ 117766 h 573304"/>
              <a:gd name="connsiteX16" fmla="*/ 1333361 w 2095600"/>
              <a:gd name="connsiteY16" fmla="*/ 134392 h 573304"/>
              <a:gd name="connsiteX17" fmla="*/ 1054053 w 2095600"/>
              <a:gd name="connsiteY17" fmla="*/ 124416 h 573304"/>
              <a:gd name="connsiteX18" fmla="*/ 781396 w 2095600"/>
              <a:gd name="connsiteY18" fmla="*/ 137717 h 573304"/>
              <a:gd name="connsiteX19" fmla="*/ 508739 w 2095600"/>
              <a:gd name="connsiteY19" fmla="*/ 217519 h 573304"/>
              <a:gd name="connsiteX20" fmla="*/ 199505 w 2095600"/>
              <a:gd name="connsiteY20" fmla="*/ 420350 h 573304"/>
              <a:gd name="connsiteX21" fmla="*/ 39901 w 2095600"/>
              <a:gd name="connsiteY21" fmla="*/ 573304 h 573304"/>
              <a:gd name="connsiteX22" fmla="*/ 0 w 2095600"/>
              <a:gd name="connsiteY22" fmla="*/ 540053 h 5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95600" h="573304">
                <a:moveTo>
                  <a:pt x="0" y="540053"/>
                </a:moveTo>
                <a:cubicBezTo>
                  <a:pt x="23552" y="505139"/>
                  <a:pt x="47105" y="470226"/>
                  <a:pt x="66501" y="446950"/>
                </a:cubicBezTo>
                <a:cubicBezTo>
                  <a:pt x="85897" y="423674"/>
                  <a:pt x="96981" y="413145"/>
                  <a:pt x="116378" y="400399"/>
                </a:cubicBezTo>
                <a:cubicBezTo>
                  <a:pt x="135775" y="387653"/>
                  <a:pt x="157388" y="386544"/>
                  <a:pt x="182880" y="370473"/>
                </a:cubicBezTo>
                <a:cubicBezTo>
                  <a:pt x="208372" y="354402"/>
                  <a:pt x="242731" y="325585"/>
                  <a:pt x="269332" y="303972"/>
                </a:cubicBezTo>
                <a:cubicBezTo>
                  <a:pt x="295933" y="282359"/>
                  <a:pt x="318654" y="259083"/>
                  <a:pt x="342484" y="240795"/>
                </a:cubicBezTo>
                <a:cubicBezTo>
                  <a:pt x="366314" y="222507"/>
                  <a:pt x="375735" y="216411"/>
                  <a:pt x="412311" y="194244"/>
                </a:cubicBezTo>
                <a:cubicBezTo>
                  <a:pt x="448887" y="172077"/>
                  <a:pt x="508184" y="132175"/>
                  <a:pt x="561940" y="107791"/>
                </a:cubicBezTo>
                <a:cubicBezTo>
                  <a:pt x="615696" y="83407"/>
                  <a:pt x="657260" y="64011"/>
                  <a:pt x="734845" y="47940"/>
                </a:cubicBezTo>
                <a:cubicBezTo>
                  <a:pt x="812430" y="31869"/>
                  <a:pt x="916063" y="13581"/>
                  <a:pt x="1027453" y="11364"/>
                </a:cubicBezTo>
                <a:cubicBezTo>
                  <a:pt x="1138843" y="9147"/>
                  <a:pt x="1290689" y="29097"/>
                  <a:pt x="1403188" y="34639"/>
                </a:cubicBezTo>
                <a:cubicBezTo>
                  <a:pt x="1515687" y="40181"/>
                  <a:pt x="1601031" y="47385"/>
                  <a:pt x="1702446" y="44614"/>
                </a:cubicBezTo>
                <a:cubicBezTo>
                  <a:pt x="1803861" y="41843"/>
                  <a:pt x="1946287" y="25218"/>
                  <a:pt x="2011680" y="18014"/>
                </a:cubicBezTo>
                <a:cubicBezTo>
                  <a:pt x="2077073" y="10810"/>
                  <a:pt x="2090928" y="-4708"/>
                  <a:pt x="2094807" y="1388"/>
                </a:cubicBezTo>
                <a:cubicBezTo>
                  <a:pt x="2098686" y="7484"/>
                  <a:pt x="2089819" y="35194"/>
                  <a:pt x="2034955" y="54590"/>
                </a:cubicBezTo>
                <a:cubicBezTo>
                  <a:pt x="1980091" y="73986"/>
                  <a:pt x="1882555" y="104466"/>
                  <a:pt x="1765623" y="117766"/>
                </a:cubicBezTo>
                <a:cubicBezTo>
                  <a:pt x="1648691" y="131066"/>
                  <a:pt x="1448631" y="139934"/>
                  <a:pt x="1333361" y="134392"/>
                </a:cubicBezTo>
                <a:cubicBezTo>
                  <a:pt x="1218091" y="128850"/>
                  <a:pt x="1146047" y="123862"/>
                  <a:pt x="1054053" y="124416"/>
                </a:cubicBezTo>
                <a:cubicBezTo>
                  <a:pt x="962059" y="124970"/>
                  <a:pt x="872282" y="122200"/>
                  <a:pt x="781396" y="137717"/>
                </a:cubicBezTo>
                <a:cubicBezTo>
                  <a:pt x="690510" y="153234"/>
                  <a:pt x="605721" y="170414"/>
                  <a:pt x="508739" y="217519"/>
                </a:cubicBezTo>
                <a:cubicBezTo>
                  <a:pt x="411757" y="264624"/>
                  <a:pt x="276536" y="359944"/>
                  <a:pt x="199505" y="420350"/>
                </a:cubicBezTo>
                <a:cubicBezTo>
                  <a:pt x="132449" y="497382"/>
                  <a:pt x="80911" y="551137"/>
                  <a:pt x="39901" y="573304"/>
                </a:cubicBezTo>
                <a:lnTo>
                  <a:pt x="0" y="5400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39294" y="2460612"/>
            <a:ext cx="1731963" cy="1739900"/>
          </a:xfrm>
          <a:custGeom>
            <a:avLst/>
            <a:gdLst>
              <a:gd name="connsiteX0" fmla="*/ 1680927 w 1717141"/>
              <a:gd name="connsiteY0" fmla="*/ 0 h 1731671"/>
              <a:gd name="connsiteX1" fmla="*/ 1575303 w 1717141"/>
              <a:gd name="connsiteY1" fmla="*/ 123731 h 1731671"/>
              <a:gd name="connsiteX2" fmla="*/ 1520982 w 1717141"/>
              <a:gd name="connsiteY2" fmla="*/ 162963 h 1731671"/>
              <a:gd name="connsiteX3" fmla="*/ 1279557 w 1717141"/>
              <a:gd name="connsiteY3" fmla="*/ 401371 h 1731671"/>
              <a:gd name="connsiteX4" fmla="*/ 851026 w 1717141"/>
              <a:gd name="connsiteY4" fmla="*/ 953632 h 1731671"/>
              <a:gd name="connsiteX5" fmla="*/ 603565 w 1717141"/>
              <a:gd name="connsiteY5" fmla="*/ 1291628 h 1731671"/>
              <a:gd name="connsiteX6" fmla="*/ 431549 w 1717141"/>
              <a:gd name="connsiteY6" fmla="*/ 1472697 h 1731671"/>
              <a:gd name="connsiteX7" fmla="*/ 280658 w 1717141"/>
              <a:gd name="connsiteY7" fmla="*/ 1590393 h 1731671"/>
              <a:gd name="connsiteX8" fmla="*/ 196159 w 1717141"/>
              <a:gd name="connsiteY8" fmla="*/ 1644713 h 1731671"/>
              <a:gd name="connsiteX9" fmla="*/ 102606 w 1717141"/>
              <a:gd name="connsiteY9" fmla="*/ 1662820 h 1731671"/>
              <a:gd name="connsiteX10" fmla="*/ 24143 w 1717141"/>
              <a:gd name="connsiteY10" fmla="*/ 1656785 h 1731671"/>
              <a:gd name="connsiteX11" fmla="*/ 3018 w 1717141"/>
              <a:gd name="connsiteY11" fmla="*/ 1629624 h 1731671"/>
              <a:gd name="connsiteX12" fmla="*/ 0 w 1717141"/>
              <a:gd name="connsiteY12" fmla="*/ 1692998 h 1731671"/>
              <a:gd name="connsiteX13" fmla="*/ 81481 w 1717141"/>
              <a:gd name="connsiteY13" fmla="*/ 1729212 h 1731671"/>
              <a:gd name="connsiteX14" fmla="*/ 178052 w 1717141"/>
              <a:gd name="connsiteY14" fmla="*/ 1723177 h 1731671"/>
              <a:gd name="connsiteX15" fmla="*/ 344032 w 1717141"/>
              <a:gd name="connsiteY15" fmla="*/ 1680927 h 1731671"/>
              <a:gd name="connsiteX16" fmla="*/ 479834 w 1717141"/>
              <a:gd name="connsiteY16" fmla="*/ 1599446 h 1731671"/>
              <a:gd name="connsiteX17" fmla="*/ 624689 w 1717141"/>
              <a:gd name="connsiteY17" fmla="*/ 1466662 h 1731671"/>
              <a:gd name="connsiteX18" fmla="*/ 781616 w 1717141"/>
              <a:gd name="connsiteY18" fmla="*/ 1279557 h 1731671"/>
              <a:gd name="connsiteX19" fmla="*/ 1204111 w 1717141"/>
              <a:gd name="connsiteY19" fmla="*/ 675993 h 1731671"/>
              <a:gd name="connsiteX20" fmla="*/ 1493822 w 1717141"/>
              <a:gd name="connsiteY20" fmla="*/ 304800 h 1731671"/>
              <a:gd name="connsiteX21" fmla="*/ 1717141 w 1717141"/>
              <a:gd name="connsiteY21" fmla="*/ 60357 h 1731671"/>
              <a:gd name="connsiteX22" fmla="*/ 1680927 w 1717141"/>
              <a:gd name="connsiteY22" fmla="*/ 0 h 1731671"/>
              <a:gd name="connsiteX0" fmla="*/ 1680927 w 1717141"/>
              <a:gd name="connsiteY0" fmla="*/ 2853 h 1734524"/>
              <a:gd name="connsiteX1" fmla="*/ 1575303 w 1717141"/>
              <a:gd name="connsiteY1" fmla="*/ 126584 h 1734524"/>
              <a:gd name="connsiteX2" fmla="*/ 1520982 w 1717141"/>
              <a:gd name="connsiteY2" fmla="*/ 165816 h 1734524"/>
              <a:gd name="connsiteX3" fmla="*/ 1279557 w 1717141"/>
              <a:gd name="connsiteY3" fmla="*/ 404224 h 1734524"/>
              <a:gd name="connsiteX4" fmla="*/ 851026 w 1717141"/>
              <a:gd name="connsiteY4" fmla="*/ 956485 h 1734524"/>
              <a:gd name="connsiteX5" fmla="*/ 603565 w 1717141"/>
              <a:gd name="connsiteY5" fmla="*/ 1294481 h 1734524"/>
              <a:gd name="connsiteX6" fmla="*/ 431549 w 1717141"/>
              <a:gd name="connsiteY6" fmla="*/ 1475550 h 1734524"/>
              <a:gd name="connsiteX7" fmla="*/ 280658 w 1717141"/>
              <a:gd name="connsiteY7" fmla="*/ 1593246 h 1734524"/>
              <a:gd name="connsiteX8" fmla="*/ 196159 w 1717141"/>
              <a:gd name="connsiteY8" fmla="*/ 1647566 h 1734524"/>
              <a:gd name="connsiteX9" fmla="*/ 102606 w 1717141"/>
              <a:gd name="connsiteY9" fmla="*/ 1665673 h 1734524"/>
              <a:gd name="connsiteX10" fmla="*/ 24143 w 1717141"/>
              <a:gd name="connsiteY10" fmla="*/ 1659638 h 1734524"/>
              <a:gd name="connsiteX11" fmla="*/ 3018 w 1717141"/>
              <a:gd name="connsiteY11" fmla="*/ 1632477 h 1734524"/>
              <a:gd name="connsiteX12" fmla="*/ 0 w 1717141"/>
              <a:gd name="connsiteY12" fmla="*/ 1695851 h 1734524"/>
              <a:gd name="connsiteX13" fmla="*/ 81481 w 1717141"/>
              <a:gd name="connsiteY13" fmla="*/ 1732065 h 1734524"/>
              <a:gd name="connsiteX14" fmla="*/ 178052 w 1717141"/>
              <a:gd name="connsiteY14" fmla="*/ 1726030 h 1734524"/>
              <a:gd name="connsiteX15" fmla="*/ 344032 w 1717141"/>
              <a:gd name="connsiteY15" fmla="*/ 1683780 h 1734524"/>
              <a:gd name="connsiteX16" fmla="*/ 479834 w 1717141"/>
              <a:gd name="connsiteY16" fmla="*/ 1602299 h 1734524"/>
              <a:gd name="connsiteX17" fmla="*/ 624689 w 1717141"/>
              <a:gd name="connsiteY17" fmla="*/ 1469515 h 1734524"/>
              <a:gd name="connsiteX18" fmla="*/ 781616 w 1717141"/>
              <a:gd name="connsiteY18" fmla="*/ 1282410 h 1734524"/>
              <a:gd name="connsiteX19" fmla="*/ 1204111 w 1717141"/>
              <a:gd name="connsiteY19" fmla="*/ 678846 h 1734524"/>
              <a:gd name="connsiteX20" fmla="*/ 1493822 w 1717141"/>
              <a:gd name="connsiteY20" fmla="*/ 307653 h 1734524"/>
              <a:gd name="connsiteX21" fmla="*/ 1717141 w 1717141"/>
              <a:gd name="connsiteY21" fmla="*/ 63210 h 1734524"/>
              <a:gd name="connsiteX22" fmla="*/ 1680927 w 1717141"/>
              <a:gd name="connsiteY22" fmla="*/ 2853 h 1734524"/>
              <a:gd name="connsiteX0" fmla="*/ 1680927 w 1725310"/>
              <a:gd name="connsiteY0" fmla="*/ 3587 h 1735258"/>
              <a:gd name="connsiteX1" fmla="*/ 1575303 w 1725310"/>
              <a:gd name="connsiteY1" fmla="*/ 127318 h 1735258"/>
              <a:gd name="connsiteX2" fmla="*/ 1520982 w 1725310"/>
              <a:gd name="connsiteY2" fmla="*/ 166550 h 1735258"/>
              <a:gd name="connsiteX3" fmla="*/ 1279557 w 1725310"/>
              <a:gd name="connsiteY3" fmla="*/ 404958 h 1735258"/>
              <a:gd name="connsiteX4" fmla="*/ 851026 w 1725310"/>
              <a:gd name="connsiteY4" fmla="*/ 957219 h 1735258"/>
              <a:gd name="connsiteX5" fmla="*/ 603565 w 1725310"/>
              <a:gd name="connsiteY5" fmla="*/ 1295215 h 1735258"/>
              <a:gd name="connsiteX6" fmla="*/ 431549 w 1725310"/>
              <a:gd name="connsiteY6" fmla="*/ 1476284 h 1735258"/>
              <a:gd name="connsiteX7" fmla="*/ 280658 w 1725310"/>
              <a:gd name="connsiteY7" fmla="*/ 1593980 h 1735258"/>
              <a:gd name="connsiteX8" fmla="*/ 196159 w 1725310"/>
              <a:gd name="connsiteY8" fmla="*/ 1648300 h 1735258"/>
              <a:gd name="connsiteX9" fmla="*/ 102606 w 1725310"/>
              <a:gd name="connsiteY9" fmla="*/ 1666407 h 1735258"/>
              <a:gd name="connsiteX10" fmla="*/ 24143 w 1725310"/>
              <a:gd name="connsiteY10" fmla="*/ 1660372 h 1735258"/>
              <a:gd name="connsiteX11" fmla="*/ 3018 w 1725310"/>
              <a:gd name="connsiteY11" fmla="*/ 1633211 h 1735258"/>
              <a:gd name="connsiteX12" fmla="*/ 0 w 1725310"/>
              <a:gd name="connsiteY12" fmla="*/ 1696585 h 1735258"/>
              <a:gd name="connsiteX13" fmla="*/ 81481 w 1725310"/>
              <a:gd name="connsiteY13" fmla="*/ 1732799 h 1735258"/>
              <a:gd name="connsiteX14" fmla="*/ 178052 w 1725310"/>
              <a:gd name="connsiteY14" fmla="*/ 1726764 h 1735258"/>
              <a:gd name="connsiteX15" fmla="*/ 344032 w 1725310"/>
              <a:gd name="connsiteY15" fmla="*/ 1684514 h 1735258"/>
              <a:gd name="connsiteX16" fmla="*/ 479834 w 1725310"/>
              <a:gd name="connsiteY16" fmla="*/ 1603033 h 1735258"/>
              <a:gd name="connsiteX17" fmla="*/ 624689 w 1725310"/>
              <a:gd name="connsiteY17" fmla="*/ 1470249 h 1735258"/>
              <a:gd name="connsiteX18" fmla="*/ 781616 w 1725310"/>
              <a:gd name="connsiteY18" fmla="*/ 1283144 h 1735258"/>
              <a:gd name="connsiteX19" fmla="*/ 1204111 w 1725310"/>
              <a:gd name="connsiteY19" fmla="*/ 679580 h 1735258"/>
              <a:gd name="connsiteX20" fmla="*/ 1493822 w 1725310"/>
              <a:gd name="connsiteY20" fmla="*/ 308387 h 1735258"/>
              <a:gd name="connsiteX21" fmla="*/ 1717141 w 1725310"/>
              <a:gd name="connsiteY21" fmla="*/ 63944 h 1735258"/>
              <a:gd name="connsiteX22" fmla="*/ 1680927 w 1725310"/>
              <a:gd name="connsiteY22" fmla="*/ 3587 h 1735258"/>
              <a:gd name="connsiteX0" fmla="*/ 1680927 w 1725310"/>
              <a:gd name="connsiteY0" fmla="*/ 3587 h 1735258"/>
              <a:gd name="connsiteX1" fmla="*/ 1575303 w 1725310"/>
              <a:gd name="connsiteY1" fmla="*/ 127318 h 1735258"/>
              <a:gd name="connsiteX2" fmla="*/ 1520982 w 1725310"/>
              <a:gd name="connsiteY2" fmla="*/ 166550 h 1735258"/>
              <a:gd name="connsiteX3" fmla="*/ 1279557 w 1725310"/>
              <a:gd name="connsiteY3" fmla="*/ 404958 h 1735258"/>
              <a:gd name="connsiteX4" fmla="*/ 851026 w 1725310"/>
              <a:gd name="connsiteY4" fmla="*/ 957219 h 1735258"/>
              <a:gd name="connsiteX5" fmla="*/ 603565 w 1725310"/>
              <a:gd name="connsiteY5" fmla="*/ 1295215 h 1735258"/>
              <a:gd name="connsiteX6" fmla="*/ 431549 w 1725310"/>
              <a:gd name="connsiteY6" fmla="*/ 1476284 h 1735258"/>
              <a:gd name="connsiteX7" fmla="*/ 280658 w 1725310"/>
              <a:gd name="connsiteY7" fmla="*/ 1593980 h 1735258"/>
              <a:gd name="connsiteX8" fmla="*/ 196159 w 1725310"/>
              <a:gd name="connsiteY8" fmla="*/ 1648300 h 1735258"/>
              <a:gd name="connsiteX9" fmla="*/ 102606 w 1725310"/>
              <a:gd name="connsiteY9" fmla="*/ 1666407 h 1735258"/>
              <a:gd name="connsiteX10" fmla="*/ 24143 w 1725310"/>
              <a:gd name="connsiteY10" fmla="*/ 1660372 h 1735258"/>
              <a:gd name="connsiteX11" fmla="*/ 3018 w 1725310"/>
              <a:gd name="connsiteY11" fmla="*/ 1633211 h 1735258"/>
              <a:gd name="connsiteX12" fmla="*/ 0 w 1725310"/>
              <a:gd name="connsiteY12" fmla="*/ 1696585 h 1735258"/>
              <a:gd name="connsiteX13" fmla="*/ 81481 w 1725310"/>
              <a:gd name="connsiteY13" fmla="*/ 1732799 h 1735258"/>
              <a:gd name="connsiteX14" fmla="*/ 178052 w 1725310"/>
              <a:gd name="connsiteY14" fmla="*/ 1726764 h 1735258"/>
              <a:gd name="connsiteX15" fmla="*/ 344032 w 1725310"/>
              <a:gd name="connsiteY15" fmla="*/ 1684514 h 1735258"/>
              <a:gd name="connsiteX16" fmla="*/ 479834 w 1725310"/>
              <a:gd name="connsiteY16" fmla="*/ 1603033 h 1735258"/>
              <a:gd name="connsiteX17" fmla="*/ 624689 w 1725310"/>
              <a:gd name="connsiteY17" fmla="*/ 1470249 h 1735258"/>
              <a:gd name="connsiteX18" fmla="*/ 781616 w 1725310"/>
              <a:gd name="connsiteY18" fmla="*/ 1283144 h 1735258"/>
              <a:gd name="connsiteX19" fmla="*/ 1204111 w 1725310"/>
              <a:gd name="connsiteY19" fmla="*/ 679580 h 1735258"/>
              <a:gd name="connsiteX20" fmla="*/ 1493822 w 1725310"/>
              <a:gd name="connsiteY20" fmla="*/ 308387 h 1735258"/>
              <a:gd name="connsiteX21" fmla="*/ 1717141 w 1725310"/>
              <a:gd name="connsiteY21" fmla="*/ 63944 h 1735258"/>
              <a:gd name="connsiteX22" fmla="*/ 1680927 w 1725310"/>
              <a:gd name="connsiteY22" fmla="*/ 3587 h 1735258"/>
              <a:gd name="connsiteX0" fmla="*/ 1680927 w 1725310"/>
              <a:gd name="connsiteY0" fmla="*/ 3587 h 1736469"/>
              <a:gd name="connsiteX1" fmla="*/ 1575303 w 1725310"/>
              <a:gd name="connsiteY1" fmla="*/ 127318 h 1736469"/>
              <a:gd name="connsiteX2" fmla="*/ 1520982 w 1725310"/>
              <a:gd name="connsiteY2" fmla="*/ 166550 h 1736469"/>
              <a:gd name="connsiteX3" fmla="*/ 1279557 w 1725310"/>
              <a:gd name="connsiteY3" fmla="*/ 404958 h 1736469"/>
              <a:gd name="connsiteX4" fmla="*/ 851026 w 1725310"/>
              <a:gd name="connsiteY4" fmla="*/ 957219 h 1736469"/>
              <a:gd name="connsiteX5" fmla="*/ 603565 w 1725310"/>
              <a:gd name="connsiteY5" fmla="*/ 1295215 h 1736469"/>
              <a:gd name="connsiteX6" fmla="*/ 431549 w 1725310"/>
              <a:gd name="connsiteY6" fmla="*/ 1476284 h 1736469"/>
              <a:gd name="connsiteX7" fmla="*/ 280658 w 1725310"/>
              <a:gd name="connsiteY7" fmla="*/ 1593980 h 1736469"/>
              <a:gd name="connsiteX8" fmla="*/ 196159 w 1725310"/>
              <a:gd name="connsiteY8" fmla="*/ 1648300 h 1736469"/>
              <a:gd name="connsiteX9" fmla="*/ 102606 w 1725310"/>
              <a:gd name="connsiteY9" fmla="*/ 1666407 h 1736469"/>
              <a:gd name="connsiteX10" fmla="*/ 24143 w 1725310"/>
              <a:gd name="connsiteY10" fmla="*/ 1660372 h 1736469"/>
              <a:gd name="connsiteX11" fmla="*/ 3018 w 1725310"/>
              <a:gd name="connsiteY11" fmla="*/ 1633211 h 1736469"/>
              <a:gd name="connsiteX12" fmla="*/ 0 w 1725310"/>
              <a:gd name="connsiteY12" fmla="*/ 1696585 h 1736469"/>
              <a:gd name="connsiteX13" fmla="*/ 81481 w 1725310"/>
              <a:gd name="connsiteY13" fmla="*/ 1732799 h 1736469"/>
              <a:gd name="connsiteX14" fmla="*/ 181070 w 1725310"/>
              <a:gd name="connsiteY14" fmla="*/ 1729782 h 1736469"/>
              <a:gd name="connsiteX15" fmla="*/ 344032 w 1725310"/>
              <a:gd name="connsiteY15" fmla="*/ 1684514 h 1736469"/>
              <a:gd name="connsiteX16" fmla="*/ 479834 w 1725310"/>
              <a:gd name="connsiteY16" fmla="*/ 1603033 h 1736469"/>
              <a:gd name="connsiteX17" fmla="*/ 624689 w 1725310"/>
              <a:gd name="connsiteY17" fmla="*/ 1470249 h 1736469"/>
              <a:gd name="connsiteX18" fmla="*/ 781616 w 1725310"/>
              <a:gd name="connsiteY18" fmla="*/ 1283144 h 1736469"/>
              <a:gd name="connsiteX19" fmla="*/ 1204111 w 1725310"/>
              <a:gd name="connsiteY19" fmla="*/ 679580 h 1736469"/>
              <a:gd name="connsiteX20" fmla="*/ 1493822 w 1725310"/>
              <a:gd name="connsiteY20" fmla="*/ 308387 h 1736469"/>
              <a:gd name="connsiteX21" fmla="*/ 1717141 w 1725310"/>
              <a:gd name="connsiteY21" fmla="*/ 63944 h 1736469"/>
              <a:gd name="connsiteX22" fmla="*/ 1680927 w 1725310"/>
              <a:gd name="connsiteY22" fmla="*/ 3587 h 1736469"/>
              <a:gd name="connsiteX0" fmla="*/ 1680927 w 1725310"/>
              <a:gd name="connsiteY0" fmla="*/ 3587 h 1736469"/>
              <a:gd name="connsiteX1" fmla="*/ 1575303 w 1725310"/>
              <a:gd name="connsiteY1" fmla="*/ 127318 h 1736469"/>
              <a:gd name="connsiteX2" fmla="*/ 1520982 w 1725310"/>
              <a:gd name="connsiteY2" fmla="*/ 166550 h 1736469"/>
              <a:gd name="connsiteX3" fmla="*/ 1279557 w 1725310"/>
              <a:gd name="connsiteY3" fmla="*/ 404958 h 1736469"/>
              <a:gd name="connsiteX4" fmla="*/ 851026 w 1725310"/>
              <a:gd name="connsiteY4" fmla="*/ 957219 h 1736469"/>
              <a:gd name="connsiteX5" fmla="*/ 603565 w 1725310"/>
              <a:gd name="connsiteY5" fmla="*/ 1295215 h 1736469"/>
              <a:gd name="connsiteX6" fmla="*/ 431549 w 1725310"/>
              <a:gd name="connsiteY6" fmla="*/ 1476284 h 1736469"/>
              <a:gd name="connsiteX7" fmla="*/ 280658 w 1725310"/>
              <a:gd name="connsiteY7" fmla="*/ 1593980 h 1736469"/>
              <a:gd name="connsiteX8" fmla="*/ 196159 w 1725310"/>
              <a:gd name="connsiteY8" fmla="*/ 1648300 h 1736469"/>
              <a:gd name="connsiteX9" fmla="*/ 102606 w 1725310"/>
              <a:gd name="connsiteY9" fmla="*/ 1666407 h 1736469"/>
              <a:gd name="connsiteX10" fmla="*/ 36214 w 1725310"/>
              <a:gd name="connsiteY10" fmla="*/ 1660372 h 1736469"/>
              <a:gd name="connsiteX11" fmla="*/ 3018 w 1725310"/>
              <a:gd name="connsiteY11" fmla="*/ 1633211 h 1736469"/>
              <a:gd name="connsiteX12" fmla="*/ 0 w 1725310"/>
              <a:gd name="connsiteY12" fmla="*/ 1696585 h 1736469"/>
              <a:gd name="connsiteX13" fmla="*/ 81481 w 1725310"/>
              <a:gd name="connsiteY13" fmla="*/ 1732799 h 1736469"/>
              <a:gd name="connsiteX14" fmla="*/ 181070 w 1725310"/>
              <a:gd name="connsiteY14" fmla="*/ 1729782 h 1736469"/>
              <a:gd name="connsiteX15" fmla="*/ 344032 w 1725310"/>
              <a:gd name="connsiteY15" fmla="*/ 1684514 h 1736469"/>
              <a:gd name="connsiteX16" fmla="*/ 479834 w 1725310"/>
              <a:gd name="connsiteY16" fmla="*/ 1603033 h 1736469"/>
              <a:gd name="connsiteX17" fmla="*/ 624689 w 1725310"/>
              <a:gd name="connsiteY17" fmla="*/ 1470249 h 1736469"/>
              <a:gd name="connsiteX18" fmla="*/ 781616 w 1725310"/>
              <a:gd name="connsiteY18" fmla="*/ 1283144 h 1736469"/>
              <a:gd name="connsiteX19" fmla="*/ 1204111 w 1725310"/>
              <a:gd name="connsiteY19" fmla="*/ 679580 h 1736469"/>
              <a:gd name="connsiteX20" fmla="*/ 1493822 w 1725310"/>
              <a:gd name="connsiteY20" fmla="*/ 308387 h 1736469"/>
              <a:gd name="connsiteX21" fmla="*/ 1717141 w 1725310"/>
              <a:gd name="connsiteY21" fmla="*/ 63944 h 1736469"/>
              <a:gd name="connsiteX22" fmla="*/ 1680927 w 1725310"/>
              <a:gd name="connsiteY22" fmla="*/ 3587 h 1736469"/>
              <a:gd name="connsiteX0" fmla="*/ 1680927 w 1725310"/>
              <a:gd name="connsiteY0" fmla="*/ 3587 h 1736469"/>
              <a:gd name="connsiteX1" fmla="*/ 1575303 w 1725310"/>
              <a:gd name="connsiteY1" fmla="*/ 127318 h 1736469"/>
              <a:gd name="connsiteX2" fmla="*/ 1520982 w 1725310"/>
              <a:gd name="connsiteY2" fmla="*/ 166550 h 1736469"/>
              <a:gd name="connsiteX3" fmla="*/ 1279557 w 1725310"/>
              <a:gd name="connsiteY3" fmla="*/ 404958 h 1736469"/>
              <a:gd name="connsiteX4" fmla="*/ 851026 w 1725310"/>
              <a:gd name="connsiteY4" fmla="*/ 957219 h 1736469"/>
              <a:gd name="connsiteX5" fmla="*/ 603565 w 1725310"/>
              <a:gd name="connsiteY5" fmla="*/ 1295215 h 1736469"/>
              <a:gd name="connsiteX6" fmla="*/ 431549 w 1725310"/>
              <a:gd name="connsiteY6" fmla="*/ 1476284 h 1736469"/>
              <a:gd name="connsiteX7" fmla="*/ 280658 w 1725310"/>
              <a:gd name="connsiteY7" fmla="*/ 1593980 h 1736469"/>
              <a:gd name="connsiteX8" fmla="*/ 196159 w 1725310"/>
              <a:gd name="connsiteY8" fmla="*/ 1648300 h 1736469"/>
              <a:gd name="connsiteX9" fmla="*/ 102606 w 1725310"/>
              <a:gd name="connsiteY9" fmla="*/ 1666407 h 1736469"/>
              <a:gd name="connsiteX10" fmla="*/ 36214 w 1725310"/>
              <a:gd name="connsiteY10" fmla="*/ 1660372 h 1736469"/>
              <a:gd name="connsiteX11" fmla="*/ 3018 w 1725310"/>
              <a:gd name="connsiteY11" fmla="*/ 1633211 h 1736469"/>
              <a:gd name="connsiteX12" fmla="*/ 0 w 1725310"/>
              <a:gd name="connsiteY12" fmla="*/ 1696585 h 1736469"/>
              <a:gd name="connsiteX13" fmla="*/ 81481 w 1725310"/>
              <a:gd name="connsiteY13" fmla="*/ 1732799 h 1736469"/>
              <a:gd name="connsiteX14" fmla="*/ 181070 w 1725310"/>
              <a:gd name="connsiteY14" fmla="*/ 1729782 h 1736469"/>
              <a:gd name="connsiteX15" fmla="*/ 344032 w 1725310"/>
              <a:gd name="connsiteY15" fmla="*/ 1684514 h 1736469"/>
              <a:gd name="connsiteX16" fmla="*/ 479834 w 1725310"/>
              <a:gd name="connsiteY16" fmla="*/ 1603033 h 1736469"/>
              <a:gd name="connsiteX17" fmla="*/ 624689 w 1725310"/>
              <a:gd name="connsiteY17" fmla="*/ 1470249 h 1736469"/>
              <a:gd name="connsiteX18" fmla="*/ 781616 w 1725310"/>
              <a:gd name="connsiteY18" fmla="*/ 1283144 h 1736469"/>
              <a:gd name="connsiteX19" fmla="*/ 1204111 w 1725310"/>
              <a:gd name="connsiteY19" fmla="*/ 679580 h 1736469"/>
              <a:gd name="connsiteX20" fmla="*/ 1493822 w 1725310"/>
              <a:gd name="connsiteY20" fmla="*/ 308387 h 1736469"/>
              <a:gd name="connsiteX21" fmla="*/ 1717141 w 1725310"/>
              <a:gd name="connsiteY21" fmla="*/ 63944 h 1736469"/>
              <a:gd name="connsiteX22" fmla="*/ 1680927 w 1725310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9054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87652 w 1731346"/>
              <a:gd name="connsiteY18" fmla="*/ 1283144 h 1736469"/>
              <a:gd name="connsiteX19" fmla="*/ 1210147 w 1731346"/>
              <a:gd name="connsiteY19" fmla="*/ 679580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87652 w 1731346"/>
              <a:gd name="connsiteY18" fmla="*/ 1283144 h 1736469"/>
              <a:gd name="connsiteX19" fmla="*/ 1210147 w 1731346"/>
              <a:gd name="connsiteY19" fmla="*/ 679580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87652 w 1731346"/>
              <a:gd name="connsiteY18" fmla="*/ 1283144 h 1736469"/>
              <a:gd name="connsiteX19" fmla="*/ 1210147 w 1731346"/>
              <a:gd name="connsiteY19" fmla="*/ 679580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87652 w 1731346"/>
              <a:gd name="connsiteY18" fmla="*/ 1283144 h 1736469"/>
              <a:gd name="connsiteX19" fmla="*/ 1213165 w 1731346"/>
              <a:gd name="connsiteY19" fmla="*/ 688633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96705 w 1731346"/>
              <a:gd name="connsiteY18" fmla="*/ 1280126 h 1736469"/>
              <a:gd name="connsiteX19" fmla="*/ 1213165 w 1731346"/>
              <a:gd name="connsiteY19" fmla="*/ 688633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96705 w 1731346"/>
              <a:gd name="connsiteY18" fmla="*/ 1280126 h 1736469"/>
              <a:gd name="connsiteX19" fmla="*/ 1213165 w 1731346"/>
              <a:gd name="connsiteY19" fmla="*/ 688633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9779 w 1731346"/>
              <a:gd name="connsiteY17" fmla="*/ 1470249 h 1736469"/>
              <a:gd name="connsiteX18" fmla="*/ 796705 w 1731346"/>
              <a:gd name="connsiteY18" fmla="*/ 1280126 h 1736469"/>
              <a:gd name="connsiteX19" fmla="*/ 1213165 w 1731346"/>
              <a:gd name="connsiteY19" fmla="*/ 688633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304801 w 1731346"/>
              <a:gd name="connsiteY7" fmla="*/ 1609069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98765 w 1731346"/>
              <a:gd name="connsiteY7" fmla="*/ 1593980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43620 w 1731346"/>
              <a:gd name="connsiteY6" fmla="*/ 1494391 h 1736469"/>
              <a:gd name="connsiteX7" fmla="*/ 298765 w 1731346"/>
              <a:gd name="connsiteY7" fmla="*/ 1593980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35802 w 1731346"/>
              <a:gd name="connsiteY8" fmla="*/ 1699603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301783 w 1731346"/>
              <a:gd name="connsiteY7" fmla="*/ 1612086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43621 w 1731346"/>
              <a:gd name="connsiteY6" fmla="*/ 1503444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1549 w 1731346"/>
              <a:gd name="connsiteY6" fmla="*/ 1485337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2 w 1731346"/>
              <a:gd name="connsiteY6" fmla="*/ 1500426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2496 w 1731346"/>
              <a:gd name="connsiteY6" fmla="*/ 1491373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91373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94390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94390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94390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94390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1784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1784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1784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1784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94640 w 1731346"/>
              <a:gd name="connsiteY7" fmla="*/ 1589217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94640 w 1731346"/>
              <a:gd name="connsiteY7" fmla="*/ 1589217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94640 w 1731346"/>
              <a:gd name="connsiteY7" fmla="*/ 1589217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4165 w 1731346"/>
              <a:gd name="connsiteY7" fmla="*/ 1615411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49962 w 1731346"/>
              <a:gd name="connsiteY6" fmla="*/ 1504387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33414 w 1731346"/>
              <a:gd name="connsiteY5" fmla="*/ 1345221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595314 w 1731346"/>
              <a:gd name="connsiteY5" fmla="*/ 1309503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595314 w 1731346"/>
              <a:gd name="connsiteY5" fmla="*/ 1309503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40564 w 1731346"/>
              <a:gd name="connsiteY8" fmla="*/ 1692601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595314 w 1731346"/>
              <a:gd name="connsiteY5" fmla="*/ 1309503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42945 w 1731346"/>
              <a:gd name="connsiteY8" fmla="*/ 1664026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9991"/>
              <a:gd name="connsiteX1" fmla="*/ 1581339 w 1731346"/>
              <a:gd name="connsiteY1" fmla="*/ 127318 h 1739991"/>
              <a:gd name="connsiteX2" fmla="*/ 1527018 w 1731346"/>
              <a:gd name="connsiteY2" fmla="*/ 166550 h 1739991"/>
              <a:gd name="connsiteX3" fmla="*/ 1285593 w 1731346"/>
              <a:gd name="connsiteY3" fmla="*/ 404958 h 1739991"/>
              <a:gd name="connsiteX4" fmla="*/ 857062 w 1731346"/>
              <a:gd name="connsiteY4" fmla="*/ 957219 h 1739991"/>
              <a:gd name="connsiteX5" fmla="*/ 595314 w 1731346"/>
              <a:gd name="connsiteY5" fmla="*/ 1309503 h 1739991"/>
              <a:gd name="connsiteX6" fmla="*/ 433293 w 1731346"/>
              <a:gd name="connsiteY6" fmla="*/ 1478193 h 1739991"/>
              <a:gd name="connsiteX7" fmla="*/ 289877 w 1731346"/>
              <a:gd name="connsiteY7" fmla="*/ 1598742 h 1739991"/>
              <a:gd name="connsiteX8" fmla="*/ 142945 w 1731346"/>
              <a:gd name="connsiteY8" fmla="*/ 1664026 h 1739991"/>
              <a:gd name="connsiteX9" fmla="*/ 42250 w 1731346"/>
              <a:gd name="connsiteY9" fmla="*/ 1660372 h 1739991"/>
              <a:gd name="connsiteX10" fmla="*/ 3018 w 1731346"/>
              <a:gd name="connsiteY10" fmla="*/ 1633211 h 1739991"/>
              <a:gd name="connsiteX11" fmla="*/ 0 w 1731346"/>
              <a:gd name="connsiteY11" fmla="*/ 1696585 h 1739991"/>
              <a:gd name="connsiteX12" fmla="*/ 89898 w 1731346"/>
              <a:gd name="connsiteY12" fmla="*/ 1737561 h 1739991"/>
              <a:gd name="connsiteX13" fmla="*/ 187106 w 1731346"/>
              <a:gd name="connsiteY13" fmla="*/ 1729782 h 1739991"/>
              <a:gd name="connsiteX14" fmla="*/ 350068 w 1731346"/>
              <a:gd name="connsiteY14" fmla="*/ 1684514 h 1739991"/>
              <a:gd name="connsiteX15" fmla="*/ 485870 w 1731346"/>
              <a:gd name="connsiteY15" fmla="*/ 1603033 h 1739991"/>
              <a:gd name="connsiteX16" fmla="*/ 639779 w 1731346"/>
              <a:gd name="connsiteY16" fmla="*/ 1470249 h 1739991"/>
              <a:gd name="connsiteX17" fmla="*/ 796705 w 1731346"/>
              <a:gd name="connsiteY17" fmla="*/ 1280126 h 1739991"/>
              <a:gd name="connsiteX18" fmla="*/ 1213165 w 1731346"/>
              <a:gd name="connsiteY18" fmla="*/ 688633 h 1739991"/>
              <a:gd name="connsiteX19" fmla="*/ 1499858 w 1731346"/>
              <a:gd name="connsiteY19" fmla="*/ 308387 h 1739991"/>
              <a:gd name="connsiteX20" fmla="*/ 1723177 w 1731346"/>
              <a:gd name="connsiteY20" fmla="*/ 63944 h 1739991"/>
              <a:gd name="connsiteX21" fmla="*/ 1686963 w 1731346"/>
              <a:gd name="connsiteY21" fmla="*/ 3587 h 1739991"/>
              <a:gd name="connsiteX0" fmla="*/ 1686963 w 1731346"/>
              <a:gd name="connsiteY0" fmla="*/ 3587 h 1739991"/>
              <a:gd name="connsiteX1" fmla="*/ 1581339 w 1731346"/>
              <a:gd name="connsiteY1" fmla="*/ 127318 h 1739991"/>
              <a:gd name="connsiteX2" fmla="*/ 1527018 w 1731346"/>
              <a:gd name="connsiteY2" fmla="*/ 166550 h 1739991"/>
              <a:gd name="connsiteX3" fmla="*/ 1285593 w 1731346"/>
              <a:gd name="connsiteY3" fmla="*/ 404958 h 1739991"/>
              <a:gd name="connsiteX4" fmla="*/ 857062 w 1731346"/>
              <a:gd name="connsiteY4" fmla="*/ 957219 h 1739991"/>
              <a:gd name="connsiteX5" fmla="*/ 595314 w 1731346"/>
              <a:gd name="connsiteY5" fmla="*/ 1309503 h 1739991"/>
              <a:gd name="connsiteX6" fmla="*/ 433293 w 1731346"/>
              <a:gd name="connsiteY6" fmla="*/ 1478193 h 1739991"/>
              <a:gd name="connsiteX7" fmla="*/ 289877 w 1731346"/>
              <a:gd name="connsiteY7" fmla="*/ 1598742 h 1739991"/>
              <a:gd name="connsiteX8" fmla="*/ 142945 w 1731346"/>
              <a:gd name="connsiteY8" fmla="*/ 1664026 h 1739991"/>
              <a:gd name="connsiteX9" fmla="*/ 42250 w 1731346"/>
              <a:gd name="connsiteY9" fmla="*/ 1660372 h 1739991"/>
              <a:gd name="connsiteX10" fmla="*/ 3018 w 1731346"/>
              <a:gd name="connsiteY10" fmla="*/ 1633211 h 1739991"/>
              <a:gd name="connsiteX11" fmla="*/ 0 w 1731346"/>
              <a:gd name="connsiteY11" fmla="*/ 1696585 h 1739991"/>
              <a:gd name="connsiteX12" fmla="*/ 89898 w 1731346"/>
              <a:gd name="connsiteY12" fmla="*/ 1737561 h 1739991"/>
              <a:gd name="connsiteX13" fmla="*/ 220444 w 1731346"/>
              <a:gd name="connsiteY13" fmla="*/ 1729782 h 1739991"/>
              <a:gd name="connsiteX14" fmla="*/ 350068 w 1731346"/>
              <a:gd name="connsiteY14" fmla="*/ 1684514 h 1739991"/>
              <a:gd name="connsiteX15" fmla="*/ 485870 w 1731346"/>
              <a:gd name="connsiteY15" fmla="*/ 1603033 h 1739991"/>
              <a:gd name="connsiteX16" fmla="*/ 639779 w 1731346"/>
              <a:gd name="connsiteY16" fmla="*/ 1470249 h 1739991"/>
              <a:gd name="connsiteX17" fmla="*/ 796705 w 1731346"/>
              <a:gd name="connsiteY17" fmla="*/ 1280126 h 1739991"/>
              <a:gd name="connsiteX18" fmla="*/ 1213165 w 1731346"/>
              <a:gd name="connsiteY18" fmla="*/ 688633 h 1739991"/>
              <a:gd name="connsiteX19" fmla="*/ 1499858 w 1731346"/>
              <a:gd name="connsiteY19" fmla="*/ 308387 h 1739991"/>
              <a:gd name="connsiteX20" fmla="*/ 1723177 w 1731346"/>
              <a:gd name="connsiteY20" fmla="*/ 63944 h 1739991"/>
              <a:gd name="connsiteX21" fmla="*/ 1686963 w 1731346"/>
              <a:gd name="connsiteY21" fmla="*/ 3587 h 173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346" h="1739991">
                <a:moveTo>
                  <a:pt x="1686963" y="3587"/>
                </a:moveTo>
                <a:cubicBezTo>
                  <a:pt x="1632389" y="42818"/>
                  <a:pt x="1607996" y="100158"/>
                  <a:pt x="1581339" y="127318"/>
                </a:cubicBezTo>
                <a:cubicBezTo>
                  <a:pt x="1554681" y="154479"/>
                  <a:pt x="1576309" y="120277"/>
                  <a:pt x="1527018" y="166550"/>
                </a:cubicBezTo>
                <a:cubicBezTo>
                  <a:pt x="1477727" y="212823"/>
                  <a:pt x="1397252" y="273180"/>
                  <a:pt x="1285593" y="404958"/>
                </a:cubicBezTo>
                <a:cubicBezTo>
                  <a:pt x="1121624" y="592063"/>
                  <a:pt x="975763" y="800292"/>
                  <a:pt x="857062" y="957219"/>
                </a:cubicBezTo>
                <a:cubicBezTo>
                  <a:pt x="774575" y="1069884"/>
                  <a:pt x="691382" y="1187784"/>
                  <a:pt x="595314" y="1309503"/>
                </a:cubicBezTo>
                <a:cubicBezTo>
                  <a:pt x="536969" y="1375895"/>
                  <a:pt x="484199" y="1429987"/>
                  <a:pt x="433293" y="1478193"/>
                </a:cubicBezTo>
                <a:cubicBezTo>
                  <a:pt x="382387" y="1526399"/>
                  <a:pt x="338268" y="1567770"/>
                  <a:pt x="289877" y="1598742"/>
                </a:cubicBezTo>
                <a:cubicBezTo>
                  <a:pt x="241486" y="1629714"/>
                  <a:pt x="184216" y="1653754"/>
                  <a:pt x="142945" y="1664026"/>
                </a:cubicBezTo>
                <a:cubicBezTo>
                  <a:pt x="101674" y="1674298"/>
                  <a:pt x="65571" y="1665508"/>
                  <a:pt x="42250" y="1660372"/>
                </a:cubicBezTo>
                <a:cubicBezTo>
                  <a:pt x="18929" y="1655236"/>
                  <a:pt x="6036" y="1637738"/>
                  <a:pt x="3018" y="1633211"/>
                </a:cubicBezTo>
                <a:cubicBezTo>
                  <a:pt x="2012" y="1654336"/>
                  <a:pt x="4527" y="1678478"/>
                  <a:pt x="0" y="1696585"/>
                </a:cubicBezTo>
                <a:cubicBezTo>
                  <a:pt x="27160" y="1708656"/>
                  <a:pt x="53157" y="1732028"/>
                  <a:pt x="89898" y="1737561"/>
                </a:cubicBezTo>
                <a:cubicBezTo>
                  <a:pt x="126639" y="1743094"/>
                  <a:pt x="177082" y="1738623"/>
                  <a:pt x="220444" y="1729782"/>
                </a:cubicBezTo>
                <a:cubicBezTo>
                  <a:pt x="263806" y="1720941"/>
                  <a:pt x="305830" y="1705639"/>
                  <a:pt x="350068" y="1684514"/>
                </a:cubicBezTo>
                <a:cubicBezTo>
                  <a:pt x="394306" y="1663389"/>
                  <a:pt x="437585" y="1638744"/>
                  <a:pt x="485870" y="1603033"/>
                </a:cubicBezTo>
                <a:cubicBezTo>
                  <a:pt x="534155" y="1567322"/>
                  <a:pt x="587973" y="1524067"/>
                  <a:pt x="639779" y="1470249"/>
                </a:cubicBezTo>
                <a:cubicBezTo>
                  <a:pt x="691585" y="1416431"/>
                  <a:pt x="699632" y="1411401"/>
                  <a:pt x="796705" y="1280126"/>
                </a:cubicBezTo>
                <a:cubicBezTo>
                  <a:pt x="937537" y="1078938"/>
                  <a:pt x="1095973" y="850589"/>
                  <a:pt x="1213165" y="688633"/>
                </a:cubicBezTo>
                <a:cubicBezTo>
                  <a:pt x="1330357" y="526677"/>
                  <a:pt x="1414353" y="410993"/>
                  <a:pt x="1499858" y="308387"/>
                </a:cubicBezTo>
                <a:cubicBezTo>
                  <a:pt x="1585363" y="205781"/>
                  <a:pt x="1685957" y="111223"/>
                  <a:pt x="1723177" y="63944"/>
                </a:cubicBezTo>
                <a:cubicBezTo>
                  <a:pt x="1735249" y="28736"/>
                  <a:pt x="1741284" y="-12507"/>
                  <a:pt x="1686963" y="3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672619" y="3576625"/>
            <a:ext cx="404813" cy="581025"/>
          </a:xfrm>
          <a:custGeom>
            <a:avLst/>
            <a:gdLst>
              <a:gd name="connsiteX0" fmla="*/ 371650 w 392510"/>
              <a:gd name="connsiteY0" fmla="*/ 10 h 565923"/>
              <a:gd name="connsiteX1" fmla="*/ 245444 w 392510"/>
              <a:gd name="connsiteY1" fmla="*/ 66685 h 565923"/>
              <a:gd name="connsiteX2" fmla="*/ 126381 w 392510"/>
              <a:gd name="connsiteY2" fmla="*/ 152410 h 565923"/>
              <a:gd name="connsiteX3" fmla="*/ 28750 w 392510"/>
              <a:gd name="connsiteY3" fmla="*/ 283379 h 565923"/>
              <a:gd name="connsiteX4" fmla="*/ 175 w 392510"/>
              <a:gd name="connsiteY4" fmla="*/ 416729 h 565923"/>
              <a:gd name="connsiteX5" fmla="*/ 38275 w 392510"/>
              <a:gd name="connsiteY5" fmla="*/ 557223 h 565923"/>
              <a:gd name="connsiteX6" fmla="*/ 83519 w 392510"/>
              <a:gd name="connsiteY6" fmla="*/ 547698 h 565923"/>
              <a:gd name="connsiteX7" fmla="*/ 66850 w 392510"/>
              <a:gd name="connsiteY7" fmla="*/ 521504 h 565923"/>
              <a:gd name="connsiteX8" fmla="*/ 59706 w 392510"/>
              <a:gd name="connsiteY8" fmla="*/ 461973 h 565923"/>
              <a:gd name="connsiteX9" fmla="*/ 78756 w 392510"/>
              <a:gd name="connsiteY9" fmla="*/ 357198 h 565923"/>
              <a:gd name="connsiteX10" fmla="*/ 169244 w 392510"/>
              <a:gd name="connsiteY10" fmla="*/ 233373 h 565923"/>
              <a:gd name="connsiteX11" fmla="*/ 302594 w 392510"/>
              <a:gd name="connsiteY11" fmla="*/ 121454 h 565923"/>
              <a:gd name="connsiteX12" fmla="*/ 383556 w 392510"/>
              <a:gd name="connsiteY12" fmla="*/ 61923 h 565923"/>
              <a:gd name="connsiteX13" fmla="*/ 371650 w 392510"/>
              <a:gd name="connsiteY13" fmla="*/ 10 h 565923"/>
              <a:gd name="connsiteX0" fmla="*/ 371650 w 392510"/>
              <a:gd name="connsiteY0" fmla="*/ 10 h 565923"/>
              <a:gd name="connsiteX1" fmla="*/ 245444 w 392510"/>
              <a:gd name="connsiteY1" fmla="*/ 66685 h 565923"/>
              <a:gd name="connsiteX2" fmla="*/ 126381 w 392510"/>
              <a:gd name="connsiteY2" fmla="*/ 152410 h 565923"/>
              <a:gd name="connsiteX3" fmla="*/ 28750 w 392510"/>
              <a:gd name="connsiteY3" fmla="*/ 283379 h 565923"/>
              <a:gd name="connsiteX4" fmla="*/ 175 w 392510"/>
              <a:gd name="connsiteY4" fmla="*/ 416729 h 565923"/>
              <a:gd name="connsiteX5" fmla="*/ 38275 w 392510"/>
              <a:gd name="connsiteY5" fmla="*/ 557223 h 565923"/>
              <a:gd name="connsiteX6" fmla="*/ 83519 w 392510"/>
              <a:gd name="connsiteY6" fmla="*/ 547698 h 565923"/>
              <a:gd name="connsiteX7" fmla="*/ 66850 w 392510"/>
              <a:gd name="connsiteY7" fmla="*/ 521504 h 565923"/>
              <a:gd name="connsiteX8" fmla="*/ 66849 w 392510"/>
              <a:gd name="connsiteY8" fmla="*/ 459592 h 565923"/>
              <a:gd name="connsiteX9" fmla="*/ 78756 w 392510"/>
              <a:gd name="connsiteY9" fmla="*/ 357198 h 565923"/>
              <a:gd name="connsiteX10" fmla="*/ 169244 w 392510"/>
              <a:gd name="connsiteY10" fmla="*/ 233373 h 565923"/>
              <a:gd name="connsiteX11" fmla="*/ 302594 w 392510"/>
              <a:gd name="connsiteY11" fmla="*/ 121454 h 565923"/>
              <a:gd name="connsiteX12" fmla="*/ 383556 w 392510"/>
              <a:gd name="connsiteY12" fmla="*/ 61923 h 565923"/>
              <a:gd name="connsiteX13" fmla="*/ 371650 w 392510"/>
              <a:gd name="connsiteY13" fmla="*/ 10 h 565923"/>
              <a:gd name="connsiteX0" fmla="*/ 354982 w 386147"/>
              <a:gd name="connsiteY0" fmla="*/ 25 h 537363"/>
              <a:gd name="connsiteX1" fmla="*/ 245444 w 386147"/>
              <a:gd name="connsiteY1" fmla="*/ 38125 h 537363"/>
              <a:gd name="connsiteX2" fmla="*/ 126381 w 386147"/>
              <a:gd name="connsiteY2" fmla="*/ 123850 h 537363"/>
              <a:gd name="connsiteX3" fmla="*/ 28750 w 386147"/>
              <a:gd name="connsiteY3" fmla="*/ 254819 h 537363"/>
              <a:gd name="connsiteX4" fmla="*/ 175 w 386147"/>
              <a:gd name="connsiteY4" fmla="*/ 388169 h 537363"/>
              <a:gd name="connsiteX5" fmla="*/ 38275 w 386147"/>
              <a:gd name="connsiteY5" fmla="*/ 528663 h 537363"/>
              <a:gd name="connsiteX6" fmla="*/ 83519 w 386147"/>
              <a:gd name="connsiteY6" fmla="*/ 519138 h 537363"/>
              <a:gd name="connsiteX7" fmla="*/ 66850 w 386147"/>
              <a:gd name="connsiteY7" fmla="*/ 492944 h 537363"/>
              <a:gd name="connsiteX8" fmla="*/ 66849 w 386147"/>
              <a:gd name="connsiteY8" fmla="*/ 431032 h 537363"/>
              <a:gd name="connsiteX9" fmla="*/ 78756 w 386147"/>
              <a:gd name="connsiteY9" fmla="*/ 328638 h 537363"/>
              <a:gd name="connsiteX10" fmla="*/ 169244 w 386147"/>
              <a:gd name="connsiteY10" fmla="*/ 204813 h 537363"/>
              <a:gd name="connsiteX11" fmla="*/ 302594 w 386147"/>
              <a:gd name="connsiteY11" fmla="*/ 92894 h 537363"/>
              <a:gd name="connsiteX12" fmla="*/ 383556 w 386147"/>
              <a:gd name="connsiteY12" fmla="*/ 33363 h 537363"/>
              <a:gd name="connsiteX13" fmla="*/ 354982 w 386147"/>
              <a:gd name="connsiteY13" fmla="*/ 25 h 537363"/>
              <a:gd name="connsiteX0" fmla="*/ 354982 w 386147"/>
              <a:gd name="connsiteY0" fmla="*/ 16 h 549260"/>
              <a:gd name="connsiteX1" fmla="*/ 245444 w 386147"/>
              <a:gd name="connsiteY1" fmla="*/ 50022 h 549260"/>
              <a:gd name="connsiteX2" fmla="*/ 126381 w 386147"/>
              <a:gd name="connsiteY2" fmla="*/ 135747 h 549260"/>
              <a:gd name="connsiteX3" fmla="*/ 28750 w 386147"/>
              <a:gd name="connsiteY3" fmla="*/ 266716 h 549260"/>
              <a:gd name="connsiteX4" fmla="*/ 175 w 386147"/>
              <a:gd name="connsiteY4" fmla="*/ 400066 h 549260"/>
              <a:gd name="connsiteX5" fmla="*/ 38275 w 386147"/>
              <a:gd name="connsiteY5" fmla="*/ 540560 h 549260"/>
              <a:gd name="connsiteX6" fmla="*/ 83519 w 386147"/>
              <a:gd name="connsiteY6" fmla="*/ 531035 h 549260"/>
              <a:gd name="connsiteX7" fmla="*/ 66850 w 386147"/>
              <a:gd name="connsiteY7" fmla="*/ 504841 h 549260"/>
              <a:gd name="connsiteX8" fmla="*/ 66849 w 386147"/>
              <a:gd name="connsiteY8" fmla="*/ 442929 h 549260"/>
              <a:gd name="connsiteX9" fmla="*/ 78756 w 386147"/>
              <a:gd name="connsiteY9" fmla="*/ 340535 h 549260"/>
              <a:gd name="connsiteX10" fmla="*/ 169244 w 386147"/>
              <a:gd name="connsiteY10" fmla="*/ 216710 h 549260"/>
              <a:gd name="connsiteX11" fmla="*/ 302594 w 386147"/>
              <a:gd name="connsiteY11" fmla="*/ 104791 h 549260"/>
              <a:gd name="connsiteX12" fmla="*/ 383556 w 386147"/>
              <a:gd name="connsiteY12" fmla="*/ 45260 h 549260"/>
              <a:gd name="connsiteX13" fmla="*/ 354982 w 386147"/>
              <a:gd name="connsiteY13" fmla="*/ 16 h 549260"/>
              <a:gd name="connsiteX0" fmla="*/ 354982 w 387403"/>
              <a:gd name="connsiteY0" fmla="*/ 3159 h 552403"/>
              <a:gd name="connsiteX1" fmla="*/ 245444 w 387403"/>
              <a:gd name="connsiteY1" fmla="*/ 53165 h 552403"/>
              <a:gd name="connsiteX2" fmla="*/ 126381 w 387403"/>
              <a:gd name="connsiteY2" fmla="*/ 138890 h 552403"/>
              <a:gd name="connsiteX3" fmla="*/ 28750 w 387403"/>
              <a:gd name="connsiteY3" fmla="*/ 269859 h 552403"/>
              <a:gd name="connsiteX4" fmla="*/ 175 w 387403"/>
              <a:gd name="connsiteY4" fmla="*/ 403209 h 552403"/>
              <a:gd name="connsiteX5" fmla="*/ 38275 w 387403"/>
              <a:gd name="connsiteY5" fmla="*/ 543703 h 552403"/>
              <a:gd name="connsiteX6" fmla="*/ 83519 w 387403"/>
              <a:gd name="connsiteY6" fmla="*/ 534178 h 552403"/>
              <a:gd name="connsiteX7" fmla="*/ 66850 w 387403"/>
              <a:gd name="connsiteY7" fmla="*/ 507984 h 552403"/>
              <a:gd name="connsiteX8" fmla="*/ 66849 w 387403"/>
              <a:gd name="connsiteY8" fmla="*/ 446072 h 552403"/>
              <a:gd name="connsiteX9" fmla="*/ 78756 w 387403"/>
              <a:gd name="connsiteY9" fmla="*/ 343678 h 552403"/>
              <a:gd name="connsiteX10" fmla="*/ 169244 w 387403"/>
              <a:gd name="connsiteY10" fmla="*/ 219853 h 552403"/>
              <a:gd name="connsiteX11" fmla="*/ 302594 w 387403"/>
              <a:gd name="connsiteY11" fmla="*/ 107934 h 552403"/>
              <a:gd name="connsiteX12" fmla="*/ 383556 w 387403"/>
              <a:gd name="connsiteY12" fmla="*/ 48403 h 552403"/>
              <a:gd name="connsiteX13" fmla="*/ 354982 w 387403"/>
              <a:gd name="connsiteY13" fmla="*/ 3159 h 552403"/>
              <a:gd name="connsiteX0" fmla="*/ 354982 w 388329"/>
              <a:gd name="connsiteY0" fmla="*/ 189 h 549433"/>
              <a:gd name="connsiteX1" fmla="*/ 245444 w 388329"/>
              <a:gd name="connsiteY1" fmla="*/ 50195 h 549433"/>
              <a:gd name="connsiteX2" fmla="*/ 126381 w 388329"/>
              <a:gd name="connsiteY2" fmla="*/ 135920 h 549433"/>
              <a:gd name="connsiteX3" fmla="*/ 28750 w 388329"/>
              <a:gd name="connsiteY3" fmla="*/ 266889 h 549433"/>
              <a:gd name="connsiteX4" fmla="*/ 175 w 388329"/>
              <a:gd name="connsiteY4" fmla="*/ 400239 h 549433"/>
              <a:gd name="connsiteX5" fmla="*/ 38275 w 388329"/>
              <a:gd name="connsiteY5" fmla="*/ 540733 h 549433"/>
              <a:gd name="connsiteX6" fmla="*/ 83519 w 388329"/>
              <a:gd name="connsiteY6" fmla="*/ 531208 h 549433"/>
              <a:gd name="connsiteX7" fmla="*/ 66850 w 388329"/>
              <a:gd name="connsiteY7" fmla="*/ 505014 h 549433"/>
              <a:gd name="connsiteX8" fmla="*/ 66849 w 388329"/>
              <a:gd name="connsiteY8" fmla="*/ 443102 h 549433"/>
              <a:gd name="connsiteX9" fmla="*/ 78756 w 388329"/>
              <a:gd name="connsiteY9" fmla="*/ 340708 h 549433"/>
              <a:gd name="connsiteX10" fmla="*/ 169244 w 388329"/>
              <a:gd name="connsiteY10" fmla="*/ 216883 h 549433"/>
              <a:gd name="connsiteX11" fmla="*/ 302594 w 388329"/>
              <a:gd name="connsiteY11" fmla="*/ 104964 h 549433"/>
              <a:gd name="connsiteX12" fmla="*/ 385938 w 388329"/>
              <a:gd name="connsiteY12" fmla="*/ 35908 h 549433"/>
              <a:gd name="connsiteX13" fmla="*/ 354982 w 388329"/>
              <a:gd name="connsiteY13" fmla="*/ 189 h 549433"/>
              <a:gd name="connsiteX0" fmla="*/ 354982 w 394104"/>
              <a:gd name="connsiteY0" fmla="*/ 562 h 549806"/>
              <a:gd name="connsiteX1" fmla="*/ 245444 w 394104"/>
              <a:gd name="connsiteY1" fmla="*/ 50568 h 549806"/>
              <a:gd name="connsiteX2" fmla="*/ 126381 w 394104"/>
              <a:gd name="connsiteY2" fmla="*/ 136293 h 549806"/>
              <a:gd name="connsiteX3" fmla="*/ 28750 w 394104"/>
              <a:gd name="connsiteY3" fmla="*/ 267262 h 549806"/>
              <a:gd name="connsiteX4" fmla="*/ 175 w 394104"/>
              <a:gd name="connsiteY4" fmla="*/ 400612 h 549806"/>
              <a:gd name="connsiteX5" fmla="*/ 38275 w 394104"/>
              <a:gd name="connsiteY5" fmla="*/ 541106 h 549806"/>
              <a:gd name="connsiteX6" fmla="*/ 83519 w 394104"/>
              <a:gd name="connsiteY6" fmla="*/ 531581 h 549806"/>
              <a:gd name="connsiteX7" fmla="*/ 66850 w 394104"/>
              <a:gd name="connsiteY7" fmla="*/ 505387 h 549806"/>
              <a:gd name="connsiteX8" fmla="*/ 66849 w 394104"/>
              <a:gd name="connsiteY8" fmla="*/ 443475 h 549806"/>
              <a:gd name="connsiteX9" fmla="*/ 78756 w 394104"/>
              <a:gd name="connsiteY9" fmla="*/ 341081 h 549806"/>
              <a:gd name="connsiteX10" fmla="*/ 169244 w 394104"/>
              <a:gd name="connsiteY10" fmla="*/ 217256 h 549806"/>
              <a:gd name="connsiteX11" fmla="*/ 302594 w 394104"/>
              <a:gd name="connsiteY11" fmla="*/ 105337 h 549806"/>
              <a:gd name="connsiteX12" fmla="*/ 385938 w 394104"/>
              <a:gd name="connsiteY12" fmla="*/ 36281 h 549806"/>
              <a:gd name="connsiteX13" fmla="*/ 354982 w 394104"/>
              <a:gd name="connsiteY13" fmla="*/ 562 h 549806"/>
              <a:gd name="connsiteX0" fmla="*/ 354982 w 397053"/>
              <a:gd name="connsiteY0" fmla="*/ 5245 h 554489"/>
              <a:gd name="connsiteX1" fmla="*/ 245444 w 397053"/>
              <a:gd name="connsiteY1" fmla="*/ 55251 h 554489"/>
              <a:gd name="connsiteX2" fmla="*/ 126381 w 397053"/>
              <a:gd name="connsiteY2" fmla="*/ 140976 h 554489"/>
              <a:gd name="connsiteX3" fmla="*/ 28750 w 397053"/>
              <a:gd name="connsiteY3" fmla="*/ 271945 h 554489"/>
              <a:gd name="connsiteX4" fmla="*/ 175 w 397053"/>
              <a:gd name="connsiteY4" fmla="*/ 405295 h 554489"/>
              <a:gd name="connsiteX5" fmla="*/ 38275 w 397053"/>
              <a:gd name="connsiteY5" fmla="*/ 545789 h 554489"/>
              <a:gd name="connsiteX6" fmla="*/ 83519 w 397053"/>
              <a:gd name="connsiteY6" fmla="*/ 536264 h 554489"/>
              <a:gd name="connsiteX7" fmla="*/ 66850 w 397053"/>
              <a:gd name="connsiteY7" fmla="*/ 510070 h 554489"/>
              <a:gd name="connsiteX8" fmla="*/ 66849 w 397053"/>
              <a:gd name="connsiteY8" fmla="*/ 448158 h 554489"/>
              <a:gd name="connsiteX9" fmla="*/ 78756 w 397053"/>
              <a:gd name="connsiteY9" fmla="*/ 345764 h 554489"/>
              <a:gd name="connsiteX10" fmla="*/ 169244 w 397053"/>
              <a:gd name="connsiteY10" fmla="*/ 221939 h 554489"/>
              <a:gd name="connsiteX11" fmla="*/ 302594 w 397053"/>
              <a:gd name="connsiteY11" fmla="*/ 110020 h 554489"/>
              <a:gd name="connsiteX12" fmla="*/ 385938 w 397053"/>
              <a:gd name="connsiteY12" fmla="*/ 40964 h 554489"/>
              <a:gd name="connsiteX13" fmla="*/ 354982 w 397053"/>
              <a:gd name="connsiteY13" fmla="*/ 5245 h 554489"/>
              <a:gd name="connsiteX0" fmla="*/ 354982 w 384129"/>
              <a:gd name="connsiteY0" fmla="*/ 9 h 549253"/>
              <a:gd name="connsiteX1" fmla="*/ 245444 w 384129"/>
              <a:gd name="connsiteY1" fmla="*/ 50015 h 549253"/>
              <a:gd name="connsiteX2" fmla="*/ 126381 w 384129"/>
              <a:gd name="connsiteY2" fmla="*/ 135740 h 549253"/>
              <a:gd name="connsiteX3" fmla="*/ 28750 w 384129"/>
              <a:gd name="connsiteY3" fmla="*/ 266709 h 549253"/>
              <a:gd name="connsiteX4" fmla="*/ 175 w 384129"/>
              <a:gd name="connsiteY4" fmla="*/ 400059 h 549253"/>
              <a:gd name="connsiteX5" fmla="*/ 38275 w 384129"/>
              <a:gd name="connsiteY5" fmla="*/ 540553 h 549253"/>
              <a:gd name="connsiteX6" fmla="*/ 83519 w 384129"/>
              <a:gd name="connsiteY6" fmla="*/ 531028 h 549253"/>
              <a:gd name="connsiteX7" fmla="*/ 66850 w 384129"/>
              <a:gd name="connsiteY7" fmla="*/ 504834 h 549253"/>
              <a:gd name="connsiteX8" fmla="*/ 66849 w 384129"/>
              <a:gd name="connsiteY8" fmla="*/ 442922 h 549253"/>
              <a:gd name="connsiteX9" fmla="*/ 78756 w 384129"/>
              <a:gd name="connsiteY9" fmla="*/ 340528 h 549253"/>
              <a:gd name="connsiteX10" fmla="*/ 169244 w 384129"/>
              <a:gd name="connsiteY10" fmla="*/ 216703 h 549253"/>
              <a:gd name="connsiteX11" fmla="*/ 302594 w 384129"/>
              <a:gd name="connsiteY11" fmla="*/ 104784 h 549253"/>
              <a:gd name="connsiteX12" fmla="*/ 374031 w 384129"/>
              <a:gd name="connsiteY12" fmla="*/ 47634 h 549253"/>
              <a:gd name="connsiteX13" fmla="*/ 354982 w 384129"/>
              <a:gd name="connsiteY13" fmla="*/ 9 h 549253"/>
              <a:gd name="connsiteX0" fmla="*/ 354982 w 395312"/>
              <a:gd name="connsiteY0" fmla="*/ 8744 h 557988"/>
              <a:gd name="connsiteX1" fmla="*/ 245444 w 395312"/>
              <a:gd name="connsiteY1" fmla="*/ 58750 h 557988"/>
              <a:gd name="connsiteX2" fmla="*/ 126381 w 395312"/>
              <a:gd name="connsiteY2" fmla="*/ 144475 h 557988"/>
              <a:gd name="connsiteX3" fmla="*/ 28750 w 395312"/>
              <a:gd name="connsiteY3" fmla="*/ 275444 h 557988"/>
              <a:gd name="connsiteX4" fmla="*/ 175 w 395312"/>
              <a:gd name="connsiteY4" fmla="*/ 408794 h 557988"/>
              <a:gd name="connsiteX5" fmla="*/ 38275 w 395312"/>
              <a:gd name="connsiteY5" fmla="*/ 549288 h 557988"/>
              <a:gd name="connsiteX6" fmla="*/ 83519 w 395312"/>
              <a:gd name="connsiteY6" fmla="*/ 539763 h 557988"/>
              <a:gd name="connsiteX7" fmla="*/ 66850 w 395312"/>
              <a:gd name="connsiteY7" fmla="*/ 513569 h 557988"/>
              <a:gd name="connsiteX8" fmla="*/ 66849 w 395312"/>
              <a:gd name="connsiteY8" fmla="*/ 451657 h 557988"/>
              <a:gd name="connsiteX9" fmla="*/ 78756 w 395312"/>
              <a:gd name="connsiteY9" fmla="*/ 349263 h 557988"/>
              <a:gd name="connsiteX10" fmla="*/ 169244 w 395312"/>
              <a:gd name="connsiteY10" fmla="*/ 225438 h 557988"/>
              <a:gd name="connsiteX11" fmla="*/ 302594 w 395312"/>
              <a:gd name="connsiteY11" fmla="*/ 113519 h 557988"/>
              <a:gd name="connsiteX12" fmla="*/ 374031 w 395312"/>
              <a:gd name="connsiteY12" fmla="*/ 56369 h 557988"/>
              <a:gd name="connsiteX13" fmla="*/ 394650 w 395312"/>
              <a:gd name="connsiteY13" fmla="*/ 4556 h 557988"/>
              <a:gd name="connsiteX14" fmla="*/ 354982 w 395312"/>
              <a:gd name="connsiteY14" fmla="*/ 8744 h 557988"/>
              <a:gd name="connsiteX0" fmla="*/ 354982 w 397977"/>
              <a:gd name="connsiteY0" fmla="*/ 8744 h 557988"/>
              <a:gd name="connsiteX1" fmla="*/ 245444 w 397977"/>
              <a:gd name="connsiteY1" fmla="*/ 58750 h 557988"/>
              <a:gd name="connsiteX2" fmla="*/ 126381 w 397977"/>
              <a:gd name="connsiteY2" fmla="*/ 144475 h 557988"/>
              <a:gd name="connsiteX3" fmla="*/ 28750 w 397977"/>
              <a:gd name="connsiteY3" fmla="*/ 275444 h 557988"/>
              <a:gd name="connsiteX4" fmla="*/ 175 w 397977"/>
              <a:gd name="connsiteY4" fmla="*/ 408794 h 557988"/>
              <a:gd name="connsiteX5" fmla="*/ 38275 w 397977"/>
              <a:gd name="connsiteY5" fmla="*/ 549288 h 557988"/>
              <a:gd name="connsiteX6" fmla="*/ 83519 w 397977"/>
              <a:gd name="connsiteY6" fmla="*/ 539763 h 557988"/>
              <a:gd name="connsiteX7" fmla="*/ 66850 w 397977"/>
              <a:gd name="connsiteY7" fmla="*/ 513569 h 557988"/>
              <a:gd name="connsiteX8" fmla="*/ 66849 w 397977"/>
              <a:gd name="connsiteY8" fmla="*/ 451657 h 557988"/>
              <a:gd name="connsiteX9" fmla="*/ 78756 w 397977"/>
              <a:gd name="connsiteY9" fmla="*/ 349263 h 557988"/>
              <a:gd name="connsiteX10" fmla="*/ 169244 w 397977"/>
              <a:gd name="connsiteY10" fmla="*/ 225438 h 557988"/>
              <a:gd name="connsiteX11" fmla="*/ 302594 w 397977"/>
              <a:gd name="connsiteY11" fmla="*/ 113519 h 557988"/>
              <a:gd name="connsiteX12" fmla="*/ 374031 w 397977"/>
              <a:gd name="connsiteY12" fmla="*/ 56369 h 557988"/>
              <a:gd name="connsiteX13" fmla="*/ 394650 w 397977"/>
              <a:gd name="connsiteY13" fmla="*/ 4556 h 557988"/>
              <a:gd name="connsiteX14" fmla="*/ 354982 w 397977"/>
              <a:gd name="connsiteY14" fmla="*/ 8744 h 557988"/>
              <a:gd name="connsiteX0" fmla="*/ 354982 w 404483"/>
              <a:gd name="connsiteY0" fmla="*/ 7166 h 556410"/>
              <a:gd name="connsiteX1" fmla="*/ 245444 w 404483"/>
              <a:gd name="connsiteY1" fmla="*/ 57172 h 556410"/>
              <a:gd name="connsiteX2" fmla="*/ 126381 w 404483"/>
              <a:gd name="connsiteY2" fmla="*/ 142897 h 556410"/>
              <a:gd name="connsiteX3" fmla="*/ 28750 w 404483"/>
              <a:gd name="connsiteY3" fmla="*/ 273866 h 556410"/>
              <a:gd name="connsiteX4" fmla="*/ 175 w 404483"/>
              <a:gd name="connsiteY4" fmla="*/ 407216 h 556410"/>
              <a:gd name="connsiteX5" fmla="*/ 38275 w 404483"/>
              <a:gd name="connsiteY5" fmla="*/ 547710 h 556410"/>
              <a:gd name="connsiteX6" fmla="*/ 83519 w 404483"/>
              <a:gd name="connsiteY6" fmla="*/ 538185 h 556410"/>
              <a:gd name="connsiteX7" fmla="*/ 66850 w 404483"/>
              <a:gd name="connsiteY7" fmla="*/ 511991 h 556410"/>
              <a:gd name="connsiteX8" fmla="*/ 66849 w 404483"/>
              <a:gd name="connsiteY8" fmla="*/ 450079 h 556410"/>
              <a:gd name="connsiteX9" fmla="*/ 78756 w 404483"/>
              <a:gd name="connsiteY9" fmla="*/ 347685 h 556410"/>
              <a:gd name="connsiteX10" fmla="*/ 169244 w 404483"/>
              <a:gd name="connsiteY10" fmla="*/ 223860 h 556410"/>
              <a:gd name="connsiteX11" fmla="*/ 302594 w 404483"/>
              <a:gd name="connsiteY11" fmla="*/ 111941 h 556410"/>
              <a:gd name="connsiteX12" fmla="*/ 374031 w 404483"/>
              <a:gd name="connsiteY12" fmla="*/ 54791 h 556410"/>
              <a:gd name="connsiteX13" fmla="*/ 401794 w 404483"/>
              <a:gd name="connsiteY13" fmla="*/ 5360 h 556410"/>
              <a:gd name="connsiteX14" fmla="*/ 354982 w 404483"/>
              <a:gd name="connsiteY14" fmla="*/ 7166 h 556410"/>
              <a:gd name="connsiteX0" fmla="*/ 354982 w 404483"/>
              <a:gd name="connsiteY0" fmla="*/ 7166 h 556410"/>
              <a:gd name="connsiteX1" fmla="*/ 245444 w 404483"/>
              <a:gd name="connsiteY1" fmla="*/ 57172 h 556410"/>
              <a:gd name="connsiteX2" fmla="*/ 126381 w 404483"/>
              <a:gd name="connsiteY2" fmla="*/ 142897 h 556410"/>
              <a:gd name="connsiteX3" fmla="*/ 28750 w 404483"/>
              <a:gd name="connsiteY3" fmla="*/ 273866 h 556410"/>
              <a:gd name="connsiteX4" fmla="*/ 175 w 404483"/>
              <a:gd name="connsiteY4" fmla="*/ 407216 h 556410"/>
              <a:gd name="connsiteX5" fmla="*/ 38275 w 404483"/>
              <a:gd name="connsiteY5" fmla="*/ 547710 h 556410"/>
              <a:gd name="connsiteX6" fmla="*/ 83519 w 404483"/>
              <a:gd name="connsiteY6" fmla="*/ 538185 h 556410"/>
              <a:gd name="connsiteX7" fmla="*/ 66850 w 404483"/>
              <a:gd name="connsiteY7" fmla="*/ 511991 h 556410"/>
              <a:gd name="connsiteX8" fmla="*/ 62086 w 404483"/>
              <a:gd name="connsiteY8" fmla="*/ 450079 h 556410"/>
              <a:gd name="connsiteX9" fmla="*/ 78756 w 404483"/>
              <a:gd name="connsiteY9" fmla="*/ 347685 h 556410"/>
              <a:gd name="connsiteX10" fmla="*/ 169244 w 404483"/>
              <a:gd name="connsiteY10" fmla="*/ 223860 h 556410"/>
              <a:gd name="connsiteX11" fmla="*/ 302594 w 404483"/>
              <a:gd name="connsiteY11" fmla="*/ 111941 h 556410"/>
              <a:gd name="connsiteX12" fmla="*/ 374031 w 404483"/>
              <a:gd name="connsiteY12" fmla="*/ 54791 h 556410"/>
              <a:gd name="connsiteX13" fmla="*/ 401794 w 404483"/>
              <a:gd name="connsiteY13" fmla="*/ 5360 h 556410"/>
              <a:gd name="connsiteX14" fmla="*/ 354982 w 404483"/>
              <a:gd name="connsiteY14" fmla="*/ 7166 h 556410"/>
              <a:gd name="connsiteX0" fmla="*/ 354982 w 404483"/>
              <a:gd name="connsiteY0" fmla="*/ 7166 h 580155"/>
              <a:gd name="connsiteX1" fmla="*/ 245444 w 404483"/>
              <a:gd name="connsiteY1" fmla="*/ 57172 h 580155"/>
              <a:gd name="connsiteX2" fmla="*/ 126381 w 404483"/>
              <a:gd name="connsiteY2" fmla="*/ 142897 h 580155"/>
              <a:gd name="connsiteX3" fmla="*/ 28750 w 404483"/>
              <a:gd name="connsiteY3" fmla="*/ 273866 h 580155"/>
              <a:gd name="connsiteX4" fmla="*/ 175 w 404483"/>
              <a:gd name="connsiteY4" fmla="*/ 407216 h 580155"/>
              <a:gd name="connsiteX5" fmla="*/ 38275 w 404483"/>
              <a:gd name="connsiteY5" fmla="*/ 547710 h 580155"/>
              <a:gd name="connsiteX6" fmla="*/ 75562 w 404483"/>
              <a:gd name="connsiteY6" fmla="*/ 579893 h 580155"/>
              <a:gd name="connsiteX7" fmla="*/ 83519 w 404483"/>
              <a:gd name="connsiteY7" fmla="*/ 538185 h 580155"/>
              <a:gd name="connsiteX8" fmla="*/ 66850 w 404483"/>
              <a:gd name="connsiteY8" fmla="*/ 511991 h 580155"/>
              <a:gd name="connsiteX9" fmla="*/ 62086 w 404483"/>
              <a:gd name="connsiteY9" fmla="*/ 450079 h 580155"/>
              <a:gd name="connsiteX10" fmla="*/ 78756 w 404483"/>
              <a:gd name="connsiteY10" fmla="*/ 347685 h 580155"/>
              <a:gd name="connsiteX11" fmla="*/ 169244 w 404483"/>
              <a:gd name="connsiteY11" fmla="*/ 223860 h 580155"/>
              <a:gd name="connsiteX12" fmla="*/ 302594 w 404483"/>
              <a:gd name="connsiteY12" fmla="*/ 111941 h 580155"/>
              <a:gd name="connsiteX13" fmla="*/ 374031 w 404483"/>
              <a:gd name="connsiteY13" fmla="*/ 54791 h 580155"/>
              <a:gd name="connsiteX14" fmla="*/ 401794 w 404483"/>
              <a:gd name="connsiteY14" fmla="*/ 5360 h 580155"/>
              <a:gd name="connsiteX15" fmla="*/ 354982 w 404483"/>
              <a:gd name="connsiteY15" fmla="*/ 7166 h 5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83" h="580155">
                <a:moveTo>
                  <a:pt x="354982" y="7166"/>
                </a:moveTo>
                <a:cubicBezTo>
                  <a:pt x="328924" y="15801"/>
                  <a:pt x="283544" y="34550"/>
                  <a:pt x="245444" y="57172"/>
                </a:cubicBezTo>
                <a:cubicBezTo>
                  <a:pt x="207344" y="79794"/>
                  <a:pt x="162497" y="106781"/>
                  <a:pt x="126381" y="142897"/>
                </a:cubicBezTo>
                <a:cubicBezTo>
                  <a:pt x="90265" y="179013"/>
                  <a:pt x="49784" y="229813"/>
                  <a:pt x="28750" y="273866"/>
                </a:cubicBezTo>
                <a:cubicBezTo>
                  <a:pt x="7716" y="317919"/>
                  <a:pt x="-1412" y="361575"/>
                  <a:pt x="175" y="407216"/>
                </a:cubicBezTo>
                <a:cubicBezTo>
                  <a:pt x="1762" y="452857"/>
                  <a:pt x="25711" y="518931"/>
                  <a:pt x="38275" y="547710"/>
                </a:cubicBezTo>
                <a:cubicBezTo>
                  <a:pt x="50840" y="576490"/>
                  <a:pt x="68021" y="581481"/>
                  <a:pt x="75562" y="579893"/>
                </a:cubicBezTo>
                <a:cubicBezTo>
                  <a:pt x="83103" y="578305"/>
                  <a:pt x="84971" y="549502"/>
                  <a:pt x="83519" y="538185"/>
                </a:cubicBezTo>
                <a:cubicBezTo>
                  <a:pt x="82067" y="526868"/>
                  <a:pt x="70422" y="526675"/>
                  <a:pt x="66850" y="511991"/>
                </a:cubicBezTo>
                <a:cubicBezTo>
                  <a:pt x="63278" y="497307"/>
                  <a:pt x="60102" y="477463"/>
                  <a:pt x="62086" y="450079"/>
                </a:cubicBezTo>
                <a:cubicBezTo>
                  <a:pt x="64070" y="422695"/>
                  <a:pt x="60896" y="385388"/>
                  <a:pt x="78756" y="347685"/>
                </a:cubicBezTo>
                <a:cubicBezTo>
                  <a:pt x="96616" y="309982"/>
                  <a:pt x="131938" y="263151"/>
                  <a:pt x="169244" y="223860"/>
                </a:cubicBezTo>
                <a:cubicBezTo>
                  <a:pt x="206550" y="184569"/>
                  <a:pt x="266875" y="140516"/>
                  <a:pt x="302594" y="111941"/>
                </a:cubicBezTo>
                <a:cubicBezTo>
                  <a:pt x="338313" y="83366"/>
                  <a:pt x="357498" y="72554"/>
                  <a:pt x="374031" y="54791"/>
                </a:cubicBezTo>
                <a:cubicBezTo>
                  <a:pt x="390564" y="37028"/>
                  <a:pt x="412112" y="22822"/>
                  <a:pt x="401794" y="5360"/>
                </a:cubicBezTo>
                <a:cubicBezTo>
                  <a:pt x="398619" y="-2577"/>
                  <a:pt x="381040" y="-1469"/>
                  <a:pt x="354982" y="7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610832" y="2755887"/>
            <a:ext cx="1057275" cy="1263650"/>
          </a:xfrm>
          <a:custGeom>
            <a:avLst/>
            <a:gdLst>
              <a:gd name="connsiteX0" fmla="*/ 1023891 w 1050603"/>
              <a:gd name="connsiteY0" fmla="*/ 666 h 1261295"/>
              <a:gd name="connsiteX1" fmla="*/ 905522 w 1050603"/>
              <a:gd name="connsiteY1" fmla="*/ 113116 h 1261295"/>
              <a:gd name="connsiteX2" fmla="*/ 429087 w 1050603"/>
              <a:gd name="connsiteY2" fmla="*/ 660572 h 1261295"/>
              <a:gd name="connsiteX3" fmla="*/ 331433 w 1050603"/>
              <a:gd name="connsiteY3" fmla="*/ 781900 h 1261295"/>
              <a:gd name="connsiteX4" fmla="*/ 233779 w 1050603"/>
              <a:gd name="connsiteY4" fmla="*/ 903229 h 1261295"/>
              <a:gd name="connsiteX5" fmla="*/ 0 w 1050603"/>
              <a:gd name="connsiteY5" fmla="*/ 1213947 h 1261295"/>
              <a:gd name="connsiteX6" fmla="*/ 14796 w 1050603"/>
              <a:gd name="connsiteY6" fmla="*/ 1261295 h 1261295"/>
              <a:gd name="connsiteX7" fmla="*/ 76940 w 1050603"/>
              <a:gd name="connsiteY7" fmla="*/ 1255376 h 1261295"/>
              <a:gd name="connsiteX8" fmla="*/ 88777 w 1050603"/>
              <a:gd name="connsiteY8" fmla="*/ 1219866 h 1261295"/>
              <a:gd name="connsiteX9" fmla="*/ 337351 w 1050603"/>
              <a:gd name="connsiteY9" fmla="*/ 915066 h 1261295"/>
              <a:gd name="connsiteX10" fmla="*/ 704295 w 1050603"/>
              <a:gd name="connsiteY10" fmla="*/ 488937 h 1261295"/>
              <a:gd name="connsiteX11" fmla="*/ 958788 w 1050603"/>
              <a:gd name="connsiteY11" fmla="*/ 187097 h 1261295"/>
              <a:gd name="connsiteX12" fmla="*/ 1044606 w 1050603"/>
              <a:gd name="connsiteY12" fmla="*/ 71687 h 1261295"/>
              <a:gd name="connsiteX13" fmla="*/ 1023891 w 1050603"/>
              <a:gd name="connsiteY13" fmla="*/ 666 h 1261295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31433 w 1050603"/>
              <a:gd name="connsiteY3" fmla="*/ 781900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88777 w 1050603"/>
              <a:gd name="connsiteY8" fmla="*/ 1219866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31433 w 1050603"/>
              <a:gd name="connsiteY3" fmla="*/ 781900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97655 w 1050603"/>
              <a:gd name="connsiteY8" fmla="*/ 1216907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31433 w 1050603"/>
              <a:gd name="connsiteY3" fmla="*/ 787819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97655 w 1050603"/>
              <a:gd name="connsiteY8" fmla="*/ 1216907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25514 w 1050603"/>
              <a:gd name="connsiteY3" fmla="*/ 790778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97655 w 1050603"/>
              <a:gd name="connsiteY8" fmla="*/ 1216907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22555 w 1050603"/>
              <a:gd name="connsiteY3" fmla="*/ 781900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97655 w 1050603"/>
              <a:gd name="connsiteY8" fmla="*/ 1216907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7146"/>
              <a:gd name="connsiteY0" fmla="*/ 792 h 1264380"/>
              <a:gd name="connsiteX1" fmla="*/ 905522 w 1057146"/>
              <a:gd name="connsiteY1" fmla="*/ 113242 h 1264380"/>
              <a:gd name="connsiteX2" fmla="*/ 429087 w 1057146"/>
              <a:gd name="connsiteY2" fmla="*/ 660698 h 1264380"/>
              <a:gd name="connsiteX3" fmla="*/ 322555 w 1057146"/>
              <a:gd name="connsiteY3" fmla="*/ 782026 h 1264380"/>
              <a:gd name="connsiteX4" fmla="*/ 233779 w 1057146"/>
              <a:gd name="connsiteY4" fmla="*/ 903355 h 1264380"/>
              <a:gd name="connsiteX5" fmla="*/ 0 w 1057146"/>
              <a:gd name="connsiteY5" fmla="*/ 1214073 h 1264380"/>
              <a:gd name="connsiteX6" fmla="*/ 14796 w 1057146"/>
              <a:gd name="connsiteY6" fmla="*/ 1261421 h 1264380"/>
              <a:gd name="connsiteX7" fmla="*/ 82858 w 1057146"/>
              <a:gd name="connsiteY7" fmla="*/ 1264380 h 1264380"/>
              <a:gd name="connsiteX8" fmla="*/ 97655 w 1057146"/>
              <a:gd name="connsiteY8" fmla="*/ 1217033 h 1264380"/>
              <a:gd name="connsiteX9" fmla="*/ 337351 w 1057146"/>
              <a:gd name="connsiteY9" fmla="*/ 915192 h 1264380"/>
              <a:gd name="connsiteX10" fmla="*/ 704295 w 1057146"/>
              <a:gd name="connsiteY10" fmla="*/ 489063 h 1264380"/>
              <a:gd name="connsiteX11" fmla="*/ 958788 w 1057146"/>
              <a:gd name="connsiteY11" fmla="*/ 187223 h 1264380"/>
              <a:gd name="connsiteX12" fmla="*/ 1044606 w 1057146"/>
              <a:gd name="connsiteY12" fmla="*/ 71813 h 1264380"/>
              <a:gd name="connsiteX13" fmla="*/ 1023891 w 1057146"/>
              <a:gd name="connsiteY13" fmla="*/ 792 h 126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7146" h="1264380">
                <a:moveTo>
                  <a:pt x="1023891" y="792"/>
                </a:moveTo>
                <a:cubicBezTo>
                  <a:pt x="1000710" y="7697"/>
                  <a:pt x="1004656" y="3258"/>
                  <a:pt x="905522" y="113242"/>
                </a:cubicBezTo>
                <a:cubicBezTo>
                  <a:pt x="806388" y="223226"/>
                  <a:pt x="526248" y="549234"/>
                  <a:pt x="429087" y="660698"/>
                </a:cubicBezTo>
                <a:lnTo>
                  <a:pt x="322555" y="782026"/>
                </a:lnTo>
                <a:cubicBezTo>
                  <a:pt x="290004" y="822469"/>
                  <a:pt x="287538" y="831347"/>
                  <a:pt x="233779" y="903355"/>
                </a:cubicBezTo>
                <a:cubicBezTo>
                  <a:pt x="180020" y="975363"/>
                  <a:pt x="30085" y="1158341"/>
                  <a:pt x="0" y="1214073"/>
                </a:cubicBezTo>
                <a:lnTo>
                  <a:pt x="14796" y="1261421"/>
                </a:lnTo>
                <a:cubicBezTo>
                  <a:pt x="35511" y="1259448"/>
                  <a:pt x="75953" y="1257475"/>
                  <a:pt x="82858" y="1264380"/>
                </a:cubicBezTo>
                <a:cubicBezTo>
                  <a:pt x="86804" y="1252543"/>
                  <a:pt x="55240" y="1275231"/>
                  <a:pt x="97655" y="1217033"/>
                </a:cubicBezTo>
                <a:cubicBezTo>
                  <a:pt x="140070" y="1158835"/>
                  <a:pt x="236244" y="1036520"/>
                  <a:pt x="337351" y="915192"/>
                </a:cubicBezTo>
                <a:cubicBezTo>
                  <a:pt x="438458" y="793864"/>
                  <a:pt x="600722" y="610391"/>
                  <a:pt x="704295" y="489063"/>
                </a:cubicBezTo>
                <a:cubicBezTo>
                  <a:pt x="807868" y="367735"/>
                  <a:pt x="902070" y="256765"/>
                  <a:pt x="958788" y="187223"/>
                </a:cubicBezTo>
                <a:cubicBezTo>
                  <a:pt x="1015506" y="117681"/>
                  <a:pt x="1016000" y="110283"/>
                  <a:pt x="1044606" y="71813"/>
                </a:cubicBezTo>
                <a:cubicBezTo>
                  <a:pt x="1073212" y="33343"/>
                  <a:pt x="1047072" y="-6113"/>
                  <a:pt x="1023891" y="7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237769" y="2751125"/>
            <a:ext cx="1397000" cy="1270000"/>
          </a:xfrm>
          <a:custGeom>
            <a:avLst/>
            <a:gdLst>
              <a:gd name="connsiteX0" fmla="*/ 1395523 w 1396163"/>
              <a:gd name="connsiteY0" fmla="*/ 525 h 1269199"/>
              <a:gd name="connsiteX1" fmla="*/ 1334386 w 1396163"/>
              <a:gd name="connsiteY1" fmla="*/ 43055 h 1269199"/>
              <a:gd name="connsiteX2" fmla="*/ 1190846 w 1396163"/>
              <a:gd name="connsiteY2" fmla="*/ 213176 h 1269199"/>
              <a:gd name="connsiteX3" fmla="*/ 893134 w 1396163"/>
              <a:gd name="connsiteY3" fmla="*/ 553418 h 1269199"/>
              <a:gd name="connsiteX4" fmla="*/ 720355 w 1396163"/>
              <a:gd name="connsiteY4" fmla="*/ 739488 h 1269199"/>
              <a:gd name="connsiteX5" fmla="*/ 281762 w 1396163"/>
              <a:gd name="connsiteY5" fmla="*/ 1090362 h 1269199"/>
              <a:gd name="connsiteX6" fmla="*/ 69111 w 1396163"/>
              <a:gd name="connsiteY6" fmla="*/ 1236560 h 1269199"/>
              <a:gd name="connsiteX7" fmla="*/ 0 w 1396163"/>
              <a:gd name="connsiteY7" fmla="*/ 1233902 h 1269199"/>
              <a:gd name="connsiteX8" fmla="*/ 0 w 1396163"/>
              <a:gd name="connsiteY8" fmla="*/ 1265799 h 1269199"/>
              <a:gd name="connsiteX9" fmla="*/ 85060 w 1396163"/>
              <a:gd name="connsiteY9" fmla="*/ 1263141 h 1269199"/>
              <a:gd name="connsiteX10" fmla="*/ 202018 w 1396163"/>
              <a:gd name="connsiteY10" fmla="*/ 1191372 h 1269199"/>
              <a:gd name="connsiteX11" fmla="*/ 704406 w 1396163"/>
              <a:gd name="connsiteY11" fmla="*/ 789992 h 1269199"/>
              <a:gd name="connsiteX12" fmla="*/ 1105786 w 1396163"/>
              <a:gd name="connsiteY12" fmla="*/ 364690 h 1269199"/>
              <a:gd name="connsiteX13" fmla="*/ 1347676 w 1396163"/>
              <a:gd name="connsiteY13" fmla="*/ 61662 h 1269199"/>
              <a:gd name="connsiteX14" fmla="*/ 1395523 w 1396163"/>
              <a:gd name="connsiteY14" fmla="*/ 525 h 12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6163" h="1269199">
                <a:moveTo>
                  <a:pt x="1395523" y="525"/>
                </a:moveTo>
                <a:cubicBezTo>
                  <a:pt x="1393308" y="-2576"/>
                  <a:pt x="1368499" y="7613"/>
                  <a:pt x="1334386" y="43055"/>
                </a:cubicBezTo>
                <a:cubicBezTo>
                  <a:pt x="1300273" y="78497"/>
                  <a:pt x="1264388" y="128116"/>
                  <a:pt x="1190846" y="213176"/>
                </a:cubicBezTo>
                <a:cubicBezTo>
                  <a:pt x="1117304" y="298237"/>
                  <a:pt x="971549" y="465699"/>
                  <a:pt x="893134" y="553418"/>
                </a:cubicBezTo>
                <a:cubicBezTo>
                  <a:pt x="814719" y="641137"/>
                  <a:pt x="822250" y="649997"/>
                  <a:pt x="720355" y="739488"/>
                </a:cubicBezTo>
                <a:cubicBezTo>
                  <a:pt x="618460" y="828979"/>
                  <a:pt x="390303" y="1007517"/>
                  <a:pt x="281762" y="1090362"/>
                </a:cubicBezTo>
                <a:cubicBezTo>
                  <a:pt x="173221" y="1173207"/>
                  <a:pt x="124932" y="1213523"/>
                  <a:pt x="69111" y="1236560"/>
                </a:cubicBezTo>
                <a:lnTo>
                  <a:pt x="0" y="1233902"/>
                </a:lnTo>
                <a:lnTo>
                  <a:pt x="0" y="1265799"/>
                </a:lnTo>
                <a:cubicBezTo>
                  <a:pt x="28353" y="1264913"/>
                  <a:pt x="51390" y="1275546"/>
                  <a:pt x="85060" y="1263141"/>
                </a:cubicBezTo>
                <a:cubicBezTo>
                  <a:pt x="118730" y="1250737"/>
                  <a:pt x="98794" y="1270230"/>
                  <a:pt x="202018" y="1191372"/>
                </a:cubicBezTo>
                <a:cubicBezTo>
                  <a:pt x="305242" y="1112514"/>
                  <a:pt x="553778" y="927772"/>
                  <a:pt x="704406" y="789992"/>
                </a:cubicBezTo>
                <a:cubicBezTo>
                  <a:pt x="855034" y="652212"/>
                  <a:pt x="998574" y="486078"/>
                  <a:pt x="1105786" y="364690"/>
                </a:cubicBezTo>
                <a:cubicBezTo>
                  <a:pt x="1212998" y="243302"/>
                  <a:pt x="1298501" y="120141"/>
                  <a:pt x="1347676" y="61662"/>
                </a:cubicBezTo>
                <a:cubicBezTo>
                  <a:pt x="1396851" y="3183"/>
                  <a:pt x="1397738" y="3626"/>
                  <a:pt x="1395523" y="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618769" y="3459150"/>
            <a:ext cx="779463" cy="546100"/>
          </a:xfrm>
          <a:custGeom>
            <a:avLst/>
            <a:gdLst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70121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58849 w 778923"/>
              <a:gd name="connsiteY11" fmla="*/ 269865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0 w 778923"/>
              <a:gd name="connsiteY14" fmla="*/ 501123 h 546312"/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70121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58849 w 778923"/>
              <a:gd name="connsiteY11" fmla="*/ 269865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18607 w 778923"/>
              <a:gd name="connsiteY14" fmla="*/ 540996 h 546312"/>
              <a:gd name="connsiteX15" fmla="*/ 0 w 778923"/>
              <a:gd name="connsiteY15" fmla="*/ 501123 h 546312"/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70121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61508 w 778923"/>
              <a:gd name="connsiteY11" fmla="*/ 277840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18607 w 778923"/>
              <a:gd name="connsiteY14" fmla="*/ 540996 h 546312"/>
              <a:gd name="connsiteX15" fmla="*/ 0 w 778923"/>
              <a:gd name="connsiteY15" fmla="*/ 501123 h 546312"/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64804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61508 w 778923"/>
              <a:gd name="connsiteY11" fmla="*/ 277840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18607 w 778923"/>
              <a:gd name="connsiteY14" fmla="*/ 540996 h 546312"/>
              <a:gd name="connsiteX15" fmla="*/ 0 w 778923"/>
              <a:gd name="connsiteY15" fmla="*/ 501123 h 546312"/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64804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61508 w 778923"/>
              <a:gd name="connsiteY11" fmla="*/ 277840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18607 w 778923"/>
              <a:gd name="connsiteY14" fmla="*/ 540996 h 546312"/>
              <a:gd name="connsiteX15" fmla="*/ 0 w 778923"/>
              <a:gd name="connsiteY15" fmla="*/ 501123 h 54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923" h="546312">
                <a:moveTo>
                  <a:pt x="0" y="501123"/>
                </a:moveTo>
                <a:lnTo>
                  <a:pt x="66453" y="482516"/>
                </a:lnTo>
                <a:lnTo>
                  <a:pt x="164804" y="402772"/>
                </a:lnTo>
                <a:lnTo>
                  <a:pt x="265814" y="301763"/>
                </a:lnTo>
                <a:cubicBezTo>
                  <a:pt x="329609" y="250372"/>
                  <a:pt x="398721" y="190121"/>
                  <a:pt x="457200" y="147591"/>
                </a:cubicBezTo>
                <a:cubicBezTo>
                  <a:pt x="515679" y="105061"/>
                  <a:pt x="571500" y="70948"/>
                  <a:pt x="616688" y="46582"/>
                </a:cubicBezTo>
                <a:cubicBezTo>
                  <a:pt x="661876" y="22216"/>
                  <a:pt x="701306" y="6709"/>
                  <a:pt x="728330" y="1393"/>
                </a:cubicBezTo>
                <a:cubicBezTo>
                  <a:pt x="755354" y="-3923"/>
                  <a:pt x="780607" y="7153"/>
                  <a:pt x="778835" y="14684"/>
                </a:cubicBezTo>
                <a:cubicBezTo>
                  <a:pt x="777063" y="22215"/>
                  <a:pt x="736747" y="38608"/>
                  <a:pt x="717697" y="46582"/>
                </a:cubicBezTo>
                <a:cubicBezTo>
                  <a:pt x="698647" y="54556"/>
                  <a:pt x="692445" y="57656"/>
                  <a:pt x="664535" y="62530"/>
                </a:cubicBezTo>
                <a:cubicBezTo>
                  <a:pt x="636625" y="67404"/>
                  <a:pt x="632636" y="71834"/>
                  <a:pt x="582132" y="107719"/>
                </a:cubicBezTo>
                <a:cubicBezTo>
                  <a:pt x="531628" y="143604"/>
                  <a:pt x="431949" y="220247"/>
                  <a:pt x="361508" y="277840"/>
                </a:cubicBezTo>
                <a:cubicBezTo>
                  <a:pt x="291067" y="335433"/>
                  <a:pt x="208664" y="407202"/>
                  <a:pt x="159488" y="453277"/>
                </a:cubicBezTo>
                <a:cubicBezTo>
                  <a:pt x="110312" y="499351"/>
                  <a:pt x="85503" y="534350"/>
                  <a:pt x="63795" y="546312"/>
                </a:cubicBezTo>
                <a:cubicBezTo>
                  <a:pt x="52276" y="539224"/>
                  <a:pt x="30126" y="548084"/>
                  <a:pt x="18607" y="540996"/>
                </a:cubicBezTo>
                <a:lnTo>
                  <a:pt x="0" y="501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993419" y="3465500"/>
            <a:ext cx="425450" cy="536575"/>
          </a:xfrm>
          <a:custGeom>
            <a:avLst/>
            <a:gdLst>
              <a:gd name="connsiteX0" fmla="*/ 326953 w 425310"/>
              <a:gd name="connsiteY0" fmla="*/ 11223 h 553492"/>
              <a:gd name="connsiteX1" fmla="*/ 388090 w 425310"/>
              <a:gd name="connsiteY1" fmla="*/ 3248 h 553492"/>
              <a:gd name="connsiteX2" fmla="*/ 425304 w 425310"/>
              <a:gd name="connsiteY2" fmla="*/ 51095 h 553492"/>
              <a:gd name="connsiteX3" fmla="*/ 385432 w 425310"/>
              <a:gd name="connsiteY3" fmla="*/ 141471 h 553492"/>
              <a:gd name="connsiteX4" fmla="*/ 260500 w 425310"/>
              <a:gd name="connsiteY4" fmla="*/ 279695 h 553492"/>
              <a:gd name="connsiteX5" fmla="*/ 82404 w 425310"/>
              <a:gd name="connsiteY5" fmla="*/ 471081 h 553492"/>
              <a:gd name="connsiteX6" fmla="*/ 69114 w 425310"/>
              <a:gd name="connsiteY6" fmla="*/ 516269 h 553492"/>
              <a:gd name="connsiteX7" fmla="*/ 42532 w 425310"/>
              <a:gd name="connsiteY7" fmla="*/ 553483 h 553492"/>
              <a:gd name="connsiteX8" fmla="*/ 5318 w 425310"/>
              <a:gd name="connsiteY8" fmla="*/ 518927 h 553492"/>
              <a:gd name="connsiteX9" fmla="*/ 13293 w 425310"/>
              <a:gd name="connsiteY9" fmla="*/ 436525 h 553492"/>
              <a:gd name="connsiteX10" fmla="*/ 124935 w 425310"/>
              <a:gd name="connsiteY10" fmla="*/ 292985 h 553492"/>
              <a:gd name="connsiteX11" fmla="*/ 316321 w 425310"/>
              <a:gd name="connsiteY11" fmla="*/ 101599 h 553492"/>
              <a:gd name="connsiteX12" fmla="*/ 329611 w 425310"/>
              <a:gd name="connsiteY12" fmla="*/ 67044 h 553492"/>
              <a:gd name="connsiteX13" fmla="*/ 326953 w 425310"/>
              <a:gd name="connsiteY13" fmla="*/ 11223 h 553492"/>
              <a:gd name="connsiteX0" fmla="*/ 326953 w 425333"/>
              <a:gd name="connsiteY0" fmla="*/ 1588 h 543857"/>
              <a:gd name="connsiteX1" fmla="*/ 390749 w 425333"/>
              <a:gd name="connsiteY1" fmla="*/ 17536 h 543857"/>
              <a:gd name="connsiteX2" fmla="*/ 425304 w 425333"/>
              <a:gd name="connsiteY2" fmla="*/ 41460 h 543857"/>
              <a:gd name="connsiteX3" fmla="*/ 385432 w 425333"/>
              <a:gd name="connsiteY3" fmla="*/ 131836 h 543857"/>
              <a:gd name="connsiteX4" fmla="*/ 260500 w 425333"/>
              <a:gd name="connsiteY4" fmla="*/ 270060 h 543857"/>
              <a:gd name="connsiteX5" fmla="*/ 82404 w 425333"/>
              <a:gd name="connsiteY5" fmla="*/ 461446 h 543857"/>
              <a:gd name="connsiteX6" fmla="*/ 69114 w 425333"/>
              <a:gd name="connsiteY6" fmla="*/ 506634 h 543857"/>
              <a:gd name="connsiteX7" fmla="*/ 42532 w 425333"/>
              <a:gd name="connsiteY7" fmla="*/ 543848 h 543857"/>
              <a:gd name="connsiteX8" fmla="*/ 5318 w 425333"/>
              <a:gd name="connsiteY8" fmla="*/ 509292 h 543857"/>
              <a:gd name="connsiteX9" fmla="*/ 13293 w 425333"/>
              <a:gd name="connsiteY9" fmla="*/ 426890 h 543857"/>
              <a:gd name="connsiteX10" fmla="*/ 124935 w 425333"/>
              <a:gd name="connsiteY10" fmla="*/ 283350 h 543857"/>
              <a:gd name="connsiteX11" fmla="*/ 316321 w 425333"/>
              <a:gd name="connsiteY11" fmla="*/ 91964 h 543857"/>
              <a:gd name="connsiteX12" fmla="*/ 329611 w 425333"/>
              <a:gd name="connsiteY12" fmla="*/ 57409 h 543857"/>
              <a:gd name="connsiteX13" fmla="*/ 326953 w 425333"/>
              <a:gd name="connsiteY13" fmla="*/ 1588 h 543857"/>
              <a:gd name="connsiteX0" fmla="*/ 313662 w 425337"/>
              <a:gd name="connsiteY0" fmla="*/ 16064 h 526435"/>
              <a:gd name="connsiteX1" fmla="*/ 390749 w 425337"/>
              <a:gd name="connsiteY1" fmla="*/ 114 h 526435"/>
              <a:gd name="connsiteX2" fmla="*/ 425304 w 425337"/>
              <a:gd name="connsiteY2" fmla="*/ 24038 h 526435"/>
              <a:gd name="connsiteX3" fmla="*/ 385432 w 425337"/>
              <a:gd name="connsiteY3" fmla="*/ 114414 h 526435"/>
              <a:gd name="connsiteX4" fmla="*/ 260500 w 425337"/>
              <a:gd name="connsiteY4" fmla="*/ 252638 h 526435"/>
              <a:gd name="connsiteX5" fmla="*/ 82404 w 425337"/>
              <a:gd name="connsiteY5" fmla="*/ 444024 h 526435"/>
              <a:gd name="connsiteX6" fmla="*/ 69114 w 425337"/>
              <a:gd name="connsiteY6" fmla="*/ 489212 h 526435"/>
              <a:gd name="connsiteX7" fmla="*/ 42532 w 425337"/>
              <a:gd name="connsiteY7" fmla="*/ 526426 h 526435"/>
              <a:gd name="connsiteX8" fmla="*/ 5318 w 425337"/>
              <a:gd name="connsiteY8" fmla="*/ 491870 h 526435"/>
              <a:gd name="connsiteX9" fmla="*/ 13293 w 425337"/>
              <a:gd name="connsiteY9" fmla="*/ 409468 h 526435"/>
              <a:gd name="connsiteX10" fmla="*/ 124935 w 425337"/>
              <a:gd name="connsiteY10" fmla="*/ 265928 h 526435"/>
              <a:gd name="connsiteX11" fmla="*/ 316321 w 425337"/>
              <a:gd name="connsiteY11" fmla="*/ 74542 h 526435"/>
              <a:gd name="connsiteX12" fmla="*/ 329611 w 425337"/>
              <a:gd name="connsiteY12" fmla="*/ 39987 h 526435"/>
              <a:gd name="connsiteX13" fmla="*/ 313662 w 425337"/>
              <a:gd name="connsiteY13" fmla="*/ 16064 h 526435"/>
              <a:gd name="connsiteX0" fmla="*/ 313662 w 425315"/>
              <a:gd name="connsiteY0" fmla="*/ 31952 h 542323"/>
              <a:gd name="connsiteX1" fmla="*/ 382774 w 425315"/>
              <a:gd name="connsiteY1" fmla="*/ 53 h 542323"/>
              <a:gd name="connsiteX2" fmla="*/ 425304 w 425315"/>
              <a:gd name="connsiteY2" fmla="*/ 39926 h 542323"/>
              <a:gd name="connsiteX3" fmla="*/ 385432 w 425315"/>
              <a:gd name="connsiteY3" fmla="*/ 130302 h 542323"/>
              <a:gd name="connsiteX4" fmla="*/ 260500 w 425315"/>
              <a:gd name="connsiteY4" fmla="*/ 268526 h 542323"/>
              <a:gd name="connsiteX5" fmla="*/ 82404 w 425315"/>
              <a:gd name="connsiteY5" fmla="*/ 459912 h 542323"/>
              <a:gd name="connsiteX6" fmla="*/ 69114 w 425315"/>
              <a:gd name="connsiteY6" fmla="*/ 505100 h 542323"/>
              <a:gd name="connsiteX7" fmla="*/ 42532 w 425315"/>
              <a:gd name="connsiteY7" fmla="*/ 542314 h 542323"/>
              <a:gd name="connsiteX8" fmla="*/ 5318 w 425315"/>
              <a:gd name="connsiteY8" fmla="*/ 507758 h 542323"/>
              <a:gd name="connsiteX9" fmla="*/ 13293 w 425315"/>
              <a:gd name="connsiteY9" fmla="*/ 425356 h 542323"/>
              <a:gd name="connsiteX10" fmla="*/ 124935 w 425315"/>
              <a:gd name="connsiteY10" fmla="*/ 281816 h 542323"/>
              <a:gd name="connsiteX11" fmla="*/ 316321 w 425315"/>
              <a:gd name="connsiteY11" fmla="*/ 90430 h 542323"/>
              <a:gd name="connsiteX12" fmla="*/ 329611 w 425315"/>
              <a:gd name="connsiteY12" fmla="*/ 55875 h 542323"/>
              <a:gd name="connsiteX13" fmla="*/ 313662 w 425315"/>
              <a:gd name="connsiteY13" fmla="*/ 31952 h 542323"/>
              <a:gd name="connsiteX0" fmla="*/ 393406 w 425315"/>
              <a:gd name="connsiteY0" fmla="*/ 61521 h 542652"/>
              <a:gd name="connsiteX1" fmla="*/ 382774 w 425315"/>
              <a:gd name="connsiteY1" fmla="*/ 382 h 542652"/>
              <a:gd name="connsiteX2" fmla="*/ 425304 w 425315"/>
              <a:gd name="connsiteY2" fmla="*/ 40255 h 542652"/>
              <a:gd name="connsiteX3" fmla="*/ 385432 w 425315"/>
              <a:gd name="connsiteY3" fmla="*/ 130631 h 542652"/>
              <a:gd name="connsiteX4" fmla="*/ 260500 w 425315"/>
              <a:gd name="connsiteY4" fmla="*/ 268855 h 542652"/>
              <a:gd name="connsiteX5" fmla="*/ 82404 w 425315"/>
              <a:gd name="connsiteY5" fmla="*/ 460241 h 542652"/>
              <a:gd name="connsiteX6" fmla="*/ 69114 w 425315"/>
              <a:gd name="connsiteY6" fmla="*/ 505429 h 542652"/>
              <a:gd name="connsiteX7" fmla="*/ 42532 w 425315"/>
              <a:gd name="connsiteY7" fmla="*/ 542643 h 542652"/>
              <a:gd name="connsiteX8" fmla="*/ 5318 w 425315"/>
              <a:gd name="connsiteY8" fmla="*/ 508087 h 542652"/>
              <a:gd name="connsiteX9" fmla="*/ 13293 w 425315"/>
              <a:gd name="connsiteY9" fmla="*/ 425685 h 542652"/>
              <a:gd name="connsiteX10" fmla="*/ 124935 w 425315"/>
              <a:gd name="connsiteY10" fmla="*/ 282145 h 542652"/>
              <a:gd name="connsiteX11" fmla="*/ 316321 w 425315"/>
              <a:gd name="connsiteY11" fmla="*/ 90759 h 542652"/>
              <a:gd name="connsiteX12" fmla="*/ 329611 w 425315"/>
              <a:gd name="connsiteY12" fmla="*/ 56204 h 542652"/>
              <a:gd name="connsiteX13" fmla="*/ 393406 w 425315"/>
              <a:gd name="connsiteY13" fmla="*/ 61521 h 542652"/>
              <a:gd name="connsiteX0" fmla="*/ 329610 w 425315"/>
              <a:gd name="connsiteY0" fmla="*/ 24200 h 542545"/>
              <a:gd name="connsiteX1" fmla="*/ 382774 w 425315"/>
              <a:gd name="connsiteY1" fmla="*/ 275 h 542545"/>
              <a:gd name="connsiteX2" fmla="*/ 425304 w 425315"/>
              <a:gd name="connsiteY2" fmla="*/ 40148 h 542545"/>
              <a:gd name="connsiteX3" fmla="*/ 385432 w 425315"/>
              <a:gd name="connsiteY3" fmla="*/ 130524 h 542545"/>
              <a:gd name="connsiteX4" fmla="*/ 260500 w 425315"/>
              <a:gd name="connsiteY4" fmla="*/ 268748 h 542545"/>
              <a:gd name="connsiteX5" fmla="*/ 82404 w 425315"/>
              <a:gd name="connsiteY5" fmla="*/ 460134 h 542545"/>
              <a:gd name="connsiteX6" fmla="*/ 69114 w 425315"/>
              <a:gd name="connsiteY6" fmla="*/ 505322 h 542545"/>
              <a:gd name="connsiteX7" fmla="*/ 42532 w 425315"/>
              <a:gd name="connsiteY7" fmla="*/ 542536 h 542545"/>
              <a:gd name="connsiteX8" fmla="*/ 5318 w 425315"/>
              <a:gd name="connsiteY8" fmla="*/ 507980 h 542545"/>
              <a:gd name="connsiteX9" fmla="*/ 13293 w 425315"/>
              <a:gd name="connsiteY9" fmla="*/ 425578 h 542545"/>
              <a:gd name="connsiteX10" fmla="*/ 124935 w 425315"/>
              <a:gd name="connsiteY10" fmla="*/ 282038 h 542545"/>
              <a:gd name="connsiteX11" fmla="*/ 316321 w 425315"/>
              <a:gd name="connsiteY11" fmla="*/ 90652 h 542545"/>
              <a:gd name="connsiteX12" fmla="*/ 329611 w 425315"/>
              <a:gd name="connsiteY12" fmla="*/ 56097 h 542545"/>
              <a:gd name="connsiteX13" fmla="*/ 329610 w 425315"/>
              <a:gd name="connsiteY13" fmla="*/ 24200 h 542545"/>
              <a:gd name="connsiteX0" fmla="*/ 329610 w 425315"/>
              <a:gd name="connsiteY0" fmla="*/ 24645 h 542990"/>
              <a:gd name="connsiteX1" fmla="*/ 382774 w 425315"/>
              <a:gd name="connsiteY1" fmla="*/ 720 h 542990"/>
              <a:gd name="connsiteX2" fmla="*/ 425304 w 425315"/>
              <a:gd name="connsiteY2" fmla="*/ 40593 h 542990"/>
              <a:gd name="connsiteX3" fmla="*/ 385432 w 425315"/>
              <a:gd name="connsiteY3" fmla="*/ 130969 h 542990"/>
              <a:gd name="connsiteX4" fmla="*/ 260500 w 425315"/>
              <a:gd name="connsiteY4" fmla="*/ 269193 h 542990"/>
              <a:gd name="connsiteX5" fmla="*/ 82404 w 425315"/>
              <a:gd name="connsiteY5" fmla="*/ 460579 h 542990"/>
              <a:gd name="connsiteX6" fmla="*/ 69114 w 425315"/>
              <a:gd name="connsiteY6" fmla="*/ 505767 h 542990"/>
              <a:gd name="connsiteX7" fmla="*/ 42532 w 425315"/>
              <a:gd name="connsiteY7" fmla="*/ 542981 h 542990"/>
              <a:gd name="connsiteX8" fmla="*/ 5318 w 425315"/>
              <a:gd name="connsiteY8" fmla="*/ 508425 h 542990"/>
              <a:gd name="connsiteX9" fmla="*/ 13293 w 425315"/>
              <a:gd name="connsiteY9" fmla="*/ 426023 h 542990"/>
              <a:gd name="connsiteX10" fmla="*/ 124935 w 425315"/>
              <a:gd name="connsiteY10" fmla="*/ 282483 h 542990"/>
              <a:gd name="connsiteX11" fmla="*/ 316321 w 425315"/>
              <a:gd name="connsiteY11" fmla="*/ 91097 h 542990"/>
              <a:gd name="connsiteX12" fmla="*/ 329611 w 425315"/>
              <a:gd name="connsiteY12" fmla="*/ 56542 h 542990"/>
              <a:gd name="connsiteX13" fmla="*/ 329610 w 425315"/>
              <a:gd name="connsiteY13" fmla="*/ 24645 h 542990"/>
              <a:gd name="connsiteX0" fmla="*/ 329610 w 425315"/>
              <a:gd name="connsiteY0" fmla="*/ 24645 h 542990"/>
              <a:gd name="connsiteX1" fmla="*/ 382774 w 425315"/>
              <a:gd name="connsiteY1" fmla="*/ 720 h 542990"/>
              <a:gd name="connsiteX2" fmla="*/ 425304 w 425315"/>
              <a:gd name="connsiteY2" fmla="*/ 40593 h 542990"/>
              <a:gd name="connsiteX3" fmla="*/ 385432 w 425315"/>
              <a:gd name="connsiteY3" fmla="*/ 130969 h 542990"/>
              <a:gd name="connsiteX4" fmla="*/ 260500 w 425315"/>
              <a:gd name="connsiteY4" fmla="*/ 269193 h 542990"/>
              <a:gd name="connsiteX5" fmla="*/ 82404 w 425315"/>
              <a:gd name="connsiteY5" fmla="*/ 460579 h 542990"/>
              <a:gd name="connsiteX6" fmla="*/ 69114 w 425315"/>
              <a:gd name="connsiteY6" fmla="*/ 505767 h 542990"/>
              <a:gd name="connsiteX7" fmla="*/ 42532 w 425315"/>
              <a:gd name="connsiteY7" fmla="*/ 542981 h 542990"/>
              <a:gd name="connsiteX8" fmla="*/ 5318 w 425315"/>
              <a:gd name="connsiteY8" fmla="*/ 508425 h 542990"/>
              <a:gd name="connsiteX9" fmla="*/ 13293 w 425315"/>
              <a:gd name="connsiteY9" fmla="*/ 426023 h 542990"/>
              <a:gd name="connsiteX10" fmla="*/ 124935 w 425315"/>
              <a:gd name="connsiteY10" fmla="*/ 282483 h 542990"/>
              <a:gd name="connsiteX11" fmla="*/ 316321 w 425315"/>
              <a:gd name="connsiteY11" fmla="*/ 91097 h 542990"/>
              <a:gd name="connsiteX12" fmla="*/ 329611 w 425315"/>
              <a:gd name="connsiteY12" fmla="*/ 56542 h 542990"/>
              <a:gd name="connsiteX13" fmla="*/ 329610 w 425315"/>
              <a:gd name="connsiteY13" fmla="*/ 24645 h 542990"/>
              <a:gd name="connsiteX0" fmla="*/ 329610 w 425315"/>
              <a:gd name="connsiteY0" fmla="*/ 24645 h 542990"/>
              <a:gd name="connsiteX1" fmla="*/ 382774 w 425315"/>
              <a:gd name="connsiteY1" fmla="*/ 720 h 542990"/>
              <a:gd name="connsiteX2" fmla="*/ 425304 w 425315"/>
              <a:gd name="connsiteY2" fmla="*/ 40593 h 542990"/>
              <a:gd name="connsiteX3" fmla="*/ 385432 w 425315"/>
              <a:gd name="connsiteY3" fmla="*/ 130969 h 542990"/>
              <a:gd name="connsiteX4" fmla="*/ 260500 w 425315"/>
              <a:gd name="connsiteY4" fmla="*/ 269193 h 542990"/>
              <a:gd name="connsiteX5" fmla="*/ 82404 w 425315"/>
              <a:gd name="connsiteY5" fmla="*/ 460579 h 542990"/>
              <a:gd name="connsiteX6" fmla="*/ 69114 w 425315"/>
              <a:gd name="connsiteY6" fmla="*/ 505767 h 542990"/>
              <a:gd name="connsiteX7" fmla="*/ 42532 w 425315"/>
              <a:gd name="connsiteY7" fmla="*/ 542981 h 542990"/>
              <a:gd name="connsiteX8" fmla="*/ 5318 w 425315"/>
              <a:gd name="connsiteY8" fmla="*/ 508425 h 542990"/>
              <a:gd name="connsiteX9" fmla="*/ 13293 w 425315"/>
              <a:gd name="connsiteY9" fmla="*/ 426023 h 542990"/>
              <a:gd name="connsiteX10" fmla="*/ 124935 w 425315"/>
              <a:gd name="connsiteY10" fmla="*/ 282483 h 542990"/>
              <a:gd name="connsiteX11" fmla="*/ 316321 w 425315"/>
              <a:gd name="connsiteY11" fmla="*/ 91097 h 542990"/>
              <a:gd name="connsiteX12" fmla="*/ 329611 w 425315"/>
              <a:gd name="connsiteY12" fmla="*/ 56542 h 542990"/>
              <a:gd name="connsiteX13" fmla="*/ 329610 w 425315"/>
              <a:gd name="connsiteY13" fmla="*/ 24645 h 542990"/>
              <a:gd name="connsiteX0" fmla="*/ 329610 w 425315"/>
              <a:gd name="connsiteY0" fmla="*/ 4543 h 522888"/>
              <a:gd name="connsiteX1" fmla="*/ 382774 w 425315"/>
              <a:gd name="connsiteY1" fmla="*/ 1883 h 522888"/>
              <a:gd name="connsiteX2" fmla="*/ 425304 w 425315"/>
              <a:gd name="connsiteY2" fmla="*/ 20491 h 522888"/>
              <a:gd name="connsiteX3" fmla="*/ 385432 w 425315"/>
              <a:gd name="connsiteY3" fmla="*/ 110867 h 522888"/>
              <a:gd name="connsiteX4" fmla="*/ 260500 w 425315"/>
              <a:gd name="connsiteY4" fmla="*/ 249091 h 522888"/>
              <a:gd name="connsiteX5" fmla="*/ 82404 w 425315"/>
              <a:gd name="connsiteY5" fmla="*/ 440477 h 522888"/>
              <a:gd name="connsiteX6" fmla="*/ 69114 w 425315"/>
              <a:gd name="connsiteY6" fmla="*/ 485665 h 522888"/>
              <a:gd name="connsiteX7" fmla="*/ 42532 w 425315"/>
              <a:gd name="connsiteY7" fmla="*/ 522879 h 522888"/>
              <a:gd name="connsiteX8" fmla="*/ 5318 w 425315"/>
              <a:gd name="connsiteY8" fmla="*/ 488323 h 522888"/>
              <a:gd name="connsiteX9" fmla="*/ 13293 w 425315"/>
              <a:gd name="connsiteY9" fmla="*/ 405921 h 522888"/>
              <a:gd name="connsiteX10" fmla="*/ 124935 w 425315"/>
              <a:gd name="connsiteY10" fmla="*/ 262381 h 522888"/>
              <a:gd name="connsiteX11" fmla="*/ 316321 w 425315"/>
              <a:gd name="connsiteY11" fmla="*/ 70995 h 522888"/>
              <a:gd name="connsiteX12" fmla="*/ 329611 w 425315"/>
              <a:gd name="connsiteY12" fmla="*/ 36440 h 522888"/>
              <a:gd name="connsiteX13" fmla="*/ 329610 w 425315"/>
              <a:gd name="connsiteY13" fmla="*/ 4543 h 522888"/>
              <a:gd name="connsiteX0" fmla="*/ 329610 w 425345"/>
              <a:gd name="connsiteY0" fmla="*/ 18964 h 537309"/>
              <a:gd name="connsiteX1" fmla="*/ 380116 w 425345"/>
              <a:gd name="connsiteY1" fmla="*/ 355 h 537309"/>
              <a:gd name="connsiteX2" fmla="*/ 425304 w 425345"/>
              <a:gd name="connsiteY2" fmla="*/ 34912 h 537309"/>
              <a:gd name="connsiteX3" fmla="*/ 385432 w 425345"/>
              <a:gd name="connsiteY3" fmla="*/ 125288 h 537309"/>
              <a:gd name="connsiteX4" fmla="*/ 260500 w 425345"/>
              <a:gd name="connsiteY4" fmla="*/ 263512 h 537309"/>
              <a:gd name="connsiteX5" fmla="*/ 82404 w 425345"/>
              <a:gd name="connsiteY5" fmla="*/ 454898 h 537309"/>
              <a:gd name="connsiteX6" fmla="*/ 69114 w 425345"/>
              <a:gd name="connsiteY6" fmla="*/ 500086 h 537309"/>
              <a:gd name="connsiteX7" fmla="*/ 42532 w 425345"/>
              <a:gd name="connsiteY7" fmla="*/ 537300 h 537309"/>
              <a:gd name="connsiteX8" fmla="*/ 5318 w 425345"/>
              <a:gd name="connsiteY8" fmla="*/ 502744 h 537309"/>
              <a:gd name="connsiteX9" fmla="*/ 13293 w 425345"/>
              <a:gd name="connsiteY9" fmla="*/ 420342 h 537309"/>
              <a:gd name="connsiteX10" fmla="*/ 124935 w 425345"/>
              <a:gd name="connsiteY10" fmla="*/ 276802 h 537309"/>
              <a:gd name="connsiteX11" fmla="*/ 316321 w 425345"/>
              <a:gd name="connsiteY11" fmla="*/ 85416 h 537309"/>
              <a:gd name="connsiteX12" fmla="*/ 329611 w 425345"/>
              <a:gd name="connsiteY12" fmla="*/ 50861 h 537309"/>
              <a:gd name="connsiteX13" fmla="*/ 329610 w 425345"/>
              <a:gd name="connsiteY13" fmla="*/ 18964 h 537309"/>
              <a:gd name="connsiteX0" fmla="*/ 329610 w 425345"/>
              <a:gd name="connsiteY0" fmla="*/ 18913 h 537258"/>
              <a:gd name="connsiteX1" fmla="*/ 380116 w 425345"/>
              <a:gd name="connsiteY1" fmla="*/ 304 h 537258"/>
              <a:gd name="connsiteX2" fmla="*/ 425304 w 425345"/>
              <a:gd name="connsiteY2" fmla="*/ 34861 h 537258"/>
              <a:gd name="connsiteX3" fmla="*/ 385432 w 425345"/>
              <a:gd name="connsiteY3" fmla="*/ 125237 h 537258"/>
              <a:gd name="connsiteX4" fmla="*/ 260500 w 425345"/>
              <a:gd name="connsiteY4" fmla="*/ 263461 h 537258"/>
              <a:gd name="connsiteX5" fmla="*/ 82404 w 425345"/>
              <a:gd name="connsiteY5" fmla="*/ 454847 h 537258"/>
              <a:gd name="connsiteX6" fmla="*/ 69114 w 425345"/>
              <a:gd name="connsiteY6" fmla="*/ 500035 h 537258"/>
              <a:gd name="connsiteX7" fmla="*/ 42532 w 425345"/>
              <a:gd name="connsiteY7" fmla="*/ 537249 h 537258"/>
              <a:gd name="connsiteX8" fmla="*/ 5318 w 425345"/>
              <a:gd name="connsiteY8" fmla="*/ 502693 h 537258"/>
              <a:gd name="connsiteX9" fmla="*/ 13293 w 425345"/>
              <a:gd name="connsiteY9" fmla="*/ 420291 h 537258"/>
              <a:gd name="connsiteX10" fmla="*/ 124935 w 425345"/>
              <a:gd name="connsiteY10" fmla="*/ 276751 h 537258"/>
              <a:gd name="connsiteX11" fmla="*/ 316321 w 425345"/>
              <a:gd name="connsiteY11" fmla="*/ 85365 h 537258"/>
              <a:gd name="connsiteX12" fmla="*/ 300371 w 425345"/>
              <a:gd name="connsiteY12" fmla="*/ 34861 h 537258"/>
              <a:gd name="connsiteX13" fmla="*/ 329610 w 425345"/>
              <a:gd name="connsiteY13" fmla="*/ 18913 h 537258"/>
              <a:gd name="connsiteX0" fmla="*/ 358849 w 425345"/>
              <a:gd name="connsiteY0" fmla="*/ 11633 h 537952"/>
              <a:gd name="connsiteX1" fmla="*/ 380116 w 425345"/>
              <a:gd name="connsiteY1" fmla="*/ 998 h 537952"/>
              <a:gd name="connsiteX2" fmla="*/ 425304 w 425345"/>
              <a:gd name="connsiteY2" fmla="*/ 35555 h 537952"/>
              <a:gd name="connsiteX3" fmla="*/ 385432 w 425345"/>
              <a:gd name="connsiteY3" fmla="*/ 125931 h 537952"/>
              <a:gd name="connsiteX4" fmla="*/ 260500 w 425345"/>
              <a:gd name="connsiteY4" fmla="*/ 264155 h 537952"/>
              <a:gd name="connsiteX5" fmla="*/ 82404 w 425345"/>
              <a:gd name="connsiteY5" fmla="*/ 455541 h 537952"/>
              <a:gd name="connsiteX6" fmla="*/ 69114 w 425345"/>
              <a:gd name="connsiteY6" fmla="*/ 500729 h 537952"/>
              <a:gd name="connsiteX7" fmla="*/ 42532 w 425345"/>
              <a:gd name="connsiteY7" fmla="*/ 537943 h 537952"/>
              <a:gd name="connsiteX8" fmla="*/ 5318 w 425345"/>
              <a:gd name="connsiteY8" fmla="*/ 503387 h 537952"/>
              <a:gd name="connsiteX9" fmla="*/ 13293 w 425345"/>
              <a:gd name="connsiteY9" fmla="*/ 420985 h 537952"/>
              <a:gd name="connsiteX10" fmla="*/ 124935 w 425345"/>
              <a:gd name="connsiteY10" fmla="*/ 277445 h 537952"/>
              <a:gd name="connsiteX11" fmla="*/ 316321 w 425345"/>
              <a:gd name="connsiteY11" fmla="*/ 86059 h 537952"/>
              <a:gd name="connsiteX12" fmla="*/ 300371 w 425345"/>
              <a:gd name="connsiteY12" fmla="*/ 35555 h 537952"/>
              <a:gd name="connsiteX13" fmla="*/ 358849 w 425345"/>
              <a:gd name="connsiteY13" fmla="*/ 11633 h 537952"/>
              <a:gd name="connsiteX0" fmla="*/ 300371 w 425345"/>
              <a:gd name="connsiteY0" fmla="*/ 34557 h 536954"/>
              <a:gd name="connsiteX1" fmla="*/ 380116 w 425345"/>
              <a:gd name="connsiteY1" fmla="*/ 0 h 536954"/>
              <a:gd name="connsiteX2" fmla="*/ 425304 w 425345"/>
              <a:gd name="connsiteY2" fmla="*/ 34557 h 536954"/>
              <a:gd name="connsiteX3" fmla="*/ 385432 w 425345"/>
              <a:gd name="connsiteY3" fmla="*/ 124933 h 536954"/>
              <a:gd name="connsiteX4" fmla="*/ 260500 w 425345"/>
              <a:gd name="connsiteY4" fmla="*/ 263157 h 536954"/>
              <a:gd name="connsiteX5" fmla="*/ 82404 w 425345"/>
              <a:gd name="connsiteY5" fmla="*/ 454543 h 536954"/>
              <a:gd name="connsiteX6" fmla="*/ 69114 w 425345"/>
              <a:gd name="connsiteY6" fmla="*/ 499731 h 536954"/>
              <a:gd name="connsiteX7" fmla="*/ 42532 w 425345"/>
              <a:gd name="connsiteY7" fmla="*/ 536945 h 536954"/>
              <a:gd name="connsiteX8" fmla="*/ 5318 w 425345"/>
              <a:gd name="connsiteY8" fmla="*/ 502389 h 536954"/>
              <a:gd name="connsiteX9" fmla="*/ 13293 w 425345"/>
              <a:gd name="connsiteY9" fmla="*/ 419987 h 536954"/>
              <a:gd name="connsiteX10" fmla="*/ 124935 w 425345"/>
              <a:gd name="connsiteY10" fmla="*/ 276447 h 536954"/>
              <a:gd name="connsiteX11" fmla="*/ 316321 w 425345"/>
              <a:gd name="connsiteY11" fmla="*/ 85061 h 536954"/>
              <a:gd name="connsiteX12" fmla="*/ 300371 w 425345"/>
              <a:gd name="connsiteY12" fmla="*/ 34557 h 53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345" h="536954">
                <a:moveTo>
                  <a:pt x="300371" y="34557"/>
                </a:moveTo>
                <a:cubicBezTo>
                  <a:pt x="311003" y="20380"/>
                  <a:pt x="359294" y="0"/>
                  <a:pt x="380116" y="0"/>
                </a:cubicBezTo>
                <a:cubicBezTo>
                  <a:pt x="400938" y="0"/>
                  <a:pt x="424418" y="13735"/>
                  <a:pt x="425304" y="34557"/>
                </a:cubicBezTo>
                <a:cubicBezTo>
                  <a:pt x="426190" y="55379"/>
                  <a:pt x="412899" y="86833"/>
                  <a:pt x="385432" y="124933"/>
                </a:cubicBezTo>
                <a:cubicBezTo>
                  <a:pt x="357965" y="163033"/>
                  <a:pt x="311005" y="208222"/>
                  <a:pt x="260500" y="263157"/>
                </a:cubicBezTo>
                <a:cubicBezTo>
                  <a:pt x="209995" y="318092"/>
                  <a:pt x="114302" y="415114"/>
                  <a:pt x="82404" y="454543"/>
                </a:cubicBezTo>
                <a:cubicBezTo>
                  <a:pt x="50506" y="493972"/>
                  <a:pt x="75759" y="485997"/>
                  <a:pt x="69114" y="499731"/>
                </a:cubicBezTo>
                <a:cubicBezTo>
                  <a:pt x="62469" y="513465"/>
                  <a:pt x="53165" y="536502"/>
                  <a:pt x="42532" y="536945"/>
                </a:cubicBezTo>
                <a:cubicBezTo>
                  <a:pt x="31899" y="537388"/>
                  <a:pt x="10191" y="521882"/>
                  <a:pt x="5318" y="502389"/>
                </a:cubicBezTo>
                <a:cubicBezTo>
                  <a:pt x="445" y="482896"/>
                  <a:pt x="-6643" y="457644"/>
                  <a:pt x="13293" y="419987"/>
                </a:cubicBezTo>
                <a:cubicBezTo>
                  <a:pt x="33229" y="382330"/>
                  <a:pt x="74430" y="332268"/>
                  <a:pt x="124935" y="276447"/>
                </a:cubicBezTo>
                <a:cubicBezTo>
                  <a:pt x="175440" y="220626"/>
                  <a:pt x="282208" y="122718"/>
                  <a:pt x="316321" y="85061"/>
                </a:cubicBezTo>
                <a:cubicBezTo>
                  <a:pt x="350434" y="47404"/>
                  <a:pt x="289739" y="48734"/>
                  <a:pt x="300371" y="345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029932" y="3430575"/>
            <a:ext cx="1020762" cy="577850"/>
          </a:xfrm>
          <a:custGeom>
            <a:avLst/>
            <a:gdLst>
              <a:gd name="connsiteX0" fmla="*/ 954272 w 1019346"/>
              <a:gd name="connsiteY0" fmla="*/ 2788 h 583597"/>
              <a:gd name="connsiteX1" fmla="*/ 1004777 w 1019346"/>
              <a:gd name="connsiteY1" fmla="*/ 29369 h 583597"/>
              <a:gd name="connsiteX2" fmla="*/ 1015409 w 1019346"/>
              <a:gd name="connsiteY2" fmla="*/ 93165 h 583597"/>
              <a:gd name="connsiteX3" fmla="*/ 946298 w 1019346"/>
              <a:gd name="connsiteY3" fmla="*/ 196832 h 583597"/>
              <a:gd name="connsiteX4" fmla="*/ 738963 w 1019346"/>
              <a:gd name="connsiteY4" fmla="*/ 329739 h 583597"/>
              <a:gd name="connsiteX5" fmla="*/ 563526 w 1019346"/>
              <a:gd name="connsiteY5" fmla="*/ 404167 h 583597"/>
              <a:gd name="connsiteX6" fmla="*/ 499730 w 1019346"/>
              <a:gd name="connsiteY6" fmla="*/ 401509 h 583597"/>
              <a:gd name="connsiteX7" fmla="*/ 377456 w 1019346"/>
              <a:gd name="connsiteY7" fmla="*/ 446697 h 583597"/>
              <a:gd name="connsiteX8" fmla="*/ 188728 w 1019346"/>
              <a:gd name="connsiteY8" fmla="*/ 545048 h 583597"/>
              <a:gd name="connsiteX9" fmla="*/ 101009 w 1019346"/>
              <a:gd name="connsiteY9" fmla="*/ 579604 h 583597"/>
              <a:gd name="connsiteX10" fmla="*/ 0 w 1019346"/>
              <a:gd name="connsiteY10" fmla="*/ 579604 h 583597"/>
              <a:gd name="connsiteX11" fmla="*/ 18607 w 1019346"/>
              <a:gd name="connsiteY11" fmla="*/ 537074 h 583597"/>
              <a:gd name="connsiteX12" fmla="*/ 93035 w 1019346"/>
              <a:gd name="connsiteY12" fmla="*/ 534416 h 583597"/>
              <a:gd name="connsiteX13" fmla="*/ 172779 w 1019346"/>
              <a:gd name="connsiteY13" fmla="*/ 513151 h 583597"/>
              <a:gd name="connsiteX14" fmla="*/ 353533 w 1019346"/>
              <a:gd name="connsiteY14" fmla="*/ 420116 h 583597"/>
              <a:gd name="connsiteX15" fmla="*/ 462516 w 1019346"/>
              <a:gd name="connsiteY15" fmla="*/ 382902 h 583597"/>
              <a:gd name="connsiteX16" fmla="*/ 539602 w 1019346"/>
              <a:gd name="connsiteY16" fmla="*/ 366953 h 583597"/>
              <a:gd name="connsiteX17" fmla="*/ 584791 w 1019346"/>
              <a:gd name="connsiteY17" fmla="*/ 358979 h 583597"/>
              <a:gd name="connsiteX18" fmla="*/ 661877 w 1019346"/>
              <a:gd name="connsiteY18" fmla="*/ 324423 h 583597"/>
              <a:gd name="connsiteX19" fmla="*/ 861237 w 1019346"/>
              <a:gd name="connsiteY19" fmla="*/ 180883 h 583597"/>
              <a:gd name="connsiteX20" fmla="*/ 935665 w 1019346"/>
              <a:gd name="connsiteY20" fmla="*/ 93165 h 583597"/>
              <a:gd name="connsiteX21" fmla="*/ 954272 w 1019346"/>
              <a:gd name="connsiteY21" fmla="*/ 2788 h 583597"/>
              <a:gd name="connsiteX0" fmla="*/ 948956 w 1019504"/>
              <a:gd name="connsiteY0" fmla="*/ 10725 h 559636"/>
              <a:gd name="connsiteX1" fmla="*/ 1004777 w 1019504"/>
              <a:gd name="connsiteY1" fmla="*/ 5408 h 559636"/>
              <a:gd name="connsiteX2" fmla="*/ 1015409 w 1019504"/>
              <a:gd name="connsiteY2" fmla="*/ 69204 h 559636"/>
              <a:gd name="connsiteX3" fmla="*/ 946298 w 1019504"/>
              <a:gd name="connsiteY3" fmla="*/ 172871 h 559636"/>
              <a:gd name="connsiteX4" fmla="*/ 738963 w 1019504"/>
              <a:gd name="connsiteY4" fmla="*/ 305778 h 559636"/>
              <a:gd name="connsiteX5" fmla="*/ 563526 w 1019504"/>
              <a:gd name="connsiteY5" fmla="*/ 380206 h 559636"/>
              <a:gd name="connsiteX6" fmla="*/ 499730 w 1019504"/>
              <a:gd name="connsiteY6" fmla="*/ 377548 h 559636"/>
              <a:gd name="connsiteX7" fmla="*/ 377456 w 1019504"/>
              <a:gd name="connsiteY7" fmla="*/ 422736 h 559636"/>
              <a:gd name="connsiteX8" fmla="*/ 188728 w 1019504"/>
              <a:gd name="connsiteY8" fmla="*/ 521087 h 559636"/>
              <a:gd name="connsiteX9" fmla="*/ 101009 w 1019504"/>
              <a:gd name="connsiteY9" fmla="*/ 555643 h 559636"/>
              <a:gd name="connsiteX10" fmla="*/ 0 w 1019504"/>
              <a:gd name="connsiteY10" fmla="*/ 555643 h 559636"/>
              <a:gd name="connsiteX11" fmla="*/ 18607 w 1019504"/>
              <a:gd name="connsiteY11" fmla="*/ 513113 h 559636"/>
              <a:gd name="connsiteX12" fmla="*/ 93035 w 1019504"/>
              <a:gd name="connsiteY12" fmla="*/ 510455 h 559636"/>
              <a:gd name="connsiteX13" fmla="*/ 172779 w 1019504"/>
              <a:gd name="connsiteY13" fmla="*/ 489190 h 559636"/>
              <a:gd name="connsiteX14" fmla="*/ 353533 w 1019504"/>
              <a:gd name="connsiteY14" fmla="*/ 396155 h 559636"/>
              <a:gd name="connsiteX15" fmla="*/ 462516 w 1019504"/>
              <a:gd name="connsiteY15" fmla="*/ 358941 h 559636"/>
              <a:gd name="connsiteX16" fmla="*/ 539602 w 1019504"/>
              <a:gd name="connsiteY16" fmla="*/ 342992 h 559636"/>
              <a:gd name="connsiteX17" fmla="*/ 584791 w 1019504"/>
              <a:gd name="connsiteY17" fmla="*/ 335018 h 559636"/>
              <a:gd name="connsiteX18" fmla="*/ 661877 w 1019504"/>
              <a:gd name="connsiteY18" fmla="*/ 300462 h 559636"/>
              <a:gd name="connsiteX19" fmla="*/ 861237 w 1019504"/>
              <a:gd name="connsiteY19" fmla="*/ 156922 h 559636"/>
              <a:gd name="connsiteX20" fmla="*/ 935665 w 1019504"/>
              <a:gd name="connsiteY20" fmla="*/ 69204 h 559636"/>
              <a:gd name="connsiteX21" fmla="*/ 948956 w 1019504"/>
              <a:gd name="connsiteY21" fmla="*/ 10725 h 559636"/>
              <a:gd name="connsiteX0" fmla="*/ 951614 w 1019424"/>
              <a:gd name="connsiteY0" fmla="*/ 3528 h 576363"/>
              <a:gd name="connsiteX1" fmla="*/ 1004777 w 1019424"/>
              <a:gd name="connsiteY1" fmla="*/ 22135 h 576363"/>
              <a:gd name="connsiteX2" fmla="*/ 1015409 w 1019424"/>
              <a:gd name="connsiteY2" fmla="*/ 85931 h 576363"/>
              <a:gd name="connsiteX3" fmla="*/ 946298 w 1019424"/>
              <a:gd name="connsiteY3" fmla="*/ 189598 h 576363"/>
              <a:gd name="connsiteX4" fmla="*/ 738963 w 1019424"/>
              <a:gd name="connsiteY4" fmla="*/ 322505 h 576363"/>
              <a:gd name="connsiteX5" fmla="*/ 563526 w 1019424"/>
              <a:gd name="connsiteY5" fmla="*/ 396933 h 576363"/>
              <a:gd name="connsiteX6" fmla="*/ 499730 w 1019424"/>
              <a:gd name="connsiteY6" fmla="*/ 394275 h 576363"/>
              <a:gd name="connsiteX7" fmla="*/ 377456 w 1019424"/>
              <a:gd name="connsiteY7" fmla="*/ 439463 h 576363"/>
              <a:gd name="connsiteX8" fmla="*/ 188728 w 1019424"/>
              <a:gd name="connsiteY8" fmla="*/ 537814 h 576363"/>
              <a:gd name="connsiteX9" fmla="*/ 101009 w 1019424"/>
              <a:gd name="connsiteY9" fmla="*/ 572370 h 576363"/>
              <a:gd name="connsiteX10" fmla="*/ 0 w 1019424"/>
              <a:gd name="connsiteY10" fmla="*/ 572370 h 576363"/>
              <a:gd name="connsiteX11" fmla="*/ 18607 w 1019424"/>
              <a:gd name="connsiteY11" fmla="*/ 529840 h 576363"/>
              <a:gd name="connsiteX12" fmla="*/ 93035 w 1019424"/>
              <a:gd name="connsiteY12" fmla="*/ 527182 h 576363"/>
              <a:gd name="connsiteX13" fmla="*/ 172779 w 1019424"/>
              <a:gd name="connsiteY13" fmla="*/ 505917 h 576363"/>
              <a:gd name="connsiteX14" fmla="*/ 353533 w 1019424"/>
              <a:gd name="connsiteY14" fmla="*/ 412882 h 576363"/>
              <a:gd name="connsiteX15" fmla="*/ 462516 w 1019424"/>
              <a:gd name="connsiteY15" fmla="*/ 375668 h 576363"/>
              <a:gd name="connsiteX16" fmla="*/ 539602 w 1019424"/>
              <a:gd name="connsiteY16" fmla="*/ 359719 h 576363"/>
              <a:gd name="connsiteX17" fmla="*/ 584791 w 1019424"/>
              <a:gd name="connsiteY17" fmla="*/ 351745 h 576363"/>
              <a:gd name="connsiteX18" fmla="*/ 661877 w 1019424"/>
              <a:gd name="connsiteY18" fmla="*/ 317189 h 576363"/>
              <a:gd name="connsiteX19" fmla="*/ 861237 w 1019424"/>
              <a:gd name="connsiteY19" fmla="*/ 173649 h 576363"/>
              <a:gd name="connsiteX20" fmla="*/ 935665 w 1019424"/>
              <a:gd name="connsiteY20" fmla="*/ 85931 h 576363"/>
              <a:gd name="connsiteX21" fmla="*/ 951614 w 1019424"/>
              <a:gd name="connsiteY21" fmla="*/ 3528 h 57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19424" h="576363">
                <a:moveTo>
                  <a:pt x="951614" y="3528"/>
                </a:moveTo>
                <a:cubicBezTo>
                  <a:pt x="963133" y="-7105"/>
                  <a:pt x="994145" y="8401"/>
                  <a:pt x="1004777" y="22135"/>
                </a:cubicBezTo>
                <a:cubicBezTo>
                  <a:pt x="1015409" y="35869"/>
                  <a:pt x="1025156" y="58020"/>
                  <a:pt x="1015409" y="85931"/>
                </a:cubicBezTo>
                <a:cubicBezTo>
                  <a:pt x="1005662" y="113842"/>
                  <a:pt x="992372" y="150169"/>
                  <a:pt x="946298" y="189598"/>
                </a:cubicBezTo>
                <a:cubicBezTo>
                  <a:pt x="900224" y="229027"/>
                  <a:pt x="802758" y="287949"/>
                  <a:pt x="738963" y="322505"/>
                </a:cubicBezTo>
                <a:cubicBezTo>
                  <a:pt x="675168" y="357061"/>
                  <a:pt x="595424" y="388516"/>
                  <a:pt x="563526" y="396933"/>
                </a:cubicBezTo>
                <a:cubicBezTo>
                  <a:pt x="542261" y="396047"/>
                  <a:pt x="530742" y="387187"/>
                  <a:pt x="499730" y="394275"/>
                </a:cubicBezTo>
                <a:cubicBezTo>
                  <a:pt x="468718" y="401363"/>
                  <a:pt x="429290" y="415540"/>
                  <a:pt x="377456" y="439463"/>
                </a:cubicBezTo>
                <a:cubicBezTo>
                  <a:pt x="325622" y="463386"/>
                  <a:pt x="234802" y="515663"/>
                  <a:pt x="188728" y="537814"/>
                </a:cubicBezTo>
                <a:cubicBezTo>
                  <a:pt x="142654" y="559965"/>
                  <a:pt x="132464" y="566611"/>
                  <a:pt x="101009" y="572370"/>
                </a:cubicBezTo>
                <a:cubicBezTo>
                  <a:pt x="69554" y="578129"/>
                  <a:pt x="15506" y="577243"/>
                  <a:pt x="0" y="572370"/>
                </a:cubicBezTo>
                <a:cubicBezTo>
                  <a:pt x="6202" y="558193"/>
                  <a:pt x="2215" y="536042"/>
                  <a:pt x="18607" y="529840"/>
                </a:cubicBezTo>
                <a:lnTo>
                  <a:pt x="93035" y="527182"/>
                </a:lnTo>
                <a:cubicBezTo>
                  <a:pt x="118730" y="523195"/>
                  <a:pt x="129363" y="524967"/>
                  <a:pt x="172779" y="505917"/>
                </a:cubicBezTo>
                <a:cubicBezTo>
                  <a:pt x="216195" y="486867"/>
                  <a:pt x="305244" y="434590"/>
                  <a:pt x="353533" y="412882"/>
                </a:cubicBezTo>
                <a:cubicBezTo>
                  <a:pt x="401822" y="391174"/>
                  <a:pt x="431505" y="384528"/>
                  <a:pt x="462516" y="375668"/>
                </a:cubicBezTo>
                <a:cubicBezTo>
                  <a:pt x="493527" y="366808"/>
                  <a:pt x="519223" y="363706"/>
                  <a:pt x="539602" y="359719"/>
                </a:cubicBezTo>
                <a:cubicBezTo>
                  <a:pt x="559981" y="355732"/>
                  <a:pt x="564412" y="358833"/>
                  <a:pt x="584791" y="351745"/>
                </a:cubicBezTo>
                <a:cubicBezTo>
                  <a:pt x="605170" y="344657"/>
                  <a:pt x="615803" y="346872"/>
                  <a:pt x="661877" y="317189"/>
                </a:cubicBezTo>
                <a:cubicBezTo>
                  <a:pt x="707951" y="287506"/>
                  <a:pt x="815606" y="212192"/>
                  <a:pt x="861237" y="173649"/>
                </a:cubicBezTo>
                <a:cubicBezTo>
                  <a:pt x="906868" y="135106"/>
                  <a:pt x="920602" y="114285"/>
                  <a:pt x="935665" y="85931"/>
                </a:cubicBezTo>
                <a:cubicBezTo>
                  <a:pt x="950728" y="57577"/>
                  <a:pt x="940095" y="14161"/>
                  <a:pt x="951614" y="35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509357" y="3430575"/>
            <a:ext cx="488950" cy="587375"/>
          </a:xfrm>
          <a:custGeom>
            <a:avLst/>
            <a:gdLst>
              <a:gd name="connsiteX0" fmla="*/ 476180 w 476672"/>
              <a:gd name="connsiteY0" fmla="*/ 1468 h 586833"/>
              <a:gd name="connsiteX1" fmla="*/ 396436 w 476672"/>
              <a:gd name="connsiteY1" fmla="*/ 14759 h 586833"/>
              <a:gd name="connsiteX2" fmla="*/ 316692 w 476672"/>
              <a:gd name="connsiteY2" fmla="*/ 62605 h 586833"/>
              <a:gd name="connsiteX3" fmla="*/ 175810 w 476672"/>
              <a:gd name="connsiteY3" fmla="*/ 171589 h 586833"/>
              <a:gd name="connsiteX4" fmla="*/ 42903 w 476672"/>
              <a:gd name="connsiteY4" fmla="*/ 328419 h 586833"/>
              <a:gd name="connsiteX5" fmla="*/ 373 w 476672"/>
              <a:gd name="connsiteY5" fmla="*/ 482592 h 586833"/>
              <a:gd name="connsiteX6" fmla="*/ 61510 w 476672"/>
              <a:gd name="connsiteY6" fmla="*/ 578285 h 586833"/>
              <a:gd name="connsiteX7" fmla="*/ 258213 w 476672"/>
              <a:gd name="connsiteY7" fmla="*/ 578285 h 586833"/>
              <a:gd name="connsiteX8" fmla="*/ 231631 w 476672"/>
              <a:gd name="connsiteY8" fmla="*/ 543729 h 586833"/>
              <a:gd name="connsiteX9" fmla="*/ 141254 w 476672"/>
              <a:gd name="connsiteY9" fmla="*/ 538412 h 586833"/>
              <a:gd name="connsiteX10" fmla="*/ 96066 w 476672"/>
              <a:gd name="connsiteY10" fmla="*/ 469301 h 586833"/>
              <a:gd name="connsiteX11" fmla="*/ 170494 w 476672"/>
              <a:gd name="connsiteY11" fmla="*/ 272598 h 586833"/>
              <a:gd name="connsiteX12" fmla="*/ 337957 w 476672"/>
              <a:gd name="connsiteY12" fmla="*/ 97161 h 586833"/>
              <a:gd name="connsiteX13" fmla="*/ 425675 w 476672"/>
              <a:gd name="connsiteY13" fmla="*/ 43998 h 586833"/>
              <a:gd name="connsiteX14" fmla="*/ 476180 w 476672"/>
              <a:gd name="connsiteY14" fmla="*/ 1468 h 586833"/>
              <a:gd name="connsiteX0" fmla="*/ 476180 w 489195"/>
              <a:gd name="connsiteY0" fmla="*/ 802 h 586167"/>
              <a:gd name="connsiteX1" fmla="*/ 396436 w 489195"/>
              <a:gd name="connsiteY1" fmla="*/ 14093 h 586167"/>
              <a:gd name="connsiteX2" fmla="*/ 316692 w 489195"/>
              <a:gd name="connsiteY2" fmla="*/ 61939 h 586167"/>
              <a:gd name="connsiteX3" fmla="*/ 175810 w 489195"/>
              <a:gd name="connsiteY3" fmla="*/ 170923 h 586167"/>
              <a:gd name="connsiteX4" fmla="*/ 42903 w 489195"/>
              <a:gd name="connsiteY4" fmla="*/ 327753 h 586167"/>
              <a:gd name="connsiteX5" fmla="*/ 373 w 489195"/>
              <a:gd name="connsiteY5" fmla="*/ 481926 h 586167"/>
              <a:gd name="connsiteX6" fmla="*/ 61510 w 489195"/>
              <a:gd name="connsiteY6" fmla="*/ 577619 h 586167"/>
              <a:gd name="connsiteX7" fmla="*/ 258213 w 489195"/>
              <a:gd name="connsiteY7" fmla="*/ 577619 h 586167"/>
              <a:gd name="connsiteX8" fmla="*/ 231631 w 489195"/>
              <a:gd name="connsiteY8" fmla="*/ 543063 h 586167"/>
              <a:gd name="connsiteX9" fmla="*/ 141254 w 489195"/>
              <a:gd name="connsiteY9" fmla="*/ 537746 h 586167"/>
              <a:gd name="connsiteX10" fmla="*/ 96066 w 489195"/>
              <a:gd name="connsiteY10" fmla="*/ 468635 h 586167"/>
              <a:gd name="connsiteX11" fmla="*/ 170494 w 489195"/>
              <a:gd name="connsiteY11" fmla="*/ 271932 h 586167"/>
              <a:gd name="connsiteX12" fmla="*/ 337957 w 489195"/>
              <a:gd name="connsiteY12" fmla="*/ 96495 h 586167"/>
              <a:gd name="connsiteX13" fmla="*/ 425675 w 489195"/>
              <a:gd name="connsiteY13" fmla="*/ 43332 h 586167"/>
              <a:gd name="connsiteX14" fmla="*/ 484154 w 489195"/>
              <a:gd name="connsiteY14" fmla="*/ 32700 h 586167"/>
              <a:gd name="connsiteX15" fmla="*/ 476180 w 489195"/>
              <a:gd name="connsiteY15" fmla="*/ 802 h 586167"/>
              <a:gd name="connsiteX0" fmla="*/ 476180 w 489195"/>
              <a:gd name="connsiteY0" fmla="*/ 802 h 590327"/>
              <a:gd name="connsiteX1" fmla="*/ 396436 w 489195"/>
              <a:gd name="connsiteY1" fmla="*/ 14093 h 590327"/>
              <a:gd name="connsiteX2" fmla="*/ 316692 w 489195"/>
              <a:gd name="connsiteY2" fmla="*/ 61939 h 590327"/>
              <a:gd name="connsiteX3" fmla="*/ 175810 w 489195"/>
              <a:gd name="connsiteY3" fmla="*/ 170923 h 590327"/>
              <a:gd name="connsiteX4" fmla="*/ 42903 w 489195"/>
              <a:gd name="connsiteY4" fmla="*/ 327753 h 590327"/>
              <a:gd name="connsiteX5" fmla="*/ 373 w 489195"/>
              <a:gd name="connsiteY5" fmla="*/ 481926 h 590327"/>
              <a:gd name="connsiteX6" fmla="*/ 61510 w 489195"/>
              <a:gd name="connsiteY6" fmla="*/ 577619 h 590327"/>
              <a:gd name="connsiteX7" fmla="*/ 234289 w 489195"/>
              <a:gd name="connsiteY7" fmla="*/ 585594 h 590327"/>
              <a:gd name="connsiteX8" fmla="*/ 231631 w 489195"/>
              <a:gd name="connsiteY8" fmla="*/ 543063 h 590327"/>
              <a:gd name="connsiteX9" fmla="*/ 141254 w 489195"/>
              <a:gd name="connsiteY9" fmla="*/ 537746 h 590327"/>
              <a:gd name="connsiteX10" fmla="*/ 96066 w 489195"/>
              <a:gd name="connsiteY10" fmla="*/ 468635 h 590327"/>
              <a:gd name="connsiteX11" fmla="*/ 170494 w 489195"/>
              <a:gd name="connsiteY11" fmla="*/ 271932 h 590327"/>
              <a:gd name="connsiteX12" fmla="*/ 337957 w 489195"/>
              <a:gd name="connsiteY12" fmla="*/ 96495 h 590327"/>
              <a:gd name="connsiteX13" fmla="*/ 425675 w 489195"/>
              <a:gd name="connsiteY13" fmla="*/ 43332 h 590327"/>
              <a:gd name="connsiteX14" fmla="*/ 484154 w 489195"/>
              <a:gd name="connsiteY14" fmla="*/ 32700 h 590327"/>
              <a:gd name="connsiteX15" fmla="*/ 476180 w 489195"/>
              <a:gd name="connsiteY15" fmla="*/ 802 h 590327"/>
              <a:gd name="connsiteX0" fmla="*/ 476180 w 489195"/>
              <a:gd name="connsiteY0" fmla="*/ 802 h 582158"/>
              <a:gd name="connsiteX1" fmla="*/ 396436 w 489195"/>
              <a:gd name="connsiteY1" fmla="*/ 14093 h 582158"/>
              <a:gd name="connsiteX2" fmla="*/ 316692 w 489195"/>
              <a:gd name="connsiteY2" fmla="*/ 61939 h 582158"/>
              <a:gd name="connsiteX3" fmla="*/ 175810 w 489195"/>
              <a:gd name="connsiteY3" fmla="*/ 170923 h 582158"/>
              <a:gd name="connsiteX4" fmla="*/ 42903 w 489195"/>
              <a:gd name="connsiteY4" fmla="*/ 327753 h 582158"/>
              <a:gd name="connsiteX5" fmla="*/ 373 w 489195"/>
              <a:gd name="connsiteY5" fmla="*/ 481926 h 582158"/>
              <a:gd name="connsiteX6" fmla="*/ 61510 w 489195"/>
              <a:gd name="connsiteY6" fmla="*/ 577619 h 582158"/>
              <a:gd name="connsiteX7" fmla="*/ 234289 w 489195"/>
              <a:gd name="connsiteY7" fmla="*/ 564329 h 582158"/>
              <a:gd name="connsiteX8" fmla="*/ 231631 w 489195"/>
              <a:gd name="connsiteY8" fmla="*/ 543063 h 582158"/>
              <a:gd name="connsiteX9" fmla="*/ 141254 w 489195"/>
              <a:gd name="connsiteY9" fmla="*/ 537746 h 582158"/>
              <a:gd name="connsiteX10" fmla="*/ 96066 w 489195"/>
              <a:gd name="connsiteY10" fmla="*/ 468635 h 582158"/>
              <a:gd name="connsiteX11" fmla="*/ 170494 w 489195"/>
              <a:gd name="connsiteY11" fmla="*/ 271932 h 582158"/>
              <a:gd name="connsiteX12" fmla="*/ 337957 w 489195"/>
              <a:gd name="connsiteY12" fmla="*/ 96495 h 582158"/>
              <a:gd name="connsiteX13" fmla="*/ 425675 w 489195"/>
              <a:gd name="connsiteY13" fmla="*/ 43332 h 582158"/>
              <a:gd name="connsiteX14" fmla="*/ 484154 w 489195"/>
              <a:gd name="connsiteY14" fmla="*/ 32700 h 582158"/>
              <a:gd name="connsiteX15" fmla="*/ 476180 w 489195"/>
              <a:gd name="connsiteY15" fmla="*/ 802 h 582158"/>
              <a:gd name="connsiteX0" fmla="*/ 476180 w 489195"/>
              <a:gd name="connsiteY0" fmla="*/ 802 h 585126"/>
              <a:gd name="connsiteX1" fmla="*/ 396436 w 489195"/>
              <a:gd name="connsiteY1" fmla="*/ 14093 h 585126"/>
              <a:gd name="connsiteX2" fmla="*/ 316692 w 489195"/>
              <a:gd name="connsiteY2" fmla="*/ 61939 h 585126"/>
              <a:gd name="connsiteX3" fmla="*/ 175810 w 489195"/>
              <a:gd name="connsiteY3" fmla="*/ 170923 h 585126"/>
              <a:gd name="connsiteX4" fmla="*/ 42903 w 489195"/>
              <a:gd name="connsiteY4" fmla="*/ 327753 h 585126"/>
              <a:gd name="connsiteX5" fmla="*/ 373 w 489195"/>
              <a:gd name="connsiteY5" fmla="*/ 481926 h 585126"/>
              <a:gd name="connsiteX6" fmla="*/ 61510 w 489195"/>
              <a:gd name="connsiteY6" fmla="*/ 577619 h 585126"/>
              <a:gd name="connsiteX7" fmla="*/ 234289 w 489195"/>
              <a:gd name="connsiteY7" fmla="*/ 574961 h 585126"/>
              <a:gd name="connsiteX8" fmla="*/ 231631 w 489195"/>
              <a:gd name="connsiteY8" fmla="*/ 543063 h 585126"/>
              <a:gd name="connsiteX9" fmla="*/ 141254 w 489195"/>
              <a:gd name="connsiteY9" fmla="*/ 537746 h 585126"/>
              <a:gd name="connsiteX10" fmla="*/ 96066 w 489195"/>
              <a:gd name="connsiteY10" fmla="*/ 468635 h 585126"/>
              <a:gd name="connsiteX11" fmla="*/ 170494 w 489195"/>
              <a:gd name="connsiteY11" fmla="*/ 271932 h 585126"/>
              <a:gd name="connsiteX12" fmla="*/ 337957 w 489195"/>
              <a:gd name="connsiteY12" fmla="*/ 96495 h 585126"/>
              <a:gd name="connsiteX13" fmla="*/ 425675 w 489195"/>
              <a:gd name="connsiteY13" fmla="*/ 43332 h 585126"/>
              <a:gd name="connsiteX14" fmla="*/ 484154 w 489195"/>
              <a:gd name="connsiteY14" fmla="*/ 32700 h 585126"/>
              <a:gd name="connsiteX15" fmla="*/ 476180 w 489195"/>
              <a:gd name="connsiteY15" fmla="*/ 802 h 585126"/>
              <a:gd name="connsiteX0" fmla="*/ 476180 w 489195"/>
              <a:gd name="connsiteY0" fmla="*/ 802 h 586167"/>
              <a:gd name="connsiteX1" fmla="*/ 396436 w 489195"/>
              <a:gd name="connsiteY1" fmla="*/ 14093 h 586167"/>
              <a:gd name="connsiteX2" fmla="*/ 316692 w 489195"/>
              <a:gd name="connsiteY2" fmla="*/ 61939 h 586167"/>
              <a:gd name="connsiteX3" fmla="*/ 175810 w 489195"/>
              <a:gd name="connsiteY3" fmla="*/ 170923 h 586167"/>
              <a:gd name="connsiteX4" fmla="*/ 42903 w 489195"/>
              <a:gd name="connsiteY4" fmla="*/ 327753 h 586167"/>
              <a:gd name="connsiteX5" fmla="*/ 373 w 489195"/>
              <a:gd name="connsiteY5" fmla="*/ 481926 h 586167"/>
              <a:gd name="connsiteX6" fmla="*/ 61510 w 489195"/>
              <a:gd name="connsiteY6" fmla="*/ 577619 h 586167"/>
              <a:gd name="connsiteX7" fmla="*/ 223657 w 489195"/>
              <a:gd name="connsiteY7" fmla="*/ 577619 h 586167"/>
              <a:gd name="connsiteX8" fmla="*/ 231631 w 489195"/>
              <a:gd name="connsiteY8" fmla="*/ 543063 h 586167"/>
              <a:gd name="connsiteX9" fmla="*/ 141254 w 489195"/>
              <a:gd name="connsiteY9" fmla="*/ 537746 h 586167"/>
              <a:gd name="connsiteX10" fmla="*/ 96066 w 489195"/>
              <a:gd name="connsiteY10" fmla="*/ 468635 h 586167"/>
              <a:gd name="connsiteX11" fmla="*/ 170494 w 489195"/>
              <a:gd name="connsiteY11" fmla="*/ 271932 h 586167"/>
              <a:gd name="connsiteX12" fmla="*/ 337957 w 489195"/>
              <a:gd name="connsiteY12" fmla="*/ 96495 h 586167"/>
              <a:gd name="connsiteX13" fmla="*/ 425675 w 489195"/>
              <a:gd name="connsiteY13" fmla="*/ 43332 h 586167"/>
              <a:gd name="connsiteX14" fmla="*/ 484154 w 489195"/>
              <a:gd name="connsiteY14" fmla="*/ 32700 h 586167"/>
              <a:gd name="connsiteX15" fmla="*/ 476180 w 489195"/>
              <a:gd name="connsiteY15" fmla="*/ 802 h 58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195" h="586167">
                <a:moveTo>
                  <a:pt x="476180" y="802"/>
                </a:moveTo>
                <a:cubicBezTo>
                  <a:pt x="461560" y="-2299"/>
                  <a:pt x="423017" y="3904"/>
                  <a:pt x="396436" y="14093"/>
                </a:cubicBezTo>
                <a:cubicBezTo>
                  <a:pt x="369855" y="24283"/>
                  <a:pt x="353463" y="35801"/>
                  <a:pt x="316692" y="61939"/>
                </a:cubicBezTo>
                <a:cubicBezTo>
                  <a:pt x="279921" y="88077"/>
                  <a:pt x="221441" y="126621"/>
                  <a:pt x="175810" y="170923"/>
                </a:cubicBezTo>
                <a:cubicBezTo>
                  <a:pt x="130179" y="215225"/>
                  <a:pt x="72142" y="275919"/>
                  <a:pt x="42903" y="327753"/>
                </a:cubicBezTo>
                <a:cubicBezTo>
                  <a:pt x="13663" y="379587"/>
                  <a:pt x="-2728" y="440282"/>
                  <a:pt x="373" y="481926"/>
                </a:cubicBezTo>
                <a:cubicBezTo>
                  <a:pt x="3474" y="523570"/>
                  <a:pt x="24296" y="561670"/>
                  <a:pt x="61510" y="577619"/>
                </a:cubicBezTo>
                <a:cubicBezTo>
                  <a:pt x="98724" y="593568"/>
                  <a:pt x="195304" y="583378"/>
                  <a:pt x="223657" y="577619"/>
                </a:cubicBezTo>
                <a:cubicBezTo>
                  <a:pt x="252010" y="571860"/>
                  <a:pt x="245365" y="549709"/>
                  <a:pt x="231631" y="543063"/>
                </a:cubicBezTo>
                <a:cubicBezTo>
                  <a:pt x="217897" y="536418"/>
                  <a:pt x="163848" y="550151"/>
                  <a:pt x="141254" y="537746"/>
                </a:cubicBezTo>
                <a:cubicBezTo>
                  <a:pt x="118660" y="525341"/>
                  <a:pt x="91193" y="512937"/>
                  <a:pt x="96066" y="468635"/>
                </a:cubicBezTo>
                <a:cubicBezTo>
                  <a:pt x="100939" y="424333"/>
                  <a:pt x="130179" y="333955"/>
                  <a:pt x="170494" y="271932"/>
                </a:cubicBezTo>
                <a:cubicBezTo>
                  <a:pt x="210809" y="209909"/>
                  <a:pt x="295427" y="134595"/>
                  <a:pt x="337957" y="96495"/>
                </a:cubicBezTo>
                <a:cubicBezTo>
                  <a:pt x="380487" y="58395"/>
                  <a:pt x="401309" y="53964"/>
                  <a:pt x="425675" y="43332"/>
                </a:cubicBezTo>
                <a:cubicBezTo>
                  <a:pt x="450041" y="32700"/>
                  <a:pt x="475737" y="39788"/>
                  <a:pt x="484154" y="32700"/>
                </a:cubicBezTo>
                <a:cubicBezTo>
                  <a:pt x="492571" y="25612"/>
                  <a:pt x="490800" y="3903"/>
                  <a:pt x="476180" y="8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852382" y="2663812"/>
            <a:ext cx="1150937" cy="366713"/>
          </a:xfrm>
          <a:custGeom>
            <a:avLst/>
            <a:gdLst>
              <a:gd name="connsiteX0" fmla="*/ 1064419 w 1133475"/>
              <a:gd name="connsiteY0" fmla="*/ 112528 h 360651"/>
              <a:gd name="connsiteX1" fmla="*/ 1133475 w 1133475"/>
              <a:gd name="connsiteY1" fmla="*/ 110147 h 360651"/>
              <a:gd name="connsiteX2" fmla="*/ 1116806 w 1133475"/>
              <a:gd name="connsiteY2" fmla="*/ 72047 h 360651"/>
              <a:gd name="connsiteX3" fmla="*/ 1073944 w 1133475"/>
              <a:gd name="connsiteY3" fmla="*/ 36328 h 360651"/>
              <a:gd name="connsiteX4" fmla="*/ 1002506 w 1133475"/>
              <a:gd name="connsiteY4" fmla="*/ 5372 h 360651"/>
              <a:gd name="connsiteX5" fmla="*/ 871538 w 1133475"/>
              <a:gd name="connsiteY5" fmla="*/ 2990 h 360651"/>
              <a:gd name="connsiteX6" fmla="*/ 573881 w 1133475"/>
              <a:gd name="connsiteY6" fmla="*/ 36328 h 360651"/>
              <a:gd name="connsiteX7" fmla="*/ 326231 w 1133475"/>
              <a:gd name="connsiteY7" fmla="*/ 103003 h 360651"/>
              <a:gd name="connsiteX8" fmla="*/ 135731 w 1133475"/>
              <a:gd name="connsiteY8" fmla="*/ 183965 h 360651"/>
              <a:gd name="connsiteX9" fmla="*/ 21431 w 1133475"/>
              <a:gd name="connsiteY9" fmla="*/ 286359 h 360651"/>
              <a:gd name="connsiteX10" fmla="*/ 0 w 1133475"/>
              <a:gd name="connsiteY10" fmla="*/ 331603 h 360651"/>
              <a:gd name="connsiteX11" fmla="*/ 2381 w 1133475"/>
              <a:gd name="connsiteY11" fmla="*/ 360178 h 360651"/>
              <a:gd name="connsiteX12" fmla="*/ 76200 w 1133475"/>
              <a:gd name="connsiteY12" fmla="*/ 357797 h 360651"/>
              <a:gd name="connsiteX13" fmla="*/ 102394 w 1133475"/>
              <a:gd name="connsiteY13" fmla="*/ 322078 h 360651"/>
              <a:gd name="connsiteX14" fmla="*/ 216694 w 1133475"/>
              <a:gd name="connsiteY14" fmla="*/ 257784 h 360651"/>
              <a:gd name="connsiteX15" fmla="*/ 323850 w 1133475"/>
              <a:gd name="connsiteY15" fmla="*/ 217303 h 360651"/>
              <a:gd name="connsiteX16" fmla="*/ 428625 w 1133475"/>
              <a:gd name="connsiteY16" fmla="*/ 179203 h 360651"/>
              <a:gd name="connsiteX17" fmla="*/ 566738 w 1133475"/>
              <a:gd name="connsiteY17" fmla="*/ 141103 h 360651"/>
              <a:gd name="connsiteX18" fmla="*/ 683419 w 1133475"/>
              <a:gd name="connsiteY18" fmla="*/ 114909 h 360651"/>
              <a:gd name="connsiteX19" fmla="*/ 854869 w 1133475"/>
              <a:gd name="connsiteY19" fmla="*/ 95859 h 360651"/>
              <a:gd name="connsiteX20" fmla="*/ 1064419 w 1133475"/>
              <a:gd name="connsiteY20" fmla="*/ 112528 h 360651"/>
              <a:gd name="connsiteX0" fmla="*/ 1064419 w 1133475"/>
              <a:gd name="connsiteY0" fmla="*/ 116260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64419 w 1133475"/>
              <a:gd name="connsiteY20" fmla="*/ 116260 h 364383"/>
              <a:gd name="connsiteX0" fmla="*/ 1052513 w 1133475"/>
              <a:gd name="connsiteY0" fmla="*/ 97210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52513 w 1133475"/>
              <a:gd name="connsiteY20" fmla="*/ 97210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62038 w 1133475"/>
              <a:gd name="connsiteY20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914400 w 1133475"/>
              <a:gd name="connsiteY20" fmla="*/ 80541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995362 w 1133475"/>
              <a:gd name="connsiteY20" fmla="*/ 94829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47750 w 1133475"/>
              <a:gd name="connsiteY20" fmla="*/ 75779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16794 w 1133475"/>
              <a:gd name="connsiteY20" fmla="*/ 94829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16794 w 1133475"/>
              <a:gd name="connsiteY20" fmla="*/ 92448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14413 w 1133475"/>
              <a:gd name="connsiteY20" fmla="*/ 97211 h 364383"/>
              <a:gd name="connsiteX21" fmla="*/ 1062038 w 1133475"/>
              <a:gd name="connsiteY21" fmla="*/ 109116 h 364383"/>
              <a:gd name="connsiteX0" fmla="*/ 1083469 w 1133475"/>
              <a:gd name="connsiteY0" fmla="*/ 116260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14413 w 1133475"/>
              <a:gd name="connsiteY20" fmla="*/ 97211 h 364383"/>
              <a:gd name="connsiteX21" fmla="*/ 1083469 w 1133475"/>
              <a:gd name="connsiteY21" fmla="*/ 116260 h 364383"/>
              <a:gd name="connsiteX0" fmla="*/ 1084401 w 1134407"/>
              <a:gd name="connsiteY0" fmla="*/ 116260 h 364383"/>
              <a:gd name="connsiteX1" fmla="*/ 1134407 w 1134407"/>
              <a:gd name="connsiteY1" fmla="*/ 113879 h 364383"/>
              <a:gd name="connsiteX2" fmla="*/ 1117738 w 1134407"/>
              <a:gd name="connsiteY2" fmla="*/ 75779 h 364383"/>
              <a:gd name="connsiteX3" fmla="*/ 1074876 w 1134407"/>
              <a:gd name="connsiteY3" fmla="*/ 40060 h 364383"/>
              <a:gd name="connsiteX4" fmla="*/ 1003438 w 1134407"/>
              <a:gd name="connsiteY4" fmla="*/ 9104 h 364383"/>
              <a:gd name="connsiteX5" fmla="*/ 870089 w 1134407"/>
              <a:gd name="connsiteY5" fmla="*/ 1959 h 364383"/>
              <a:gd name="connsiteX6" fmla="*/ 574813 w 1134407"/>
              <a:gd name="connsiteY6" fmla="*/ 40060 h 364383"/>
              <a:gd name="connsiteX7" fmla="*/ 327163 w 1134407"/>
              <a:gd name="connsiteY7" fmla="*/ 106735 h 364383"/>
              <a:gd name="connsiteX8" fmla="*/ 136663 w 1134407"/>
              <a:gd name="connsiteY8" fmla="*/ 187697 h 364383"/>
              <a:gd name="connsiteX9" fmla="*/ 13654 w 1134407"/>
              <a:gd name="connsiteY9" fmla="*/ 287188 h 364383"/>
              <a:gd name="connsiteX10" fmla="*/ 932 w 1134407"/>
              <a:gd name="connsiteY10" fmla="*/ 335335 h 364383"/>
              <a:gd name="connsiteX11" fmla="*/ 3313 w 1134407"/>
              <a:gd name="connsiteY11" fmla="*/ 363910 h 364383"/>
              <a:gd name="connsiteX12" fmla="*/ 77132 w 1134407"/>
              <a:gd name="connsiteY12" fmla="*/ 361529 h 364383"/>
              <a:gd name="connsiteX13" fmla="*/ 103326 w 1134407"/>
              <a:gd name="connsiteY13" fmla="*/ 325810 h 364383"/>
              <a:gd name="connsiteX14" fmla="*/ 217626 w 1134407"/>
              <a:gd name="connsiteY14" fmla="*/ 261516 h 364383"/>
              <a:gd name="connsiteX15" fmla="*/ 324782 w 1134407"/>
              <a:gd name="connsiteY15" fmla="*/ 221035 h 364383"/>
              <a:gd name="connsiteX16" fmla="*/ 429557 w 1134407"/>
              <a:gd name="connsiteY16" fmla="*/ 182935 h 364383"/>
              <a:gd name="connsiteX17" fmla="*/ 567670 w 1134407"/>
              <a:gd name="connsiteY17" fmla="*/ 144835 h 364383"/>
              <a:gd name="connsiteX18" fmla="*/ 684351 w 1134407"/>
              <a:gd name="connsiteY18" fmla="*/ 118641 h 364383"/>
              <a:gd name="connsiteX19" fmla="*/ 855801 w 1134407"/>
              <a:gd name="connsiteY19" fmla="*/ 99591 h 364383"/>
              <a:gd name="connsiteX20" fmla="*/ 1015345 w 1134407"/>
              <a:gd name="connsiteY20" fmla="*/ 97211 h 364383"/>
              <a:gd name="connsiteX21" fmla="*/ 1084401 w 1134407"/>
              <a:gd name="connsiteY21" fmla="*/ 116260 h 364383"/>
              <a:gd name="connsiteX0" fmla="*/ 1086372 w 1136378"/>
              <a:gd name="connsiteY0" fmla="*/ 116260 h 364383"/>
              <a:gd name="connsiteX1" fmla="*/ 1136378 w 1136378"/>
              <a:gd name="connsiteY1" fmla="*/ 113879 h 364383"/>
              <a:gd name="connsiteX2" fmla="*/ 1119709 w 1136378"/>
              <a:gd name="connsiteY2" fmla="*/ 75779 h 364383"/>
              <a:gd name="connsiteX3" fmla="*/ 1076847 w 1136378"/>
              <a:gd name="connsiteY3" fmla="*/ 40060 h 364383"/>
              <a:gd name="connsiteX4" fmla="*/ 1005409 w 1136378"/>
              <a:gd name="connsiteY4" fmla="*/ 9104 h 364383"/>
              <a:gd name="connsiteX5" fmla="*/ 872060 w 1136378"/>
              <a:gd name="connsiteY5" fmla="*/ 1959 h 364383"/>
              <a:gd name="connsiteX6" fmla="*/ 576784 w 1136378"/>
              <a:gd name="connsiteY6" fmla="*/ 40060 h 364383"/>
              <a:gd name="connsiteX7" fmla="*/ 329134 w 1136378"/>
              <a:gd name="connsiteY7" fmla="*/ 106735 h 364383"/>
              <a:gd name="connsiteX8" fmla="*/ 138634 w 1136378"/>
              <a:gd name="connsiteY8" fmla="*/ 187697 h 364383"/>
              <a:gd name="connsiteX9" fmla="*/ 15625 w 1136378"/>
              <a:gd name="connsiteY9" fmla="*/ 287188 h 364383"/>
              <a:gd name="connsiteX10" fmla="*/ 0 w 1136378"/>
              <a:gd name="connsiteY10" fmla="*/ 338238 h 364383"/>
              <a:gd name="connsiteX11" fmla="*/ 5284 w 1136378"/>
              <a:gd name="connsiteY11" fmla="*/ 363910 h 364383"/>
              <a:gd name="connsiteX12" fmla="*/ 79103 w 1136378"/>
              <a:gd name="connsiteY12" fmla="*/ 361529 h 364383"/>
              <a:gd name="connsiteX13" fmla="*/ 105297 w 1136378"/>
              <a:gd name="connsiteY13" fmla="*/ 325810 h 364383"/>
              <a:gd name="connsiteX14" fmla="*/ 219597 w 1136378"/>
              <a:gd name="connsiteY14" fmla="*/ 261516 h 364383"/>
              <a:gd name="connsiteX15" fmla="*/ 326753 w 1136378"/>
              <a:gd name="connsiteY15" fmla="*/ 221035 h 364383"/>
              <a:gd name="connsiteX16" fmla="*/ 431528 w 1136378"/>
              <a:gd name="connsiteY16" fmla="*/ 182935 h 364383"/>
              <a:gd name="connsiteX17" fmla="*/ 569641 w 1136378"/>
              <a:gd name="connsiteY17" fmla="*/ 144835 h 364383"/>
              <a:gd name="connsiteX18" fmla="*/ 686322 w 1136378"/>
              <a:gd name="connsiteY18" fmla="*/ 118641 h 364383"/>
              <a:gd name="connsiteX19" fmla="*/ 857772 w 1136378"/>
              <a:gd name="connsiteY19" fmla="*/ 99591 h 364383"/>
              <a:gd name="connsiteX20" fmla="*/ 1017316 w 1136378"/>
              <a:gd name="connsiteY20" fmla="*/ 97211 h 364383"/>
              <a:gd name="connsiteX21" fmla="*/ 1086372 w 1136378"/>
              <a:gd name="connsiteY21" fmla="*/ 116260 h 364383"/>
              <a:gd name="connsiteX0" fmla="*/ 1095603 w 1145609"/>
              <a:gd name="connsiteY0" fmla="*/ 116260 h 364383"/>
              <a:gd name="connsiteX1" fmla="*/ 1145609 w 1145609"/>
              <a:gd name="connsiteY1" fmla="*/ 113879 h 364383"/>
              <a:gd name="connsiteX2" fmla="*/ 1128940 w 1145609"/>
              <a:gd name="connsiteY2" fmla="*/ 75779 h 364383"/>
              <a:gd name="connsiteX3" fmla="*/ 1086078 w 1145609"/>
              <a:gd name="connsiteY3" fmla="*/ 40060 h 364383"/>
              <a:gd name="connsiteX4" fmla="*/ 1014640 w 1145609"/>
              <a:gd name="connsiteY4" fmla="*/ 9104 h 364383"/>
              <a:gd name="connsiteX5" fmla="*/ 881291 w 1145609"/>
              <a:gd name="connsiteY5" fmla="*/ 1959 h 364383"/>
              <a:gd name="connsiteX6" fmla="*/ 586015 w 1145609"/>
              <a:gd name="connsiteY6" fmla="*/ 40060 h 364383"/>
              <a:gd name="connsiteX7" fmla="*/ 338365 w 1145609"/>
              <a:gd name="connsiteY7" fmla="*/ 106735 h 364383"/>
              <a:gd name="connsiteX8" fmla="*/ 147865 w 1145609"/>
              <a:gd name="connsiteY8" fmla="*/ 187697 h 364383"/>
              <a:gd name="connsiteX9" fmla="*/ 24856 w 1145609"/>
              <a:gd name="connsiteY9" fmla="*/ 287188 h 364383"/>
              <a:gd name="connsiteX10" fmla="*/ 9231 w 1145609"/>
              <a:gd name="connsiteY10" fmla="*/ 338238 h 364383"/>
              <a:gd name="connsiteX11" fmla="*/ 0 w 1145609"/>
              <a:gd name="connsiteY11" fmla="*/ 363910 h 364383"/>
              <a:gd name="connsiteX12" fmla="*/ 88334 w 1145609"/>
              <a:gd name="connsiteY12" fmla="*/ 361529 h 364383"/>
              <a:gd name="connsiteX13" fmla="*/ 114528 w 1145609"/>
              <a:gd name="connsiteY13" fmla="*/ 325810 h 364383"/>
              <a:gd name="connsiteX14" fmla="*/ 228828 w 1145609"/>
              <a:gd name="connsiteY14" fmla="*/ 261516 h 364383"/>
              <a:gd name="connsiteX15" fmla="*/ 335984 w 1145609"/>
              <a:gd name="connsiteY15" fmla="*/ 221035 h 364383"/>
              <a:gd name="connsiteX16" fmla="*/ 440759 w 1145609"/>
              <a:gd name="connsiteY16" fmla="*/ 182935 h 364383"/>
              <a:gd name="connsiteX17" fmla="*/ 578872 w 1145609"/>
              <a:gd name="connsiteY17" fmla="*/ 144835 h 364383"/>
              <a:gd name="connsiteX18" fmla="*/ 695553 w 1145609"/>
              <a:gd name="connsiteY18" fmla="*/ 118641 h 364383"/>
              <a:gd name="connsiteX19" fmla="*/ 867003 w 1145609"/>
              <a:gd name="connsiteY19" fmla="*/ 99591 h 364383"/>
              <a:gd name="connsiteX20" fmla="*/ 1026547 w 1145609"/>
              <a:gd name="connsiteY20" fmla="*/ 97211 h 364383"/>
              <a:gd name="connsiteX21" fmla="*/ 1095603 w 1145609"/>
              <a:gd name="connsiteY21" fmla="*/ 116260 h 364383"/>
              <a:gd name="connsiteX0" fmla="*/ 1099653 w 1149659"/>
              <a:gd name="connsiteY0" fmla="*/ 116260 h 364383"/>
              <a:gd name="connsiteX1" fmla="*/ 1149659 w 1149659"/>
              <a:gd name="connsiteY1" fmla="*/ 113879 h 364383"/>
              <a:gd name="connsiteX2" fmla="*/ 1132990 w 1149659"/>
              <a:gd name="connsiteY2" fmla="*/ 75779 h 364383"/>
              <a:gd name="connsiteX3" fmla="*/ 1090128 w 1149659"/>
              <a:gd name="connsiteY3" fmla="*/ 40060 h 364383"/>
              <a:gd name="connsiteX4" fmla="*/ 1018690 w 1149659"/>
              <a:gd name="connsiteY4" fmla="*/ 9104 h 364383"/>
              <a:gd name="connsiteX5" fmla="*/ 885341 w 1149659"/>
              <a:gd name="connsiteY5" fmla="*/ 1959 h 364383"/>
              <a:gd name="connsiteX6" fmla="*/ 590065 w 1149659"/>
              <a:gd name="connsiteY6" fmla="*/ 40060 h 364383"/>
              <a:gd name="connsiteX7" fmla="*/ 342415 w 1149659"/>
              <a:gd name="connsiteY7" fmla="*/ 106735 h 364383"/>
              <a:gd name="connsiteX8" fmla="*/ 151915 w 1149659"/>
              <a:gd name="connsiteY8" fmla="*/ 187697 h 364383"/>
              <a:gd name="connsiteX9" fmla="*/ 28906 w 1149659"/>
              <a:gd name="connsiteY9" fmla="*/ 287188 h 364383"/>
              <a:gd name="connsiteX10" fmla="*/ 4050 w 1149659"/>
              <a:gd name="connsiteY10" fmla="*/ 363910 h 364383"/>
              <a:gd name="connsiteX11" fmla="*/ 92384 w 1149659"/>
              <a:gd name="connsiteY11" fmla="*/ 361529 h 364383"/>
              <a:gd name="connsiteX12" fmla="*/ 118578 w 1149659"/>
              <a:gd name="connsiteY12" fmla="*/ 325810 h 364383"/>
              <a:gd name="connsiteX13" fmla="*/ 232878 w 1149659"/>
              <a:gd name="connsiteY13" fmla="*/ 261516 h 364383"/>
              <a:gd name="connsiteX14" fmla="*/ 340034 w 1149659"/>
              <a:gd name="connsiteY14" fmla="*/ 221035 h 364383"/>
              <a:gd name="connsiteX15" fmla="*/ 444809 w 1149659"/>
              <a:gd name="connsiteY15" fmla="*/ 182935 h 364383"/>
              <a:gd name="connsiteX16" fmla="*/ 582922 w 1149659"/>
              <a:gd name="connsiteY16" fmla="*/ 144835 h 364383"/>
              <a:gd name="connsiteX17" fmla="*/ 699603 w 1149659"/>
              <a:gd name="connsiteY17" fmla="*/ 118641 h 364383"/>
              <a:gd name="connsiteX18" fmla="*/ 871053 w 1149659"/>
              <a:gd name="connsiteY18" fmla="*/ 99591 h 364383"/>
              <a:gd name="connsiteX19" fmla="*/ 1030597 w 1149659"/>
              <a:gd name="connsiteY19" fmla="*/ 97211 h 364383"/>
              <a:gd name="connsiteX20" fmla="*/ 1099653 w 1149659"/>
              <a:gd name="connsiteY20" fmla="*/ 116260 h 364383"/>
              <a:gd name="connsiteX0" fmla="*/ 1102177 w 1152183"/>
              <a:gd name="connsiteY0" fmla="*/ 116260 h 366812"/>
              <a:gd name="connsiteX1" fmla="*/ 1152183 w 1152183"/>
              <a:gd name="connsiteY1" fmla="*/ 113879 h 366812"/>
              <a:gd name="connsiteX2" fmla="*/ 1135514 w 1152183"/>
              <a:gd name="connsiteY2" fmla="*/ 75779 h 366812"/>
              <a:gd name="connsiteX3" fmla="*/ 1092652 w 1152183"/>
              <a:gd name="connsiteY3" fmla="*/ 40060 h 366812"/>
              <a:gd name="connsiteX4" fmla="*/ 1021214 w 1152183"/>
              <a:gd name="connsiteY4" fmla="*/ 9104 h 366812"/>
              <a:gd name="connsiteX5" fmla="*/ 887865 w 1152183"/>
              <a:gd name="connsiteY5" fmla="*/ 1959 h 366812"/>
              <a:gd name="connsiteX6" fmla="*/ 592589 w 1152183"/>
              <a:gd name="connsiteY6" fmla="*/ 40060 h 366812"/>
              <a:gd name="connsiteX7" fmla="*/ 344939 w 1152183"/>
              <a:gd name="connsiteY7" fmla="*/ 106735 h 366812"/>
              <a:gd name="connsiteX8" fmla="*/ 154439 w 1152183"/>
              <a:gd name="connsiteY8" fmla="*/ 187697 h 366812"/>
              <a:gd name="connsiteX9" fmla="*/ 31430 w 1152183"/>
              <a:gd name="connsiteY9" fmla="*/ 287188 h 366812"/>
              <a:gd name="connsiteX10" fmla="*/ 3671 w 1152183"/>
              <a:gd name="connsiteY10" fmla="*/ 366812 h 366812"/>
              <a:gd name="connsiteX11" fmla="*/ 94908 w 1152183"/>
              <a:gd name="connsiteY11" fmla="*/ 361529 h 366812"/>
              <a:gd name="connsiteX12" fmla="*/ 121102 w 1152183"/>
              <a:gd name="connsiteY12" fmla="*/ 325810 h 366812"/>
              <a:gd name="connsiteX13" fmla="*/ 235402 w 1152183"/>
              <a:gd name="connsiteY13" fmla="*/ 261516 h 366812"/>
              <a:gd name="connsiteX14" fmla="*/ 342558 w 1152183"/>
              <a:gd name="connsiteY14" fmla="*/ 221035 h 366812"/>
              <a:gd name="connsiteX15" fmla="*/ 447333 w 1152183"/>
              <a:gd name="connsiteY15" fmla="*/ 182935 h 366812"/>
              <a:gd name="connsiteX16" fmla="*/ 585446 w 1152183"/>
              <a:gd name="connsiteY16" fmla="*/ 144835 h 366812"/>
              <a:gd name="connsiteX17" fmla="*/ 702127 w 1152183"/>
              <a:gd name="connsiteY17" fmla="*/ 118641 h 366812"/>
              <a:gd name="connsiteX18" fmla="*/ 873577 w 1152183"/>
              <a:gd name="connsiteY18" fmla="*/ 99591 h 366812"/>
              <a:gd name="connsiteX19" fmla="*/ 1033121 w 1152183"/>
              <a:gd name="connsiteY19" fmla="*/ 97211 h 366812"/>
              <a:gd name="connsiteX20" fmla="*/ 1102177 w 1152183"/>
              <a:gd name="connsiteY20" fmla="*/ 116260 h 366812"/>
              <a:gd name="connsiteX0" fmla="*/ 1102177 w 1152183"/>
              <a:gd name="connsiteY0" fmla="*/ 116260 h 366812"/>
              <a:gd name="connsiteX1" fmla="*/ 1152183 w 1152183"/>
              <a:gd name="connsiteY1" fmla="*/ 113879 h 366812"/>
              <a:gd name="connsiteX2" fmla="*/ 1135514 w 1152183"/>
              <a:gd name="connsiteY2" fmla="*/ 75779 h 366812"/>
              <a:gd name="connsiteX3" fmla="*/ 1092652 w 1152183"/>
              <a:gd name="connsiteY3" fmla="*/ 40060 h 366812"/>
              <a:gd name="connsiteX4" fmla="*/ 1021214 w 1152183"/>
              <a:gd name="connsiteY4" fmla="*/ 9104 h 366812"/>
              <a:gd name="connsiteX5" fmla="*/ 887865 w 1152183"/>
              <a:gd name="connsiteY5" fmla="*/ 1959 h 366812"/>
              <a:gd name="connsiteX6" fmla="*/ 592589 w 1152183"/>
              <a:gd name="connsiteY6" fmla="*/ 40060 h 366812"/>
              <a:gd name="connsiteX7" fmla="*/ 344939 w 1152183"/>
              <a:gd name="connsiteY7" fmla="*/ 106735 h 366812"/>
              <a:gd name="connsiteX8" fmla="*/ 154439 w 1152183"/>
              <a:gd name="connsiteY8" fmla="*/ 187697 h 366812"/>
              <a:gd name="connsiteX9" fmla="*/ 31430 w 1152183"/>
              <a:gd name="connsiteY9" fmla="*/ 287188 h 366812"/>
              <a:gd name="connsiteX10" fmla="*/ 3671 w 1152183"/>
              <a:gd name="connsiteY10" fmla="*/ 366812 h 366812"/>
              <a:gd name="connsiteX11" fmla="*/ 92005 w 1152183"/>
              <a:gd name="connsiteY11" fmla="*/ 361529 h 366812"/>
              <a:gd name="connsiteX12" fmla="*/ 121102 w 1152183"/>
              <a:gd name="connsiteY12" fmla="*/ 325810 h 366812"/>
              <a:gd name="connsiteX13" fmla="*/ 235402 w 1152183"/>
              <a:gd name="connsiteY13" fmla="*/ 261516 h 366812"/>
              <a:gd name="connsiteX14" fmla="*/ 342558 w 1152183"/>
              <a:gd name="connsiteY14" fmla="*/ 221035 h 366812"/>
              <a:gd name="connsiteX15" fmla="*/ 447333 w 1152183"/>
              <a:gd name="connsiteY15" fmla="*/ 182935 h 366812"/>
              <a:gd name="connsiteX16" fmla="*/ 585446 w 1152183"/>
              <a:gd name="connsiteY16" fmla="*/ 144835 h 366812"/>
              <a:gd name="connsiteX17" fmla="*/ 702127 w 1152183"/>
              <a:gd name="connsiteY17" fmla="*/ 118641 h 366812"/>
              <a:gd name="connsiteX18" fmla="*/ 873577 w 1152183"/>
              <a:gd name="connsiteY18" fmla="*/ 99591 h 366812"/>
              <a:gd name="connsiteX19" fmla="*/ 1033121 w 1152183"/>
              <a:gd name="connsiteY19" fmla="*/ 97211 h 366812"/>
              <a:gd name="connsiteX20" fmla="*/ 1102177 w 1152183"/>
              <a:gd name="connsiteY20" fmla="*/ 116260 h 36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52183" h="366812">
                <a:moveTo>
                  <a:pt x="1102177" y="116260"/>
                </a:moveTo>
                <a:cubicBezTo>
                  <a:pt x="1122021" y="119038"/>
                  <a:pt x="1115671" y="114673"/>
                  <a:pt x="1152183" y="113879"/>
                </a:cubicBezTo>
                <a:cubicBezTo>
                  <a:pt x="1146627" y="101179"/>
                  <a:pt x="1145436" y="88082"/>
                  <a:pt x="1135514" y="75779"/>
                </a:cubicBezTo>
                <a:cubicBezTo>
                  <a:pt x="1125592" y="63476"/>
                  <a:pt x="1111702" y="51172"/>
                  <a:pt x="1092652" y="40060"/>
                </a:cubicBezTo>
                <a:cubicBezTo>
                  <a:pt x="1073602" y="28948"/>
                  <a:pt x="1055345" y="15454"/>
                  <a:pt x="1021214" y="9104"/>
                </a:cubicBezTo>
                <a:cubicBezTo>
                  <a:pt x="987083" y="2754"/>
                  <a:pt x="959302" y="-3200"/>
                  <a:pt x="887865" y="1959"/>
                </a:cubicBezTo>
                <a:cubicBezTo>
                  <a:pt x="816427" y="7118"/>
                  <a:pt x="683077" y="22597"/>
                  <a:pt x="592589" y="40060"/>
                </a:cubicBezTo>
                <a:cubicBezTo>
                  <a:pt x="502101" y="57523"/>
                  <a:pt x="417964" y="82129"/>
                  <a:pt x="344939" y="106735"/>
                </a:cubicBezTo>
                <a:cubicBezTo>
                  <a:pt x="271914" y="131341"/>
                  <a:pt x="206690" y="157622"/>
                  <a:pt x="154439" y="187697"/>
                </a:cubicBezTo>
                <a:cubicBezTo>
                  <a:pt x="102188" y="217772"/>
                  <a:pt x="56558" y="257336"/>
                  <a:pt x="31430" y="287188"/>
                </a:cubicBezTo>
                <a:cubicBezTo>
                  <a:pt x="6302" y="317040"/>
                  <a:pt x="-6909" y="354422"/>
                  <a:pt x="3671" y="366812"/>
                </a:cubicBezTo>
                <a:cubicBezTo>
                  <a:pt x="28277" y="366018"/>
                  <a:pt x="74542" y="366688"/>
                  <a:pt x="92005" y="361529"/>
                </a:cubicBezTo>
                <a:cubicBezTo>
                  <a:pt x="100736" y="349623"/>
                  <a:pt x="97203" y="342479"/>
                  <a:pt x="121102" y="325810"/>
                </a:cubicBezTo>
                <a:cubicBezTo>
                  <a:pt x="145001" y="309141"/>
                  <a:pt x="198493" y="278979"/>
                  <a:pt x="235402" y="261516"/>
                </a:cubicBezTo>
                <a:cubicBezTo>
                  <a:pt x="272311" y="244053"/>
                  <a:pt x="342558" y="221035"/>
                  <a:pt x="342558" y="221035"/>
                </a:cubicBezTo>
                <a:cubicBezTo>
                  <a:pt x="377880" y="207938"/>
                  <a:pt x="406852" y="195635"/>
                  <a:pt x="447333" y="182935"/>
                </a:cubicBezTo>
                <a:cubicBezTo>
                  <a:pt x="487814" y="170235"/>
                  <a:pt x="542980" y="155551"/>
                  <a:pt x="585446" y="144835"/>
                </a:cubicBezTo>
                <a:cubicBezTo>
                  <a:pt x="627912" y="134119"/>
                  <a:pt x="654105" y="126182"/>
                  <a:pt x="702127" y="118641"/>
                </a:cubicBezTo>
                <a:cubicBezTo>
                  <a:pt x="750149" y="111100"/>
                  <a:pt x="818411" y="103163"/>
                  <a:pt x="873577" y="99591"/>
                </a:cubicBezTo>
                <a:cubicBezTo>
                  <a:pt x="928743" y="96019"/>
                  <a:pt x="998593" y="95624"/>
                  <a:pt x="1033121" y="97211"/>
                </a:cubicBezTo>
                <a:cubicBezTo>
                  <a:pt x="1067649" y="98798"/>
                  <a:pt x="1082333" y="113482"/>
                  <a:pt x="1102177" y="116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263419" y="3005125"/>
            <a:ext cx="1349375" cy="893762"/>
          </a:xfrm>
          <a:custGeom>
            <a:avLst/>
            <a:gdLst>
              <a:gd name="connsiteX0" fmla="*/ 590902 w 1348880"/>
              <a:gd name="connsiteY0" fmla="*/ 9703 h 897910"/>
              <a:gd name="connsiteX1" fmla="*/ 676627 w 1348880"/>
              <a:gd name="connsiteY1" fmla="*/ 9703 h 897910"/>
              <a:gd name="connsiteX2" fmla="*/ 657577 w 1348880"/>
              <a:gd name="connsiteY2" fmla="*/ 43041 h 897910"/>
              <a:gd name="connsiteX3" fmla="*/ 662340 w 1348880"/>
              <a:gd name="connsiteY3" fmla="*/ 90666 h 897910"/>
              <a:gd name="connsiteX4" fmla="*/ 683771 w 1348880"/>
              <a:gd name="connsiteY4" fmla="*/ 119241 h 897910"/>
              <a:gd name="connsiteX5" fmla="*/ 798071 w 1348880"/>
              <a:gd name="connsiteY5" fmla="*/ 166866 h 897910"/>
              <a:gd name="connsiteX6" fmla="*/ 1095727 w 1348880"/>
              <a:gd name="connsiteY6" fmla="*/ 209728 h 897910"/>
              <a:gd name="connsiteX7" fmla="*/ 1271940 w 1348880"/>
              <a:gd name="connsiteY7" fmla="*/ 209728 h 897910"/>
              <a:gd name="connsiteX8" fmla="*/ 1343377 w 1348880"/>
              <a:gd name="connsiteY8" fmla="*/ 226397 h 897910"/>
              <a:gd name="connsiteX9" fmla="*/ 1333852 w 1348880"/>
              <a:gd name="connsiteY9" fmla="*/ 266878 h 897910"/>
              <a:gd name="connsiteX10" fmla="*/ 1252890 w 1348880"/>
              <a:gd name="connsiteY10" fmla="*/ 300216 h 897910"/>
              <a:gd name="connsiteX11" fmla="*/ 1033815 w 1348880"/>
              <a:gd name="connsiteY11" fmla="*/ 316885 h 897910"/>
              <a:gd name="connsiteX12" fmla="*/ 838552 w 1348880"/>
              <a:gd name="connsiteY12" fmla="*/ 354985 h 897910"/>
              <a:gd name="connsiteX13" fmla="*/ 548040 w 1348880"/>
              <a:gd name="connsiteY13" fmla="*/ 447853 h 897910"/>
              <a:gd name="connsiteX14" fmla="*/ 312296 w 1348880"/>
              <a:gd name="connsiteY14" fmla="*/ 557391 h 897910"/>
              <a:gd name="connsiteX15" fmla="*/ 157515 w 1348880"/>
              <a:gd name="connsiteY15" fmla="*/ 669310 h 897910"/>
              <a:gd name="connsiteX16" fmla="*/ 76552 w 1348880"/>
              <a:gd name="connsiteY16" fmla="*/ 769322 h 897910"/>
              <a:gd name="connsiteX17" fmla="*/ 64646 w 1348880"/>
              <a:gd name="connsiteY17" fmla="*/ 895528 h 897910"/>
              <a:gd name="connsiteX18" fmla="*/ 12258 w 1348880"/>
              <a:gd name="connsiteY18" fmla="*/ 897910 h 897910"/>
              <a:gd name="connsiteX19" fmla="*/ 352 w 1348880"/>
              <a:gd name="connsiteY19" fmla="*/ 807422 h 897910"/>
              <a:gd name="connsiteX20" fmla="*/ 26546 w 1348880"/>
              <a:gd name="connsiteY20" fmla="*/ 674072 h 897910"/>
              <a:gd name="connsiteX21" fmla="*/ 133702 w 1348880"/>
              <a:gd name="connsiteY21" fmla="*/ 535960 h 897910"/>
              <a:gd name="connsiteX22" fmla="*/ 321821 w 1348880"/>
              <a:gd name="connsiteY22" fmla="*/ 426422 h 897910"/>
              <a:gd name="connsiteX23" fmla="*/ 488508 w 1348880"/>
              <a:gd name="connsiteY23" fmla="*/ 359747 h 897910"/>
              <a:gd name="connsiteX24" fmla="*/ 709965 w 1348880"/>
              <a:gd name="connsiteY24" fmla="*/ 297835 h 897910"/>
              <a:gd name="connsiteX25" fmla="*/ 976665 w 1348880"/>
              <a:gd name="connsiteY25" fmla="*/ 259735 h 897910"/>
              <a:gd name="connsiteX26" fmla="*/ 926658 w 1348880"/>
              <a:gd name="connsiteY26" fmla="*/ 231160 h 897910"/>
              <a:gd name="connsiteX27" fmla="*/ 755208 w 1348880"/>
              <a:gd name="connsiteY27" fmla="*/ 207347 h 897910"/>
              <a:gd name="connsiteX28" fmla="*/ 631383 w 1348880"/>
              <a:gd name="connsiteY28" fmla="*/ 138291 h 897910"/>
              <a:gd name="connsiteX29" fmla="*/ 590902 w 1348880"/>
              <a:gd name="connsiteY29" fmla="*/ 9703 h 897910"/>
              <a:gd name="connsiteX0" fmla="*/ 590902 w 1348880"/>
              <a:gd name="connsiteY0" fmla="*/ 9703 h 897910"/>
              <a:gd name="connsiteX1" fmla="*/ 676627 w 1348880"/>
              <a:gd name="connsiteY1" fmla="*/ 9703 h 897910"/>
              <a:gd name="connsiteX2" fmla="*/ 657577 w 1348880"/>
              <a:gd name="connsiteY2" fmla="*/ 43041 h 897910"/>
              <a:gd name="connsiteX3" fmla="*/ 662340 w 1348880"/>
              <a:gd name="connsiteY3" fmla="*/ 90666 h 897910"/>
              <a:gd name="connsiteX4" fmla="*/ 683771 w 1348880"/>
              <a:gd name="connsiteY4" fmla="*/ 119241 h 897910"/>
              <a:gd name="connsiteX5" fmla="*/ 798071 w 1348880"/>
              <a:gd name="connsiteY5" fmla="*/ 166866 h 897910"/>
              <a:gd name="connsiteX6" fmla="*/ 1095727 w 1348880"/>
              <a:gd name="connsiteY6" fmla="*/ 209728 h 897910"/>
              <a:gd name="connsiteX7" fmla="*/ 1271940 w 1348880"/>
              <a:gd name="connsiteY7" fmla="*/ 214490 h 897910"/>
              <a:gd name="connsiteX8" fmla="*/ 1343377 w 1348880"/>
              <a:gd name="connsiteY8" fmla="*/ 226397 h 897910"/>
              <a:gd name="connsiteX9" fmla="*/ 1333852 w 1348880"/>
              <a:gd name="connsiteY9" fmla="*/ 266878 h 897910"/>
              <a:gd name="connsiteX10" fmla="*/ 1252890 w 1348880"/>
              <a:gd name="connsiteY10" fmla="*/ 300216 h 897910"/>
              <a:gd name="connsiteX11" fmla="*/ 1033815 w 1348880"/>
              <a:gd name="connsiteY11" fmla="*/ 316885 h 897910"/>
              <a:gd name="connsiteX12" fmla="*/ 838552 w 1348880"/>
              <a:gd name="connsiteY12" fmla="*/ 354985 h 897910"/>
              <a:gd name="connsiteX13" fmla="*/ 548040 w 1348880"/>
              <a:gd name="connsiteY13" fmla="*/ 447853 h 897910"/>
              <a:gd name="connsiteX14" fmla="*/ 312296 w 1348880"/>
              <a:gd name="connsiteY14" fmla="*/ 557391 h 897910"/>
              <a:gd name="connsiteX15" fmla="*/ 157515 w 1348880"/>
              <a:gd name="connsiteY15" fmla="*/ 669310 h 897910"/>
              <a:gd name="connsiteX16" fmla="*/ 76552 w 1348880"/>
              <a:gd name="connsiteY16" fmla="*/ 769322 h 897910"/>
              <a:gd name="connsiteX17" fmla="*/ 64646 w 1348880"/>
              <a:gd name="connsiteY17" fmla="*/ 895528 h 897910"/>
              <a:gd name="connsiteX18" fmla="*/ 12258 w 1348880"/>
              <a:gd name="connsiteY18" fmla="*/ 897910 h 897910"/>
              <a:gd name="connsiteX19" fmla="*/ 352 w 1348880"/>
              <a:gd name="connsiteY19" fmla="*/ 807422 h 897910"/>
              <a:gd name="connsiteX20" fmla="*/ 26546 w 1348880"/>
              <a:gd name="connsiteY20" fmla="*/ 674072 h 897910"/>
              <a:gd name="connsiteX21" fmla="*/ 133702 w 1348880"/>
              <a:gd name="connsiteY21" fmla="*/ 535960 h 897910"/>
              <a:gd name="connsiteX22" fmla="*/ 321821 w 1348880"/>
              <a:gd name="connsiteY22" fmla="*/ 426422 h 897910"/>
              <a:gd name="connsiteX23" fmla="*/ 488508 w 1348880"/>
              <a:gd name="connsiteY23" fmla="*/ 359747 h 897910"/>
              <a:gd name="connsiteX24" fmla="*/ 709965 w 1348880"/>
              <a:gd name="connsiteY24" fmla="*/ 297835 h 897910"/>
              <a:gd name="connsiteX25" fmla="*/ 976665 w 1348880"/>
              <a:gd name="connsiteY25" fmla="*/ 259735 h 897910"/>
              <a:gd name="connsiteX26" fmla="*/ 926658 w 1348880"/>
              <a:gd name="connsiteY26" fmla="*/ 231160 h 897910"/>
              <a:gd name="connsiteX27" fmla="*/ 755208 w 1348880"/>
              <a:gd name="connsiteY27" fmla="*/ 207347 h 897910"/>
              <a:gd name="connsiteX28" fmla="*/ 631383 w 1348880"/>
              <a:gd name="connsiteY28" fmla="*/ 138291 h 897910"/>
              <a:gd name="connsiteX29" fmla="*/ 590902 w 1348880"/>
              <a:gd name="connsiteY29" fmla="*/ 9703 h 897910"/>
              <a:gd name="connsiteX0" fmla="*/ 590902 w 1334119"/>
              <a:gd name="connsiteY0" fmla="*/ 9703 h 897910"/>
              <a:gd name="connsiteX1" fmla="*/ 676627 w 1334119"/>
              <a:gd name="connsiteY1" fmla="*/ 9703 h 897910"/>
              <a:gd name="connsiteX2" fmla="*/ 657577 w 1334119"/>
              <a:gd name="connsiteY2" fmla="*/ 43041 h 897910"/>
              <a:gd name="connsiteX3" fmla="*/ 662340 w 1334119"/>
              <a:gd name="connsiteY3" fmla="*/ 90666 h 897910"/>
              <a:gd name="connsiteX4" fmla="*/ 683771 w 1334119"/>
              <a:gd name="connsiteY4" fmla="*/ 119241 h 897910"/>
              <a:gd name="connsiteX5" fmla="*/ 798071 w 1334119"/>
              <a:gd name="connsiteY5" fmla="*/ 166866 h 897910"/>
              <a:gd name="connsiteX6" fmla="*/ 1095727 w 1334119"/>
              <a:gd name="connsiteY6" fmla="*/ 209728 h 897910"/>
              <a:gd name="connsiteX7" fmla="*/ 1271940 w 1334119"/>
              <a:gd name="connsiteY7" fmla="*/ 214490 h 897910"/>
              <a:gd name="connsiteX8" fmla="*/ 1333852 w 1334119"/>
              <a:gd name="connsiteY8" fmla="*/ 266878 h 897910"/>
              <a:gd name="connsiteX9" fmla="*/ 1252890 w 1334119"/>
              <a:gd name="connsiteY9" fmla="*/ 300216 h 897910"/>
              <a:gd name="connsiteX10" fmla="*/ 1033815 w 1334119"/>
              <a:gd name="connsiteY10" fmla="*/ 316885 h 897910"/>
              <a:gd name="connsiteX11" fmla="*/ 838552 w 1334119"/>
              <a:gd name="connsiteY11" fmla="*/ 354985 h 897910"/>
              <a:gd name="connsiteX12" fmla="*/ 548040 w 1334119"/>
              <a:gd name="connsiteY12" fmla="*/ 447853 h 897910"/>
              <a:gd name="connsiteX13" fmla="*/ 312296 w 1334119"/>
              <a:gd name="connsiteY13" fmla="*/ 557391 h 897910"/>
              <a:gd name="connsiteX14" fmla="*/ 157515 w 1334119"/>
              <a:gd name="connsiteY14" fmla="*/ 669310 h 897910"/>
              <a:gd name="connsiteX15" fmla="*/ 76552 w 1334119"/>
              <a:gd name="connsiteY15" fmla="*/ 769322 h 897910"/>
              <a:gd name="connsiteX16" fmla="*/ 64646 w 1334119"/>
              <a:gd name="connsiteY16" fmla="*/ 895528 h 897910"/>
              <a:gd name="connsiteX17" fmla="*/ 12258 w 1334119"/>
              <a:gd name="connsiteY17" fmla="*/ 897910 h 897910"/>
              <a:gd name="connsiteX18" fmla="*/ 352 w 1334119"/>
              <a:gd name="connsiteY18" fmla="*/ 807422 h 897910"/>
              <a:gd name="connsiteX19" fmla="*/ 26546 w 1334119"/>
              <a:gd name="connsiteY19" fmla="*/ 674072 h 897910"/>
              <a:gd name="connsiteX20" fmla="*/ 133702 w 1334119"/>
              <a:gd name="connsiteY20" fmla="*/ 535960 h 897910"/>
              <a:gd name="connsiteX21" fmla="*/ 321821 w 1334119"/>
              <a:gd name="connsiteY21" fmla="*/ 426422 h 897910"/>
              <a:gd name="connsiteX22" fmla="*/ 488508 w 1334119"/>
              <a:gd name="connsiteY22" fmla="*/ 359747 h 897910"/>
              <a:gd name="connsiteX23" fmla="*/ 709965 w 1334119"/>
              <a:gd name="connsiteY23" fmla="*/ 297835 h 897910"/>
              <a:gd name="connsiteX24" fmla="*/ 976665 w 1334119"/>
              <a:gd name="connsiteY24" fmla="*/ 259735 h 897910"/>
              <a:gd name="connsiteX25" fmla="*/ 926658 w 1334119"/>
              <a:gd name="connsiteY25" fmla="*/ 231160 h 897910"/>
              <a:gd name="connsiteX26" fmla="*/ 755208 w 1334119"/>
              <a:gd name="connsiteY26" fmla="*/ 207347 h 897910"/>
              <a:gd name="connsiteX27" fmla="*/ 631383 w 1334119"/>
              <a:gd name="connsiteY27" fmla="*/ 138291 h 897910"/>
              <a:gd name="connsiteX28" fmla="*/ 590902 w 1334119"/>
              <a:gd name="connsiteY28" fmla="*/ 9703 h 897910"/>
              <a:gd name="connsiteX0" fmla="*/ 590902 w 1341336"/>
              <a:gd name="connsiteY0" fmla="*/ 9703 h 897910"/>
              <a:gd name="connsiteX1" fmla="*/ 676627 w 1341336"/>
              <a:gd name="connsiteY1" fmla="*/ 9703 h 897910"/>
              <a:gd name="connsiteX2" fmla="*/ 657577 w 1341336"/>
              <a:gd name="connsiteY2" fmla="*/ 43041 h 897910"/>
              <a:gd name="connsiteX3" fmla="*/ 662340 w 1341336"/>
              <a:gd name="connsiteY3" fmla="*/ 90666 h 897910"/>
              <a:gd name="connsiteX4" fmla="*/ 683771 w 1341336"/>
              <a:gd name="connsiteY4" fmla="*/ 119241 h 897910"/>
              <a:gd name="connsiteX5" fmla="*/ 798071 w 1341336"/>
              <a:gd name="connsiteY5" fmla="*/ 166866 h 897910"/>
              <a:gd name="connsiteX6" fmla="*/ 1095727 w 1341336"/>
              <a:gd name="connsiteY6" fmla="*/ 209728 h 897910"/>
              <a:gd name="connsiteX7" fmla="*/ 1271940 w 1341336"/>
              <a:gd name="connsiteY7" fmla="*/ 214490 h 897910"/>
              <a:gd name="connsiteX8" fmla="*/ 1333852 w 1341336"/>
              <a:gd name="connsiteY8" fmla="*/ 266878 h 897910"/>
              <a:gd name="connsiteX9" fmla="*/ 1252890 w 1341336"/>
              <a:gd name="connsiteY9" fmla="*/ 300216 h 897910"/>
              <a:gd name="connsiteX10" fmla="*/ 1033815 w 1341336"/>
              <a:gd name="connsiteY10" fmla="*/ 316885 h 897910"/>
              <a:gd name="connsiteX11" fmla="*/ 838552 w 1341336"/>
              <a:gd name="connsiteY11" fmla="*/ 354985 h 897910"/>
              <a:gd name="connsiteX12" fmla="*/ 548040 w 1341336"/>
              <a:gd name="connsiteY12" fmla="*/ 447853 h 897910"/>
              <a:gd name="connsiteX13" fmla="*/ 312296 w 1341336"/>
              <a:gd name="connsiteY13" fmla="*/ 557391 h 897910"/>
              <a:gd name="connsiteX14" fmla="*/ 157515 w 1341336"/>
              <a:gd name="connsiteY14" fmla="*/ 669310 h 897910"/>
              <a:gd name="connsiteX15" fmla="*/ 76552 w 1341336"/>
              <a:gd name="connsiteY15" fmla="*/ 769322 h 897910"/>
              <a:gd name="connsiteX16" fmla="*/ 64646 w 1341336"/>
              <a:gd name="connsiteY16" fmla="*/ 895528 h 897910"/>
              <a:gd name="connsiteX17" fmla="*/ 12258 w 1341336"/>
              <a:gd name="connsiteY17" fmla="*/ 897910 h 897910"/>
              <a:gd name="connsiteX18" fmla="*/ 352 w 1341336"/>
              <a:gd name="connsiteY18" fmla="*/ 807422 h 897910"/>
              <a:gd name="connsiteX19" fmla="*/ 26546 w 1341336"/>
              <a:gd name="connsiteY19" fmla="*/ 674072 h 897910"/>
              <a:gd name="connsiteX20" fmla="*/ 133702 w 1341336"/>
              <a:gd name="connsiteY20" fmla="*/ 535960 h 897910"/>
              <a:gd name="connsiteX21" fmla="*/ 321821 w 1341336"/>
              <a:gd name="connsiteY21" fmla="*/ 426422 h 897910"/>
              <a:gd name="connsiteX22" fmla="*/ 488508 w 1341336"/>
              <a:gd name="connsiteY22" fmla="*/ 359747 h 897910"/>
              <a:gd name="connsiteX23" fmla="*/ 709965 w 1341336"/>
              <a:gd name="connsiteY23" fmla="*/ 297835 h 897910"/>
              <a:gd name="connsiteX24" fmla="*/ 976665 w 1341336"/>
              <a:gd name="connsiteY24" fmla="*/ 259735 h 897910"/>
              <a:gd name="connsiteX25" fmla="*/ 926658 w 1341336"/>
              <a:gd name="connsiteY25" fmla="*/ 231160 h 897910"/>
              <a:gd name="connsiteX26" fmla="*/ 755208 w 1341336"/>
              <a:gd name="connsiteY26" fmla="*/ 207347 h 897910"/>
              <a:gd name="connsiteX27" fmla="*/ 631383 w 1341336"/>
              <a:gd name="connsiteY27" fmla="*/ 138291 h 897910"/>
              <a:gd name="connsiteX28" fmla="*/ 590902 w 1341336"/>
              <a:gd name="connsiteY28" fmla="*/ 9703 h 897910"/>
              <a:gd name="connsiteX0" fmla="*/ 590902 w 1343586"/>
              <a:gd name="connsiteY0" fmla="*/ 9703 h 897910"/>
              <a:gd name="connsiteX1" fmla="*/ 676627 w 1343586"/>
              <a:gd name="connsiteY1" fmla="*/ 9703 h 897910"/>
              <a:gd name="connsiteX2" fmla="*/ 657577 w 1343586"/>
              <a:gd name="connsiteY2" fmla="*/ 43041 h 897910"/>
              <a:gd name="connsiteX3" fmla="*/ 662340 w 1343586"/>
              <a:gd name="connsiteY3" fmla="*/ 90666 h 897910"/>
              <a:gd name="connsiteX4" fmla="*/ 683771 w 1343586"/>
              <a:gd name="connsiteY4" fmla="*/ 119241 h 897910"/>
              <a:gd name="connsiteX5" fmla="*/ 798071 w 1343586"/>
              <a:gd name="connsiteY5" fmla="*/ 166866 h 897910"/>
              <a:gd name="connsiteX6" fmla="*/ 1095727 w 1343586"/>
              <a:gd name="connsiteY6" fmla="*/ 209728 h 897910"/>
              <a:gd name="connsiteX7" fmla="*/ 1271940 w 1343586"/>
              <a:gd name="connsiteY7" fmla="*/ 214490 h 897910"/>
              <a:gd name="connsiteX8" fmla="*/ 1343377 w 1343586"/>
              <a:gd name="connsiteY8" fmla="*/ 266878 h 897910"/>
              <a:gd name="connsiteX9" fmla="*/ 1252890 w 1343586"/>
              <a:gd name="connsiteY9" fmla="*/ 300216 h 897910"/>
              <a:gd name="connsiteX10" fmla="*/ 1033815 w 1343586"/>
              <a:gd name="connsiteY10" fmla="*/ 316885 h 897910"/>
              <a:gd name="connsiteX11" fmla="*/ 838552 w 1343586"/>
              <a:gd name="connsiteY11" fmla="*/ 354985 h 897910"/>
              <a:gd name="connsiteX12" fmla="*/ 548040 w 1343586"/>
              <a:gd name="connsiteY12" fmla="*/ 447853 h 897910"/>
              <a:gd name="connsiteX13" fmla="*/ 312296 w 1343586"/>
              <a:gd name="connsiteY13" fmla="*/ 557391 h 897910"/>
              <a:gd name="connsiteX14" fmla="*/ 157515 w 1343586"/>
              <a:gd name="connsiteY14" fmla="*/ 669310 h 897910"/>
              <a:gd name="connsiteX15" fmla="*/ 76552 w 1343586"/>
              <a:gd name="connsiteY15" fmla="*/ 769322 h 897910"/>
              <a:gd name="connsiteX16" fmla="*/ 64646 w 1343586"/>
              <a:gd name="connsiteY16" fmla="*/ 895528 h 897910"/>
              <a:gd name="connsiteX17" fmla="*/ 12258 w 1343586"/>
              <a:gd name="connsiteY17" fmla="*/ 897910 h 897910"/>
              <a:gd name="connsiteX18" fmla="*/ 352 w 1343586"/>
              <a:gd name="connsiteY18" fmla="*/ 807422 h 897910"/>
              <a:gd name="connsiteX19" fmla="*/ 26546 w 1343586"/>
              <a:gd name="connsiteY19" fmla="*/ 674072 h 897910"/>
              <a:gd name="connsiteX20" fmla="*/ 133702 w 1343586"/>
              <a:gd name="connsiteY20" fmla="*/ 535960 h 897910"/>
              <a:gd name="connsiteX21" fmla="*/ 321821 w 1343586"/>
              <a:gd name="connsiteY21" fmla="*/ 426422 h 897910"/>
              <a:gd name="connsiteX22" fmla="*/ 488508 w 1343586"/>
              <a:gd name="connsiteY22" fmla="*/ 359747 h 897910"/>
              <a:gd name="connsiteX23" fmla="*/ 709965 w 1343586"/>
              <a:gd name="connsiteY23" fmla="*/ 297835 h 897910"/>
              <a:gd name="connsiteX24" fmla="*/ 976665 w 1343586"/>
              <a:gd name="connsiteY24" fmla="*/ 259735 h 897910"/>
              <a:gd name="connsiteX25" fmla="*/ 926658 w 1343586"/>
              <a:gd name="connsiteY25" fmla="*/ 231160 h 897910"/>
              <a:gd name="connsiteX26" fmla="*/ 755208 w 1343586"/>
              <a:gd name="connsiteY26" fmla="*/ 207347 h 897910"/>
              <a:gd name="connsiteX27" fmla="*/ 631383 w 1343586"/>
              <a:gd name="connsiteY27" fmla="*/ 138291 h 897910"/>
              <a:gd name="connsiteX28" fmla="*/ 590902 w 1343586"/>
              <a:gd name="connsiteY28" fmla="*/ 9703 h 897910"/>
              <a:gd name="connsiteX0" fmla="*/ 590902 w 1346344"/>
              <a:gd name="connsiteY0" fmla="*/ 9703 h 897910"/>
              <a:gd name="connsiteX1" fmla="*/ 676627 w 1346344"/>
              <a:gd name="connsiteY1" fmla="*/ 9703 h 897910"/>
              <a:gd name="connsiteX2" fmla="*/ 657577 w 1346344"/>
              <a:gd name="connsiteY2" fmla="*/ 43041 h 897910"/>
              <a:gd name="connsiteX3" fmla="*/ 662340 w 1346344"/>
              <a:gd name="connsiteY3" fmla="*/ 90666 h 897910"/>
              <a:gd name="connsiteX4" fmla="*/ 683771 w 1346344"/>
              <a:gd name="connsiteY4" fmla="*/ 119241 h 897910"/>
              <a:gd name="connsiteX5" fmla="*/ 798071 w 1346344"/>
              <a:gd name="connsiteY5" fmla="*/ 166866 h 897910"/>
              <a:gd name="connsiteX6" fmla="*/ 1095727 w 1346344"/>
              <a:gd name="connsiteY6" fmla="*/ 209728 h 897910"/>
              <a:gd name="connsiteX7" fmla="*/ 1271940 w 1346344"/>
              <a:gd name="connsiteY7" fmla="*/ 214490 h 897910"/>
              <a:gd name="connsiteX8" fmla="*/ 1343377 w 1346344"/>
              <a:gd name="connsiteY8" fmla="*/ 266878 h 897910"/>
              <a:gd name="connsiteX9" fmla="*/ 1252890 w 1346344"/>
              <a:gd name="connsiteY9" fmla="*/ 300216 h 897910"/>
              <a:gd name="connsiteX10" fmla="*/ 1033815 w 1346344"/>
              <a:gd name="connsiteY10" fmla="*/ 316885 h 897910"/>
              <a:gd name="connsiteX11" fmla="*/ 838552 w 1346344"/>
              <a:gd name="connsiteY11" fmla="*/ 354985 h 897910"/>
              <a:gd name="connsiteX12" fmla="*/ 548040 w 1346344"/>
              <a:gd name="connsiteY12" fmla="*/ 447853 h 897910"/>
              <a:gd name="connsiteX13" fmla="*/ 312296 w 1346344"/>
              <a:gd name="connsiteY13" fmla="*/ 557391 h 897910"/>
              <a:gd name="connsiteX14" fmla="*/ 157515 w 1346344"/>
              <a:gd name="connsiteY14" fmla="*/ 669310 h 897910"/>
              <a:gd name="connsiteX15" fmla="*/ 76552 w 1346344"/>
              <a:gd name="connsiteY15" fmla="*/ 769322 h 897910"/>
              <a:gd name="connsiteX16" fmla="*/ 64646 w 1346344"/>
              <a:gd name="connsiteY16" fmla="*/ 895528 h 897910"/>
              <a:gd name="connsiteX17" fmla="*/ 12258 w 1346344"/>
              <a:gd name="connsiteY17" fmla="*/ 897910 h 897910"/>
              <a:gd name="connsiteX18" fmla="*/ 352 w 1346344"/>
              <a:gd name="connsiteY18" fmla="*/ 807422 h 897910"/>
              <a:gd name="connsiteX19" fmla="*/ 26546 w 1346344"/>
              <a:gd name="connsiteY19" fmla="*/ 674072 h 897910"/>
              <a:gd name="connsiteX20" fmla="*/ 133702 w 1346344"/>
              <a:gd name="connsiteY20" fmla="*/ 535960 h 897910"/>
              <a:gd name="connsiteX21" fmla="*/ 321821 w 1346344"/>
              <a:gd name="connsiteY21" fmla="*/ 426422 h 897910"/>
              <a:gd name="connsiteX22" fmla="*/ 488508 w 1346344"/>
              <a:gd name="connsiteY22" fmla="*/ 359747 h 897910"/>
              <a:gd name="connsiteX23" fmla="*/ 709965 w 1346344"/>
              <a:gd name="connsiteY23" fmla="*/ 297835 h 897910"/>
              <a:gd name="connsiteX24" fmla="*/ 976665 w 1346344"/>
              <a:gd name="connsiteY24" fmla="*/ 259735 h 897910"/>
              <a:gd name="connsiteX25" fmla="*/ 926658 w 1346344"/>
              <a:gd name="connsiteY25" fmla="*/ 231160 h 897910"/>
              <a:gd name="connsiteX26" fmla="*/ 755208 w 1346344"/>
              <a:gd name="connsiteY26" fmla="*/ 207347 h 897910"/>
              <a:gd name="connsiteX27" fmla="*/ 631383 w 1346344"/>
              <a:gd name="connsiteY27" fmla="*/ 138291 h 897910"/>
              <a:gd name="connsiteX28" fmla="*/ 590902 w 1346344"/>
              <a:gd name="connsiteY28" fmla="*/ 9703 h 897910"/>
              <a:gd name="connsiteX0" fmla="*/ 590902 w 1350920"/>
              <a:gd name="connsiteY0" fmla="*/ 9703 h 897910"/>
              <a:gd name="connsiteX1" fmla="*/ 676627 w 1350920"/>
              <a:gd name="connsiteY1" fmla="*/ 9703 h 897910"/>
              <a:gd name="connsiteX2" fmla="*/ 657577 w 1350920"/>
              <a:gd name="connsiteY2" fmla="*/ 43041 h 897910"/>
              <a:gd name="connsiteX3" fmla="*/ 662340 w 1350920"/>
              <a:gd name="connsiteY3" fmla="*/ 90666 h 897910"/>
              <a:gd name="connsiteX4" fmla="*/ 683771 w 1350920"/>
              <a:gd name="connsiteY4" fmla="*/ 119241 h 897910"/>
              <a:gd name="connsiteX5" fmla="*/ 798071 w 1350920"/>
              <a:gd name="connsiteY5" fmla="*/ 166866 h 897910"/>
              <a:gd name="connsiteX6" fmla="*/ 1095727 w 1350920"/>
              <a:gd name="connsiteY6" fmla="*/ 209728 h 897910"/>
              <a:gd name="connsiteX7" fmla="*/ 1271940 w 1350920"/>
              <a:gd name="connsiteY7" fmla="*/ 214490 h 897910"/>
              <a:gd name="connsiteX8" fmla="*/ 1348139 w 1350920"/>
              <a:gd name="connsiteY8" fmla="*/ 250209 h 897910"/>
              <a:gd name="connsiteX9" fmla="*/ 1252890 w 1350920"/>
              <a:gd name="connsiteY9" fmla="*/ 300216 h 897910"/>
              <a:gd name="connsiteX10" fmla="*/ 1033815 w 1350920"/>
              <a:gd name="connsiteY10" fmla="*/ 316885 h 897910"/>
              <a:gd name="connsiteX11" fmla="*/ 838552 w 1350920"/>
              <a:gd name="connsiteY11" fmla="*/ 354985 h 897910"/>
              <a:gd name="connsiteX12" fmla="*/ 548040 w 1350920"/>
              <a:gd name="connsiteY12" fmla="*/ 447853 h 897910"/>
              <a:gd name="connsiteX13" fmla="*/ 312296 w 1350920"/>
              <a:gd name="connsiteY13" fmla="*/ 557391 h 897910"/>
              <a:gd name="connsiteX14" fmla="*/ 157515 w 1350920"/>
              <a:gd name="connsiteY14" fmla="*/ 669310 h 897910"/>
              <a:gd name="connsiteX15" fmla="*/ 76552 w 1350920"/>
              <a:gd name="connsiteY15" fmla="*/ 769322 h 897910"/>
              <a:gd name="connsiteX16" fmla="*/ 64646 w 1350920"/>
              <a:gd name="connsiteY16" fmla="*/ 895528 h 897910"/>
              <a:gd name="connsiteX17" fmla="*/ 12258 w 1350920"/>
              <a:gd name="connsiteY17" fmla="*/ 897910 h 897910"/>
              <a:gd name="connsiteX18" fmla="*/ 352 w 1350920"/>
              <a:gd name="connsiteY18" fmla="*/ 807422 h 897910"/>
              <a:gd name="connsiteX19" fmla="*/ 26546 w 1350920"/>
              <a:gd name="connsiteY19" fmla="*/ 674072 h 897910"/>
              <a:gd name="connsiteX20" fmla="*/ 133702 w 1350920"/>
              <a:gd name="connsiteY20" fmla="*/ 535960 h 897910"/>
              <a:gd name="connsiteX21" fmla="*/ 321821 w 1350920"/>
              <a:gd name="connsiteY21" fmla="*/ 426422 h 897910"/>
              <a:gd name="connsiteX22" fmla="*/ 488508 w 1350920"/>
              <a:gd name="connsiteY22" fmla="*/ 359747 h 897910"/>
              <a:gd name="connsiteX23" fmla="*/ 709965 w 1350920"/>
              <a:gd name="connsiteY23" fmla="*/ 297835 h 897910"/>
              <a:gd name="connsiteX24" fmla="*/ 976665 w 1350920"/>
              <a:gd name="connsiteY24" fmla="*/ 259735 h 897910"/>
              <a:gd name="connsiteX25" fmla="*/ 926658 w 1350920"/>
              <a:gd name="connsiteY25" fmla="*/ 231160 h 897910"/>
              <a:gd name="connsiteX26" fmla="*/ 755208 w 1350920"/>
              <a:gd name="connsiteY26" fmla="*/ 207347 h 897910"/>
              <a:gd name="connsiteX27" fmla="*/ 631383 w 1350920"/>
              <a:gd name="connsiteY27" fmla="*/ 138291 h 897910"/>
              <a:gd name="connsiteX28" fmla="*/ 590902 w 1350920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57577 w 1349648"/>
              <a:gd name="connsiteY2" fmla="*/ 43041 h 897910"/>
              <a:gd name="connsiteX3" fmla="*/ 662340 w 1349648"/>
              <a:gd name="connsiteY3" fmla="*/ 90666 h 897910"/>
              <a:gd name="connsiteX4" fmla="*/ 683771 w 1349648"/>
              <a:gd name="connsiteY4" fmla="*/ 119241 h 897910"/>
              <a:gd name="connsiteX5" fmla="*/ 798071 w 1349648"/>
              <a:gd name="connsiteY5" fmla="*/ 166866 h 897910"/>
              <a:gd name="connsiteX6" fmla="*/ 1095727 w 1349648"/>
              <a:gd name="connsiteY6" fmla="*/ 209728 h 897910"/>
              <a:gd name="connsiteX7" fmla="*/ 1271940 w 1349648"/>
              <a:gd name="connsiteY7" fmla="*/ 214490 h 897910"/>
              <a:gd name="connsiteX8" fmla="*/ 1348139 w 1349648"/>
              <a:gd name="connsiteY8" fmla="*/ 250209 h 897910"/>
              <a:gd name="connsiteX9" fmla="*/ 1252890 w 1349648"/>
              <a:gd name="connsiteY9" fmla="*/ 300216 h 897910"/>
              <a:gd name="connsiteX10" fmla="*/ 1033815 w 1349648"/>
              <a:gd name="connsiteY10" fmla="*/ 316885 h 897910"/>
              <a:gd name="connsiteX11" fmla="*/ 838552 w 1349648"/>
              <a:gd name="connsiteY11" fmla="*/ 354985 h 897910"/>
              <a:gd name="connsiteX12" fmla="*/ 548040 w 1349648"/>
              <a:gd name="connsiteY12" fmla="*/ 447853 h 897910"/>
              <a:gd name="connsiteX13" fmla="*/ 312296 w 1349648"/>
              <a:gd name="connsiteY13" fmla="*/ 557391 h 897910"/>
              <a:gd name="connsiteX14" fmla="*/ 157515 w 1349648"/>
              <a:gd name="connsiteY14" fmla="*/ 669310 h 897910"/>
              <a:gd name="connsiteX15" fmla="*/ 76552 w 1349648"/>
              <a:gd name="connsiteY15" fmla="*/ 769322 h 897910"/>
              <a:gd name="connsiteX16" fmla="*/ 64646 w 1349648"/>
              <a:gd name="connsiteY16" fmla="*/ 895528 h 897910"/>
              <a:gd name="connsiteX17" fmla="*/ 12258 w 1349648"/>
              <a:gd name="connsiteY17" fmla="*/ 897910 h 897910"/>
              <a:gd name="connsiteX18" fmla="*/ 352 w 1349648"/>
              <a:gd name="connsiteY18" fmla="*/ 807422 h 897910"/>
              <a:gd name="connsiteX19" fmla="*/ 26546 w 1349648"/>
              <a:gd name="connsiteY19" fmla="*/ 674072 h 897910"/>
              <a:gd name="connsiteX20" fmla="*/ 133702 w 1349648"/>
              <a:gd name="connsiteY20" fmla="*/ 535960 h 897910"/>
              <a:gd name="connsiteX21" fmla="*/ 321821 w 1349648"/>
              <a:gd name="connsiteY21" fmla="*/ 426422 h 897910"/>
              <a:gd name="connsiteX22" fmla="*/ 488508 w 1349648"/>
              <a:gd name="connsiteY22" fmla="*/ 359747 h 897910"/>
              <a:gd name="connsiteX23" fmla="*/ 709965 w 1349648"/>
              <a:gd name="connsiteY23" fmla="*/ 297835 h 897910"/>
              <a:gd name="connsiteX24" fmla="*/ 976665 w 1349648"/>
              <a:gd name="connsiteY24" fmla="*/ 259735 h 897910"/>
              <a:gd name="connsiteX25" fmla="*/ 926658 w 1349648"/>
              <a:gd name="connsiteY25" fmla="*/ 231160 h 897910"/>
              <a:gd name="connsiteX26" fmla="*/ 755208 w 1349648"/>
              <a:gd name="connsiteY26" fmla="*/ 207347 h 897910"/>
              <a:gd name="connsiteX27" fmla="*/ 631383 w 1349648"/>
              <a:gd name="connsiteY27" fmla="*/ 138291 h 897910"/>
              <a:gd name="connsiteX28" fmla="*/ 590902 w 1349648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57577 w 1349648"/>
              <a:gd name="connsiteY2" fmla="*/ 43041 h 897910"/>
              <a:gd name="connsiteX3" fmla="*/ 662340 w 1349648"/>
              <a:gd name="connsiteY3" fmla="*/ 90666 h 897910"/>
              <a:gd name="connsiteX4" fmla="*/ 692480 w 1349648"/>
              <a:gd name="connsiteY4" fmla="*/ 119241 h 897910"/>
              <a:gd name="connsiteX5" fmla="*/ 798071 w 1349648"/>
              <a:gd name="connsiteY5" fmla="*/ 166866 h 897910"/>
              <a:gd name="connsiteX6" fmla="*/ 1095727 w 1349648"/>
              <a:gd name="connsiteY6" fmla="*/ 209728 h 897910"/>
              <a:gd name="connsiteX7" fmla="*/ 1271940 w 1349648"/>
              <a:gd name="connsiteY7" fmla="*/ 214490 h 897910"/>
              <a:gd name="connsiteX8" fmla="*/ 1348139 w 1349648"/>
              <a:gd name="connsiteY8" fmla="*/ 250209 h 897910"/>
              <a:gd name="connsiteX9" fmla="*/ 1252890 w 1349648"/>
              <a:gd name="connsiteY9" fmla="*/ 300216 h 897910"/>
              <a:gd name="connsiteX10" fmla="*/ 1033815 w 1349648"/>
              <a:gd name="connsiteY10" fmla="*/ 316885 h 897910"/>
              <a:gd name="connsiteX11" fmla="*/ 838552 w 1349648"/>
              <a:gd name="connsiteY11" fmla="*/ 354985 h 897910"/>
              <a:gd name="connsiteX12" fmla="*/ 548040 w 1349648"/>
              <a:gd name="connsiteY12" fmla="*/ 447853 h 897910"/>
              <a:gd name="connsiteX13" fmla="*/ 312296 w 1349648"/>
              <a:gd name="connsiteY13" fmla="*/ 557391 h 897910"/>
              <a:gd name="connsiteX14" fmla="*/ 157515 w 1349648"/>
              <a:gd name="connsiteY14" fmla="*/ 669310 h 897910"/>
              <a:gd name="connsiteX15" fmla="*/ 76552 w 1349648"/>
              <a:gd name="connsiteY15" fmla="*/ 769322 h 897910"/>
              <a:gd name="connsiteX16" fmla="*/ 64646 w 1349648"/>
              <a:gd name="connsiteY16" fmla="*/ 895528 h 897910"/>
              <a:gd name="connsiteX17" fmla="*/ 12258 w 1349648"/>
              <a:gd name="connsiteY17" fmla="*/ 897910 h 897910"/>
              <a:gd name="connsiteX18" fmla="*/ 352 w 1349648"/>
              <a:gd name="connsiteY18" fmla="*/ 807422 h 897910"/>
              <a:gd name="connsiteX19" fmla="*/ 26546 w 1349648"/>
              <a:gd name="connsiteY19" fmla="*/ 674072 h 897910"/>
              <a:gd name="connsiteX20" fmla="*/ 133702 w 1349648"/>
              <a:gd name="connsiteY20" fmla="*/ 535960 h 897910"/>
              <a:gd name="connsiteX21" fmla="*/ 321821 w 1349648"/>
              <a:gd name="connsiteY21" fmla="*/ 426422 h 897910"/>
              <a:gd name="connsiteX22" fmla="*/ 488508 w 1349648"/>
              <a:gd name="connsiteY22" fmla="*/ 359747 h 897910"/>
              <a:gd name="connsiteX23" fmla="*/ 709965 w 1349648"/>
              <a:gd name="connsiteY23" fmla="*/ 297835 h 897910"/>
              <a:gd name="connsiteX24" fmla="*/ 976665 w 1349648"/>
              <a:gd name="connsiteY24" fmla="*/ 259735 h 897910"/>
              <a:gd name="connsiteX25" fmla="*/ 926658 w 1349648"/>
              <a:gd name="connsiteY25" fmla="*/ 231160 h 897910"/>
              <a:gd name="connsiteX26" fmla="*/ 755208 w 1349648"/>
              <a:gd name="connsiteY26" fmla="*/ 207347 h 897910"/>
              <a:gd name="connsiteX27" fmla="*/ 631383 w 1349648"/>
              <a:gd name="connsiteY27" fmla="*/ 138291 h 897910"/>
              <a:gd name="connsiteX28" fmla="*/ 590902 w 1349648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57577 w 1349648"/>
              <a:gd name="connsiteY2" fmla="*/ 43041 h 897910"/>
              <a:gd name="connsiteX3" fmla="*/ 671049 w 1349648"/>
              <a:gd name="connsiteY3" fmla="*/ 87763 h 897910"/>
              <a:gd name="connsiteX4" fmla="*/ 692480 w 1349648"/>
              <a:gd name="connsiteY4" fmla="*/ 119241 h 897910"/>
              <a:gd name="connsiteX5" fmla="*/ 798071 w 1349648"/>
              <a:gd name="connsiteY5" fmla="*/ 166866 h 897910"/>
              <a:gd name="connsiteX6" fmla="*/ 1095727 w 1349648"/>
              <a:gd name="connsiteY6" fmla="*/ 209728 h 897910"/>
              <a:gd name="connsiteX7" fmla="*/ 1271940 w 1349648"/>
              <a:gd name="connsiteY7" fmla="*/ 214490 h 897910"/>
              <a:gd name="connsiteX8" fmla="*/ 1348139 w 1349648"/>
              <a:gd name="connsiteY8" fmla="*/ 250209 h 897910"/>
              <a:gd name="connsiteX9" fmla="*/ 1252890 w 1349648"/>
              <a:gd name="connsiteY9" fmla="*/ 300216 h 897910"/>
              <a:gd name="connsiteX10" fmla="*/ 1033815 w 1349648"/>
              <a:gd name="connsiteY10" fmla="*/ 316885 h 897910"/>
              <a:gd name="connsiteX11" fmla="*/ 838552 w 1349648"/>
              <a:gd name="connsiteY11" fmla="*/ 354985 h 897910"/>
              <a:gd name="connsiteX12" fmla="*/ 548040 w 1349648"/>
              <a:gd name="connsiteY12" fmla="*/ 447853 h 897910"/>
              <a:gd name="connsiteX13" fmla="*/ 312296 w 1349648"/>
              <a:gd name="connsiteY13" fmla="*/ 557391 h 897910"/>
              <a:gd name="connsiteX14" fmla="*/ 157515 w 1349648"/>
              <a:gd name="connsiteY14" fmla="*/ 669310 h 897910"/>
              <a:gd name="connsiteX15" fmla="*/ 76552 w 1349648"/>
              <a:gd name="connsiteY15" fmla="*/ 769322 h 897910"/>
              <a:gd name="connsiteX16" fmla="*/ 64646 w 1349648"/>
              <a:gd name="connsiteY16" fmla="*/ 895528 h 897910"/>
              <a:gd name="connsiteX17" fmla="*/ 12258 w 1349648"/>
              <a:gd name="connsiteY17" fmla="*/ 897910 h 897910"/>
              <a:gd name="connsiteX18" fmla="*/ 352 w 1349648"/>
              <a:gd name="connsiteY18" fmla="*/ 807422 h 897910"/>
              <a:gd name="connsiteX19" fmla="*/ 26546 w 1349648"/>
              <a:gd name="connsiteY19" fmla="*/ 674072 h 897910"/>
              <a:gd name="connsiteX20" fmla="*/ 133702 w 1349648"/>
              <a:gd name="connsiteY20" fmla="*/ 535960 h 897910"/>
              <a:gd name="connsiteX21" fmla="*/ 321821 w 1349648"/>
              <a:gd name="connsiteY21" fmla="*/ 426422 h 897910"/>
              <a:gd name="connsiteX22" fmla="*/ 488508 w 1349648"/>
              <a:gd name="connsiteY22" fmla="*/ 359747 h 897910"/>
              <a:gd name="connsiteX23" fmla="*/ 709965 w 1349648"/>
              <a:gd name="connsiteY23" fmla="*/ 297835 h 897910"/>
              <a:gd name="connsiteX24" fmla="*/ 976665 w 1349648"/>
              <a:gd name="connsiteY24" fmla="*/ 259735 h 897910"/>
              <a:gd name="connsiteX25" fmla="*/ 926658 w 1349648"/>
              <a:gd name="connsiteY25" fmla="*/ 231160 h 897910"/>
              <a:gd name="connsiteX26" fmla="*/ 755208 w 1349648"/>
              <a:gd name="connsiteY26" fmla="*/ 207347 h 897910"/>
              <a:gd name="connsiteX27" fmla="*/ 631383 w 1349648"/>
              <a:gd name="connsiteY27" fmla="*/ 138291 h 897910"/>
              <a:gd name="connsiteX28" fmla="*/ 590902 w 1349648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66286 w 1349648"/>
              <a:gd name="connsiteY2" fmla="*/ 43041 h 897910"/>
              <a:gd name="connsiteX3" fmla="*/ 671049 w 1349648"/>
              <a:gd name="connsiteY3" fmla="*/ 87763 h 897910"/>
              <a:gd name="connsiteX4" fmla="*/ 692480 w 1349648"/>
              <a:gd name="connsiteY4" fmla="*/ 119241 h 897910"/>
              <a:gd name="connsiteX5" fmla="*/ 798071 w 1349648"/>
              <a:gd name="connsiteY5" fmla="*/ 166866 h 897910"/>
              <a:gd name="connsiteX6" fmla="*/ 1095727 w 1349648"/>
              <a:gd name="connsiteY6" fmla="*/ 209728 h 897910"/>
              <a:gd name="connsiteX7" fmla="*/ 1271940 w 1349648"/>
              <a:gd name="connsiteY7" fmla="*/ 214490 h 897910"/>
              <a:gd name="connsiteX8" fmla="*/ 1348139 w 1349648"/>
              <a:gd name="connsiteY8" fmla="*/ 250209 h 897910"/>
              <a:gd name="connsiteX9" fmla="*/ 1252890 w 1349648"/>
              <a:gd name="connsiteY9" fmla="*/ 300216 h 897910"/>
              <a:gd name="connsiteX10" fmla="*/ 1033815 w 1349648"/>
              <a:gd name="connsiteY10" fmla="*/ 316885 h 897910"/>
              <a:gd name="connsiteX11" fmla="*/ 838552 w 1349648"/>
              <a:gd name="connsiteY11" fmla="*/ 354985 h 897910"/>
              <a:gd name="connsiteX12" fmla="*/ 548040 w 1349648"/>
              <a:gd name="connsiteY12" fmla="*/ 447853 h 897910"/>
              <a:gd name="connsiteX13" fmla="*/ 312296 w 1349648"/>
              <a:gd name="connsiteY13" fmla="*/ 557391 h 897910"/>
              <a:gd name="connsiteX14" fmla="*/ 157515 w 1349648"/>
              <a:gd name="connsiteY14" fmla="*/ 669310 h 897910"/>
              <a:gd name="connsiteX15" fmla="*/ 76552 w 1349648"/>
              <a:gd name="connsiteY15" fmla="*/ 769322 h 897910"/>
              <a:gd name="connsiteX16" fmla="*/ 64646 w 1349648"/>
              <a:gd name="connsiteY16" fmla="*/ 895528 h 897910"/>
              <a:gd name="connsiteX17" fmla="*/ 12258 w 1349648"/>
              <a:gd name="connsiteY17" fmla="*/ 897910 h 897910"/>
              <a:gd name="connsiteX18" fmla="*/ 352 w 1349648"/>
              <a:gd name="connsiteY18" fmla="*/ 807422 h 897910"/>
              <a:gd name="connsiteX19" fmla="*/ 26546 w 1349648"/>
              <a:gd name="connsiteY19" fmla="*/ 674072 h 897910"/>
              <a:gd name="connsiteX20" fmla="*/ 133702 w 1349648"/>
              <a:gd name="connsiteY20" fmla="*/ 535960 h 897910"/>
              <a:gd name="connsiteX21" fmla="*/ 321821 w 1349648"/>
              <a:gd name="connsiteY21" fmla="*/ 426422 h 897910"/>
              <a:gd name="connsiteX22" fmla="*/ 488508 w 1349648"/>
              <a:gd name="connsiteY22" fmla="*/ 359747 h 897910"/>
              <a:gd name="connsiteX23" fmla="*/ 709965 w 1349648"/>
              <a:gd name="connsiteY23" fmla="*/ 297835 h 897910"/>
              <a:gd name="connsiteX24" fmla="*/ 976665 w 1349648"/>
              <a:gd name="connsiteY24" fmla="*/ 259735 h 897910"/>
              <a:gd name="connsiteX25" fmla="*/ 926658 w 1349648"/>
              <a:gd name="connsiteY25" fmla="*/ 231160 h 897910"/>
              <a:gd name="connsiteX26" fmla="*/ 755208 w 1349648"/>
              <a:gd name="connsiteY26" fmla="*/ 207347 h 897910"/>
              <a:gd name="connsiteX27" fmla="*/ 631383 w 1349648"/>
              <a:gd name="connsiteY27" fmla="*/ 138291 h 897910"/>
              <a:gd name="connsiteX28" fmla="*/ 590902 w 1349648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66286 w 1349648"/>
              <a:gd name="connsiteY2" fmla="*/ 43041 h 897910"/>
              <a:gd name="connsiteX3" fmla="*/ 692480 w 1349648"/>
              <a:gd name="connsiteY3" fmla="*/ 119241 h 897910"/>
              <a:gd name="connsiteX4" fmla="*/ 798071 w 1349648"/>
              <a:gd name="connsiteY4" fmla="*/ 166866 h 897910"/>
              <a:gd name="connsiteX5" fmla="*/ 1095727 w 1349648"/>
              <a:gd name="connsiteY5" fmla="*/ 209728 h 897910"/>
              <a:gd name="connsiteX6" fmla="*/ 1271940 w 1349648"/>
              <a:gd name="connsiteY6" fmla="*/ 214490 h 897910"/>
              <a:gd name="connsiteX7" fmla="*/ 1348139 w 1349648"/>
              <a:gd name="connsiteY7" fmla="*/ 250209 h 897910"/>
              <a:gd name="connsiteX8" fmla="*/ 1252890 w 1349648"/>
              <a:gd name="connsiteY8" fmla="*/ 300216 h 897910"/>
              <a:gd name="connsiteX9" fmla="*/ 1033815 w 1349648"/>
              <a:gd name="connsiteY9" fmla="*/ 316885 h 897910"/>
              <a:gd name="connsiteX10" fmla="*/ 838552 w 1349648"/>
              <a:gd name="connsiteY10" fmla="*/ 354985 h 897910"/>
              <a:gd name="connsiteX11" fmla="*/ 548040 w 1349648"/>
              <a:gd name="connsiteY11" fmla="*/ 447853 h 897910"/>
              <a:gd name="connsiteX12" fmla="*/ 312296 w 1349648"/>
              <a:gd name="connsiteY12" fmla="*/ 557391 h 897910"/>
              <a:gd name="connsiteX13" fmla="*/ 157515 w 1349648"/>
              <a:gd name="connsiteY13" fmla="*/ 669310 h 897910"/>
              <a:gd name="connsiteX14" fmla="*/ 76552 w 1349648"/>
              <a:gd name="connsiteY14" fmla="*/ 769322 h 897910"/>
              <a:gd name="connsiteX15" fmla="*/ 64646 w 1349648"/>
              <a:gd name="connsiteY15" fmla="*/ 895528 h 897910"/>
              <a:gd name="connsiteX16" fmla="*/ 12258 w 1349648"/>
              <a:gd name="connsiteY16" fmla="*/ 897910 h 897910"/>
              <a:gd name="connsiteX17" fmla="*/ 352 w 1349648"/>
              <a:gd name="connsiteY17" fmla="*/ 807422 h 897910"/>
              <a:gd name="connsiteX18" fmla="*/ 26546 w 1349648"/>
              <a:gd name="connsiteY18" fmla="*/ 674072 h 897910"/>
              <a:gd name="connsiteX19" fmla="*/ 133702 w 1349648"/>
              <a:gd name="connsiteY19" fmla="*/ 535960 h 897910"/>
              <a:gd name="connsiteX20" fmla="*/ 321821 w 1349648"/>
              <a:gd name="connsiteY20" fmla="*/ 426422 h 897910"/>
              <a:gd name="connsiteX21" fmla="*/ 488508 w 1349648"/>
              <a:gd name="connsiteY21" fmla="*/ 359747 h 897910"/>
              <a:gd name="connsiteX22" fmla="*/ 709965 w 1349648"/>
              <a:gd name="connsiteY22" fmla="*/ 297835 h 897910"/>
              <a:gd name="connsiteX23" fmla="*/ 976665 w 1349648"/>
              <a:gd name="connsiteY23" fmla="*/ 259735 h 897910"/>
              <a:gd name="connsiteX24" fmla="*/ 926658 w 1349648"/>
              <a:gd name="connsiteY24" fmla="*/ 231160 h 897910"/>
              <a:gd name="connsiteX25" fmla="*/ 755208 w 1349648"/>
              <a:gd name="connsiteY25" fmla="*/ 207347 h 897910"/>
              <a:gd name="connsiteX26" fmla="*/ 631383 w 1349648"/>
              <a:gd name="connsiteY26" fmla="*/ 138291 h 897910"/>
              <a:gd name="connsiteX27" fmla="*/ 590902 w 1349648"/>
              <a:gd name="connsiteY27" fmla="*/ 9703 h 897910"/>
              <a:gd name="connsiteX0" fmla="*/ 590902 w 1349648"/>
              <a:gd name="connsiteY0" fmla="*/ 9703 h 897910"/>
              <a:gd name="connsiteX1" fmla="*/ 685335 w 1349648"/>
              <a:gd name="connsiteY1" fmla="*/ 9703 h 897910"/>
              <a:gd name="connsiteX2" fmla="*/ 666286 w 1349648"/>
              <a:gd name="connsiteY2" fmla="*/ 43041 h 897910"/>
              <a:gd name="connsiteX3" fmla="*/ 692480 w 1349648"/>
              <a:gd name="connsiteY3" fmla="*/ 119241 h 897910"/>
              <a:gd name="connsiteX4" fmla="*/ 798071 w 1349648"/>
              <a:gd name="connsiteY4" fmla="*/ 166866 h 897910"/>
              <a:gd name="connsiteX5" fmla="*/ 1095727 w 1349648"/>
              <a:gd name="connsiteY5" fmla="*/ 209728 h 897910"/>
              <a:gd name="connsiteX6" fmla="*/ 1271940 w 1349648"/>
              <a:gd name="connsiteY6" fmla="*/ 214490 h 897910"/>
              <a:gd name="connsiteX7" fmla="*/ 1348139 w 1349648"/>
              <a:gd name="connsiteY7" fmla="*/ 250209 h 897910"/>
              <a:gd name="connsiteX8" fmla="*/ 1252890 w 1349648"/>
              <a:gd name="connsiteY8" fmla="*/ 300216 h 897910"/>
              <a:gd name="connsiteX9" fmla="*/ 1033815 w 1349648"/>
              <a:gd name="connsiteY9" fmla="*/ 316885 h 897910"/>
              <a:gd name="connsiteX10" fmla="*/ 838552 w 1349648"/>
              <a:gd name="connsiteY10" fmla="*/ 354985 h 897910"/>
              <a:gd name="connsiteX11" fmla="*/ 548040 w 1349648"/>
              <a:gd name="connsiteY11" fmla="*/ 447853 h 897910"/>
              <a:gd name="connsiteX12" fmla="*/ 312296 w 1349648"/>
              <a:gd name="connsiteY12" fmla="*/ 557391 h 897910"/>
              <a:gd name="connsiteX13" fmla="*/ 157515 w 1349648"/>
              <a:gd name="connsiteY13" fmla="*/ 669310 h 897910"/>
              <a:gd name="connsiteX14" fmla="*/ 76552 w 1349648"/>
              <a:gd name="connsiteY14" fmla="*/ 769322 h 897910"/>
              <a:gd name="connsiteX15" fmla="*/ 64646 w 1349648"/>
              <a:gd name="connsiteY15" fmla="*/ 895528 h 897910"/>
              <a:gd name="connsiteX16" fmla="*/ 12258 w 1349648"/>
              <a:gd name="connsiteY16" fmla="*/ 897910 h 897910"/>
              <a:gd name="connsiteX17" fmla="*/ 352 w 1349648"/>
              <a:gd name="connsiteY17" fmla="*/ 807422 h 897910"/>
              <a:gd name="connsiteX18" fmla="*/ 26546 w 1349648"/>
              <a:gd name="connsiteY18" fmla="*/ 674072 h 897910"/>
              <a:gd name="connsiteX19" fmla="*/ 133702 w 1349648"/>
              <a:gd name="connsiteY19" fmla="*/ 535960 h 897910"/>
              <a:gd name="connsiteX20" fmla="*/ 321821 w 1349648"/>
              <a:gd name="connsiteY20" fmla="*/ 426422 h 897910"/>
              <a:gd name="connsiteX21" fmla="*/ 488508 w 1349648"/>
              <a:gd name="connsiteY21" fmla="*/ 359747 h 897910"/>
              <a:gd name="connsiteX22" fmla="*/ 709965 w 1349648"/>
              <a:gd name="connsiteY22" fmla="*/ 297835 h 897910"/>
              <a:gd name="connsiteX23" fmla="*/ 976665 w 1349648"/>
              <a:gd name="connsiteY23" fmla="*/ 259735 h 897910"/>
              <a:gd name="connsiteX24" fmla="*/ 926658 w 1349648"/>
              <a:gd name="connsiteY24" fmla="*/ 231160 h 897910"/>
              <a:gd name="connsiteX25" fmla="*/ 755208 w 1349648"/>
              <a:gd name="connsiteY25" fmla="*/ 207347 h 897910"/>
              <a:gd name="connsiteX26" fmla="*/ 631383 w 1349648"/>
              <a:gd name="connsiteY26" fmla="*/ 138291 h 897910"/>
              <a:gd name="connsiteX27" fmla="*/ 590902 w 1349648"/>
              <a:gd name="connsiteY27" fmla="*/ 9703 h 897910"/>
              <a:gd name="connsiteX0" fmla="*/ 590902 w 1349648"/>
              <a:gd name="connsiteY0" fmla="*/ 10546 h 895850"/>
              <a:gd name="connsiteX1" fmla="*/ 685335 w 1349648"/>
              <a:gd name="connsiteY1" fmla="*/ 7643 h 895850"/>
              <a:gd name="connsiteX2" fmla="*/ 666286 w 1349648"/>
              <a:gd name="connsiteY2" fmla="*/ 40981 h 895850"/>
              <a:gd name="connsiteX3" fmla="*/ 692480 w 1349648"/>
              <a:gd name="connsiteY3" fmla="*/ 117181 h 895850"/>
              <a:gd name="connsiteX4" fmla="*/ 798071 w 1349648"/>
              <a:gd name="connsiteY4" fmla="*/ 164806 h 895850"/>
              <a:gd name="connsiteX5" fmla="*/ 1095727 w 1349648"/>
              <a:gd name="connsiteY5" fmla="*/ 207668 h 895850"/>
              <a:gd name="connsiteX6" fmla="*/ 1271940 w 1349648"/>
              <a:gd name="connsiteY6" fmla="*/ 212430 h 895850"/>
              <a:gd name="connsiteX7" fmla="*/ 1348139 w 1349648"/>
              <a:gd name="connsiteY7" fmla="*/ 248149 h 895850"/>
              <a:gd name="connsiteX8" fmla="*/ 1252890 w 1349648"/>
              <a:gd name="connsiteY8" fmla="*/ 298156 h 895850"/>
              <a:gd name="connsiteX9" fmla="*/ 1033815 w 1349648"/>
              <a:gd name="connsiteY9" fmla="*/ 314825 h 895850"/>
              <a:gd name="connsiteX10" fmla="*/ 838552 w 1349648"/>
              <a:gd name="connsiteY10" fmla="*/ 352925 h 895850"/>
              <a:gd name="connsiteX11" fmla="*/ 548040 w 1349648"/>
              <a:gd name="connsiteY11" fmla="*/ 445793 h 895850"/>
              <a:gd name="connsiteX12" fmla="*/ 312296 w 1349648"/>
              <a:gd name="connsiteY12" fmla="*/ 555331 h 895850"/>
              <a:gd name="connsiteX13" fmla="*/ 157515 w 1349648"/>
              <a:gd name="connsiteY13" fmla="*/ 667250 h 895850"/>
              <a:gd name="connsiteX14" fmla="*/ 76552 w 1349648"/>
              <a:gd name="connsiteY14" fmla="*/ 767262 h 895850"/>
              <a:gd name="connsiteX15" fmla="*/ 64646 w 1349648"/>
              <a:gd name="connsiteY15" fmla="*/ 893468 h 895850"/>
              <a:gd name="connsiteX16" fmla="*/ 12258 w 1349648"/>
              <a:gd name="connsiteY16" fmla="*/ 895850 h 895850"/>
              <a:gd name="connsiteX17" fmla="*/ 352 w 1349648"/>
              <a:gd name="connsiteY17" fmla="*/ 805362 h 895850"/>
              <a:gd name="connsiteX18" fmla="*/ 26546 w 1349648"/>
              <a:gd name="connsiteY18" fmla="*/ 672012 h 895850"/>
              <a:gd name="connsiteX19" fmla="*/ 133702 w 1349648"/>
              <a:gd name="connsiteY19" fmla="*/ 533900 h 895850"/>
              <a:gd name="connsiteX20" fmla="*/ 321821 w 1349648"/>
              <a:gd name="connsiteY20" fmla="*/ 424362 h 895850"/>
              <a:gd name="connsiteX21" fmla="*/ 488508 w 1349648"/>
              <a:gd name="connsiteY21" fmla="*/ 357687 h 895850"/>
              <a:gd name="connsiteX22" fmla="*/ 709965 w 1349648"/>
              <a:gd name="connsiteY22" fmla="*/ 295775 h 895850"/>
              <a:gd name="connsiteX23" fmla="*/ 976665 w 1349648"/>
              <a:gd name="connsiteY23" fmla="*/ 257675 h 895850"/>
              <a:gd name="connsiteX24" fmla="*/ 926658 w 1349648"/>
              <a:gd name="connsiteY24" fmla="*/ 229100 h 895850"/>
              <a:gd name="connsiteX25" fmla="*/ 755208 w 1349648"/>
              <a:gd name="connsiteY25" fmla="*/ 205287 h 895850"/>
              <a:gd name="connsiteX26" fmla="*/ 631383 w 1349648"/>
              <a:gd name="connsiteY26" fmla="*/ 136231 h 895850"/>
              <a:gd name="connsiteX27" fmla="*/ 590902 w 1349648"/>
              <a:gd name="connsiteY27" fmla="*/ 10546 h 895850"/>
              <a:gd name="connsiteX0" fmla="*/ 588521 w 1349648"/>
              <a:gd name="connsiteY0" fmla="*/ 7374 h 906965"/>
              <a:gd name="connsiteX1" fmla="*/ 685335 w 1349648"/>
              <a:gd name="connsiteY1" fmla="*/ 18758 h 906965"/>
              <a:gd name="connsiteX2" fmla="*/ 666286 w 1349648"/>
              <a:gd name="connsiteY2" fmla="*/ 52096 h 906965"/>
              <a:gd name="connsiteX3" fmla="*/ 692480 w 1349648"/>
              <a:gd name="connsiteY3" fmla="*/ 128296 h 906965"/>
              <a:gd name="connsiteX4" fmla="*/ 798071 w 1349648"/>
              <a:gd name="connsiteY4" fmla="*/ 175921 h 906965"/>
              <a:gd name="connsiteX5" fmla="*/ 1095727 w 1349648"/>
              <a:gd name="connsiteY5" fmla="*/ 218783 h 906965"/>
              <a:gd name="connsiteX6" fmla="*/ 1271940 w 1349648"/>
              <a:gd name="connsiteY6" fmla="*/ 223545 h 906965"/>
              <a:gd name="connsiteX7" fmla="*/ 1348139 w 1349648"/>
              <a:gd name="connsiteY7" fmla="*/ 259264 h 906965"/>
              <a:gd name="connsiteX8" fmla="*/ 1252890 w 1349648"/>
              <a:gd name="connsiteY8" fmla="*/ 309271 h 906965"/>
              <a:gd name="connsiteX9" fmla="*/ 1033815 w 1349648"/>
              <a:gd name="connsiteY9" fmla="*/ 325940 h 906965"/>
              <a:gd name="connsiteX10" fmla="*/ 838552 w 1349648"/>
              <a:gd name="connsiteY10" fmla="*/ 364040 h 906965"/>
              <a:gd name="connsiteX11" fmla="*/ 548040 w 1349648"/>
              <a:gd name="connsiteY11" fmla="*/ 456908 h 906965"/>
              <a:gd name="connsiteX12" fmla="*/ 312296 w 1349648"/>
              <a:gd name="connsiteY12" fmla="*/ 566446 h 906965"/>
              <a:gd name="connsiteX13" fmla="*/ 157515 w 1349648"/>
              <a:gd name="connsiteY13" fmla="*/ 678365 h 906965"/>
              <a:gd name="connsiteX14" fmla="*/ 76552 w 1349648"/>
              <a:gd name="connsiteY14" fmla="*/ 778377 h 906965"/>
              <a:gd name="connsiteX15" fmla="*/ 64646 w 1349648"/>
              <a:gd name="connsiteY15" fmla="*/ 904583 h 906965"/>
              <a:gd name="connsiteX16" fmla="*/ 12258 w 1349648"/>
              <a:gd name="connsiteY16" fmla="*/ 906965 h 906965"/>
              <a:gd name="connsiteX17" fmla="*/ 352 w 1349648"/>
              <a:gd name="connsiteY17" fmla="*/ 816477 h 906965"/>
              <a:gd name="connsiteX18" fmla="*/ 26546 w 1349648"/>
              <a:gd name="connsiteY18" fmla="*/ 683127 h 906965"/>
              <a:gd name="connsiteX19" fmla="*/ 133702 w 1349648"/>
              <a:gd name="connsiteY19" fmla="*/ 545015 h 906965"/>
              <a:gd name="connsiteX20" fmla="*/ 321821 w 1349648"/>
              <a:gd name="connsiteY20" fmla="*/ 435477 h 906965"/>
              <a:gd name="connsiteX21" fmla="*/ 488508 w 1349648"/>
              <a:gd name="connsiteY21" fmla="*/ 368802 h 906965"/>
              <a:gd name="connsiteX22" fmla="*/ 709965 w 1349648"/>
              <a:gd name="connsiteY22" fmla="*/ 306890 h 906965"/>
              <a:gd name="connsiteX23" fmla="*/ 976665 w 1349648"/>
              <a:gd name="connsiteY23" fmla="*/ 268790 h 906965"/>
              <a:gd name="connsiteX24" fmla="*/ 926658 w 1349648"/>
              <a:gd name="connsiteY24" fmla="*/ 240215 h 906965"/>
              <a:gd name="connsiteX25" fmla="*/ 755208 w 1349648"/>
              <a:gd name="connsiteY25" fmla="*/ 216402 h 906965"/>
              <a:gd name="connsiteX26" fmla="*/ 631383 w 1349648"/>
              <a:gd name="connsiteY26" fmla="*/ 147346 h 906965"/>
              <a:gd name="connsiteX27" fmla="*/ 588521 w 1349648"/>
              <a:gd name="connsiteY27" fmla="*/ 7374 h 906965"/>
              <a:gd name="connsiteX0" fmla="*/ 588521 w 1349648"/>
              <a:gd name="connsiteY0" fmla="*/ 16037 h 915628"/>
              <a:gd name="connsiteX1" fmla="*/ 682954 w 1349648"/>
              <a:gd name="connsiteY1" fmla="*/ 3608 h 915628"/>
              <a:gd name="connsiteX2" fmla="*/ 666286 w 1349648"/>
              <a:gd name="connsiteY2" fmla="*/ 60759 h 915628"/>
              <a:gd name="connsiteX3" fmla="*/ 692480 w 1349648"/>
              <a:gd name="connsiteY3" fmla="*/ 136959 h 915628"/>
              <a:gd name="connsiteX4" fmla="*/ 798071 w 1349648"/>
              <a:gd name="connsiteY4" fmla="*/ 184584 h 915628"/>
              <a:gd name="connsiteX5" fmla="*/ 1095727 w 1349648"/>
              <a:gd name="connsiteY5" fmla="*/ 227446 h 915628"/>
              <a:gd name="connsiteX6" fmla="*/ 1271940 w 1349648"/>
              <a:gd name="connsiteY6" fmla="*/ 232208 h 915628"/>
              <a:gd name="connsiteX7" fmla="*/ 1348139 w 1349648"/>
              <a:gd name="connsiteY7" fmla="*/ 267927 h 915628"/>
              <a:gd name="connsiteX8" fmla="*/ 1252890 w 1349648"/>
              <a:gd name="connsiteY8" fmla="*/ 317934 h 915628"/>
              <a:gd name="connsiteX9" fmla="*/ 1033815 w 1349648"/>
              <a:gd name="connsiteY9" fmla="*/ 334603 h 915628"/>
              <a:gd name="connsiteX10" fmla="*/ 838552 w 1349648"/>
              <a:gd name="connsiteY10" fmla="*/ 372703 h 915628"/>
              <a:gd name="connsiteX11" fmla="*/ 548040 w 1349648"/>
              <a:gd name="connsiteY11" fmla="*/ 465571 h 915628"/>
              <a:gd name="connsiteX12" fmla="*/ 312296 w 1349648"/>
              <a:gd name="connsiteY12" fmla="*/ 575109 h 915628"/>
              <a:gd name="connsiteX13" fmla="*/ 157515 w 1349648"/>
              <a:gd name="connsiteY13" fmla="*/ 687028 h 915628"/>
              <a:gd name="connsiteX14" fmla="*/ 76552 w 1349648"/>
              <a:gd name="connsiteY14" fmla="*/ 787040 h 915628"/>
              <a:gd name="connsiteX15" fmla="*/ 64646 w 1349648"/>
              <a:gd name="connsiteY15" fmla="*/ 913246 h 915628"/>
              <a:gd name="connsiteX16" fmla="*/ 12258 w 1349648"/>
              <a:gd name="connsiteY16" fmla="*/ 915628 h 915628"/>
              <a:gd name="connsiteX17" fmla="*/ 352 w 1349648"/>
              <a:gd name="connsiteY17" fmla="*/ 825140 h 915628"/>
              <a:gd name="connsiteX18" fmla="*/ 26546 w 1349648"/>
              <a:gd name="connsiteY18" fmla="*/ 691790 h 915628"/>
              <a:gd name="connsiteX19" fmla="*/ 133702 w 1349648"/>
              <a:gd name="connsiteY19" fmla="*/ 553678 h 915628"/>
              <a:gd name="connsiteX20" fmla="*/ 321821 w 1349648"/>
              <a:gd name="connsiteY20" fmla="*/ 444140 h 915628"/>
              <a:gd name="connsiteX21" fmla="*/ 488508 w 1349648"/>
              <a:gd name="connsiteY21" fmla="*/ 377465 h 915628"/>
              <a:gd name="connsiteX22" fmla="*/ 709965 w 1349648"/>
              <a:gd name="connsiteY22" fmla="*/ 315553 h 915628"/>
              <a:gd name="connsiteX23" fmla="*/ 976665 w 1349648"/>
              <a:gd name="connsiteY23" fmla="*/ 277453 h 915628"/>
              <a:gd name="connsiteX24" fmla="*/ 926658 w 1349648"/>
              <a:gd name="connsiteY24" fmla="*/ 248878 h 915628"/>
              <a:gd name="connsiteX25" fmla="*/ 755208 w 1349648"/>
              <a:gd name="connsiteY25" fmla="*/ 225065 h 915628"/>
              <a:gd name="connsiteX26" fmla="*/ 631383 w 1349648"/>
              <a:gd name="connsiteY26" fmla="*/ 156009 h 915628"/>
              <a:gd name="connsiteX27" fmla="*/ 588521 w 1349648"/>
              <a:gd name="connsiteY27" fmla="*/ 16037 h 915628"/>
              <a:gd name="connsiteX0" fmla="*/ 588521 w 1349648"/>
              <a:gd name="connsiteY0" fmla="*/ 11595 h 911186"/>
              <a:gd name="connsiteX1" fmla="*/ 687717 w 1349648"/>
              <a:gd name="connsiteY1" fmla="*/ 8691 h 911186"/>
              <a:gd name="connsiteX2" fmla="*/ 666286 w 1349648"/>
              <a:gd name="connsiteY2" fmla="*/ 56317 h 911186"/>
              <a:gd name="connsiteX3" fmla="*/ 692480 w 1349648"/>
              <a:gd name="connsiteY3" fmla="*/ 132517 h 911186"/>
              <a:gd name="connsiteX4" fmla="*/ 798071 w 1349648"/>
              <a:gd name="connsiteY4" fmla="*/ 180142 h 911186"/>
              <a:gd name="connsiteX5" fmla="*/ 1095727 w 1349648"/>
              <a:gd name="connsiteY5" fmla="*/ 223004 h 911186"/>
              <a:gd name="connsiteX6" fmla="*/ 1271940 w 1349648"/>
              <a:gd name="connsiteY6" fmla="*/ 227766 h 911186"/>
              <a:gd name="connsiteX7" fmla="*/ 1348139 w 1349648"/>
              <a:gd name="connsiteY7" fmla="*/ 263485 h 911186"/>
              <a:gd name="connsiteX8" fmla="*/ 1252890 w 1349648"/>
              <a:gd name="connsiteY8" fmla="*/ 313492 h 911186"/>
              <a:gd name="connsiteX9" fmla="*/ 1033815 w 1349648"/>
              <a:gd name="connsiteY9" fmla="*/ 330161 h 911186"/>
              <a:gd name="connsiteX10" fmla="*/ 838552 w 1349648"/>
              <a:gd name="connsiteY10" fmla="*/ 368261 h 911186"/>
              <a:gd name="connsiteX11" fmla="*/ 548040 w 1349648"/>
              <a:gd name="connsiteY11" fmla="*/ 461129 h 911186"/>
              <a:gd name="connsiteX12" fmla="*/ 312296 w 1349648"/>
              <a:gd name="connsiteY12" fmla="*/ 570667 h 911186"/>
              <a:gd name="connsiteX13" fmla="*/ 157515 w 1349648"/>
              <a:gd name="connsiteY13" fmla="*/ 682586 h 911186"/>
              <a:gd name="connsiteX14" fmla="*/ 76552 w 1349648"/>
              <a:gd name="connsiteY14" fmla="*/ 782598 h 911186"/>
              <a:gd name="connsiteX15" fmla="*/ 64646 w 1349648"/>
              <a:gd name="connsiteY15" fmla="*/ 908804 h 911186"/>
              <a:gd name="connsiteX16" fmla="*/ 12258 w 1349648"/>
              <a:gd name="connsiteY16" fmla="*/ 911186 h 911186"/>
              <a:gd name="connsiteX17" fmla="*/ 352 w 1349648"/>
              <a:gd name="connsiteY17" fmla="*/ 820698 h 911186"/>
              <a:gd name="connsiteX18" fmla="*/ 26546 w 1349648"/>
              <a:gd name="connsiteY18" fmla="*/ 687348 h 911186"/>
              <a:gd name="connsiteX19" fmla="*/ 133702 w 1349648"/>
              <a:gd name="connsiteY19" fmla="*/ 549236 h 911186"/>
              <a:gd name="connsiteX20" fmla="*/ 321821 w 1349648"/>
              <a:gd name="connsiteY20" fmla="*/ 439698 h 911186"/>
              <a:gd name="connsiteX21" fmla="*/ 488508 w 1349648"/>
              <a:gd name="connsiteY21" fmla="*/ 373023 h 911186"/>
              <a:gd name="connsiteX22" fmla="*/ 709965 w 1349648"/>
              <a:gd name="connsiteY22" fmla="*/ 311111 h 911186"/>
              <a:gd name="connsiteX23" fmla="*/ 976665 w 1349648"/>
              <a:gd name="connsiteY23" fmla="*/ 273011 h 911186"/>
              <a:gd name="connsiteX24" fmla="*/ 926658 w 1349648"/>
              <a:gd name="connsiteY24" fmla="*/ 244436 h 911186"/>
              <a:gd name="connsiteX25" fmla="*/ 755208 w 1349648"/>
              <a:gd name="connsiteY25" fmla="*/ 220623 h 911186"/>
              <a:gd name="connsiteX26" fmla="*/ 631383 w 1349648"/>
              <a:gd name="connsiteY26" fmla="*/ 151567 h 911186"/>
              <a:gd name="connsiteX27" fmla="*/ 588521 w 1349648"/>
              <a:gd name="connsiteY27" fmla="*/ 11595 h 911186"/>
              <a:gd name="connsiteX0" fmla="*/ 588521 w 1349648"/>
              <a:gd name="connsiteY0" fmla="*/ 12547 h 912138"/>
              <a:gd name="connsiteX1" fmla="*/ 680573 w 1349648"/>
              <a:gd name="connsiteY1" fmla="*/ 7262 h 912138"/>
              <a:gd name="connsiteX2" fmla="*/ 666286 w 1349648"/>
              <a:gd name="connsiteY2" fmla="*/ 57269 h 912138"/>
              <a:gd name="connsiteX3" fmla="*/ 692480 w 1349648"/>
              <a:gd name="connsiteY3" fmla="*/ 133469 h 912138"/>
              <a:gd name="connsiteX4" fmla="*/ 798071 w 1349648"/>
              <a:gd name="connsiteY4" fmla="*/ 181094 h 912138"/>
              <a:gd name="connsiteX5" fmla="*/ 1095727 w 1349648"/>
              <a:gd name="connsiteY5" fmla="*/ 223956 h 912138"/>
              <a:gd name="connsiteX6" fmla="*/ 1271940 w 1349648"/>
              <a:gd name="connsiteY6" fmla="*/ 228718 h 912138"/>
              <a:gd name="connsiteX7" fmla="*/ 1348139 w 1349648"/>
              <a:gd name="connsiteY7" fmla="*/ 264437 h 912138"/>
              <a:gd name="connsiteX8" fmla="*/ 1252890 w 1349648"/>
              <a:gd name="connsiteY8" fmla="*/ 314444 h 912138"/>
              <a:gd name="connsiteX9" fmla="*/ 1033815 w 1349648"/>
              <a:gd name="connsiteY9" fmla="*/ 331113 h 912138"/>
              <a:gd name="connsiteX10" fmla="*/ 838552 w 1349648"/>
              <a:gd name="connsiteY10" fmla="*/ 369213 h 912138"/>
              <a:gd name="connsiteX11" fmla="*/ 548040 w 1349648"/>
              <a:gd name="connsiteY11" fmla="*/ 462081 h 912138"/>
              <a:gd name="connsiteX12" fmla="*/ 312296 w 1349648"/>
              <a:gd name="connsiteY12" fmla="*/ 571619 h 912138"/>
              <a:gd name="connsiteX13" fmla="*/ 157515 w 1349648"/>
              <a:gd name="connsiteY13" fmla="*/ 683538 h 912138"/>
              <a:gd name="connsiteX14" fmla="*/ 76552 w 1349648"/>
              <a:gd name="connsiteY14" fmla="*/ 783550 h 912138"/>
              <a:gd name="connsiteX15" fmla="*/ 64646 w 1349648"/>
              <a:gd name="connsiteY15" fmla="*/ 909756 h 912138"/>
              <a:gd name="connsiteX16" fmla="*/ 12258 w 1349648"/>
              <a:gd name="connsiteY16" fmla="*/ 912138 h 912138"/>
              <a:gd name="connsiteX17" fmla="*/ 352 w 1349648"/>
              <a:gd name="connsiteY17" fmla="*/ 821650 h 912138"/>
              <a:gd name="connsiteX18" fmla="*/ 26546 w 1349648"/>
              <a:gd name="connsiteY18" fmla="*/ 688300 h 912138"/>
              <a:gd name="connsiteX19" fmla="*/ 133702 w 1349648"/>
              <a:gd name="connsiteY19" fmla="*/ 550188 h 912138"/>
              <a:gd name="connsiteX20" fmla="*/ 321821 w 1349648"/>
              <a:gd name="connsiteY20" fmla="*/ 440650 h 912138"/>
              <a:gd name="connsiteX21" fmla="*/ 488508 w 1349648"/>
              <a:gd name="connsiteY21" fmla="*/ 373975 h 912138"/>
              <a:gd name="connsiteX22" fmla="*/ 709965 w 1349648"/>
              <a:gd name="connsiteY22" fmla="*/ 312063 h 912138"/>
              <a:gd name="connsiteX23" fmla="*/ 976665 w 1349648"/>
              <a:gd name="connsiteY23" fmla="*/ 273963 h 912138"/>
              <a:gd name="connsiteX24" fmla="*/ 926658 w 1349648"/>
              <a:gd name="connsiteY24" fmla="*/ 245388 h 912138"/>
              <a:gd name="connsiteX25" fmla="*/ 755208 w 1349648"/>
              <a:gd name="connsiteY25" fmla="*/ 221575 h 912138"/>
              <a:gd name="connsiteX26" fmla="*/ 631383 w 1349648"/>
              <a:gd name="connsiteY26" fmla="*/ 152519 h 912138"/>
              <a:gd name="connsiteX27" fmla="*/ 588521 w 1349648"/>
              <a:gd name="connsiteY27" fmla="*/ 12547 h 912138"/>
              <a:gd name="connsiteX0" fmla="*/ 588521 w 1349648"/>
              <a:gd name="connsiteY0" fmla="*/ 9211 h 908802"/>
              <a:gd name="connsiteX1" fmla="*/ 687717 w 1349648"/>
              <a:gd name="connsiteY1" fmla="*/ 13451 h 908802"/>
              <a:gd name="connsiteX2" fmla="*/ 666286 w 1349648"/>
              <a:gd name="connsiteY2" fmla="*/ 53933 h 908802"/>
              <a:gd name="connsiteX3" fmla="*/ 692480 w 1349648"/>
              <a:gd name="connsiteY3" fmla="*/ 130133 h 908802"/>
              <a:gd name="connsiteX4" fmla="*/ 798071 w 1349648"/>
              <a:gd name="connsiteY4" fmla="*/ 177758 h 908802"/>
              <a:gd name="connsiteX5" fmla="*/ 1095727 w 1349648"/>
              <a:gd name="connsiteY5" fmla="*/ 220620 h 908802"/>
              <a:gd name="connsiteX6" fmla="*/ 1271940 w 1349648"/>
              <a:gd name="connsiteY6" fmla="*/ 225382 h 908802"/>
              <a:gd name="connsiteX7" fmla="*/ 1348139 w 1349648"/>
              <a:gd name="connsiteY7" fmla="*/ 261101 h 908802"/>
              <a:gd name="connsiteX8" fmla="*/ 1252890 w 1349648"/>
              <a:gd name="connsiteY8" fmla="*/ 311108 h 908802"/>
              <a:gd name="connsiteX9" fmla="*/ 1033815 w 1349648"/>
              <a:gd name="connsiteY9" fmla="*/ 327777 h 908802"/>
              <a:gd name="connsiteX10" fmla="*/ 838552 w 1349648"/>
              <a:gd name="connsiteY10" fmla="*/ 365877 h 908802"/>
              <a:gd name="connsiteX11" fmla="*/ 548040 w 1349648"/>
              <a:gd name="connsiteY11" fmla="*/ 458745 h 908802"/>
              <a:gd name="connsiteX12" fmla="*/ 312296 w 1349648"/>
              <a:gd name="connsiteY12" fmla="*/ 568283 h 908802"/>
              <a:gd name="connsiteX13" fmla="*/ 157515 w 1349648"/>
              <a:gd name="connsiteY13" fmla="*/ 680202 h 908802"/>
              <a:gd name="connsiteX14" fmla="*/ 76552 w 1349648"/>
              <a:gd name="connsiteY14" fmla="*/ 780214 h 908802"/>
              <a:gd name="connsiteX15" fmla="*/ 64646 w 1349648"/>
              <a:gd name="connsiteY15" fmla="*/ 906420 h 908802"/>
              <a:gd name="connsiteX16" fmla="*/ 12258 w 1349648"/>
              <a:gd name="connsiteY16" fmla="*/ 908802 h 908802"/>
              <a:gd name="connsiteX17" fmla="*/ 352 w 1349648"/>
              <a:gd name="connsiteY17" fmla="*/ 818314 h 908802"/>
              <a:gd name="connsiteX18" fmla="*/ 26546 w 1349648"/>
              <a:gd name="connsiteY18" fmla="*/ 684964 h 908802"/>
              <a:gd name="connsiteX19" fmla="*/ 133702 w 1349648"/>
              <a:gd name="connsiteY19" fmla="*/ 546852 h 908802"/>
              <a:gd name="connsiteX20" fmla="*/ 321821 w 1349648"/>
              <a:gd name="connsiteY20" fmla="*/ 437314 h 908802"/>
              <a:gd name="connsiteX21" fmla="*/ 488508 w 1349648"/>
              <a:gd name="connsiteY21" fmla="*/ 370639 h 908802"/>
              <a:gd name="connsiteX22" fmla="*/ 709965 w 1349648"/>
              <a:gd name="connsiteY22" fmla="*/ 308727 h 908802"/>
              <a:gd name="connsiteX23" fmla="*/ 976665 w 1349648"/>
              <a:gd name="connsiteY23" fmla="*/ 270627 h 908802"/>
              <a:gd name="connsiteX24" fmla="*/ 926658 w 1349648"/>
              <a:gd name="connsiteY24" fmla="*/ 242052 h 908802"/>
              <a:gd name="connsiteX25" fmla="*/ 755208 w 1349648"/>
              <a:gd name="connsiteY25" fmla="*/ 218239 h 908802"/>
              <a:gd name="connsiteX26" fmla="*/ 631383 w 1349648"/>
              <a:gd name="connsiteY26" fmla="*/ 149183 h 908802"/>
              <a:gd name="connsiteX27" fmla="*/ 588521 w 1349648"/>
              <a:gd name="connsiteY27" fmla="*/ 9211 h 908802"/>
              <a:gd name="connsiteX0" fmla="*/ 588521 w 1349648"/>
              <a:gd name="connsiteY0" fmla="*/ 9935 h 909526"/>
              <a:gd name="connsiteX1" fmla="*/ 675811 w 1349648"/>
              <a:gd name="connsiteY1" fmla="*/ 11794 h 909526"/>
              <a:gd name="connsiteX2" fmla="*/ 666286 w 1349648"/>
              <a:gd name="connsiteY2" fmla="*/ 54657 h 909526"/>
              <a:gd name="connsiteX3" fmla="*/ 692480 w 1349648"/>
              <a:gd name="connsiteY3" fmla="*/ 130857 h 909526"/>
              <a:gd name="connsiteX4" fmla="*/ 798071 w 1349648"/>
              <a:gd name="connsiteY4" fmla="*/ 178482 h 909526"/>
              <a:gd name="connsiteX5" fmla="*/ 1095727 w 1349648"/>
              <a:gd name="connsiteY5" fmla="*/ 221344 h 909526"/>
              <a:gd name="connsiteX6" fmla="*/ 1271940 w 1349648"/>
              <a:gd name="connsiteY6" fmla="*/ 226106 h 909526"/>
              <a:gd name="connsiteX7" fmla="*/ 1348139 w 1349648"/>
              <a:gd name="connsiteY7" fmla="*/ 261825 h 909526"/>
              <a:gd name="connsiteX8" fmla="*/ 1252890 w 1349648"/>
              <a:gd name="connsiteY8" fmla="*/ 311832 h 909526"/>
              <a:gd name="connsiteX9" fmla="*/ 1033815 w 1349648"/>
              <a:gd name="connsiteY9" fmla="*/ 328501 h 909526"/>
              <a:gd name="connsiteX10" fmla="*/ 838552 w 1349648"/>
              <a:gd name="connsiteY10" fmla="*/ 366601 h 909526"/>
              <a:gd name="connsiteX11" fmla="*/ 548040 w 1349648"/>
              <a:gd name="connsiteY11" fmla="*/ 459469 h 909526"/>
              <a:gd name="connsiteX12" fmla="*/ 312296 w 1349648"/>
              <a:gd name="connsiteY12" fmla="*/ 569007 h 909526"/>
              <a:gd name="connsiteX13" fmla="*/ 157515 w 1349648"/>
              <a:gd name="connsiteY13" fmla="*/ 680926 h 909526"/>
              <a:gd name="connsiteX14" fmla="*/ 76552 w 1349648"/>
              <a:gd name="connsiteY14" fmla="*/ 780938 h 909526"/>
              <a:gd name="connsiteX15" fmla="*/ 64646 w 1349648"/>
              <a:gd name="connsiteY15" fmla="*/ 907144 h 909526"/>
              <a:gd name="connsiteX16" fmla="*/ 12258 w 1349648"/>
              <a:gd name="connsiteY16" fmla="*/ 909526 h 909526"/>
              <a:gd name="connsiteX17" fmla="*/ 352 w 1349648"/>
              <a:gd name="connsiteY17" fmla="*/ 819038 h 909526"/>
              <a:gd name="connsiteX18" fmla="*/ 26546 w 1349648"/>
              <a:gd name="connsiteY18" fmla="*/ 685688 h 909526"/>
              <a:gd name="connsiteX19" fmla="*/ 133702 w 1349648"/>
              <a:gd name="connsiteY19" fmla="*/ 547576 h 909526"/>
              <a:gd name="connsiteX20" fmla="*/ 321821 w 1349648"/>
              <a:gd name="connsiteY20" fmla="*/ 438038 h 909526"/>
              <a:gd name="connsiteX21" fmla="*/ 488508 w 1349648"/>
              <a:gd name="connsiteY21" fmla="*/ 371363 h 909526"/>
              <a:gd name="connsiteX22" fmla="*/ 709965 w 1349648"/>
              <a:gd name="connsiteY22" fmla="*/ 309451 h 909526"/>
              <a:gd name="connsiteX23" fmla="*/ 976665 w 1349648"/>
              <a:gd name="connsiteY23" fmla="*/ 271351 h 909526"/>
              <a:gd name="connsiteX24" fmla="*/ 926658 w 1349648"/>
              <a:gd name="connsiteY24" fmla="*/ 242776 h 909526"/>
              <a:gd name="connsiteX25" fmla="*/ 755208 w 1349648"/>
              <a:gd name="connsiteY25" fmla="*/ 218963 h 909526"/>
              <a:gd name="connsiteX26" fmla="*/ 631383 w 1349648"/>
              <a:gd name="connsiteY26" fmla="*/ 149907 h 909526"/>
              <a:gd name="connsiteX27" fmla="*/ 588521 w 1349648"/>
              <a:gd name="connsiteY27" fmla="*/ 9935 h 909526"/>
              <a:gd name="connsiteX0" fmla="*/ 588521 w 1349648"/>
              <a:gd name="connsiteY0" fmla="*/ 9935 h 909526"/>
              <a:gd name="connsiteX1" fmla="*/ 687717 w 1349648"/>
              <a:gd name="connsiteY1" fmla="*/ 11794 h 909526"/>
              <a:gd name="connsiteX2" fmla="*/ 666286 w 1349648"/>
              <a:gd name="connsiteY2" fmla="*/ 54657 h 909526"/>
              <a:gd name="connsiteX3" fmla="*/ 692480 w 1349648"/>
              <a:gd name="connsiteY3" fmla="*/ 130857 h 909526"/>
              <a:gd name="connsiteX4" fmla="*/ 798071 w 1349648"/>
              <a:gd name="connsiteY4" fmla="*/ 178482 h 909526"/>
              <a:gd name="connsiteX5" fmla="*/ 1095727 w 1349648"/>
              <a:gd name="connsiteY5" fmla="*/ 221344 h 909526"/>
              <a:gd name="connsiteX6" fmla="*/ 1271940 w 1349648"/>
              <a:gd name="connsiteY6" fmla="*/ 226106 h 909526"/>
              <a:gd name="connsiteX7" fmla="*/ 1348139 w 1349648"/>
              <a:gd name="connsiteY7" fmla="*/ 261825 h 909526"/>
              <a:gd name="connsiteX8" fmla="*/ 1252890 w 1349648"/>
              <a:gd name="connsiteY8" fmla="*/ 311832 h 909526"/>
              <a:gd name="connsiteX9" fmla="*/ 1033815 w 1349648"/>
              <a:gd name="connsiteY9" fmla="*/ 328501 h 909526"/>
              <a:gd name="connsiteX10" fmla="*/ 838552 w 1349648"/>
              <a:gd name="connsiteY10" fmla="*/ 366601 h 909526"/>
              <a:gd name="connsiteX11" fmla="*/ 548040 w 1349648"/>
              <a:gd name="connsiteY11" fmla="*/ 459469 h 909526"/>
              <a:gd name="connsiteX12" fmla="*/ 312296 w 1349648"/>
              <a:gd name="connsiteY12" fmla="*/ 569007 h 909526"/>
              <a:gd name="connsiteX13" fmla="*/ 157515 w 1349648"/>
              <a:gd name="connsiteY13" fmla="*/ 680926 h 909526"/>
              <a:gd name="connsiteX14" fmla="*/ 76552 w 1349648"/>
              <a:gd name="connsiteY14" fmla="*/ 780938 h 909526"/>
              <a:gd name="connsiteX15" fmla="*/ 64646 w 1349648"/>
              <a:gd name="connsiteY15" fmla="*/ 907144 h 909526"/>
              <a:gd name="connsiteX16" fmla="*/ 12258 w 1349648"/>
              <a:gd name="connsiteY16" fmla="*/ 909526 h 909526"/>
              <a:gd name="connsiteX17" fmla="*/ 352 w 1349648"/>
              <a:gd name="connsiteY17" fmla="*/ 819038 h 909526"/>
              <a:gd name="connsiteX18" fmla="*/ 26546 w 1349648"/>
              <a:gd name="connsiteY18" fmla="*/ 685688 h 909526"/>
              <a:gd name="connsiteX19" fmla="*/ 133702 w 1349648"/>
              <a:gd name="connsiteY19" fmla="*/ 547576 h 909526"/>
              <a:gd name="connsiteX20" fmla="*/ 321821 w 1349648"/>
              <a:gd name="connsiteY20" fmla="*/ 438038 h 909526"/>
              <a:gd name="connsiteX21" fmla="*/ 488508 w 1349648"/>
              <a:gd name="connsiteY21" fmla="*/ 371363 h 909526"/>
              <a:gd name="connsiteX22" fmla="*/ 709965 w 1349648"/>
              <a:gd name="connsiteY22" fmla="*/ 309451 h 909526"/>
              <a:gd name="connsiteX23" fmla="*/ 976665 w 1349648"/>
              <a:gd name="connsiteY23" fmla="*/ 271351 h 909526"/>
              <a:gd name="connsiteX24" fmla="*/ 926658 w 1349648"/>
              <a:gd name="connsiteY24" fmla="*/ 242776 h 909526"/>
              <a:gd name="connsiteX25" fmla="*/ 755208 w 1349648"/>
              <a:gd name="connsiteY25" fmla="*/ 218963 h 909526"/>
              <a:gd name="connsiteX26" fmla="*/ 631383 w 1349648"/>
              <a:gd name="connsiteY26" fmla="*/ 149907 h 909526"/>
              <a:gd name="connsiteX27" fmla="*/ 588521 w 1349648"/>
              <a:gd name="connsiteY27" fmla="*/ 9935 h 909526"/>
              <a:gd name="connsiteX0" fmla="*/ 588521 w 1349648"/>
              <a:gd name="connsiteY0" fmla="*/ 12548 h 912139"/>
              <a:gd name="connsiteX1" fmla="*/ 682954 w 1349648"/>
              <a:gd name="connsiteY1" fmla="*/ 7263 h 912139"/>
              <a:gd name="connsiteX2" fmla="*/ 666286 w 1349648"/>
              <a:gd name="connsiteY2" fmla="*/ 57270 h 912139"/>
              <a:gd name="connsiteX3" fmla="*/ 692480 w 1349648"/>
              <a:gd name="connsiteY3" fmla="*/ 133470 h 912139"/>
              <a:gd name="connsiteX4" fmla="*/ 798071 w 1349648"/>
              <a:gd name="connsiteY4" fmla="*/ 181095 h 912139"/>
              <a:gd name="connsiteX5" fmla="*/ 1095727 w 1349648"/>
              <a:gd name="connsiteY5" fmla="*/ 223957 h 912139"/>
              <a:gd name="connsiteX6" fmla="*/ 1271940 w 1349648"/>
              <a:gd name="connsiteY6" fmla="*/ 228719 h 912139"/>
              <a:gd name="connsiteX7" fmla="*/ 1348139 w 1349648"/>
              <a:gd name="connsiteY7" fmla="*/ 264438 h 912139"/>
              <a:gd name="connsiteX8" fmla="*/ 1252890 w 1349648"/>
              <a:gd name="connsiteY8" fmla="*/ 314445 h 912139"/>
              <a:gd name="connsiteX9" fmla="*/ 1033815 w 1349648"/>
              <a:gd name="connsiteY9" fmla="*/ 331114 h 912139"/>
              <a:gd name="connsiteX10" fmla="*/ 838552 w 1349648"/>
              <a:gd name="connsiteY10" fmla="*/ 369214 h 912139"/>
              <a:gd name="connsiteX11" fmla="*/ 548040 w 1349648"/>
              <a:gd name="connsiteY11" fmla="*/ 462082 h 912139"/>
              <a:gd name="connsiteX12" fmla="*/ 312296 w 1349648"/>
              <a:gd name="connsiteY12" fmla="*/ 571620 h 912139"/>
              <a:gd name="connsiteX13" fmla="*/ 157515 w 1349648"/>
              <a:gd name="connsiteY13" fmla="*/ 683539 h 912139"/>
              <a:gd name="connsiteX14" fmla="*/ 76552 w 1349648"/>
              <a:gd name="connsiteY14" fmla="*/ 783551 h 912139"/>
              <a:gd name="connsiteX15" fmla="*/ 64646 w 1349648"/>
              <a:gd name="connsiteY15" fmla="*/ 909757 h 912139"/>
              <a:gd name="connsiteX16" fmla="*/ 12258 w 1349648"/>
              <a:gd name="connsiteY16" fmla="*/ 912139 h 912139"/>
              <a:gd name="connsiteX17" fmla="*/ 352 w 1349648"/>
              <a:gd name="connsiteY17" fmla="*/ 821651 h 912139"/>
              <a:gd name="connsiteX18" fmla="*/ 26546 w 1349648"/>
              <a:gd name="connsiteY18" fmla="*/ 688301 h 912139"/>
              <a:gd name="connsiteX19" fmla="*/ 133702 w 1349648"/>
              <a:gd name="connsiteY19" fmla="*/ 550189 h 912139"/>
              <a:gd name="connsiteX20" fmla="*/ 321821 w 1349648"/>
              <a:gd name="connsiteY20" fmla="*/ 440651 h 912139"/>
              <a:gd name="connsiteX21" fmla="*/ 488508 w 1349648"/>
              <a:gd name="connsiteY21" fmla="*/ 373976 h 912139"/>
              <a:gd name="connsiteX22" fmla="*/ 709965 w 1349648"/>
              <a:gd name="connsiteY22" fmla="*/ 312064 h 912139"/>
              <a:gd name="connsiteX23" fmla="*/ 976665 w 1349648"/>
              <a:gd name="connsiteY23" fmla="*/ 273964 h 912139"/>
              <a:gd name="connsiteX24" fmla="*/ 926658 w 1349648"/>
              <a:gd name="connsiteY24" fmla="*/ 245389 h 912139"/>
              <a:gd name="connsiteX25" fmla="*/ 755208 w 1349648"/>
              <a:gd name="connsiteY25" fmla="*/ 221576 h 912139"/>
              <a:gd name="connsiteX26" fmla="*/ 631383 w 1349648"/>
              <a:gd name="connsiteY26" fmla="*/ 152520 h 912139"/>
              <a:gd name="connsiteX27" fmla="*/ 588521 w 1349648"/>
              <a:gd name="connsiteY27" fmla="*/ 12548 h 912139"/>
              <a:gd name="connsiteX0" fmla="*/ 588521 w 1349648"/>
              <a:gd name="connsiteY0" fmla="*/ 7937 h 907528"/>
              <a:gd name="connsiteX1" fmla="*/ 680573 w 1349648"/>
              <a:gd name="connsiteY1" fmla="*/ 16939 h 907528"/>
              <a:gd name="connsiteX2" fmla="*/ 666286 w 1349648"/>
              <a:gd name="connsiteY2" fmla="*/ 52659 h 907528"/>
              <a:gd name="connsiteX3" fmla="*/ 692480 w 1349648"/>
              <a:gd name="connsiteY3" fmla="*/ 128859 h 907528"/>
              <a:gd name="connsiteX4" fmla="*/ 798071 w 1349648"/>
              <a:gd name="connsiteY4" fmla="*/ 176484 h 907528"/>
              <a:gd name="connsiteX5" fmla="*/ 1095727 w 1349648"/>
              <a:gd name="connsiteY5" fmla="*/ 219346 h 907528"/>
              <a:gd name="connsiteX6" fmla="*/ 1271940 w 1349648"/>
              <a:gd name="connsiteY6" fmla="*/ 224108 h 907528"/>
              <a:gd name="connsiteX7" fmla="*/ 1348139 w 1349648"/>
              <a:gd name="connsiteY7" fmla="*/ 259827 h 907528"/>
              <a:gd name="connsiteX8" fmla="*/ 1252890 w 1349648"/>
              <a:gd name="connsiteY8" fmla="*/ 309834 h 907528"/>
              <a:gd name="connsiteX9" fmla="*/ 1033815 w 1349648"/>
              <a:gd name="connsiteY9" fmla="*/ 326503 h 907528"/>
              <a:gd name="connsiteX10" fmla="*/ 838552 w 1349648"/>
              <a:gd name="connsiteY10" fmla="*/ 364603 h 907528"/>
              <a:gd name="connsiteX11" fmla="*/ 548040 w 1349648"/>
              <a:gd name="connsiteY11" fmla="*/ 457471 h 907528"/>
              <a:gd name="connsiteX12" fmla="*/ 312296 w 1349648"/>
              <a:gd name="connsiteY12" fmla="*/ 567009 h 907528"/>
              <a:gd name="connsiteX13" fmla="*/ 157515 w 1349648"/>
              <a:gd name="connsiteY13" fmla="*/ 678928 h 907528"/>
              <a:gd name="connsiteX14" fmla="*/ 76552 w 1349648"/>
              <a:gd name="connsiteY14" fmla="*/ 778940 h 907528"/>
              <a:gd name="connsiteX15" fmla="*/ 64646 w 1349648"/>
              <a:gd name="connsiteY15" fmla="*/ 905146 h 907528"/>
              <a:gd name="connsiteX16" fmla="*/ 12258 w 1349648"/>
              <a:gd name="connsiteY16" fmla="*/ 907528 h 907528"/>
              <a:gd name="connsiteX17" fmla="*/ 352 w 1349648"/>
              <a:gd name="connsiteY17" fmla="*/ 817040 h 907528"/>
              <a:gd name="connsiteX18" fmla="*/ 26546 w 1349648"/>
              <a:gd name="connsiteY18" fmla="*/ 683690 h 907528"/>
              <a:gd name="connsiteX19" fmla="*/ 133702 w 1349648"/>
              <a:gd name="connsiteY19" fmla="*/ 545578 h 907528"/>
              <a:gd name="connsiteX20" fmla="*/ 321821 w 1349648"/>
              <a:gd name="connsiteY20" fmla="*/ 436040 h 907528"/>
              <a:gd name="connsiteX21" fmla="*/ 488508 w 1349648"/>
              <a:gd name="connsiteY21" fmla="*/ 369365 h 907528"/>
              <a:gd name="connsiteX22" fmla="*/ 709965 w 1349648"/>
              <a:gd name="connsiteY22" fmla="*/ 307453 h 907528"/>
              <a:gd name="connsiteX23" fmla="*/ 976665 w 1349648"/>
              <a:gd name="connsiteY23" fmla="*/ 269353 h 907528"/>
              <a:gd name="connsiteX24" fmla="*/ 926658 w 1349648"/>
              <a:gd name="connsiteY24" fmla="*/ 240778 h 907528"/>
              <a:gd name="connsiteX25" fmla="*/ 755208 w 1349648"/>
              <a:gd name="connsiteY25" fmla="*/ 216965 h 907528"/>
              <a:gd name="connsiteX26" fmla="*/ 631383 w 1349648"/>
              <a:gd name="connsiteY26" fmla="*/ 147909 h 907528"/>
              <a:gd name="connsiteX27" fmla="*/ 588521 w 1349648"/>
              <a:gd name="connsiteY27" fmla="*/ 7937 h 907528"/>
              <a:gd name="connsiteX0" fmla="*/ 588521 w 1349648"/>
              <a:gd name="connsiteY0" fmla="*/ 7937 h 907528"/>
              <a:gd name="connsiteX1" fmla="*/ 680573 w 1349648"/>
              <a:gd name="connsiteY1" fmla="*/ 16939 h 907528"/>
              <a:gd name="connsiteX2" fmla="*/ 666286 w 1349648"/>
              <a:gd name="connsiteY2" fmla="*/ 52659 h 907528"/>
              <a:gd name="connsiteX3" fmla="*/ 692480 w 1349648"/>
              <a:gd name="connsiteY3" fmla="*/ 128859 h 907528"/>
              <a:gd name="connsiteX4" fmla="*/ 798071 w 1349648"/>
              <a:gd name="connsiteY4" fmla="*/ 176484 h 907528"/>
              <a:gd name="connsiteX5" fmla="*/ 1095727 w 1349648"/>
              <a:gd name="connsiteY5" fmla="*/ 219346 h 907528"/>
              <a:gd name="connsiteX6" fmla="*/ 1271940 w 1349648"/>
              <a:gd name="connsiteY6" fmla="*/ 224108 h 907528"/>
              <a:gd name="connsiteX7" fmla="*/ 1348139 w 1349648"/>
              <a:gd name="connsiteY7" fmla="*/ 259827 h 907528"/>
              <a:gd name="connsiteX8" fmla="*/ 1252890 w 1349648"/>
              <a:gd name="connsiteY8" fmla="*/ 309834 h 907528"/>
              <a:gd name="connsiteX9" fmla="*/ 1033815 w 1349648"/>
              <a:gd name="connsiteY9" fmla="*/ 326503 h 907528"/>
              <a:gd name="connsiteX10" fmla="*/ 838552 w 1349648"/>
              <a:gd name="connsiteY10" fmla="*/ 364603 h 907528"/>
              <a:gd name="connsiteX11" fmla="*/ 548040 w 1349648"/>
              <a:gd name="connsiteY11" fmla="*/ 457471 h 907528"/>
              <a:gd name="connsiteX12" fmla="*/ 312296 w 1349648"/>
              <a:gd name="connsiteY12" fmla="*/ 567009 h 907528"/>
              <a:gd name="connsiteX13" fmla="*/ 157515 w 1349648"/>
              <a:gd name="connsiteY13" fmla="*/ 678928 h 907528"/>
              <a:gd name="connsiteX14" fmla="*/ 76552 w 1349648"/>
              <a:gd name="connsiteY14" fmla="*/ 778940 h 907528"/>
              <a:gd name="connsiteX15" fmla="*/ 59884 w 1349648"/>
              <a:gd name="connsiteY15" fmla="*/ 871809 h 907528"/>
              <a:gd name="connsiteX16" fmla="*/ 12258 w 1349648"/>
              <a:gd name="connsiteY16" fmla="*/ 907528 h 907528"/>
              <a:gd name="connsiteX17" fmla="*/ 352 w 1349648"/>
              <a:gd name="connsiteY17" fmla="*/ 817040 h 907528"/>
              <a:gd name="connsiteX18" fmla="*/ 26546 w 1349648"/>
              <a:gd name="connsiteY18" fmla="*/ 683690 h 907528"/>
              <a:gd name="connsiteX19" fmla="*/ 133702 w 1349648"/>
              <a:gd name="connsiteY19" fmla="*/ 545578 h 907528"/>
              <a:gd name="connsiteX20" fmla="*/ 321821 w 1349648"/>
              <a:gd name="connsiteY20" fmla="*/ 436040 h 907528"/>
              <a:gd name="connsiteX21" fmla="*/ 488508 w 1349648"/>
              <a:gd name="connsiteY21" fmla="*/ 369365 h 907528"/>
              <a:gd name="connsiteX22" fmla="*/ 709965 w 1349648"/>
              <a:gd name="connsiteY22" fmla="*/ 307453 h 907528"/>
              <a:gd name="connsiteX23" fmla="*/ 976665 w 1349648"/>
              <a:gd name="connsiteY23" fmla="*/ 269353 h 907528"/>
              <a:gd name="connsiteX24" fmla="*/ 926658 w 1349648"/>
              <a:gd name="connsiteY24" fmla="*/ 240778 h 907528"/>
              <a:gd name="connsiteX25" fmla="*/ 755208 w 1349648"/>
              <a:gd name="connsiteY25" fmla="*/ 216965 h 907528"/>
              <a:gd name="connsiteX26" fmla="*/ 631383 w 1349648"/>
              <a:gd name="connsiteY26" fmla="*/ 147909 h 907528"/>
              <a:gd name="connsiteX27" fmla="*/ 588521 w 1349648"/>
              <a:gd name="connsiteY27" fmla="*/ 7937 h 907528"/>
              <a:gd name="connsiteX0" fmla="*/ 588521 w 1349648"/>
              <a:gd name="connsiteY0" fmla="*/ 7937 h 907528"/>
              <a:gd name="connsiteX1" fmla="*/ 680573 w 1349648"/>
              <a:gd name="connsiteY1" fmla="*/ 16939 h 907528"/>
              <a:gd name="connsiteX2" fmla="*/ 666286 w 1349648"/>
              <a:gd name="connsiteY2" fmla="*/ 52659 h 907528"/>
              <a:gd name="connsiteX3" fmla="*/ 692480 w 1349648"/>
              <a:gd name="connsiteY3" fmla="*/ 128859 h 907528"/>
              <a:gd name="connsiteX4" fmla="*/ 798071 w 1349648"/>
              <a:gd name="connsiteY4" fmla="*/ 176484 h 907528"/>
              <a:gd name="connsiteX5" fmla="*/ 1095727 w 1349648"/>
              <a:gd name="connsiteY5" fmla="*/ 219346 h 907528"/>
              <a:gd name="connsiteX6" fmla="*/ 1271940 w 1349648"/>
              <a:gd name="connsiteY6" fmla="*/ 224108 h 907528"/>
              <a:gd name="connsiteX7" fmla="*/ 1348139 w 1349648"/>
              <a:gd name="connsiteY7" fmla="*/ 259827 h 907528"/>
              <a:gd name="connsiteX8" fmla="*/ 1252890 w 1349648"/>
              <a:gd name="connsiteY8" fmla="*/ 309834 h 907528"/>
              <a:gd name="connsiteX9" fmla="*/ 1033815 w 1349648"/>
              <a:gd name="connsiteY9" fmla="*/ 326503 h 907528"/>
              <a:gd name="connsiteX10" fmla="*/ 838552 w 1349648"/>
              <a:gd name="connsiteY10" fmla="*/ 364603 h 907528"/>
              <a:gd name="connsiteX11" fmla="*/ 548040 w 1349648"/>
              <a:gd name="connsiteY11" fmla="*/ 457471 h 907528"/>
              <a:gd name="connsiteX12" fmla="*/ 312296 w 1349648"/>
              <a:gd name="connsiteY12" fmla="*/ 567009 h 907528"/>
              <a:gd name="connsiteX13" fmla="*/ 157515 w 1349648"/>
              <a:gd name="connsiteY13" fmla="*/ 678928 h 907528"/>
              <a:gd name="connsiteX14" fmla="*/ 76552 w 1349648"/>
              <a:gd name="connsiteY14" fmla="*/ 778940 h 907528"/>
              <a:gd name="connsiteX15" fmla="*/ 67027 w 1349648"/>
              <a:gd name="connsiteY15" fmla="*/ 878952 h 907528"/>
              <a:gd name="connsiteX16" fmla="*/ 12258 w 1349648"/>
              <a:gd name="connsiteY16" fmla="*/ 907528 h 907528"/>
              <a:gd name="connsiteX17" fmla="*/ 352 w 1349648"/>
              <a:gd name="connsiteY17" fmla="*/ 817040 h 907528"/>
              <a:gd name="connsiteX18" fmla="*/ 26546 w 1349648"/>
              <a:gd name="connsiteY18" fmla="*/ 683690 h 907528"/>
              <a:gd name="connsiteX19" fmla="*/ 133702 w 1349648"/>
              <a:gd name="connsiteY19" fmla="*/ 545578 h 907528"/>
              <a:gd name="connsiteX20" fmla="*/ 321821 w 1349648"/>
              <a:gd name="connsiteY20" fmla="*/ 436040 h 907528"/>
              <a:gd name="connsiteX21" fmla="*/ 488508 w 1349648"/>
              <a:gd name="connsiteY21" fmla="*/ 369365 h 907528"/>
              <a:gd name="connsiteX22" fmla="*/ 709965 w 1349648"/>
              <a:gd name="connsiteY22" fmla="*/ 307453 h 907528"/>
              <a:gd name="connsiteX23" fmla="*/ 976665 w 1349648"/>
              <a:gd name="connsiteY23" fmla="*/ 269353 h 907528"/>
              <a:gd name="connsiteX24" fmla="*/ 926658 w 1349648"/>
              <a:gd name="connsiteY24" fmla="*/ 240778 h 907528"/>
              <a:gd name="connsiteX25" fmla="*/ 755208 w 1349648"/>
              <a:gd name="connsiteY25" fmla="*/ 216965 h 907528"/>
              <a:gd name="connsiteX26" fmla="*/ 631383 w 1349648"/>
              <a:gd name="connsiteY26" fmla="*/ 147909 h 907528"/>
              <a:gd name="connsiteX27" fmla="*/ 588521 w 1349648"/>
              <a:gd name="connsiteY27" fmla="*/ 7937 h 907528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67027 w 1349648"/>
              <a:gd name="connsiteY15" fmla="*/ 878952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71790 w 1349648"/>
              <a:gd name="connsiteY15" fmla="*/ 886096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71790 w 1349648"/>
              <a:gd name="connsiteY15" fmla="*/ 886096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67027 w 1349648"/>
              <a:gd name="connsiteY15" fmla="*/ 883715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67027 w 1349648"/>
              <a:gd name="connsiteY15" fmla="*/ 883715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67027 w 1349648"/>
              <a:gd name="connsiteY15" fmla="*/ 883715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48570 w 1349648"/>
              <a:gd name="connsiteY19" fmla="*/ 541861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49648" h="893240">
                <a:moveTo>
                  <a:pt x="588521" y="7937"/>
                </a:moveTo>
                <a:cubicBezTo>
                  <a:pt x="596719" y="-13891"/>
                  <a:pt x="668270" y="16145"/>
                  <a:pt x="680573" y="16939"/>
                </a:cubicBezTo>
                <a:cubicBezTo>
                  <a:pt x="674223" y="28052"/>
                  <a:pt x="664302" y="34006"/>
                  <a:pt x="666286" y="52659"/>
                </a:cubicBezTo>
                <a:cubicBezTo>
                  <a:pt x="668271" y="71312"/>
                  <a:pt x="670516" y="108222"/>
                  <a:pt x="692480" y="128859"/>
                </a:cubicBezTo>
                <a:cubicBezTo>
                  <a:pt x="714444" y="149496"/>
                  <a:pt x="730863" y="161403"/>
                  <a:pt x="798071" y="176484"/>
                </a:cubicBezTo>
                <a:cubicBezTo>
                  <a:pt x="865279" y="191565"/>
                  <a:pt x="1016749" y="211409"/>
                  <a:pt x="1095727" y="219346"/>
                </a:cubicBezTo>
                <a:cubicBezTo>
                  <a:pt x="1174705" y="227283"/>
                  <a:pt x="1229871" y="217361"/>
                  <a:pt x="1271940" y="224108"/>
                </a:cubicBezTo>
                <a:cubicBezTo>
                  <a:pt x="1314009" y="230855"/>
                  <a:pt x="1358458" y="231251"/>
                  <a:pt x="1348139" y="259827"/>
                </a:cubicBezTo>
                <a:cubicBezTo>
                  <a:pt x="1337820" y="288403"/>
                  <a:pt x="1305277" y="298721"/>
                  <a:pt x="1252890" y="309834"/>
                </a:cubicBezTo>
                <a:cubicBezTo>
                  <a:pt x="1200503" y="320947"/>
                  <a:pt x="1102871" y="317375"/>
                  <a:pt x="1033815" y="326503"/>
                </a:cubicBezTo>
                <a:cubicBezTo>
                  <a:pt x="964759" y="335631"/>
                  <a:pt x="919515" y="342775"/>
                  <a:pt x="838552" y="364603"/>
                </a:cubicBezTo>
                <a:cubicBezTo>
                  <a:pt x="757590" y="386431"/>
                  <a:pt x="635749" y="423737"/>
                  <a:pt x="548040" y="457471"/>
                </a:cubicBezTo>
                <a:cubicBezTo>
                  <a:pt x="460331" y="491205"/>
                  <a:pt x="377383" y="530100"/>
                  <a:pt x="312296" y="567009"/>
                </a:cubicBezTo>
                <a:cubicBezTo>
                  <a:pt x="247208" y="603919"/>
                  <a:pt x="196806" y="643606"/>
                  <a:pt x="157515" y="678928"/>
                </a:cubicBezTo>
                <a:cubicBezTo>
                  <a:pt x="118224" y="714250"/>
                  <a:pt x="91633" y="744809"/>
                  <a:pt x="76552" y="778940"/>
                </a:cubicBezTo>
                <a:cubicBezTo>
                  <a:pt x="61471" y="813071"/>
                  <a:pt x="61868" y="863078"/>
                  <a:pt x="67027" y="883715"/>
                </a:cubicBezTo>
                <a:cubicBezTo>
                  <a:pt x="49564" y="884509"/>
                  <a:pt x="33689" y="891652"/>
                  <a:pt x="12258" y="893240"/>
                </a:cubicBezTo>
                <a:cubicBezTo>
                  <a:pt x="8289" y="863077"/>
                  <a:pt x="-2029" y="851965"/>
                  <a:pt x="352" y="817040"/>
                </a:cubicBezTo>
                <a:cubicBezTo>
                  <a:pt x="2733" y="782115"/>
                  <a:pt x="1843" y="729553"/>
                  <a:pt x="26546" y="683690"/>
                </a:cubicBezTo>
                <a:cubicBezTo>
                  <a:pt x="51249" y="637827"/>
                  <a:pt x="85864" y="578374"/>
                  <a:pt x="148570" y="541861"/>
                </a:cubicBezTo>
                <a:cubicBezTo>
                  <a:pt x="211276" y="505348"/>
                  <a:pt x="265165" y="464789"/>
                  <a:pt x="321821" y="436040"/>
                </a:cubicBezTo>
                <a:cubicBezTo>
                  <a:pt x="378477" y="407291"/>
                  <a:pt x="423817" y="390796"/>
                  <a:pt x="488508" y="369365"/>
                </a:cubicBezTo>
                <a:cubicBezTo>
                  <a:pt x="553199" y="347934"/>
                  <a:pt x="628606" y="324122"/>
                  <a:pt x="709965" y="307453"/>
                </a:cubicBezTo>
                <a:cubicBezTo>
                  <a:pt x="791324" y="290784"/>
                  <a:pt x="940550" y="280465"/>
                  <a:pt x="976665" y="269353"/>
                </a:cubicBezTo>
                <a:cubicBezTo>
                  <a:pt x="1012780" y="258241"/>
                  <a:pt x="963568" y="249509"/>
                  <a:pt x="926658" y="240778"/>
                </a:cubicBezTo>
                <a:cubicBezTo>
                  <a:pt x="889748" y="232047"/>
                  <a:pt x="804421" y="232443"/>
                  <a:pt x="755208" y="216965"/>
                </a:cubicBezTo>
                <a:cubicBezTo>
                  <a:pt x="705996" y="201487"/>
                  <a:pt x="659164" y="182747"/>
                  <a:pt x="631383" y="147909"/>
                </a:cubicBezTo>
                <a:cubicBezTo>
                  <a:pt x="603602" y="113071"/>
                  <a:pt x="580323" y="29765"/>
                  <a:pt x="588521" y="79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276119" y="3532175"/>
            <a:ext cx="1357313" cy="588962"/>
          </a:xfrm>
          <a:custGeom>
            <a:avLst/>
            <a:gdLst>
              <a:gd name="connsiteX0" fmla="*/ 1213 w 1357985"/>
              <a:gd name="connsiteY0" fmla="*/ 357188 h 589494"/>
              <a:gd name="connsiteX1" fmla="*/ 53600 w 1357985"/>
              <a:gd name="connsiteY1" fmla="*/ 354806 h 589494"/>
              <a:gd name="connsiteX2" fmla="*/ 77413 w 1357985"/>
              <a:gd name="connsiteY2" fmla="*/ 407194 h 589494"/>
              <a:gd name="connsiteX3" fmla="*/ 132181 w 1357985"/>
              <a:gd name="connsiteY3" fmla="*/ 447675 h 589494"/>
              <a:gd name="connsiteX4" fmla="*/ 284581 w 1357985"/>
              <a:gd name="connsiteY4" fmla="*/ 483394 h 589494"/>
              <a:gd name="connsiteX5" fmla="*/ 489369 w 1357985"/>
              <a:gd name="connsiteY5" fmla="*/ 473869 h 589494"/>
              <a:gd name="connsiteX6" fmla="*/ 701300 w 1357985"/>
              <a:gd name="connsiteY6" fmla="*/ 397669 h 589494"/>
              <a:gd name="connsiteX7" fmla="*/ 972763 w 1357985"/>
              <a:gd name="connsiteY7" fmla="*/ 207169 h 589494"/>
              <a:gd name="connsiteX8" fmla="*/ 1003719 w 1357985"/>
              <a:gd name="connsiteY8" fmla="*/ 176213 h 589494"/>
              <a:gd name="connsiteX9" fmla="*/ 1025150 w 1357985"/>
              <a:gd name="connsiteY9" fmla="*/ 235744 h 589494"/>
              <a:gd name="connsiteX10" fmla="*/ 1008481 w 1357985"/>
              <a:gd name="connsiteY10" fmla="*/ 252413 h 589494"/>
              <a:gd name="connsiteX11" fmla="*/ 1018006 w 1357985"/>
              <a:gd name="connsiteY11" fmla="*/ 259556 h 589494"/>
              <a:gd name="connsiteX12" fmla="*/ 1237081 w 1357985"/>
              <a:gd name="connsiteY12" fmla="*/ 88106 h 589494"/>
              <a:gd name="connsiteX13" fmla="*/ 1318044 w 1357985"/>
              <a:gd name="connsiteY13" fmla="*/ 16669 h 589494"/>
              <a:gd name="connsiteX14" fmla="*/ 1356144 w 1357985"/>
              <a:gd name="connsiteY14" fmla="*/ 0 h 589494"/>
              <a:gd name="connsiteX15" fmla="*/ 1344238 w 1357985"/>
              <a:gd name="connsiteY15" fmla="*/ 16669 h 589494"/>
              <a:gd name="connsiteX16" fmla="*/ 1277563 w 1357985"/>
              <a:gd name="connsiteY16" fmla="*/ 73819 h 589494"/>
              <a:gd name="connsiteX17" fmla="*/ 975144 w 1357985"/>
              <a:gd name="connsiteY17" fmla="*/ 323850 h 589494"/>
              <a:gd name="connsiteX18" fmla="*/ 894181 w 1357985"/>
              <a:gd name="connsiteY18" fmla="*/ 392906 h 589494"/>
              <a:gd name="connsiteX19" fmla="*/ 777500 w 1357985"/>
              <a:gd name="connsiteY19" fmla="*/ 466725 h 589494"/>
              <a:gd name="connsiteX20" fmla="*/ 544138 w 1357985"/>
              <a:gd name="connsiteY20" fmla="*/ 564356 h 589494"/>
              <a:gd name="connsiteX21" fmla="*/ 398881 w 1357985"/>
              <a:gd name="connsiteY21" fmla="*/ 588169 h 589494"/>
              <a:gd name="connsiteX22" fmla="*/ 286963 w 1357985"/>
              <a:gd name="connsiteY22" fmla="*/ 578644 h 589494"/>
              <a:gd name="connsiteX23" fmla="*/ 113131 w 1357985"/>
              <a:gd name="connsiteY23" fmla="*/ 514350 h 589494"/>
              <a:gd name="connsiteX24" fmla="*/ 25025 w 1357985"/>
              <a:gd name="connsiteY24" fmla="*/ 421481 h 589494"/>
              <a:gd name="connsiteX25" fmla="*/ 1213 w 1357985"/>
              <a:gd name="connsiteY25" fmla="*/ 357188 h 589494"/>
              <a:gd name="connsiteX0" fmla="*/ 1213 w 1357985"/>
              <a:gd name="connsiteY0" fmla="*/ 357188 h 589494"/>
              <a:gd name="connsiteX1" fmla="*/ 53600 w 1357985"/>
              <a:gd name="connsiteY1" fmla="*/ 354806 h 589494"/>
              <a:gd name="connsiteX2" fmla="*/ 77413 w 1357985"/>
              <a:gd name="connsiteY2" fmla="*/ 407194 h 589494"/>
              <a:gd name="connsiteX3" fmla="*/ 132181 w 1357985"/>
              <a:gd name="connsiteY3" fmla="*/ 447675 h 589494"/>
              <a:gd name="connsiteX4" fmla="*/ 284581 w 1357985"/>
              <a:gd name="connsiteY4" fmla="*/ 483394 h 589494"/>
              <a:gd name="connsiteX5" fmla="*/ 489369 w 1357985"/>
              <a:gd name="connsiteY5" fmla="*/ 471487 h 589494"/>
              <a:gd name="connsiteX6" fmla="*/ 701300 w 1357985"/>
              <a:gd name="connsiteY6" fmla="*/ 397669 h 589494"/>
              <a:gd name="connsiteX7" fmla="*/ 972763 w 1357985"/>
              <a:gd name="connsiteY7" fmla="*/ 207169 h 589494"/>
              <a:gd name="connsiteX8" fmla="*/ 1003719 w 1357985"/>
              <a:gd name="connsiteY8" fmla="*/ 176213 h 589494"/>
              <a:gd name="connsiteX9" fmla="*/ 1025150 w 1357985"/>
              <a:gd name="connsiteY9" fmla="*/ 235744 h 589494"/>
              <a:gd name="connsiteX10" fmla="*/ 1008481 w 1357985"/>
              <a:gd name="connsiteY10" fmla="*/ 252413 h 589494"/>
              <a:gd name="connsiteX11" fmla="*/ 1018006 w 1357985"/>
              <a:gd name="connsiteY11" fmla="*/ 259556 h 589494"/>
              <a:gd name="connsiteX12" fmla="*/ 1237081 w 1357985"/>
              <a:gd name="connsiteY12" fmla="*/ 88106 h 589494"/>
              <a:gd name="connsiteX13" fmla="*/ 1318044 w 1357985"/>
              <a:gd name="connsiteY13" fmla="*/ 16669 h 589494"/>
              <a:gd name="connsiteX14" fmla="*/ 1356144 w 1357985"/>
              <a:gd name="connsiteY14" fmla="*/ 0 h 589494"/>
              <a:gd name="connsiteX15" fmla="*/ 1344238 w 1357985"/>
              <a:gd name="connsiteY15" fmla="*/ 16669 h 589494"/>
              <a:gd name="connsiteX16" fmla="*/ 1277563 w 1357985"/>
              <a:gd name="connsiteY16" fmla="*/ 73819 h 589494"/>
              <a:gd name="connsiteX17" fmla="*/ 975144 w 1357985"/>
              <a:gd name="connsiteY17" fmla="*/ 323850 h 589494"/>
              <a:gd name="connsiteX18" fmla="*/ 894181 w 1357985"/>
              <a:gd name="connsiteY18" fmla="*/ 392906 h 589494"/>
              <a:gd name="connsiteX19" fmla="*/ 777500 w 1357985"/>
              <a:gd name="connsiteY19" fmla="*/ 466725 h 589494"/>
              <a:gd name="connsiteX20" fmla="*/ 544138 w 1357985"/>
              <a:gd name="connsiteY20" fmla="*/ 564356 h 589494"/>
              <a:gd name="connsiteX21" fmla="*/ 398881 w 1357985"/>
              <a:gd name="connsiteY21" fmla="*/ 588169 h 589494"/>
              <a:gd name="connsiteX22" fmla="*/ 286963 w 1357985"/>
              <a:gd name="connsiteY22" fmla="*/ 578644 h 589494"/>
              <a:gd name="connsiteX23" fmla="*/ 113131 w 1357985"/>
              <a:gd name="connsiteY23" fmla="*/ 514350 h 589494"/>
              <a:gd name="connsiteX24" fmla="*/ 25025 w 1357985"/>
              <a:gd name="connsiteY24" fmla="*/ 421481 h 589494"/>
              <a:gd name="connsiteX25" fmla="*/ 1213 w 1357985"/>
              <a:gd name="connsiteY25" fmla="*/ 357188 h 589494"/>
              <a:gd name="connsiteX0" fmla="*/ 1213 w 1357985"/>
              <a:gd name="connsiteY0" fmla="*/ 357188 h 589494"/>
              <a:gd name="connsiteX1" fmla="*/ 53600 w 1357985"/>
              <a:gd name="connsiteY1" fmla="*/ 354806 h 589494"/>
              <a:gd name="connsiteX2" fmla="*/ 77413 w 1357985"/>
              <a:gd name="connsiteY2" fmla="*/ 407194 h 589494"/>
              <a:gd name="connsiteX3" fmla="*/ 132181 w 1357985"/>
              <a:gd name="connsiteY3" fmla="*/ 447675 h 589494"/>
              <a:gd name="connsiteX4" fmla="*/ 284581 w 1357985"/>
              <a:gd name="connsiteY4" fmla="*/ 483394 h 589494"/>
              <a:gd name="connsiteX5" fmla="*/ 489369 w 1357985"/>
              <a:gd name="connsiteY5" fmla="*/ 471487 h 589494"/>
              <a:gd name="connsiteX6" fmla="*/ 701300 w 1357985"/>
              <a:gd name="connsiteY6" fmla="*/ 397669 h 589494"/>
              <a:gd name="connsiteX7" fmla="*/ 972763 w 1357985"/>
              <a:gd name="connsiteY7" fmla="*/ 207169 h 589494"/>
              <a:gd name="connsiteX8" fmla="*/ 998957 w 1357985"/>
              <a:gd name="connsiteY8" fmla="*/ 178594 h 589494"/>
              <a:gd name="connsiteX9" fmla="*/ 1025150 w 1357985"/>
              <a:gd name="connsiteY9" fmla="*/ 235744 h 589494"/>
              <a:gd name="connsiteX10" fmla="*/ 1008481 w 1357985"/>
              <a:gd name="connsiteY10" fmla="*/ 252413 h 589494"/>
              <a:gd name="connsiteX11" fmla="*/ 1018006 w 1357985"/>
              <a:gd name="connsiteY11" fmla="*/ 259556 h 589494"/>
              <a:gd name="connsiteX12" fmla="*/ 1237081 w 1357985"/>
              <a:gd name="connsiteY12" fmla="*/ 88106 h 589494"/>
              <a:gd name="connsiteX13" fmla="*/ 1318044 w 1357985"/>
              <a:gd name="connsiteY13" fmla="*/ 16669 h 589494"/>
              <a:gd name="connsiteX14" fmla="*/ 1356144 w 1357985"/>
              <a:gd name="connsiteY14" fmla="*/ 0 h 589494"/>
              <a:gd name="connsiteX15" fmla="*/ 1344238 w 1357985"/>
              <a:gd name="connsiteY15" fmla="*/ 16669 h 589494"/>
              <a:gd name="connsiteX16" fmla="*/ 1277563 w 1357985"/>
              <a:gd name="connsiteY16" fmla="*/ 73819 h 589494"/>
              <a:gd name="connsiteX17" fmla="*/ 975144 w 1357985"/>
              <a:gd name="connsiteY17" fmla="*/ 323850 h 589494"/>
              <a:gd name="connsiteX18" fmla="*/ 894181 w 1357985"/>
              <a:gd name="connsiteY18" fmla="*/ 392906 h 589494"/>
              <a:gd name="connsiteX19" fmla="*/ 777500 w 1357985"/>
              <a:gd name="connsiteY19" fmla="*/ 466725 h 589494"/>
              <a:gd name="connsiteX20" fmla="*/ 544138 w 1357985"/>
              <a:gd name="connsiteY20" fmla="*/ 564356 h 589494"/>
              <a:gd name="connsiteX21" fmla="*/ 398881 w 1357985"/>
              <a:gd name="connsiteY21" fmla="*/ 588169 h 589494"/>
              <a:gd name="connsiteX22" fmla="*/ 286963 w 1357985"/>
              <a:gd name="connsiteY22" fmla="*/ 578644 h 589494"/>
              <a:gd name="connsiteX23" fmla="*/ 113131 w 1357985"/>
              <a:gd name="connsiteY23" fmla="*/ 514350 h 589494"/>
              <a:gd name="connsiteX24" fmla="*/ 25025 w 1357985"/>
              <a:gd name="connsiteY24" fmla="*/ 421481 h 589494"/>
              <a:gd name="connsiteX25" fmla="*/ 1213 w 1357985"/>
              <a:gd name="connsiteY25" fmla="*/ 357188 h 58949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32181 w 1357985"/>
              <a:gd name="connsiteY3" fmla="*/ 447675 h 588884"/>
              <a:gd name="connsiteX4" fmla="*/ 284581 w 1357985"/>
              <a:gd name="connsiteY4" fmla="*/ 483394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34563 w 1357985"/>
              <a:gd name="connsiteY3" fmla="*/ 471487 h 588884"/>
              <a:gd name="connsiteX4" fmla="*/ 284581 w 1357985"/>
              <a:gd name="connsiteY4" fmla="*/ 483394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58375 w 1357985"/>
              <a:gd name="connsiteY3" fmla="*/ 457200 h 588884"/>
              <a:gd name="connsiteX4" fmla="*/ 284581 w 1357985"/>
              <a:gd name="connsiteY4" fmla="*/ 483394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58375 w 1357985"/>
              <a:gd name="connsiteY3" fmla="*/ 457200 h 588884"/>
              <a:gd name="connsiteX4" fmla="*/ 289344 w 1357985"/>
              <a:gd name="connsiteY4" fmla="*/ 495301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58375 w 1357985"/>
              <a:gd name="connsiteY3" fmla="*/ 457200 h 588884"/>
              <a:gd name="connsiteX4" fmla="*/ 289344 w 1357985"/>
              <a:gd name="connsiteY4" fmla="*/ 481014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57985" h="588884">
                <a:moveTo>
                  <a:pt x="1213" y="357188"/>
                </a:moveTo>
                <a:cubicBezTo>
                  <a:pt x="5975" y="346076"/>
                  <a:pt x="43678" y="359172"/>
                  <a:pt x="53600" y="354806"/>
                </a:cubicBezTo>
                <a:cubicBezTo>
                  <a:pt x="61538" y="372269"/>
                  <a:pt x="65904" y="393303"/>
                  <a:pt x="77413" y="407194"/>
                </a:cubicBezTo>
                <a:cubicBezTo>
                  <a:pt x="95669" y="420688"/>
                  <a:pt x="123053" y="444897"/>
                  <a:pt x="158375" y="457200"/>
                </a:cubicBezTo>
                <a:cubicBezTo>
                  <a:pt x="193697" y="469503"/>
                  <a:pt x="234178" y="478633"/>
                  <a:pt x="289344" y="481014"/>
                </a:cubicBezTo>
                <a:cubicBezTo>
                  <a:pt x="344510" y="483395"/>
                  <a:pt x="420710" y="485378"/>
                  <a:pt x="489369" y="471487"/>
                </a:cubicBezTo>
                <a:cubicBezTo>
                  <a:pt x="558028" y="457596"/>
                  <a:pt x="620734" y="441722"/>
                  <a:pt x="701300" y="397669"/>
                </a:cubicBezTo>
                <a:cubicBezTo>
                  <a:pt x="781866" y="353616"/>
                  <a:pt x="923154" y="243682"/>
                  <a:pt x="972763" y="207169"/>
                </a:cubicBezTo>
                <a:cubicBezTo>
                  <a:pt x="1022373" y="170657"/>
                  <a:pt x="990226" y="173832"/>
                  <a:pt x="998957" y="178594"/>
                </a:cubicBezTo>
                <a:cubicBezTo>
                  <a:pt x="1007688" y="183356"/>
                  <a:pt x="1023563" y="223441"/>
                  <a:pt x="1025150" y="235744"/>
                </a:cubicBezTo>
                <a:cubicBezTo>
                  <a:pt x="1026737" y="248047"/>
                  <a:pt x="1009672" y="248444"/>
                  <a:pt x="1008481" y="252413"/>
                </a:cubicBezTo>
                <a:cubicBezTo>
                  <a:pt x="1007290" y="256382"/>
                  <a:pt x="979906" y="286940"/>
                  <a:pt x="1018006" y="259556"/>
                </a:cubicBezTo>
                <a:cubicBezTo>
                  <a:pt x="1056106" y="232171"/>
                  <a:pt x="1187075" y="128587"/>
                  <a:pt x="1237081" y="88106"/>
                </a:cubicBezTo>
                <a:cubicBezTo>
                  <a:pt x="1287087" y="47625"/>
                  <a:pt x="1298200" y="31353"/>
                  <a:pt x="1318044" y="16669"/>
                </a:cubicBezTo>
                <a:cubicBezTo>
                  <a:pt x="1337888" y="1985"/>
                  <a:pt x="1351778" y="0"/>
                  <a:pt x="1356144" y="0"/>
                </a:cubicBezTo>
                <a:cubicBezTo>
                  <a:pt x="1360510" y="0"/>
                  <a:pt x="1357335" y="4366"/>
                  <a:pt x="1344238" y="16669"/>
                </a:cubicBezTo>
                <a:cubicBezTo>
                  <a:pt x="1331141" y="28972"/>
                  <a:pt x="1277563" y="73819"/>
                  <a:pt x="1277563" y="73819"/>
                </a:cubicBezTo>
                <a:cubicBezTo>
                  <a:pt x="1216047" y="125016"/>
                  <a:pt x="1036263" y="268287"/>
                  <a:pt x="975144" y="323850"/>
                </a:cubicBezTo>
                <a:cubicBezTo>
                  <a:pt x="948156" y="346869"/>
                  <a:pt x="927122" y="369094"/>
                  <a:pt x="894181" y="392906"/>
                </a:cubicBezTo>
                <a:cubicBezTo>
                  <a:pt x="861240" y="416718"/>
                  <a:pt x="835841" y="438150"/>
                  <a:pt x="777500" y="466725"/>
                </a:cubicBezTo>
                <a:cubicBezTo>
                  <a:pt x="719159" y="495300"/>
                  <a:pt x="607241" y="544115"/>
                  <a:pt x="544138" y="564356"/>
                </a:cubicBezTo>
                <a:cubicBezTo>
                  <a:pt x="481035" y="584597"/>
                  <a:pt x="444918" y="586185"/>
                  <a:pt x="398881" y="588169"/>
                </a:cubicBezTo>
                <a:cubicBezTo>
                  <a:pt x="352844" y="590153"/>
                  <a:pt x="315538" y="588566"/>
                  <a:pt x="267913" y="576263"/>
                </a:cubicBezTo>
                <a:cubicBezTo>
                  <a:pt x="220288" y="563960"/>
                  <a:pt x="156787" y="540544"/>
                  <a:pt x="113131" y="514350"/>
                </a:cubicBezTo>
                <a:cubicBezTo>
                  <a:pt x="69475" y="488156"/>
                  <a:pt x="44075" y="447278"/>
                  <a:pt x="25025" y="421481"/>
                </a:cubicBezTo>
                <a:cubicBezTo>
                  <a:pt x="5975" y="395684"/>
                  <a:pt x="-3549" y="368300"/>
                  <a:pt x="1213" y="357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5327044" y="3533762"/>
            <a:ext cx="327025" cy="403225"/>
          </a:xfrm>
          <a:custGeom>
            <a:avLst/>
            <a:gdLst>
              <a:gd name="connsiteX0" fmla="*/ 302418 w 331304"/>
              <a:gd name="connsiteY0" fmla="*/ 2014 h 393646"/>
              <a:gd name="connsiteX1" fmla="*/ 200025 w 331304"/>
              <a:gd name="connsiteY1" fmla="*/ 106789 h 393646"/>
              <a:gd name="connsiteX2" fmla="*/ 114300 w 331304"/>
              <a:gd name="connsiteY2" fmla="*/ 228233 h 393646"/>
              <a:gd name="connsiteX3" fmla="*/ 0 w 331304"/>
              <a:gd name="connsiteY3" fmla="*/ 354439 h 393646"/>
              <a:gd name="connsiteX4" fmla="*/ 21431 w 331304"/>
              <a:gd name="connsiteY4" fmla="*/ 390158 h 393646"/>
              <a:gd name="connsiteX5" fmla="*/ 50006 w 331304"/>
              <a:gd name="connsiteY5" fmla="*/ 385396 h 393646"/>
              <a:gd name="connsiteX6" fmla="*/ 138112 w 331304"/>
              <a:gd name="connsiteY6" fmla="*/ 292527 h 393646"/>
              <a:gd name="connsiteX7" fmla="*/ 245268 w 331304"/>
              <a:gd name="connsiteY7" fmla="*/ 161558 h 393646"/>
              <a:gd name="connsiteX8" fmla="*/ 328612 w 331304"/>
              <a:gd name="connsiteY8" fmla="*/ 47258 h 393646"/>
              <a:gd name="connsiteX9" fmla="*/ 302418 w 331304"/>
              <a:gd name="connsiteY9" fmla="*/ 2014 h 393646"/>
              <a:gd name="connsiteX0" fmla="*/ 302418 w 331304"/>
              <a:gd name="connsiteY0" fmla="*/ 2014 h 393646"/>
              <a:gd name="connsiteX1" fmla="*/ 200025 w 331304"/>
              <a:gd name="connsiteY1" fmla="*/ 106789 h 393646"/>
              <a:gd name="connsiteX2" fmla="*/ 114300 w 331304"/>
              <a:gd name="connsiteY2" fmla="*/ 228233 h 393646"/>
              <a:gd name="connsiteX3" fmla="*/ 0 w 331304"/>
              <a:gd name="connsiteY3" fmla="*/ 354439 h 393646"/>
              <a:gd name="connsiteX4" fmla="*/ 21431 w 331304"/>
              <a:gd name="connsiteY4" fmla="*/ 390158 h 393646"/>
              <a:gd name="connsiteX5" fmla="*/ 50006 w 331304"/>
              <a:gd name="connsiteY5" fmla="*/ 385396 h 393646"/>
              <a:gd name="connsiteX6" fmla="*/ 138112 w 331304"/>
              <a:gd name="connsiteY6" fmla="*/ 292527 h 393646"/>
              <a:gd name="connsiteX7" fmla="*/ 245268 w 331304"/>
              <a:gd name="connsiteY7" fmla="*/ 161558 h 393646"/>
              <a:gd name="connsiteX8" fmla="*/ 328612 w 331304"/>
              <a:gd name="connsiteY8" fmla="*/ 47258 h 393646"/>
              <a:gd name="connsiteX9" fmla="*/ 302418 w 331304"/>
              <a:gd name="connsiteY9" fmla="*/ 2014 h 393646"/>
              <a:gd name="connsiteX0" fmla="*/ 302418 w 331304"/>
              <a:gd name="connsiteY0" fmla="*/ 2014 h 393646"/>
              <a:gd name="connsiteX1" fmla="*/ 200025 w 331304"/>
              <a:gd name="connsiteY1" fmla="*/ 106789 h 393646"/>
              <a:gd name="connsiteX2" fmla="*/ 109538 w 331304"/>
              <a:gd name="connsiteY2" fmla="*/ 230614 h 393646"/>
              <a:gd name="connsiteX3" fmla="*/ 0 w 331304"/>
              <a:gd name="connsiteY3" fmla="*/ 354439 h 393646"/>
              <a:gd name="connsiteX4" fmla="*/ 21431 w 331304"/>
              <a:gd name="connsiteY4" fmla="*/ 390158 h 393646"/>
              <a:gd name="connsiteX5" fmla="*/ 50006 w 331304"/>
              <a:gd name="connsiteY5" fmla="*/ 385396 h 393646"/>
              <a:gd name="connsiteX6" fmla="*/ 138112 w 331304"/>
              <a:gd name="connsiteY6" fmla="*/ 292527 h 393646"/>
              <a:gd name="connsiteX7" fmla="*/ 245268 w 331304"/>
              <a:gd name="connsiteY7" fmla="*/ 161558 h 393646"/>
              <a:gd name="connsiteX8" fmla="*/ 328612 w 331304"/>
              <a:gd name="connsiteY8" fmla="*/ 47258 h 393646"/>
              <a:gd name="connsiteX9" fmla="*/ 302418 w 331304"/>
              <a:gd name="connsiteY9" fmla="*/ 2014 h 393646"/>
              <a:gd name="connsiteX0" fmla="*/ 302418 w 331304"/>
              <a:gd name="connsiteY0" fmla="*/ 2014 h 401769"/>
              <a:gd name="connsiteX1" fmla="*/ 200025 w 331304"/>
              <a:gd name="connsiteY1" fmla="*/ 106789 h 401769"/>
              <a:gd name="connsiteX2" fmla="*/ 109538 w 331304"/>
              <a:gd name="connsiteY2" fmla="*/ 230614 h 401769"/>
              <a:gd name="connsiteX3" fmla="*/ 0 w 331304"/>
              <a:gd name="connsiteY3" fmla="*/ 354439 h 401769"/>
              <a:gd name="connsiteX4" fmla="*/ 9820 w 331304"/>
              <a:gd name="connsiteY4" fmla="*/ 401769 h 401769"/>
              <a:gd name="connsiteX5" fmla="*/ 50006 w 331304"/>
              <a:gd name="connsiteY5" fmla="*/ 385396 h 401769"/>
              <a:gd name="connsiteX6" fmla="*/ 138112 w 331304"/>
              <a:gd name="connsiteY6" fmla="*/ 292527 h 401769"/>
              <a:gd name="connsiteX7" fmla="*/ 245268 w 331304"/>
              <a:gd name="connsiteY7" fmla="*/ 161558 h 401769"/>
              <a:gd name="connsiteX8" fmla="*/ 328612 w 331304"/>
              <a:gd name="connsiteY8" fmla="*/ 47258 h 401769"/>
              <a:gd name="connsiteX9" fmla="*/ 302418 w 331304"/>
              <a:gd name="connsiteY9" fmla="*/ 2014 h 401769"/>
              <a:gd name="connsiteX0" fmla="*/ 296612 w 325498"/>
              <a:gd name="connsiteY0" fmla="*/ 2014 h 401769"/>
              <a:gd name="connsiteX1" fmla="*/ 194219 w 325498"/>
              <a:gd name="connsiteY1" fmla="*/ 106789 h 401769"/>
              <a:gd name="connsiteX2" fmla="*/ 103732 w 325498"/>
              <a:gd name="connsiteY2" fmla="*/ 230614 h 401769"/>
              <a:gd name="connsiteX3" fmla="*/ 0 w 325498"/>
              <a:gd name="connsiteY3" fmla="*/ 357342 h 401769"/>
              <a:gd name="connsiteX4" fmla="*/ 4014 w 325498"/>
              <a:gd name="connsiteY4" fmla="*/ 401769 h 401769"/>
              <a:gd name="connsiteX5" fmla="*/ 44200 w 325498"/>
              <a:gd name="connsiteY5" fmla="*/ 385396 h 401769"/>
              <a:gd name="connsiteX6" fmla="*/ 132306 w 325498"/>
              <a:gd name="connsiteY6" fmla="*/ 292527 h 401769"/>
              <a:gd name="connsiteX7" fmla="*/ 239462 w 325498"/>
              <a:gd name="connsiteY7" fmla="*/ 161558 h 401769"/>
              <a:gd name="connsiteX8" fmla="*/ 322806 w 325498"/>
              <a:gd name="connsiteY8" fmla="*/ 47258 h 401769"/>
              <a:gd name="connsiteX9" fmla="*/ 296612 w 325498"/>
              <a:gd name="connsiteY9" fmla="*/ 2014 h 401769"/>
              <a:gd name="connsiteX0" fmla="*/ 297665 w 326551"/>
              <a:gd name="connsiteY0" fmla="*/ 2014 h 401769"/>
              <a:gd name="connsiteX1" fmla="*/ 195272 w 326551"/>
              <a:gd name="connsiteY1" fmla="*/ 106789 h 401769"/>
              <a:gd name="connsiteX2" fmla="*/ 104785 w 326551"/>
              <a:gd name="connsiteY2" fmla="*/ 230614 h 401769"/>
              <a:gd name="connsiteX3" fmla="*/ 1053 w 326551"/>
              <a:gd name="connsiteY3" fmla="*/ 357342 h 401769"/>
              <a:gd name="connsiteX4" fmla="*/ 5067 w 326551"/>
              <a:gd name="connsiteY4" fmla="*/ 401769 h 401769"/>
              <a:gd name="connsiteX5" fmla="*/ 45253 w 326551"/>
              <a:gd name="connsiteY5" fmla="*/ 385396 h 401769"/>
              <a:gd name="connsiteX6" fmla="*/ 133359 w 326551"/>
              <a:gd name="connsiteY6" fmla="*/ 292527 h 401769"/>
              <a:gd name="connsiteX7" fmla="*/ 240515 w 326551"/>
              <a:gd name="connsiteY7" fmla="*/ 161558 h 401769"/>
              <a:gd name="connsiteX8" fmla="*/ 323859 w 326551"/>
              <a:gd name="connsiteY8" fmla="*/ 47258 h 401769"/>
              <a:gd name="connsiteX9" fmla="*/ 297665 w 326551"/>
              <a:gd name="connsiteY9" fmla="*/ 2014 h 401769"/>
              <a:gd name="connsiteX0" fmla="*/ 298931 w 327817"/>
              <a:gd name="connsiteY0" fmla="*/ 2014 h 401769"/>
              <a:gd name="connsiteX1" fmla="*/ 196538 w 327817"/>
              <a:gd name="connsiteY1" fmla="*/ 106789 h 401769"/>
              <a:gd name="connsiteX2" fmla="*/ 106051 w 327817"/>
              <a:gd name="connsiteY2" fmla="*/ 230614 h 401769"/>
              <a:gd name="connsiteX3" fmla="*/ 2319 w 327817"/>
              <a:gd name="connsiteY3" fmla="*/ 357342 h 401769"/>
              <a:gd name="connsiteX4" fmla="*/ 6333 w 327817"/>
              <a:gd name="connsiteY4" fmla="*/ 401769 h 401769"/>
              <a:gd name="connsiteX5" fmla="*/ 46519 w 327817"/>
              <a:gd name="connsiteY5" fmla="*/ 385396 h 401769"/>
              <a:gd name="connsiteX6" fmla="*/ 134625 w 327817"/>
              <a:gd name="connsiteY6" fmla="*/ 292527 h 401769"/>
              <a:gd name="connsiteX7" fmla="*/ 241781 w 327817"/>
              <a:gd name="connsiteY7" fmla="*/ 161558 h 401769"/>
              <a:gd name="connsiteX8" fmla="*/ 325125 w 327817"/>
              <a:gd name="connsiteY8" fmla="*/ 47258 h 401769"/>
              <a:gd name="connsiteX9" fmla="*/ 298931 w 327817"/>
              <a:gd name="connsiteY9" fmla="*/ 2014 h 40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17" h="401769">
                <a:moveTo>
                  <a:pt x="298931" y="2014"/>
                </a:moveTo>
                <a:cubicBezTo>
                  <a:pt x="277500" y="11936"/>
                  <a:pt x="228685" y="68689"/>
                  <a:pt x="196538" y="106789"/>
                </a:cubicBezTo>
                <a:cubicBezTo>
                  <a:pt x="164391" y="144889"/>
                  <a:pt x="138421" y="188855"/>
                  <a:pt x="106051" y="230614"/>
                </a:cubicBezTo>
                <a:cubicBezTo>
                  <a:pt x="73681" y="272373"/>
                  <a:pt x="19385" y="331942"/>
                  <a:pt x="2319" y="357342"/>
                </a:cubicBezTo>
                <a:cubicBezTo>
                  <a:pt x="4700" y="383535"/>
                  <a:pt x="-6617" y="386959"/>
                  <a:pt x="6333" y="401769"/>
                </a:cubicBezTo>
                <a:cubicBezTo>
                  <a:pt x="15858" y="400182"/>
                  <a:pt x="25137" y="403603"/>
                  <a:pt x="46519" y="385396"/>
                </a:cubicBezTo>
                <a:cubicBezTo>
                  <a:pt x="67901" y="367189"/>
                  <a:pt x="102081" y="329833"/>
                  <a:pt x="134625" y="292527"/>
                </a:cubicBezTo>
                <a:cubicBezTo>
                  <a:pt x="167169" y="255221"/>
                  <a:pt x="210031" y="202436"/>
                  <a:pt x="241781" y="161558"/>
                </a:cubicBezTo>
                <a:cubicBezTo>
                  <a:pt x="273531" y="120680"/>
                  <a:pt x="316394" y="73849"/>
                  <a:pt x="325125" y="47258"/>
                </a:cubicBezTo>
                <a:cubicBezTo>
                  <a:pt x="333856" y="20667"/>
                  <a:pt x="320362" y="-7908"/>
                  <a:pt x="298931" y="20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327044" y="3576625"/>
            <a:ext cx="544513" cy="360362"/>
          </a:xfrm>
          <a:custGeom>
            <a:avLst/>
            <a:gdLst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3865 h 361286"/>
              <a:gd name="connsiteX12" fmla="*/ 372372 w 540878"/>
              <a:gd name="connsiteY12" fmla="*/ 85765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3865 h 361286"/>
              <a:gd name="connsiteX12" fmla="*/ 367610 w 540878"/>
              <a:gd name="connsiteY12" fmla="*/ 73859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3865 h 361286"/>
              <a:gd name="connsiteX12" fmla="*/ 365229 w 540878"/>
              <a:gd name="connsiteY12" fmla="*/ 78622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8628 h 361286"/>
              <a:gd name="connsiteX12" fmla="*/ 365229 w 540878"/>
              <a:gd name="connsiteY12" fmla="*/ 78622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8628 h 361286"/>
              <a:gd name="connsiteX12" fmla="*/ 365229 w 540878"/>
              <a:gd name="connsiteY12" fmla="*/ 78622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43822 w 545443"/>
              <a:gd name="connsiteY0" fmla="*/ 33355 h 361263"/>
              <a:gd name="connsiteX1" fmla="*/ 498579 w 545443"/>
              <a:gd name="connsiteY1" fmla="*/ 17 h 361263"/>
              <a:gd name="connsiteX2" fmla="*/ 389041 w 545443"/>
              <a:gd name="connsiteY2" fmla="*/ 38117 h 361263"/>
              <a:gd name="connsiteX3" fmla="*/ 212829 w 545443"/>
              <a:gd name="connsiteY3" fmla="*/ 164324 h 361263"/>
              <a:gd name="connsiteX4" fmla="*/ 74716 w 545443"/>
              <a:gd name="connsiteY4" fmla="*/ 309580 h 361263"/>
              <a:gd name="connsiteX5" fmla="*/ 24710 w 545443"/>
              <a:gd name="connsiteY5" fmla="*/ 340536 h 361263"/>
              <a:gd name="connsiteX6" fmla="*/ 3279 w 545443"/>
              <a:gd name="connsiteY6" fmla="*/ 338155 h 361263"/>
              <a:gd name="connsiteX7" fmla="*/ 5660 w 545443"/>
              <a:gd name="connsiteY7" fmla="*/ 357205 h 361263"/>
              <a:gd name="connsiteX8" fmla="*/ 55666 w 545443"/>
              <a:gd name="connsiteY8" fmla="*/ 352442 h 361263"/>
              <a:gd name="connsiteX9" fmla="*/ 134247 w 545443"/>
              <a:gd name="connsiteY9" fmla="*/ 269099 h 361263"/>
              <a:gd name="connsiteX10" fmla="*/ 205685 w 545443"/>
              <a:gd name="connsiteY10" fmla="*/ 209567 h 361263"/>
              <a:gd name="connsiteX11" fmla="*/ 300935 w 545443"/>
              <a:gd name="connsiteY11" fmla="*/ 128605 h 361263"/>
              <a:gd name="connsiteX12" fmla="*/ 365229 w 545443"/>
              <a:gd name="connsiteY12" fmla="*/ 78599 h 361263"/>
              <a:gd name="connsiteX13" fmla="*/ 446191 w 545443"/>
              <a:gd name="connsiteY13" fmla="*/ 40499 h 361263"/>
              <a:gd name="connsiteX14" fmla="*/ 543822 w 545443"/>
              <a:gd name="connsiteY14" fmla="*/ 33355 h 36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5443" h="361263">
                <a:moveTo>
                  <a:pt x="543822" y="33355"/>
                </a:moveTo>
                <a:cubicBezTo>
                  <a:pt x="552553" y="26608"/>
                  <a:pt x="524376" y="-777"/>
                  <a:pt x="498579" y="17"/>
                </a:cubicBezTo>
                <a:cubicBezTo>
                  <a:pt x="472782" y="811"/>
                  <a:pt x="436666" y="10733"/>
                  <a:pt x="389041" y="38117"/>
                </a:cubicBezTo>
                <a:cubicBezTo>
                  <a:pt x="341416" y="65501"/>
                  <a:pt x="265216" y="119080"/>
                  <a:pt x="212829" y="164324"/>
                </a:cubicBezTo>
                <a:cubicBezTo>
                  <a:pt x="160442" y="209568"/>
                  <a:pt x="106069" y="280211"/>
                  <a:pt x="74716" y="309580"/>
                </a:cubicBezTo>
                <a:cubicBezTo>
                  <a:pt x="43363" y="338949"/>
                  <a:pt x="36616" y="335774"/>
                  <a:pt x="24710" y="340536"/>
                </a:cubicBezTo>
                <a:cubicBezTo>
                  <a:pt x="12804" y="345299"/>
                  <a:pt x="6454" y="335377"/>
                  <a:pt x="3279" y="338155"/>
                </a:cubicBezTo>
                <a:cubicBezTo>
                  <a:pt x="104" y="340933"/>
                  <a:pt x="-3071" y="354824"/>
                  <a:pt x="5660" y="357205"/>
                </a:cubicBezTo>
                <a:cubicBezTo>
                  <a:pt x="14391" y="359586"/>
                  <a:pt x="34235" y="367126"/>
                  <a:pt x="55666" y="352442"/>
                </a:cubicBezTo>
                <a:cubicBezTo>
                  <a:pt x="77097" y="337758"/>
                  <a:pt x="109244" y="292912"/>
                  <a:pt x="134247" y="269099"/>
                </a:cubicBezTo>
                <a:cubicBezTo>
                  <a:pt x="159250" y="245287"/>
                  <a:pt x="177904" y="232983"/>
                  <a:pt x="205685" y="209567"/>
                </a:cubicBezTo>
                <a:cubicBezTo>
                  <a:pt x="233466" y="186151"/>
                  <a:pt x="274344" y="150433"/>
                  <a:pt x="300935" y="128605"/>
                </a:cubicBezTo>
                <a:cubicBezTo>
                  <a:pt x="327526" y="106777"/>
                  <a:pt x="341020" y="92489"/>
                  <a:pt x="365229" y="78599"/>
                </a:cubicBezTo>
                <a:cubicBezTo>
                  <a:pt x="389438" y="64709"/>
                  <a:pt x="416426" y="48040"/>
                  <a:pt x="446191" y="40499"/>
                </a:cubicBezTo>
                <a:cubicBezTo>
                  <a:pt x="475956" y="32958"/>
                  <a:pt x="535091" y="40102"/>
                  <a:pt x="543822" y="33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582632" y="3598850"/>
            <a:ext cx="292100" cy="349250"/>
          </a:xfrm>
          <a:custGeom>
            <a:avLst/>
            <a:gdLst>
              <a:gd name="connsiteX0" fmla="*/ 220712 w 292760"/>
              <a:gd name="connsiteY0" fmla="*/ 2586 h 350249"/>
              <a:gd name="connsiteX1" fmla="*/ 292149 w 292760"/>
              <a:gd name="connsiteY1" fmla="*/ 4967 h 350249"/>
              <a:gd name="connsiteX2" fmla="*/ 282624 w 292760"/>
              <a:gd name="connsiteY2" fmla="*/ 40686 h 350249"/>
              <a:gd name="connsiteX3" fmla="*/ 187374 w 292760"/>
              <a:gd name="connsiteY3" fmla="*/ 143080 h 350249"/>
              <a:gd name="connsiteX4" fmla="*/ 61168 w 292760"/>
              <a:gd name="connsiteY4" fmla="*/ 281192 h 350249"/>
              <a:gd name="connsiteX5" fmla="*/ 63549 w 292760"/>
              <a:gd name="connsiteY5" fmla="*/ 350249 h 350249"/>
              <a:gd name="connsiteX6" fmla="*/ 18305 w 292760"/>
              <a:gd name="connsiteY6" fmla="*/ 340724 h 350249"/>
              <a:gd name="connsiteX7" fmla="*/ 4018 w 292760"/>
              <a:gd name="connsiteY7" fmla="*/ 264524 h 350249"/>
              <a:gd name="connsiteX8" fmla="*/ 87362 w 292760"/>
              <a:gd name="connsiteY8" fmla="*/ 154986 h 350249"/>
              <a:gd name="connsiteX9" fmla="*/ 199280 w 292760"/>
              <a:gd name="connsiteY9" fmla="*/ 50211 h 350249"/>
              <a:gd name="connsiteX10" fmla="*/ 220712 w 292760"/>
              <a:gd name="connsiteY10" fmla="*/ 2586 h 35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760" h="350249">
                <a:moveTo>
                  <a:pt x="220712" y="2586"/>
                </a:moveTo>
                <a:cubicBezTo>
                  <a:pt x="236190" y="-4955"/>
                  <a:pt x="278655" y="6554"/>
                  <a:pt x="292149" y="4967"/>
                </a:cubicBezTo>
                <a:cubicBezTo>
                  <a:pt x="288974" y="16873"/>
                  <a:pt x="300087" y="17667"/>
                  <a:pt x="282624" y="40686"/>
                </a:cubicBezTo>
                <a:cubicBezTo>
                  <a:pt x="265161" y="63705"/>
                  <a:pt x="187374" y="143080"/>
                  <a:pt x="187374" y="143080"/>
                </a:cubicBezTo>
                <a:cubicBezTo>
                  <a:pt x="150465" y="183164"/>
                  <a:pt x="81805" y="246664"/>
                  <a:pt x="61168" y="281192"/>
                </a:cubicBezTo>
                <a:cubicBezTo>
                  <a:pt x="61962" y="304211"/>
                  <a:pt x="59977" y="315324"/>
                  <a:pt x="63549" y="350249"/>
                </a:cubicBezTo>
                <a:cubicBezTo>
                  <a:pt x="48468" y="347074"/>
                  <a:pt x="28227" y="355012"/>
                  <a:pt x="18305" y="340724"/>
                </a:cubicBezTo>
                <a:cubicBezTo>
                  <a:pt x="8383" y="326437"/>
                  <a:pt x="-7491" y="295480"/>
                  <a:pt x="4018" y="264524"/>
                </a:cubicBezTo>
                <a:cubicBezTo>
                  <a:pt x="15527" y="233568"/>
                  <a:pt x="54818" y="190705"/>
                  <a:pt x="87362" y="154986"/>
                </a:cubicBezTo>
                <a:cubicBezTo>
                  <a:pt x="119906" y="119267"/>
                  <a:pt x="175071" y="71642"/>
                  <a:pt x="199280" y="50211"/>
                </a:cubicBezTo>
                <a:cubicBezTo>
                  <a:pt x="223489" y="28780"/>
                  <a:pt x="205234" y="10127"/>
                  <a:pt x="220712" y="25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5608032" y="3555987"/>
            <a:ext cx="668337" cy="395288"/>
          </a:xfrm>
          <a:custGeom>
            <a:avLst/>
            <a:gdLst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26395 w 668744"/>
              <a:gd name="connsiteY6" fmla="*/ 275241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9745 w 668744"/>
              <a:gd name="connsiteY13" fmla="*/ 184754 h 391923"/>
              <a:gd name="connsiteX14" fmla="*/ 435945 w 668744"/>
              <a:gd name="connsiteY14" fmla="*/ 103791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26395 w 668744"/>
              <a:gd name="connsiteY6" fmla="*/ 275241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9745 w 668744"/>
              <a:gd name="connsiteY13" fmla="*/ 184754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9745 w 668744"/>
              <a:gd name="connsiteY13" fmla="*/ 184754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2602 w 668744"/>
              <a:gd name="connsiteY13" fmla="*/ 175229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64508 w 668744"/>
              <a:gd name="connsiteY13" fmla="*/ 182373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64508 w 668744"/>
              <a:gd name="connsiteY13" fmla="*/ 177610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9746 w 668744"/>
              <a:gd name="connsiteY13" fmla="*/ 168085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66890 w 668744"/>
              <a:gd name="connsiteY13" fmla="*/ 175229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806"/>
              <a:gd name="connsiteY0" fmla="*/ 69382 h 395614"/>
              <a:gd name="connsiteX1" fmla="*/ 650257 w 668806"/>
              <a:gd name="connsiteY1" fmla="*/ 16995 h 395614"/>
              <a:gd name="connsiteX2" fmla="*/ 588344 w 668806"/>
              <a:gd name="connsiteY2" fmla="*/ 326 h 395614"/>
              <a:gd name="connsiteX3" fmla="*/ 550245 w 668806"/>
              <a:gd name="connsiteY3" fmla="*/ 12232 h 395614"/>
              <a:gd name="connsiteX4" fmla="*/ 457376 w 668806"/>
              <a:gd name="connsiteY4" fmla="*/ 78907 h 395614"/>
              <a:gd name="connsiteX5" fmla="*/ 350220 w 668806"/>
              <a:gd name="connsiteY5" fmla="*/ 162251 h 395614"/>
              <a:gd name="connsiteX6" fmla="*/ 231158 w 668806"/>
              <a:gd name="connsiteY6" fmla="*/ 274170 h 395614"/>
              <a:gd name="connsiteX7" fmla="*/ 116857 w 668806"/>
              <a:gd name="connsiteY7" fmla="*/ 345607 h 395614"/>
              <a:gd name="connsiteX8" fmla="*/ 50182 w 668806"/>
              <a:gd name="connsiteY8" fmla="*/ 367039 h 395614"/>
              <a:gd name="connsiteX9" fmla="*/ 176 w 668806"/>
              <a:gd name="connsiteY9" fmla="*/ 359895 h 395614"/>
              <a:gd name="connsiteX10" fmla="*/ 176 w 668806"/>
              <a:gd name="connsiteY10" fmla="*/ 395614 h 395614"/>
              <a:gd name="connsiteX11" fmla="*/ 83520 w 668806"/>
              <a:gd name="connsiteY11" fmla="*/ 388470 h 395614"/>
              <a:gd name="connsiteX12" fmla="*/ 195439 w 668806"/>
              <a:gd name="connsiteY12" fmla="*/ 319414 h 395614"/>
              <a:gd name="connsiteX13" fmla="*/ 366890 w 668806"/>
              <a:gd name="connsiteY13" fmla="*/ 178920 h 395614"/>
              <a:gd name="connsiteX14" fmla="*/ 438326 w 668806"/>
              <a:gd name="connsiteY14" fmla="*/ 112245 h 395614"/>
              <a:gd name="connsiteX15" fmla="*/ 535957 w 668806"/>
              <a:gd name="connsiteY15" fmla="*/ 43189 h 395614"/>
              <a:gd name="connsiteX16" fmla="*/ 583582 w 668806"/>
              <a:gd name="connsiteY16" fmla="*/ 21757 h 395614"/>
              <a:gd name="connsiteX17" fmla="*/ 664545 w 668806"/>
              <a:gd name="connsiteY17" fmla="*/ 69382 h 39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8806" h="395614">
                <a:moveTo>
                  <a:pt x="664545" y="69382"/>
                </a:moveTo>
                <a:cubicBezTo>
                  <a:pt x="675657" y="68588"/>
                  <a:pt x="662957" y="28504"/>
                  <a:pt x="650257" y="16995"/>
                </a:cubicBezTo>
                <a:cubicBezTo>
                  <a:pt x="637557" y="5486"/>
                  <a:pt x="605013" y="1120"/>
                  <a:pt x="588344" y="326"/>
                </a:cubicBezTo>
                <a:cubicBezTo>
                  <a:pt x="571675" y="-468"/>
                  <a:pt x="572073" y="-865"/>
                  <a:pt x="550245" y="12232"/>
                </a:cubicBezTo>
                <a:cubicBezTo>
                  <a:pt x="528417" y="25329"/>
                  <a:pt x="490713" y="53904"/>
                  <a:pt x="457376" y="78907"/>
                </a:cubicBezTo>
                <a:cubicBezTo>
                  <a:pt x="424039" y="103910"/>
                  <a:pt x="387923" y="129707"/>
                  <a:pt x="350220" y="162251"/>
                </a:cubicBezTo>
                <a:cubicBezTo>
                  <a:pt x="312517" y="194795"/>
                  <a:pt x="270052" y="243611"/>
                  <a:pt x="231158" y="274170"/>
                </a:cubicBezTo>
                <a:cubicBezTo>
                  <a:pt x="192264" y="304729"/>
                  <a:pt x="147020" y="330129"/>
                  <a:pt x="116857" y="345607"/>
                </a:cubicBezTo>
                <a:cubicBezTo>
                  <a:pt x="86694" y="361085"/>
                  <a:pt x="69629" y="364658"/>
                  <a:pt x="50182" y="367039"/>
                </a:cubicBezTo>
                <a:cubicBezTo>
                  <a:pt x="30735" y="369420"/>
                  <a:pt x="7716" y="360689"/>
                  <a:pt x="176" y="359895"/>
                </a:cubicBezTo>
                <a:cubicBezTo>
                  <a:pt x="176" y="371801"/>
                  <a:pt x="-221" y="378152"/>
                  <a:pt x="176" y="395614"/>
                </a:cubicBezTo>
                <a:lnTo>
                  <a:pt x="83520" y="388470"/>
                </a:lnTo>
                <a:cubicBezTo>
                  <a:pt x="120826" y="365451"/>
                  <a:pt x="148211" y="354339"/>
                  <a:pt x="195439" y="319414"/>
                </a:cubicBezTo>
                <a:cubicBezTo>
                  <a:pt x="242667" y="284489"/>
                  <a:pt x="326409" y="213448"/>
                  <a:pt x="366890" y="178920"/>
                </a:cubicBezTo>
                <a:cubicBezTo>
                  <a:pt x="407371" y="144392"/>
                  <a:pt x="410148" y="134867"/>
                  <a:pt x="438326" y="112245"/>
                </a:cubicBezTo>
                <a:cubicBezTo>
                  <a:pt x="466504" y="89623"/>
                  <a:pt x="511351" y="57477"/>
                  <a:pt x="535957" y="43189"/>
                </a:cubicBezTo>
                <a:cubicBezTo>
                  <a:pt x="560563" y="28901"/>
                  <a:pt x="565723" y="21757"/>
                  <a:pt x="583582" y="21757"/>
                </a:cubicBezTo>
                <a:cubicBezTo>
                  <a:pt x="601441" y="21757"/>
                  <a:pt x="653433" y="70176"/>
                  <a:pt x="664545" y="69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5903307" y="3562337"/>
            <a:ext cx="373062" cy="368300"/>
          </a:xfrm>
          <a:custGeom>
            <a:avLst/>
            <a:gdLst>
              <a:gd name="connsiteX0" fmla="*/ 66437 w 376186"/>
              <a:gd name="connsiteY0" fmla="*/ 362540 h 362540"/>
              <a:gd name="connsiteX1" fmla="*/ 66437 w 376186"/>
              <a:gd name="connsiteY1" fmla="*/ 288721 h 362540"/>
              <a:gd name="connsiteX2" fmla="*/ 121206 w 376186"/>
              <a:gd name="connsiteY2" fmla="*/ 200615 h 362540"/>
              <a:gd name="connsiteX3" fmla="*/ 225981 w 376186"/>
              <a:gd name="connsiteY3" fmla="*/ 86315 h 362540"/>
              <a:gd name="connsiteX4" fmla="*/ 304562 w 376186"/>
              <a:gd name="connsiteY4" fmla="*/ 29165 h 362540"/>
              <a:gd name="connsiteX5" fmla="*/ 335519 w 376186"/>
              <a:gd name="connsiteY5" fmla="*/ 24403 h 362540"/>
              <a:gd name="connsiteX6" fmla="*/ 342662 w 376186"/>
              <a:gd name="connsiteY6" fmla="*/ 69646 h 362540"/>
              <a:gd name="connsiteX7" fmla="*/ 376000 w 376186"/>
              <a:gd name="connsiteY7" fmla="*/ 50596 h 362540"/>
              <a:gd name="connsiteX8" fmla="*/ 354569 w 376186"/>
              <a:gd name="connsiteY8" fmla="*/ 14878 h 362540"/>
              <a:gd name="connsiteX9" fmla="*/ 321231 w 376186"/>
              <a:gd name="connsiteY9" fmla="*/ 2971 h 362540"/>
              <a:gd name="connsiteX10" fmla="*/ 268844 w 376186"/>
              <a:gd name="connsiteY10" fmla="*/ 2971 h 362540"/>
              <a:gd name="connsiteX11" fmla="*/ 202169 w 376186"/>
              <a:gd name="connsiteY11" fmla="*/ 36309 h 362540"/>
              <a:gd name="connsiteX12" fmla="*/ 97394 w 376186"/>
              <a:gd name="connsiteY12" fmla="*/ 122034 h 362540"/>
              <a:gd name="connsiteX13" fmla="*/ 11669 w 376186"/>
              <a:gd name="connsiteY13" fmla="*/ 224428 h 362540"/>
              <a:gd name="connsiteX14" fmla="*/ 6906 w 376186"/>
              <a:gd name="connsiteY14" fmla="*/ 350634 h 362540"/>
              <a:gd name="connsiteX15" fmla="*/ 66437 w 376186"/>
              <a:gd name="connsiteY15" fmla="*/ 362540 h 362540"/>
              <a:gd name="connsiteX0" fmla="*/ 73581 w 376186"/>
              <a:gd name="connsiteY0" fmla="*/ 364921 h 364921"/>
              <a:gd name="connsiteX1" fmla="*/ 66437 w 376186"/>
              <a:gd name="connsiteY1" fmla="*/ 288721 h 364921"/>
              <a:gd name="connsiteX2" fmla="*/ 121206 w 376186"/>
              <a:gd name="connsiteY2" fmla="*/ 200615 h 364921"/>
              <a:gd name="connsiteX3" fmla="*/ 225981 w 376186"/>
              <a:gd name="connsiteY3" fmla="*/ 86315 h 364921"/>
              <a:gd name="connsiteX4" fmla="*/ 304562 w 376186"/>
              <a:gd name="connsiteY4" fmla="*/ 29165 h 364921"/>
              <a:gd name="connsiteX5" fmla="*/ 335519 w 376186"/>
              <a:gd name="connsiteY5" fmla="*/ 24403 h 364921"/>
              <a:gd name="connsiteX6" fmla="*/ 342662 w 376186"/>
              <a:gd name="connsiteY6" fmla="*/ 69646 h 364921"/>
              <a:gd name="connsiteX7" fmla="*/ 376000 w 376186"/>
              <a:gd name="connsiteY7" fmla="*/ 50596 h 364921"/>
              <a:gd name="connsiteX8" fmla="*/ 354569 w 376186"/>
              <a:gd name="connsiteY8" fmla="*/ 14878 h 364921"/>
              <a:gd name="connsiteX9" fmla="*/ 321231 w 376186"/>
              <a:gd name="connsiteY9" fmla="*/ 2971 h 364921"/>
              <a:gd name="connsiteX10" fmla="*/ 268844 w 376186"/>
              <a:gd name="connsiteY10" fmla="*/ 2971 h 364921"/>
              <a:gd name="connsiteX11" fmla="*/ 202169 w 376186"/>
              <a:gd name="connsiteY11" fmla="*/ 36309 h 364921"/>
              <a:gd name="connsiteX12" fmla="*/ 97394 w 376186"/>
              <a:gd name="connsiteY12" fmla="*/ 122034 h 364921"/>
              <a:gd name="connsiteX13" fmla="*/ 11669 w 376186"/>
              <a:gd name="connsiteY13" fmla="*/ 224428 h 364921"/>
              <a:gd name="connsiteX14" fmla="*/ 6906 w 376186"/>
              <a:gd name="connsiteY14" fmla="*/ 350634 h 364921"/>
              <a:gd name="connsiteX15" fmla="*/ 73581 w 376186"/>
              <a:gd name="connsiteY15" fmla="*/ 364921 h 364921"/>
              <a:gd name="connsiteX0" fmla="*/ 68880 w 371485"/>
              <a:gd name="connsiteY0" fmla="*/ 364921 h 364921"/>
              <a:gd name="connsiteX1" fmla="*/ 61736 w 371485"/>
              <a:gd name="connsiteY1" fmla="*/ 288721 h 364921"/>
              <a:gd name="connsiteX2" fmla="*/ 116505 w 371485"/>
              <a:gd name="connsiteY2" fmla="*/ 200615 h 364921"/>
              <a:gd name="connsiteX3" fmla="*/ 221280 w 371485"/>
              <a:gd name="connsiteY3" fmla="*/ 86315 h 364921"/>
              <a:gd name="connsiteX4" fmla="*/ 299861 w 371485"/>
              <a:gd name="connsiteY4" fmla="*/ 29165 h 364921"/>
              <a:gd name="connsiteX5" fmla="*/ 330818 w 371485"/>
              <a:gd name="connsiteY5" fmla="*/ 24403 h 364921"/>
              <a:gd name="connsiteX6" fmla="*/ 337961 w 371485"/>
              <a:gd name="connsiteY6" fmla="*/ 69646 h 364921"/>
              <a:gd name="connsiteX7" fmla="*/ 371299 w 371485"/>
              <a:gd name="connsiteY7" fmla="*/ 50596 h 364921"/>
              <a:gd name="connsiteX8" fmla="*/ 349868 w 371485"/>
              <a:gd name="connsiteY8" fmla="*/ 14878 h 364921"/>
              <a:gd name="connsiteX9" fmla="*/ 316530 w 371485"/>
              <a:gd name="connsiteY9" fmla="*/ 2971 h 364921"/>
              <a:gd name="connsiteX10" fmla="*/ 264143 w 371485"/>
              <a:gd name="connsiteY10" fmla="*/ 2971 h 364921"/>
              <a:gd name="connsiteX11" fmla="*/ 197468 w 371485"/>
              <a:gd name="connsiteY11" fmla="*/ 36309 h 364921"/>
              <a:gd name="connsiteX12" fmla="*/ 92693 w 371485"/>
              <a:gd name="connsiteY12" fmla="*/ 122034 h 364921"/>
              <a:gd name="connsiteX13" fmla="*/ 6968 w 371485"/>
              <a:gd name="connsiteY13" fmla="*/ 224428 h 364921"/>
              <a:gd name="connsiteX14" fmla="*/ 14111 w 371485"/>
              <a:gd name="connsiteY14" fmla="*/ 350634 h 364921"/>
              <a:gd name="connsiteX15" fmla="*/ 68880 w 371485"/>
              <a:gd name="connsiteY15" fmla="*/ 364921 h 364921"/>
              <a:gd name="connsiteX0" fmla="*/ 70332 w 372937"/>
              <a:gd name="connsiteY0" fmla="*/ 364921 h 364921"/>
              <a:gd name="connsiteX1" fmla="*/ 63188 w 372937"/>
              <a:gd name="connsiteY1" fmla="*/ 288721 h 364921"/>
              <a:gd name="connsiteX2" fmla="*/ 117957 w 372937"/>
              <a:gd name="connsiteY2" fmla="*/ 200615 h 364921"/>
              <a:gd name="connsiteX3" fmla="*/ 222732 w 372937"/>
              <a:gd name="connsiteY3" fmla="*/ 86315 h 364921"/>
              <a:gd name="connsiteX4" fmla="*/ 301313 w 372937"/>
              <a:gd name="connsiteY4" fmla="*/ 29165 h 364921"/>
              <a:gd name="connsiteX5" fmla="*/ 332270 w 372937"/>
              <a:gd name="connsiteY5" fmla="*/ 24403 h 364921"/>
              <a:gd name="connsiteX6" fmla="*/ 339413 w 372937"/>
              <a:gd name="connsiteY6" fmla="*/ 69646 h 364921"/>
              <a:gd name="connsiteX7" fmla="*/ 372751 w 372937"/>
              <a:gd name="connsiteY7" fmla="*/ 50596 h 364921"/>
              <a:gd name="connsiteX8" fmla="*/ 351320 w 372937"/>
              <a:gd name="connsiteY8" fmla="*/ 14878 h 364921"/>
              <a:gd name="connsiteX9" fmla="*/ 317982 w 372937"/>
              <a:gd name="connsiteY9" fmla="*/ 2971 h 364921"/>
              <a:gd name="connsiteX10" fmla="*/ 265595 w 372937"/>
              <a:gd name="connsiteY10" fmla="*/ 2971 h 364921"/>
              <a:gd name="connsiteX11" fmla="*/ 198920 w 372937"/>
              <a:gd name="connsiteY11" fmla="*/ 36309 h 364921"/>
              <a:gd name="connsiteX12" fmla="*/ 94145 w 372937"/>
              <a:gd name="connsiteY12" fmla="*/ 122034 h 364921"/>
              <a:gd name="connsiteX13" fmla="*/ 8420 w 372937"/>
              <a:gd name="connsiteY13" fmla="*/ 224428 h 364921"/>
              <a:gd name="connsiteX14" fmla="*/ 10801 w 372937"/>
              <a:gd name="connsiteY14" fmla="*/ 348253 h 364921"/>
              <a:gd name="connsiteX15" fmla="*/ 70332 w 372937"/>
              <a:gd name="connsiteY15" fmla="*/ 364921 h 364921"/>
              <a:gd name="connsiteX0" fmla="*/ 65479 w 368084"/>
              <a:gd name="connsiteY0" fmla="*/ 364921 h 364921"/>
              <a:gd name="connsiteX1" fmla="*/ 58335 w 368084"/>
              <a:gd name="connsiteY1" fmla="*/ 288721 h 364921"/>
              <a:gd name="connsiteX2" fmla="*/ 113104 w 368084"/>
              <a:gd name="connsiteY2" fmla="*/ 200615 h 364921"/>
              <a:gd name="connsiteX3" fmla="*/ 217879 w 368084"/>
              <a:gd name="connsiteY3" fmla="*/ 86315 h 364921"/>
              <a:gd name="connsiteX4" fmla="*/ 296460 w 368084"/>
              <a:gd name="connsiteY4" fmla="*/ 29165 h 364921"/>
              <a:gd name="connsiteX5" fmla="*/ 327417 w 368084"/>
              <a:gd name="connsiteY5" fmla="*/ 24403 h 364921"/>
              <a:gd name="connsiteX6" fmla="*/ 334560 w 368084"/>
              <a:gd name="connsiteY6" fmla="*/ 69646 h 364921"/>
              <a:gd name="connsiteX7" fmla="*/ 367898 w 368084"/>
              <a:gd name="connsiteY7" fmla="*/ 50596 h 364921"/>
              <a:gd name="connsiteX8" fmla="*/ 346467 w 368084"/>
              <a:gd name="connsiteY8" fmla="*/ 14878 h 364921"/>
              <a:gd name="connsiteX9" fmla="*/ 313129 w 368084"/>
              <a:gd name="connsiteY9" fmla="*/ 2971 h 364921"/>
              <a:gd name="connsiteX10" fmla="*/ 260742 w 368084"/>
              <a:gd name="connsiteY10" fmla="*/ 2971 h 364921"/>
              <a:gd name="connsiteX11" fmla="*/ 194067 w 368084"/>
              <a:gd name="connsiteY11" fmla="*/ 36309 h 364921"/>
              <a:gd name="connsiteX12" fmla="*/ 89292 w 368084"/>
              <a:gd name="connsiteY12" fmla="*/ 122034 h 364921"/>
              <a:gd name="connsiteX13" fmla="*/ 13092 w 368084"/>
              <a:gd name="connsiteY13" fmla="*/ 238716 h 364921"/>
              <a:gd name="connsiteX14" fmla="*/ 5948 w 368084"/>
              <a:gd name="connsiteY14" fmla="*/ 348253 h 364921"/>
              <a:gd name="connsiteX15" fmla="*/ 65479 w 368084"/>
              <a:gd name="connsiteY15" fmla="*/ 364921 h 364921"/>
              <a:gd name="connsiteX0" fmla="*/ 62414 w 365019"/>
              <a:gd name="connsiteY0" fmla="*/ 364921 h 364921"/>
              <a:gd name="connsiteX1" fmla="*/ 55270 w 365019"/>
              <a:gd name="connsiteY1" fmla="*/ 288721 h 364921"/>
              <a:gd name="connsiteX2" fmla="*/ 110039 w 365019"/>
              <a:gd name="connsiteY2" fmla="*/ 200615 h 364921"/>
              <a:gd name="connsiteX3" fmla="*/ 214814 w 365019"/>
              <a:gd name="connsiteY3" fmla="*/ 86315 h 364921"/>
              <a:gd name="connsiteX4" fmla="*/ 293395 w 365019"/>
              <a:gd name="connsiteY4" fmla="*/ 29165 h 364921"/>
              <a:gd name="connsiteX5" fmla="*/ 324352 w 365019"/>
              <a:gd name="connsiteY5" fmla="*/ 24403 h 364921"/>
              <a:gd name="connsiteX6" fmla="*/ 331495 w 365019"/>
              <a:gd name="connsiteY6" fmla="*/ 69646 h 364921"/>
              <a:gd name="connsiteX7" fmla="*/ 364833 w 365019"/>
              <a:gd name="connsiteY7" fmla="*/ 50596 h 364921"/>
              <a:gd name="connsiteX8" fmla="*/ 343402 w 365019"/>
              <a:gd name="connsiteY8" fmla="*/ 14878 h 364921"/>
              <a:gd name="connsiteX9" fmla="*/ 310064 w 365019"/>
              <a:gd name="connsiteY9" fmla="*/ 2971 h 364921"/>
              <a:gd name="connsiteX10" fmla="*/ 257677 w 365019"/>
              <a:gd name="connsiteY10" fmla="*/ 2971 h 364921"/>
              <a:gd name="connsiteX11" fmla="*/ 191002 w 365019"/>
              <a:gd name="connsiteY11" fmla="*/ 36309 h 364921"/>
              <a:gd name="connsiteX12" fmla="*/ 86227 w 365019"/>
              <a:gd name="connsiteY12" fmla="*/ 122034 h 364921"/>
              <a:gd name="connsiteX13" fmla="*/ 24314 w 365019"/>
              <a:gd name="connsiteY13" fmla="*/ 253003 h 364921"/>
              <a:gd name="connsiteX14" fmla="*/ 2883 w 365019"/>
              <a:gd name="connsiteY14" fmla="*/ 348253 h 364921"/>
              <a:gd name="connsiteX15" fmla="*/ 62414 w 365019"/>
              <a:gd name="connsiteY15" fmla="*/ 364921 h 364921"/>
              <a:gd name="connsiteX0" fmla="*/ 67570 w 370175"/>
              <a:gd name="connsiteY0" fmla="*/ 364921 h 364921"/>
              <a:gd name="connsiteX1" fmla="*/ 60426 w 370175"/>
              <a:gd name="connsiteY1" fmla="*/ 288721 h 364921"/>
              <a:gd name="connsiteX2" fmla="*/ 115195 w 370175"/>
              <a:gd name="connsiteY2" fmla="*/ 200615 h 364921"/>
              <a:gd name="connsiteX3" fmla="*/ 219970 w 370175"/>
              <a:gd name="connsiteY3" fmla="*/ 86315 h 364921"/>
              <a:gd name="connsiteX4" fmla="*/ 298551 w 370175"/>
              <a:gd name="connsiteY4" fmla="*/ 29165 h 364921"/>
              <a:gd name="connsiteX5" fmla="*/ 329508 w 370175"/>
              <a:gd name="connsiteY5" fmla="*/ 24403 h 364921"/>
              <a:gd name="connsiteX6" fmla="*/ 336651 w 370175"/>
              <a:gd name="connsiteY6" fmla="*/ 69646 h 364921"/>
              <a:gd name="connsiteX7" fmla="*/ 369989 w 370175"/>
              <a:gd name="connsiteY7" fmla="*/ 50596 h 364921"/>
              <a:gd name="connsiteX8" fmla="*/ 348558 w 370175"/>
              <a:gd name="connsiteY8" fmla="*/ 14878 h 364921"/>
              <a:gd name="connsiteX9" fmla="*/ 315220 w 370175"/>
              <a:gd name="connsiteY9" fmla="*/ 2971 h 364921"/>
              <a:gd name="connsiteX10" fmla="*/ 262833 w 370175"/>
              <a:gd name="connsiteY10" fmla="*/ 2971 h 364921"/>
              <a:gd name="connsiteX11" fmla="*/ 196158 w 370175"/>
              <a:gd name="connsiteY11" fmla="*/ 36309 h 364921"/>
              <a:gd name="connsiteX12" fmla="*/ 91383 w 370175"/>
              <a:gd name="connsiteY12" fmla="*/ 122034 h 364921"/>
              <a:gd name="connsiteX13" fmla="*/ 10420 w 370175"/>
              <a:gd name="connsiteY13" fmla="*/ 229191 h 364921"/>
              <a:gd name="connsiteX14" fmla="*/ 8039 w 370175"/>
              <a:gd name="connsiteY14" fmla="*/ 348253 h 364921"/>
              <a:gd name="connsiteX15" fmla="*/ 67570 w 370175"/>
              <a:gd name="connsiteY15" fmla="*/ 364921 h 364921"/>
              <a:gd name="connsiteX0" fmla="*/ 67570 w 370162"/>
              <a:gd name="connsiteY0" fmla="*/ 367770 h 367770"/>
              <a:gd name="connsiteX1" fmla="*/ 60426 w 370162"/>
              <a:gd name="connsiteY1" fmla="*/ 291570 h 367770"/>
              <a:gd name="connsiteX2" fmla="*/ 115195 w 370162"/>
              <a:gd name="connsiteY2" fmla="*/ 203464 h 367770"/>
              <a:gd name="connsiteX3" fmla="*/ 219970 w 370162"/>
              <a:gd name="connsiteY3" fmla="*/ 89164 h 367770"/>
              <a:gd name="connsiteX4" fmla="*/ 298551 w 370162"/>
              <a:gd name="connsiteY4" fmla="*/ 32014 h 367770"/>
              <a:gd name="connsiteX5" fmla="*/ 329508 w 370162"/>
              <a:gd name="connsiteY5" fmla="*/ 27252 h 367770"/>
              <a:gd name="connsiteX6" fmla="*/ 336651 w 370162"/>
              <a:gd name="connsiteY6" fmla="*/ 72495 h 367770"/>
              <a:gd name="connsiteX7" fmla="*/ 369989 w 370162"/>
              <a:gd name="connsiteY7" fmla="*/ 53445 h 367770"/>
              <a:gd name="connsiteX8" fmla="*/ 348558 w 370162"/>
              <a:gd name="connsiteY8" fmla="*/ 17727 h 367770"/>
              <a:gd name="connsiteX9" fmla="*/ 322364 w 370162"/>
              <a:gd name="connsiteY9" fmla="*/ 1058 h 367770"/>
              <a:gd name="connsiteX10" fmla="*/ 262833 w 370162"/>
              <a:gd name="connsiteY10" fmla="*/ 5820 h 367770"/>
              <a:gd name="connsiteX11" fmla="*/ 196158 w 370162"/>
              <a:gd name="connsiteY11" fmla="*/ 39158 h 367770"/>
              <a:gd name="connsiteX12" fmla="*/ 91383 w 370162"/>
              <a:gd name="connsiteY12" fmla="*/ 124883 h 367770"/>
              <a:gd name="connsiteX13" fmla="*/ 10420 w 370162"/>
              <a:gd name="connsiteY13" fmla="*/ 232040 h 367770"/>
              <a:gd name="connsiteX14" fmla="*/ 8039 w 370162"/>
              <a:gd name="connsiteY14" fmla="*/ 351102 h 367770"/>
              <a:gd name="connsiteX15" fmla="*/ 67570 w 370162"/>
              <a:gd name="connsiteY15" fmla="*/ 367770 h 367770"/>
              <a:gd name="connsiteX0" fmla="*/ 65571 w 368163"/>
              <a:gd name="connsiteY0" fmla="*/ 367770 h 367770"/>
              <a:gd name="connsiteX1" fmla="*/ 58427 w 368163"/>
              <a:gd name="connsiteY1" fmla="*/ 291570 h 367770"/>
              <a:gd name="connsiteX2" fmla="*/ 113196 w 368163"/>
              <a:gd name="connsiteY2" fmla="*/ 203464 h 367770"/>
              <a:gd name="connsiteX3" fmla="*/ 217971 w 368163"/>
              <a:gd name="connsiteY3" fmla="*/ 89164 h 367770"/>
              <a:gd name="connsiteX4" fmla="*/ 296552 w 368163"/>
              <a:gd name="connsiteY4" fmla="*/ 32014 h 367770"/>
              <a:gd name="connsiteX5" fmla="*/ 327509 w 368163"/>
              <a:gd name="connsiteY5" fmla="*/ 27252 h 367770"/>
              <a:gd name="connsiteX6" fmla="*/ 334652 w 368163"/>
              <a:gd name="connsiteY6" fmla="*/ 72495 h 367770"/>
              <a:gd name="connsiteX7" fmla="*/ 367990 w 368163"/>
              <a:gd name="connsiteY7" fmla="*/ 53445 h 367770"/>
              <a:gd name="connsiteX8" fmla="*/ 346559 w 368163"/>
              <a:gd name="connsiteY8" fmla="*/ 17727 h 367770"/>
              <a:gd name="connsiteX9" fmla="*/ 320365 w 368163"/>
              <a:gd name="connsiteY9" fmla="*/ 1058 h 367770"/>
              <a:gd name="connsiteX10" fmla="*/ 260834 w 368163"/>
              <a:gd name="connsiteY10" fmla="*/ 5820 h 367770"/>
              <a:gd name="connsiteX11" fmla="*/ 194159 w 368163"/>
              <a:gd name="connsiteY11" fmla="*/ 39158 h 367770"/>
              <a:gd name="connsiteX12" fmla="*/ 89384 w 368163"/>
              <a:gd name="connsiteY12" fmla="*/ 124883 h 367770"/>
              <a:gd name="connsiteX13" fmla="*/ 8421 w 368163"/>
              <a:gd name="connsiteY13" fmla="*/ 232040 h 367770"/>
              <a:gd name="connsiteX14" fmla="*/ 10802 w 368163"/>
              <a:gd name="connsiteY14" fmla="*/ 363008 h 367770"/>
              <a:gd name="connsiteX15" fmla="*/ 65571 w 368163"/>
              <a:gd name="connsiteY15" fmla="*/ 367770 h 367770"/>
              <a:gd name="connsiteX0" fmla="*/ 69657 w 372249"/>
              <a:gd name="connsiteY0" fmla="*/ 367770 h 367770"/>
              <a:gd name="connsiteX1" fmla="*/ 62513 w 372249"/>
              <a:gd name="connsiteY1" fmla="*/ 291570 h 367770"/>
              <a:gd name="connsiteX2" fmla="*/ 117282 w 372249"/>
              <a:gd name="connsiteY2" fmla="*/ 203464 h 367770"/>
              <a:gd name="connsiteX3" fmla="*/ 222057 w 372249"/>
              <a:gd name="connsiteY3" fmla="*/ 89164 h 367770"/>
              <a:gd name="connsiteX4" fmla="*/ 300638 w 372249"/>
              <a:gd name="connsiteY4" fmla="*/ 32014 h 367770"/>
              <a:gd name="connsiteX5" fmla="*/ 331595 w 372249"/>
              <a:gd name="connsiteY5" fmla="*/ 27252 h 367770"/>
              <a:gd name="connsiteX6" fmla="*/ 338738 w 372249"/>
              <a:gd name="connsiteY6" fmla="*/ 72495 h 367770"/>
              <a:gd name="connsiteX7" fmla="*/ 372076 w 372249"/>
              <a:gd name="connsiteY7" fmla="*/ 53445 h 367770"/>
              <a:gd name="connsiteX8" fmla="*/ 350645 w 372249"/>
              <a:gd name="connsiteY8" fmla="*/ 17727 h 367770"/>
              <a:gd name="connsiteX9" fmla="*/ 324451 w 372249"/>
              <a:gd name="connsiteY9" fmla="*/ 1058 h 367770"/>
              <a:gd name="connsiteX10" fmla="*/ 264920 w 372249"/>
              <a:gd name="connsiteY10" fmla="*/ 5820 h 367770"/>
              <a:gd name="connsiteX11" fmla="*/ 198245 w 372249"/>
              <a:gd name="connsiteY11" fmla="*/ 39158 h 367770"/>
              <a:gd name="connsiteX12" fmla="*/ 93470 w 372249"/>
              <a:gd name="connsiteY12" fmla="*/ 124883 h 367770"/>
              <a:gd name="connsiteX13" fmla="*/ 12507 w 372249"/>
              <a:gd name="connsiteY13" fmla="*/ 232040 h 367770"/>
              <a:gd name="connsiteX14" fmla="*/ 14888 w 372249"/>
              <a:gd name="connsiteY14" fmla="*/ 363008 h 367770"/>
              <a:gd name="connsiteX15" fmla="*/ 69657 w 372249"/>
              <a:gd name="connsiteY15" fmla="*/ 367770 h 367770"/>
              <a:gd name="connsiteX0" fmla="*/ 69657 w 372249"/>
              <a:gd name="connsiteY0" fmla="*/ 367770 h 369047"/>
              <a:gd name="connsiteX1" fmla="*/ 62513 w 372249"/>
              <a:gd name="connsiteY1" fmla="*/ 291570 h 369047"/>
              <a:gd name="connsiteX2" fmla="*/ 117282 w 372249"/>
              <a:gd name="connsiteY2" fmla="*/ 203464 h 369047"/>
              <a:gd name="connsiteX3" fmla="*/ 222057 w 372249"/>
              <a:gd name="connsiteY3" fmla="*/ 89164 h 369047"/>
              <a:gd name="connsiteX4" fmla="*/ 300638 w 372249"/>
              <a:gd name="connsiteY4" fmla="*/ 32014 h 369047"/>
              <a:gd name="connsiteX5" fmla="*/ 331595 w 372249"/>
              <a:gd name="connsiteY5" fmla="*/ 27252 h 369047"/>
              <a:gd name="connsiteX6" fmla="*/ 338738 w 372249"/>
              <a:gd name="connsiteY6" fmla="*/ 72495 h 369047"/>
              <a:gd name="connsiteX7" fmla="*/ 372076 w 372249"/>
              <a:gd name="connsiteY7" fmla="*/ 53445 h 369047"/>
              <a:gd name="connsiteX8" fmla="*/ 350645 w 372249"/>
              <a:gd name="connsiteY8" fmla="*/ 17727 h 369047"/>
              <a:gd name="connsiteX9" fmla="*/ 324451 w 372249"/>
              <a:gd name="connsiteY9" fmla="*/ 1058 h 369047"/>
              <a:gd name="connsiteX10" fmla="*/ 264920 w 372249"/>
              <a:gd name="connsiteY10" fmla="*/ 5820 h 369047"/>
              <a:gd name="connsiteX11" fmla="*/ 198245 w 372249"/>
              <a:gd name="connsiteY11" fmla="*/ 39158 h 369047"/>
              <a:gd name="connsiteX12" fmla="*/ 93470 w 372249"/>
              <a:gd name="connsiteY12" fmla="*/ 124883 h 369047"/>
              <a:gd name="connsiteX13" fmla="*/ 12507 w 372249"/>
              <a:gd name="connsiteY13" fmla="*/ 232040 h 369047"/>
              <a:gd name="connsiteX14" fmla="*/ 14888 w 372249"/>
              <a:gd name="connsiteY14" fmla="*/ 363008 h 369047"/>
              <a:gd name="connsiteX15" fmla="*/ 69657 w 372249"/>
              <a:gd name="connsiteY15" fmla="*/ 367770 h 369047"/>
              <a:gd name="connsiteX0" fmla="*/ 69657 w 372249"/>
              <a:gd name="connsiteY0" fmla="*/ 367770 h 369047"/>
              <a:gd name="connsiteX1" fmla="*/ 62513 w 372249"/>
              <a:gd name="connsiteY1" fmla="*/ 291570 h 369047"/>
              <a:gd name="connsiteX2" fmla="*/ 117282 w 372249"/>
              <a:gd name="connsiteY2" fmla="*/ 203464 h 369047"/>
              <a:gd name="connsiteX3" fmla="*/ 222057 w 372249"/>
              <a:gd name="connsiteY3" fmla="*/ 89164 h 369047"/>
              <a:gd name="connsiteX4" fmla="*/ 300638 w 372249"/>
              <a:gd name="connsiteY4" fmla="*/ 32014 h 369047"/>
              <a:gd name="connsiteX5" fmla="*/ 331595 w 372249"/>
              <a:gd name="connsiteY5" fmla="*/ 27252 h 369047"/>
              <a:gd name="connsiteX6" fmla="*/ 338738 w 372249"/>
              <a:gd name="connsiteY6" fmla="*/ 72495 h 369047"/>
              <a:gd name="connsiteX7" fmla="*/ 372076 w 372249"/>
              <a:gd name="connsiteY7" fmla="*/ 53445 h 369047"/>
              <a:gd name="connsiteX8" fmla="*/ 350645 w 372249"/>
              <a:gd name="connsiteY8" fmla="*/ 17727 h 369047"/>
              <a:gd name="connsiteX9" fmla="*/ 324451 w 372249"/>
              <a:gd name="connsiteY9" fmla="*/ 1058 h 369047"/>
              <a:gd name="connsiteX10" fmla="*/ 264920 w 372249"/>
              <a:gd name="connsiteY10" fmla="*/ 5820 h 369047"/>
              <a:gd name="connsiteX11" fmla="*/ 198245 w 372249"/>
              <a:gd name="connsiteY11" fmla="*/ 39158 h 369047"/>
              <a:gd name="connsiteX12" fmla="*/ 93470 w 372249"/>
              <a:gd name="connsiteY12" fmla="*/ 124883 h 369047"/>
              <a:gd name="connsiteX13" fmla="*/ 12507 w 372249"/>
              <a:gd name="connsiteY13" fmla="*/ 232040 h 369047"/>
              <a:gd name="connsiteX14" fmla="*/ 14888 w 372249"/>
              <a:gd name="connsiteY14" fmla="*/ 363008 h 369047"/>
              <a:gd name="connsiteX15" fmla="*/ 69657 w 372249"/>
              <a:gd name="connsiteY15" fmla="*/ 367770 h 36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2249" h="369047">
                <a:moveTo>
                  <a:pt x="69657" y="367770"/>
                </a:moveTo>
                <a:cubicBezTo>
                  <a:pt x="65093" y="344354"/>
                  <a:pt x="54576" y="318954"/>
                  <a:pt x="62513" y="291570"/>
                </a:cubicBezTo>
                <a:cubicBezTo>
                  <a:pt x="70451" y="264186"/>
                  <a:pt x="90691" y="237198"/>
                  <a:pt x="117282" y="203464"/>
                </a:cubicBezTo>
                <a:cubicBezTo>
                  <a:pt x="143873" y="169730"/>
                  <a:pt x="191498" y="117739"/>
                  <a:pt x="222057" y="89164"/>
                </a:cubicBezTo>
                <a:cubicBezTo>
                  <a:pt x="252616" y="60589"/>
                  <a:pt x="282382" y="42333"/>
                  <a:pt x="300638" y="32014"/>
                </a:cubicBezTo>
                <a:cubicBezTo>
                  <a:pt x="318894" y="21695"/>
                  <a:pt x="325245" y="20505"/>
                  <a:pt x="331595" y="27252"/>
                </a:cubicBezTo>
                <a:cubicBezTo>
                  <a:pt x="337945" y="33999"/>
                  <a:pt x="331991" y="68130"/>
                  <a:pt x="338738" y="72495"/>
                </a:cubicBezTo>
                <a:cubicBezTo>
                  <a:pt x="345485" y="76860"/>
                  <a:pt x="370092" y="62573"/>
                  <a:pt x="372076" y="53445"/>
                </a:cubicBezTo>
                <a:cubicBezTo>
                  <a:pt x="374060" y="44317"/>
                  <a:pt x="358582" y="26458"/>
                  <a:pt x="350645" y="17727"/>
                </a:cubicBezTo>
                <a:cubicBezTo>
                  <a:pt x="342708" y="8996"/>
                  <a:pt x="338738" y="3042"/>
                  <a:pt x="324451" y="1058"/>
                </a:cubicBezTo>
                <a:cubicBezTo>
                  <a:pt x="310164" y="-926"/>
                  <a:pt x="285954" y="-530"/>
                  <a:pt x="264920" y="5820"/>
                </a:cubicBezTo>
                <a:cubicBezTo>
                  <a:pt x="243886" y="12170"/>
                  <a:pt x="226820" y="19314"/>
                  <a:pt x="198245" y="39158"/>
                </a:cubicBezTo>
                <a:cubicBezTo>
                  <a:pt x="169670" y="59002"/>
                  <a:pt x="124426" y="92736"/>
                  <a:pt x="93470" y="124883"/>
                </a:cubicBezTo>
                <a:cubicBezTo>
                  <a:pt x="62514" y="157030"/>
                  <a:pt x="27588" y="193940"/>
                  <a:pt x="12507" y="232040"/>
                </a:cubicBezTo>
                <a:cubicBezTo>
                  <a:pt x="-2574" y="270140"/>
                  <a:pt x="-6543" y="326099"/>
                  <a:pt x="14888" y="363008"/>
                </a:cubicBezTo>
                <a:cubicBezTo>
                  <a:pt x="37907" y="374120"/>
                  <a:pt x="51401" y="366183"/>
                  <a:pt x="69657" y="3677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946169" y="3094025"/>
            <a:ext cx="819150" cy="836612"/>
          </a:xfrm>
          <a:custGeom>
            <a:avLst/>
            <a:gdLst>
              <a:gd name="connsiteX0" fmla="*/ 803678 w 810185"/>
              <a:gd name="connsiteY0" fmla="*/ 10218 h 843865"/>
              <a:gd name="connsiteX1" fmla="*/ 741766 w 810185"/>
              <a:gd name="connsiteY1" fmla="*/ 57843 h 843865"/>
              <a:gd name="connsiteX2" fmla="*/ 577460 w 810185"/>
              <a:gd name="connsiteY2" fmla="*/ 219768 h 843865"/>
              <a:gd name="connsiteX3" fmla="*/ 339335 w 810185"/>
              <a:gd name="connsiteY3" fmla="*/ 510281 h 843865"/>
              <a:gd name="connsiteX4" fmla="*/ 236941 w 810185"/>
              <a:gd name="connsiteY4" fmla="*/ 617437 h 843865"/>
              <a:gd name="connsiteX5" fmla="*/ 141691 w 810185"/>
              <a:gd name="connsiteY5" fmla="*/ 731737 h 843865"/>
              <a:gd name="connsiteX6" fmla="*/ 29772 w 810185"/>
              <a:gd name="connsiteY6" fmla="*/ 815081 h 843865"/>
              <a:gd name="connsiteX7" fmla="*/ 3578 w 810185"/>
              <a:gd name="connsiteY7" fmla="*/ 807937 h 843865"/>
              <a:gd name="connsiteX8" fmla="*/ 3578 w 810185"/>
              <a:gd name="connsiteY8" fmla="*/ 838893 h 843865"/>
              <a:gd name="connsiteX9" fmla="*/ 39297 w 810185"/>
              <a:gd name="connsiteY9" fmla="*/ 836512 h 843865"/>
              <a:gd name="connsiteX10" fmla="*/ 153597 w 810185"/>
              <a:gd name="connsiteY10" fmla="*/ 746025 h 843865"/>
              <a:gd name="connsiteX11" fmla="*/ 260753 w 810185"/>
              <a:gd name="connsiteY11" fmla="*/ 617437 h 843865"/>
              <a:gd name="connsiteX12" fmla="*/ 460778 w 810185"/>
              <a:gd name="connsiteY12" fmla="*/ 398362 h 843865"/>
              <a:gd name="connsiteX13" fmla="*/ 596510 w 810185"/>
              <a:gd name="connsiteY13" fmla="*/ 238818 h 843865"/>
              <a:gd name="connsiteX14" fmla="*/ 803678 w 810185"/>
              <a:gd name="connsiteY14" fmla="*/ 10218 h 843865"/>
              <a:gd name="connsiteX0" fmla="*/ 803678 w 810185"/>
              <a:gd name="connsiteY0" fmla="*/ 10218 h 843865"/>
              <a:gd name="connsiteX1" fmla="*/ 741766 w 810185"/>
              <a:gd name="connsiteY1" fmla="*/ 57843 h 843865"/>
              <a:gd name="connsiteX2" fmla="*/ 577460 w 810185"/>
              <a:gd name="connsiteY2" fmla="*/ 219768 h 843865"/>
              <a:gd name="connsiteX3" fmla="*/ 339335 w 810185"/>
              <a:gd name="connsiteY3" fmla="*/ 510281 h 843865"/>
              <a:gd name="connsiteX4" fmla="*/ 236941 w 810185"/>
              <a:gd name="connsiteY4" fmla="*/ 617437 h 843865"/>
              <a:gd name="connsiteX5" fmla="*/ 141691 w 810185"/>
              <a:gd name="connsiteY5" fmla="*/ 731737 h 843865"/>
              <a:gd name="connsiteX6" fmla="*/ 29772 w 810185"/>
              <a:gd name="connsiteY6" fmla="*/ 815081 h 843865"/>
              <a:gd name="connsiteX7" fmla="*/ 3578 w 810185"/>
              <a:gd name="connsiteY7" fmla="*/ 807937 h 843865"/>
              <a:gd name="connsiteX8" fmla="*/ 3578 w 810185"/>
              <a:gd name="connsiteY8" fmla="*/ 838893 h 843865"/>
              <a:gd name="connsiteX9" fmla="*/ 39297 w 810185"/>
              <a:gd name="connsiteY9" fmla="*/ 836512 h 843865"/>
              <a:gd name="connsiteX10" fmla="*/ 153597 w 810185"/>
              <a:gd name="connsiteY10" fmla="*/ 746025 h 843865"/>
              <a:gd name="connsiteX11" fmla="*/ 260753 w 810185"/>
              <a:gd name="connsiteY11" fmla="*/ 617437 h 843865"/>
              <a:gd name="connsiteX12" fmla="*/ 460778 w 810185"/>
              <a:gd name="connsiteY12" fmla="*/ 398362 h 843865"/>
              <a:gd name="connsiteX13" fmla="*/ 596510 w 810185"/>
              <a:gd name="connsiteY13" fmla="*/ 238818 h 843865"/>
              <a:gd name="connsiteX14" fmla="*/ 770341 w 810185"/>
              <a:gd name="connsiteY14" fmla="*/ 48318 h 843865"/>
              <a:gd name="connsiteX15" fmla="*/ 803678 w 810185"/>
              <a:gd name="connsiteY15" fmla="*/ 10218 h 843865"/>
              <a:gd name="connsiteX0" fmla="*/ 803678 w 807206"/>
              <a:gd name="connsiteY0" fmla="*/ 70 h 833717"/>
              <a:gd name="connsiteX1" fmla="*/ 741766 w 807206"/>
              <a:gd name="connsiteY1" fmla="*/ 47695 h 833717"/>
              <a:gd name="connsiteX2" fmla="*/ 577460 w 807206"/>
              <a:gd name="connsiteY2" fmla="*/ 209620 h 833717"/>
              <a:gd name="connsiteX3" fmla="*/ 339335 w 807206"/>
              <a:gd name="connsiteY3" fmla="*/ 500133 h 833717"/>
              <a:gd name="connsiteX4" fmla="*/ 236941 w 807206"/>
              <a:gd name="connsiteY4" fmla="*/ 607289 h 833717"/>
              <a:gd name="connsiteX5" fmla="*/ 141691 w 807206"/>
              <a:gd name="connsiteY5" fmla="*/ 721589 h 833717"/>
              <a:gd name="connsiteX6" fmla="*/ 29772 w 807206"/>
              <a:gd name="connsiteY6" fmla="*/ 804933 h 833717"/>
              <a:gd name="connsiteX7" fmla="*/ 3578 w 807206"/>
              <a:gd name="connsiteY7" fmla="*/ 797789 h 833717"/>
              <a:gd name="connsiteX8" fmla="*/ 3578 w 807206"/>
              <a:gd name="connsiteY8" fmla="*/ 828745 h 833717"/>
              <a:gd name="connsiteX9" fmla="*/ 39297 w 807206"/>
              <a:gd name="connsiteY9" fmla="*/ 826364 h 833717"/>
              <a:gd name="connsiteX10" fmla="*/ 153597 w 807206"/>
              <a:gd name="connsiteY10" fmla="*/ 735877 h 833717"/>
              <a:gd name="connsiteX11" fmla="*/ 260753 w 807206"/>
              <a:gd name="connsiteY11" fmla="*/ 607289 h 833717"/>
              <a:gd name="connsiteX12" fmla="*/ 460778 w 807206"/>
              <a:gd name="connsiteY12" fmla="*/ 388214 h 833717"/>
              <a:gd name="connsiteX13" fmla="*/ 596510 w 807206"/>
              <a:gd name="connsiteY13" fmla="*/ 228670 h 833717"/>
              <a:gd name="connsiteX14" fmla="*/ 777485 w 807206"/>
              <a:gd name="connsiteY14" fmla="*/ 42933 h 833717"/>
              <a:gd name="connsiteX15" fmla="*/ 803678 w 807206"/>
              <a:gd name="connsiteY15" fmla="*/ 70 h 833717"/>
              <a:gd name="connsiteX0" fmla="*/ 803678 w 818289"/>
              <a:gd name="connsiteY0" fmla="*/ 3327 h 836974"/>
              <a:gd name="connsiteX1" fmla="*/ 741766 w 818289"/>
              <a:gd name="connsiteY1" fmla="*/ 50952 h 836974"/>
              <a:gd name="connsiteX2" fmla="*/ 577460 w 818289"/>
              <a:gd name="connsiteY2" fmla="*/ 212877 h 836974"/>
              <a:gd name="connsiteX3" fmla="*/ 339335 w 818289"/>
              <a:gd name="connsiteY3" fmla="*/ 503390 h 836974"/>
              <a:gd name="connsiteX4" fmla="*/ 236941 w 818289"/>
              <a:gd name="connsiteY4" fmla="*/ 610546 h 836974"/>
              <a:gd name="connsiteX5" fmla="*/ 141691 w 818289"/>
              <a:gd name="connsiteY5" fmla="*/ 724846 h 836974"/>
              <a:gd name="connsiteX6" fmla="*/ 29772 w 818289"/>
              <a:gd name="connsiteY6" fmla="*/ 808190 h 836974"/>
              <a:gd name="connsiteX7" fmla="*/ 3578 w 818289"/>
              <a:gd name="connsiteY7" fmla="*/ 801046 h 836974"/>
              <a:gd name="connsiteX8" fmla="*/ 3578 w 818289"/>
              <a:gd name="connsiteY8" fmla="*/ 832002 h 836974"/>
              <a:gd name="connsiteX9" fmla="*/ 39297 w 818289"/>
              <a:gd name="connsiteY9" fmla="*/ 829621 h 836974"/>
              <a:gd name="connsiteX10" fmla="*/ 153597 w 818289"/>
              <a:gd name="connsiteY10" fmla="*/ 739134 h 836974"/>
              <a:gd name="connsiteX11" fmla="*/ 260753 w 818289"/>
              <a:gd name="connsiteY11" fmla="*/ 610546 h 836974"/>
              <a:gd name="connsiteX12" fmla="*/ 460778 w 818289"/>
              <a:gd name="connsiteY12" fmla="*/ 391471 h 836974"/>
              <a:gd name="connsiteX13" fmla="*/ 596510 w 818289"/>
              <a:gd name="connsiteY13" fmla="*/ 231927 h 836974"/>
              <a:gd name="connsiteX14" fmla="*/ 798917 w 818289"/>
              <a:gd name="connsiteY14" fmla="*/ 29522 h 836974"/>
              <a:gd name="connsiteX15" fmla="*/ 803678 w 818289"/>
              <a:gd name="connsiteY15" fmla="*/ 3327 h 8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8289" h="836974">
                <a:moveTo>
                  <a:pt x="803678" y="3327"/>
                </a:moveTo>
                <a:cubicBezTo>
                  <a:pt x="794153" y="6899"/>
                  <a:pt x="779469" y="16027"/>
                  <a:pt x="741766" y="50952"/>
                </a:cubicBezTo>
                <a:cubicBezTo>
                  <a:pt x="704063" y="85877"/>
                  <a:pt x="644532" y="137471"/>
                  <a:pt x="577460" y="212877"/>
                </a:cubicBezTo>
                <a:cubicBezTo>
                  <a:pt x="510388" y="288283"/>
                  <a:pt x="396088" y="437112"/>
                  <a:pt x="339335" y="503390"/>
                </a:cubicBezTo>
                <a:cubicBezTo>
                  <a:pt x="282582" y="569668"/>
                  <a:pt x="269882" y="573637"/>
                  <a:pt x="236941" y="610546"/>
                </a:cubicBezTo>
                <a:cubicBezTo>
                  <a:pt x="204000" y="647455"/>
                  <a:pt x="176219" y="691905"/>
                  <a:pt x="141691" y="724846"/>
                </a:cubicBezTo>
                <a:cubicBezTo>
                  <a:pt x="107163" y="757787"/>
                  <a:pt x="52791" y="795490"/>
                  <a:pt x="29772" y="808190"/>
                </a:cubicBezTo>
                <a:cubicBezTo>
                  <a:pt x="6753" y="820890"/>
                  <a:pt x="7944" y="797077"/>
                  <a:pt x="3578" y="801046"/>
                </a:cubicBezTo>
                <a:cubicBezTo>
                  <a:pt x="-788" y="805015"/>
                  <a:pt x="-1582" y="790727"/>
                  <a:pt x="3578" y="832002"/>
                </a:cubicBezTo>
                <a:cubicBezTo>
                  <a:pt x="15484" y="831208"/>
                  <a:pt x="14294" y="845099"/>
                  <a:pt x="39297" y="829621"/>
                </a:cubicBezTo>
                <a:cubicBezTo>
                  <a:pt x="64300" y="814143"/>
                  <a:pt x="116688" y="775646"/>
                  <a:pt x="153597" y="739134"/>
                </a:cubicBezTo>
                <a:cubicBezTo>
                  <a:pt x="190506" y="702622"/>
                  <a:pt x="209556" y="668490"/>
                  <a:pt x="260753" y="610546"/>
                </a:cubicBezTo>
                <a:cubicBezTo>
                  <a:pt x="311950" y="552602"/>
                  <a:pt x="404819" y="454574"/>
                  <a:pt x="460778" y="391471"/>
                </a:cubicBezTo>
                <a:cubicBezTo>
                  <a:pt x="516737" y="328368"/>
                  <a:pt x="540154" y="292252"/>
                  <a:pt x="596510" y="231927"/>
                </a:cubicBezTo>
                <a:cubicBezTo>
                  <a:pt x="652866" y="171602"/>
                  <a:pt x="764389" y="67622"/>
                  <a:pt x="798917" y="29522"/>
                </a:cubicBezTo>
                <a:cubicBezTo>
                  <a:pt x="833445" y="-8578"/>
                  <a:pt x="813203" y="-245"/>
                  <a:pt x="803678" y="33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098569" y="3100375"/>
            <a:ext cx="681038" cy="855662"/>
          </a:xfrm>
          <a:custGeom>
            <a:avLst/>
            <a:gdLst>
              <a:gd name="connsiteX0" fmla="*/ 647538 w 670929"/>
              <a:gd name="connsiteY0" fmla="*/ 1712 h 854214"/>
              <a:gd name="connsiteX1" fmla="*/ 499901 w 670929"/>
              <a:gd name="connsiteY1" fmla="*/ 132680 h 854214"/>
              <a:gd name="connsiteX2" fmla="*/ 271301 w 670929"/>
              <a:gd name="connsiteY2" fmla="*/ 401762 h 854214"/>
              <a:gd name="connsiteX3" fmla="*/ 149857 w 670929"/>
              <a:gd name="connsiteY3" fmla="*/ 549399 h 854214"/>
              <a:gd name="connsiteX4" fmla="*/ 54607 w 670929"/>
              <a:gd name="connsiteY4" fmla="*/ 649412 h 854214"/>
              <a:gd name="connsiteX5" fmla="*/ 40319 w 670929"/>
              <a:gd name="connsiteY5" fmla="*/ 716087 h 854214"/>
              <a:gd name="connsiteX6" fmla="*/ 2219 w 670929"/>
              <a:gd name="connsiteY6" fmla="*/ 780380 h 854214"/>
              <a:gd name="connsiteX7" fmla="*/ 11744 w 670929"/>
              <a:gd name="connsiteY7" fmla="*/ 839912 h 854214"/>
              <a:gd name="connsiteX8" fmla="*/ 59369 w 670929"/>
              <a:gd name="connsiteY8" fmla="*/ 854199 h 854214"/>
              <a:gd name="connsiteX9" fmla="*/ 95088 w 670929"/>
              <a:gd name="connsiteY9" fmla="*/ 842293 h 854214"/>
              <a:gd name="connsiteX10" fmla="*/ 83182 w 670929"/>
              <a:gd name="connsiteY10" fmla="*/ 825624 h 854214"/>
              <a:gd name="connsiteX11" fmla="*/ 49844 w 670929"/>
              <a:gd name="connsiteY11" fmla="*/ 811337 h 854214"/>
              <a:gd name="connsiteX12" fmla="*/ 68894 w 670929"/>
              <a:gd name="connsiteY12" fmla="*/ 756568 h 854214"/>
              <a:gd name="connsiteX13" fmla="*/ 240344 w 670929"/>
              <a:gd name="connsiteY13" fmla="*/ 535112 h 854214"/>
              <a:gd name="connsiteX14" fmla="*/ 507044 w 670929"/>
              <a:gd name="connsiteY14" fmla="*/ 223168 h 854214"/>
              <a:gd name="connsiteX15" fmla="*/ 652301 w 670929"/>
              <a:gd name="connsiteY15" fmla="*/ 68387 h 854214"/>
              <a:gd name="connsiteX16" fmla="*/ 647538 w 670929"/>
              <a:gd name="connsiteY16" fmla="*/ 1712 h 854214"/>
              <a:gd name="connsiteX0" fmla="*/ 647538 w 678000"/>
              <a:gd name="connsiteY0" fmla="*/ 2305 h 854807"/>
              <a:gd name="connsiteX1" fmla="*/ 499901 w 678000"/>
              <a:gd name="connsiteY1" fmla="*/ 133273 h 854807"/>
              <a:gd name="connsiteX2" fmla="*/ 271301 w 678000"/>
              <a:gd name="connsiteY2" fmla="*/ 402355 h 854807"/>
              <a:gd name="connsiteX3" fmla="*/ 149857 w 678000"/>
              <a:gd name="connsiteY3" fmla="*/ 549992 h 854807"/>
              <a:gd name="connsiteX4" fmla="*/ 54607 w 678000"/>
              <a:gd name="connsiteY4" fmla="*/ 650005 h 854807"/>
              <a:gd name="connsiteX5" fmla="*/ 40319 w 678000"/>
              <a:gd name="connsiteY5" fmla="*/ 716680 h 854807"/>
              <a:gd name="connsiteX6" fmla="*/ 2219 w 678000"/>
              <a:gd name="connsiteY6" fmla="*/ 780973 h 854807"/>
              <a:gd name="connsiteX7" fmla="*/ 11744 w 678000"/>
              <a:gd name="connsiteY7" fmla="*/ 840505 h 854807"/>
              <a:gd name="connsiteX8" fmla="*/ 59369 w 678000"/>
              <a:gd name="connsiteY8" fmla="*/ 854792 h 854807"/>
              <a:gd name="connsiteX9" fmla="*/ 95088 w 678000"/>
              <a:gd name="connsiteY9" fmla="*/ 842886 h 854807"/>
              <a:gd name="connsiteX10" fmla="*/ 83182 w 678000"/>
              <a:gd name="connsiteY10" fmla="*/ 826217 h 854807"/>
              <a:gd name="connsiteX11" fmla="*/ 49844 w 678000"/>
              <a:gd name="connsiteY11" fmla="*/ 811930 h 854807"/>
              <a:gd name="connsiteX12" fmla="*/ 68894 w 678000"/>
              <a:gd name="connsiteY12" fmla="*/ 757161 h 854807"/>
              <a:gd name="connsiteX13" fmla="*/ 240344 w 678000"/>
              <a:gd name="connsiteY13" fmla="*/ 535705 h 854807"/>
              <a:gd name="connsiteX14" fmla="*/ 507044 w 678000"/>
              <a:gd name="connsiteY14" fmla="*/ 223761 h 854807"/>
              <a:gd name="connsiteX15" fmla="*/ 652301 w 678000"/>
              <a:gd name="connsiteY15" fmla="*/ 68980 h 854807"/>
              <a:gd name="connsiteX16" fmla="*/ 647538 w 678000"/>
              <a:gd name="connsiteY16" fmla="*/ 2305 h 854807"/>
              <a:gd name="connsiteX0" fmla="*/ 647538 w 681091"/>
              <a:gd name="connsiteY0" fmla="*/ 2932 h 855434"/>
              <a:gd name="connsiteX1" fmla="*/ 499901 w 681091"/>
              <a:gd name="connsiteY1" fmla="*/ 133900 h 855434"/>
              <a:gd name="connsiteX2" fmla="*/ 271301 w 681091"/>
              <a:gd name="connsiteY2" fmla="*/ 402982 h 855434"/>
              <a:gd name="connsiteX3" fmla="*/ 149857 w 681091"/>
              <a:gd name="connsiteY3" fmla="*/ 550619 h 855434"/>
              <a:gd name="connsiteX4" fmla="*/ 54607 w 681091"/>
              <a:gd name="connsiteY4" fmla="*/ 650632 h 855434"/>
              <a:gd name="connsiteX5" fmla="*/ 40319 w 681091"/>
              <a:gd name="connsiteY5" fmla="*/ 717307 h 855434"/>
              <a:gd name="connsiteX6" fmla="*/ 2219 w 681091"/>
              <a:gd name="connsiteY6" fmla="*/ 781600 h 855434"/>
              <a:gd name="connsiteX7" fmla="*/ 11744 w 681091"/>
              <a:gd name="connsiteY7" fmla="*/ 841132 h 855434"/>
              <a:gd name="connsiteX8" fmla="*/ 59369 w 681091"/>
              <a:gd name="connsiteY8" fmla="*/ 855419 h 855434"/>
              <a:gd name="connsiteX9" fmla="*/ 95088 w 681091"/>
              <a:gd name="connsiteY9" fmla="*/ 843513 h 855434"/>
              <a:gd name="connsiteX10" fmla="*/ 83182 w 681091"/>
              <a:gd name="connsiteY10" fmla="*/ 826844 h 855434"/>
              <a:gd name="connsiteX11" fmla="*/ 49844 w 681091"/>
              <a:gd name="connsiteY11" fmla="*/ 812557 h 855434"/>
              <a:gd name="connsiteX12" fmla="*/ 68894 w 681091"/>
              <a:gd name="connsiteY12" fmla="*/ 757788 h 855434"/>
              <a:gd name="connsiteX13" fmla="*/ 240344 w 681091"/>
              <a:gd name="connsiteY13" fmla="*/ 536332 h 855434"/>
              <a:gd name="connsiteX14" fmla="*/ 507044 w 681091"/>
              <a:gd name="connsiteY14" fmla="*/ 224388 h 855434"/>
              <a:gd name="connsiteX15" fmla="*/ 652301 w 681091"/>
              <a:gd name="connsiteY15" fmla="*/ 69607 h 855434"/>
              <a:gd name="connsiteX16" fmla="*/ 647538 w 681091"/>
              <a:gd name="connsiteY16" fmla="*/ 2932 h 8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091" h="855434">
                <a:moveTo>
                  <a:pt x="647538" y="2932"/>
                </a:moveTo>
                <a:cubicBezTo>
                  <a:pt x="622138" y="13647"/>
                  <a:pt x="562607" y="67225"/>
                  <a:pt x="499901" y="133900"/>
                </a:cubicBezTo>
                <a:cubicBezTo>
                  <a:pt x="437195" y="200575"/>
                  <a:pt x="329642" y="333529"/>
                  <a:pt x="271301" y="402982"/>
                </a:cubicBezTo>
                <a:cubicBezTo>
                  <a:pt x="212960" y="472435"/>
                  <a:pt x="185973" y="509344"/>
                  <a:pt x="149857" y="550619"/>
                </a:cubicBezTo>
                <a:cubicBezTo>
                  <a:pt x="113741" y="591894"/>
                  <a:pt x="72863" y="622851"/>
                  <a:pt x="54607" y="650632"/>
                </a:cubicBezTo>
                <a:cubicBezTo>
                  <a:pt x="36351" y="678413"/>
                  <a:pt x="49050" y="695479"/>
                  <a:pt x="40319" y="717307"/>
                </a:cubicBezTo>
                <a:cubicBezTo>
                  <a:pt x="31588" y="739135"/>
                  <a:pt x="6981" y="760963"/>
                  <a:pt x="2219" y="781600"/>
                </a:cubicBezTo>
                <a:cubicBezTo>
                  <a:pt x="-2543" y="802237"/>
                  <a:pt x="235" y="828829"/>
                  <a:pt x="11744" y="841132"/>
                </a:cubicBezTo>
                <a:cubicBezTo>
                  <a:pt x="27619" y="845894"/>
                  <a:pt x="45478" y="855022"/>
                  <a:pt x="59369" y="855419"/>
                </a:cubicBezTo>
                <a:cubicBezTo>
                  <a:pt x="73260" y="855816"/>
                  <a:pt x="91119" y="848275"/>
                  <a:pt x="95088" y="843513"/>
                </a:cubicBezTo>
                <a:cubicBezTo>
                  <a:pt x="99057" y="838751"/>
                  <a:pt x="90723" y="832003"/>
                  <a:pt x="83182" y="826844"/>
                </a:cubicBezTo>
                <a:cubicBezTo>
                  <a:pt x="75641" y="821685"/>
                  <a:pt x="52225" y="824066"/>
                  <a:pt x="49844" y="812557"/>
                </a:cubicBezTo>
                <a:cubicBezTo>
                  <a:pt x="47463" y="801048"/>
                  <a:pt x="37144" y="803825"/>
                  <a:pt x="68894" y="757788"/>
                </a:cubicBezTo>
                <a:cubicBezTo>
                  <a:pt x="100644" y="711751"/>
                  <a:pt x="167319" y="625232"/>
                  <a:pt x="240344" y="536332"/>
                </a:cubicBezTo>
                <a:cubicBezTo>
                  <a:pt x="313369" y="447432"/>
                  <a:pt x="438385" y="302175"/>
                  <a:pt x="507044" y="224388"/>
                </a:cubicBezTo>
                <a:cubicBezTo>
                  <a:pt x="575703" y="146601"/>
                  <a:pt x="598722" y="129138"/>
                  <a:pt x="652301" y="69607"/>
                </a:cubicBezTo>
                <a:cubicBezTo>
                  <a:pt x="705880" y="10076"/>
                  <a:pt x="672938" y="-7783"/>
                  <a:pt x="647538" y="29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546119" y="2771762"/>
            <a:ext cx="457200" cy="265113"/>
          </a:xfrm>
          <a:custGeom>
            <a:avLst/>
            <a:gdLst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63890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6314 w 483503"/>
              <a:gd name="connsiteY12" fmla="*/ 161508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31077 w 483503"/>
              <a:gd name="connsiteY12" fmla="*/ 163889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1 w 483495"/>
              <a:gd name="connsiteY0" fmla="*/ 6727 h 279113"/>
              <a:gd name="connsiteX1" fmla="*/ 483495 w 483495"/>
              <a:gd name="connsiteY1" fmla="*/ 4346 h 279113"/>
              <a:gd name="connsiteX2" fmla="*/ 481113 w 483495"/>
              <a:gd name="connsiteY2" fmla="*/ 35302 h 279113"/>
              <a:gd name="connsiteX3" fmla="*/ 469207 w 483495"/>
              <a:gd name="connsiteY3" fmla="*/ 92452 h 279113"/>
              <a:gd name="connsiteX4" fmla="*/ 423963 w 483495"/>
              <a:gd name="connsiteY4" fmla="*/ 142458 h 279113"/>
              <a:gd name="connsiteX5" fmla="*/ 307282 w 483495"/>
              <a:gd name="connsiteY5" fmla="*/ 209133 h 279113"/>
              <a:gd name="connsiteX6" fmla="*/ 173932 w 483495"/>
              <a:gd name="connsiteY6" fmla="*/ 259140 h 279113"/>
              <a:gd name="connsiteX7" fmla="*/ 45345 w 483495"/>
              <a:gd name="connsiteY7" fmla="*/ 278190 h 279113"/>
              <a:gd name="connsiteX8" fmla="*/ 101 w 483495"/>
              <a:gd name="connsiteY8" fmla="*/ 232946 h 279113"/>
              <a:gd name="connsiteX9" fmla="*/ 35820 w 483495"/>
              <a:gd name="connsiteY9" fmla="*/ 178177 h 279113"/>
              <a:gd name="connsiteX10" fmla="*/ 119163 w 483495"/>
              <a:gd name="connsiteY10" fmla="*/ 137696 h 279113"/>
              <a:gd name="connsiteX11" fmla="*/ 154882 w 483495"/>
              <a:gd name="connsiteY11" fmla="*/ 140077 h 279113"/>
              <a:gd name="connsiteX12" fmla="*/ 131069 w 483495"/>
              <a:gd name="connsiteY12" fmla="*/ 163889 h 279113"/>
              <a:gd name="connsiteX13" fmla="*/ 76301 w 483495"/>
              <a:gd name="connsiteY13" fmla="*/ 197227 h 279113"/>
              <a:gd name="connsiteX14" fmla="*/ 128688 w 483495"/>
              <a:gd name="connsiteY14" fmla="*/ 206752 h 279113"/>
              <a:gd name="connsiteX15" fmla="*/ 262038 w 483495"/>
              <a:gd name="connsiteY15" fmla="*/ 156746 h 279113"/>
              <a:gd name="connsiteX16" fmla="*/ 381101 w 483495"/>
              <a:gd name="connsiteY16" fmla="*/ 90071 h 279113"/>
              <a:gd name="connsiteX17" fmla="*/ 419201 w 483495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40590 w 483453"/>
              <a:gd name="connsiteY0" fmla="*/ 8494 h 276117"/>
              <a:gd name="connsiteX1" fmla="*/ 483453 w 483453"/>
              <a:gd name="connsiteY1" fmla="*/ 1350 h 276117"/>
              <a:gd name="connsiteX2" fmla="*/ 481071 w 483453"/>
              <a:gd name="connsiteY2" fmla="*/ 32306 h 276117"/>
              <a:gd name="connsiteX3" fmla="*/ 469165 w 483453"/>
              <a:gd name="connsiteY3" fmla="*/ 89456 h 276117"/>
              <a:gd name="connsiteX4" fmla="*/ 423921 w 483453"/>
              <a:gd name="connsiteY4" fmla="*/ 139462 h 276117"/>
              <a:gd name="connsiteX5" fmla="*/ 307240 w 483453"/>
              <a:gd name="connsiteY5" fmla="*/ 206137 h 276117"/>
              <a:gd name="connsiteX6" fmla="*/ 173890 w 483453"/>
              <a:gd name="connsiteY6" fmla="*/ 256144 h 276117"/>
              <a:gd name="connsiteX7" fmla="*/ 42922 w 483453"/>
              <a:gd name="connsiteY7" fmla="*/ 275194 h 276117"/>
              <a:gd name="connsiteX8" fmla="*/ 59 w 483453"/>
              <a:gd name="connsiteY8" fmla="*/ 229950 h 276117"/>
              <a:gd name="connsiteX9" fmla="*/ 35778 w 483453"/>
              <a:gd name="connsiteY9" fmla="*/ 175181 h 276117"/>
              <a:gd name="connsiteX10" fmla="*/ 119121 w 483453"/>
              <a:gd name="connsiteY10" fmla="*/ 134700 h 276117"/>
              <a:gd name="connsiteX11" fmla="*/ 154840 w 483453"/>
              <a:gd name="connsiteY11" fmla="*/ 137081 h 276117"/>
              <a:gd name="connsiteX12" fmla="*/ 131027 w 483453"/>
              <a:gd name="connsiteY12" fmla="*/ 160893 h 276117"/>
              <a:gd name="connsiteX13" fmla="*/ 76259 w 483453"/>
              <a:gd name="connsiteY13" fmla="*/ 194231 h 276117"/>
              <a:gd name="connsiteX14" fmla="*/ 128646 w 483453"/>
              <a:gd name="connsiteY14" fmla="*/ 203756 h 276117"/>
              <a:gd name="connsiteX15" fmla="*/ 261996 w 483453"/>
              <a:gd name="connsiteY15" fmla="*/ 153750 h 276117"/>
              <a:gd name="connsiteX16" fmla="*/ 381059 w 483453"/>
              <a:gd name="connsiteY16" fmla="*/ 87075 h 276117"/>
              <a:gd name="connsiteX17" fmla="*/ 440590 w 483453"/>
              <a:gd name="connsiteY17" fmla="*/ 8494 h 276117"/>
              <a:gd name="connsiteX0" fmla="*/ 440590 w 483453"/>
              <a:gd name="connsiteY0" fmla="*/ 7207 h 274830"/>
              <a:gd name="connsiteX1" fmla="*/ 483453 w 483453"/>
              <a:gd name="connsiteY1" fmla="*/ 63 h 274830"/>
              <a:gd name="connsiteX2" fmla="*/ 481071 w 483453"/>
              <a:gd name="connsiteY2" fmla="*/ 31019 h 274830"/>
              <a:gd name="connsiteX3" fmla="*/ 469165 w 483453"/>
              <a:gd name="connsiteY3" fmla="*/ 88169 h 274830"/>
              <a:gd name="connsiteX4" fmla="*/ 423921 w 483453"/>
              <a:gd name="connsiteY4" fmla="*/ 138175 h 274830"/>
              <a:gd name="connsiteX5" fmla="*/ 307240 w 483453"/>
              <a:gd name="connsiteY5" fmla="*/ 204850 h 274830"/>
              <a:gd name="connsiteX6" fmla="*/ 173890 w 483453"/>
              <a:gd name="connsiteY6" fmla="*/ 254857 h 274830"/>
              <a:gd name="connsiteX7" fmla="*/ 42922 w 483453"/>
              <a:gd name="connsiteY7" fmla="*/ 273907 h 274830"/>
              <a:gd name="connsiteX8" fmla="*/ 59 w 483453"/>
              <a:gd name="connsiteY8" fmla="*/ 228663 h 274830"/>
              <a:gd name="connsiteX9" fmla="*/ 35778 w 483453"/>
              <a:gd name="connsiteY9" fmla="*/ 173894 h 274830"/>
              <a:gd name="connsiteX10" fmla="*/ 119121 w 483453"/>
              <a:gd name="connsiteY10" fmla="*/ 133413 h 274830"/>
              <a:gd name="connsiteX11" fmla="*/ 154840 w 483453"/>
              <a:gd name="connsiteY11" fmla="*/ 135794 h 274830"/>
              <a:gd name="connsiteX12" fmla="*/ 131027 w 483453"/>
              <a:gd name="connsiteY12" fmla="*/ 159606 h 274830"/>
              <a:gd name="connsiteX13" fmla="*/ 76259 w 483453"/>
              <a:gd name="connsiteY13" fmla="*/ 192944 h 274830"/>
              <a:gd name="connsiteX14" fmla="*/ 128646 w 483453"/>
              <a:gd name="connsiteY14" fmla="*/ 202469 h 274830"/>
              <a:gd name="connsiteX15" fmla="*/ 261996 w 483453"/>
              <a:gd name="connsiteY15" fmla="*/ 152463 h 274830"/>
              <a:gd name="connsiteX16" fmla="*/ 381059 w 483453"/>
              <a:gd name="connsiteY16" fmla="*/ 85788 h 274830"/>
              <a:gd name="connsiteX17" fmla="*/ 438209 w 483453"/>
              <a:gd name="connsiteY17" fmla="*/ 64357 h 274830"/>
              <a:gd name="connsiteX18" fmla="*/ 440590 w 483453"/>
              <a:gd name="connsiteY18" fmla="*/ 7207 h 274830"/>
              <a:gd name="connsiteX0" fmla="*/ 440590 w 483453"/>
              <a:gd name="connsiteY0" fmla="*/ 7144 h 274767"/>
              <a:gd name="connsiteX1" fmla="*/ 483453 w 483453"/>
              <a:gd name="connsiteY1" fmla="*/ 0 h 274767"/>
              <a:gd name="connsiteX2" fmla="*/ 481071 w 483453"/>
              <a:gd name="connsiteY2" fmla="*/ 30956 h 274767"/>
              <a:gd name="connsiteX3" fmla="*/ 469165 w 483453"/>
              <a:gd name="connsiteY3" fmla="*/ 88106 h 274767"/>
              <a:gd name="connsiteX4" fmla="*/ 423921 w 483453"/>
              <a:gd name="connsiteY4" fmla="*/ 138112 h 274767"/>
              <a:gd name="connsiteX5" fmla="*/ 307240 w 483453"/>
              <a:gd name="connsiteY5" fmla="*/ 204787 h 274767"/>
              <a:gd name="connsiteX6" fmla="*/ 173890 w 483453"/>
              <a:gd name="connsiteY6" fmla="*/ 254794 h 274767"/>
              <a:gd name="connsiteX7" fmla="*/ 42922 w 483453"/>
              <a:gd name="connsiteY7" fmla="*/ 273844 h 274767"/>
              <a:gd name="connsiteX8" fmla="*/ 59 w 483453"/>
              <a:gd name="connsiteY8" fmla="*/ 228600 h 274767"/>
              <a:gd name="connsiteX9" fmla="*/ 35778 w 483453"/>
              <a:gd name="connsiteY9" fmla="*/ 173831 h 274767"/>
              <a:gd name="connsiteX10" fmla="*/ 119121 w 483453"/>
              <a:gd name="connsiteY10" fmla="*/ 133350 h 274767"/>
              <a:gd name="connsiteX11" fmla="*/ 154840 w 483453"/>
              <a:gd name="connsiteY11" fmla="*/ 135731 h 274767"/>
              <a:gd name="connsiteX12" fmla="*/ 131027 w 483453"/>
              <a:gd name="connsiteY12" fmla="*/ 159543 h 274767"/>
              <a:gd name="connsiteX13" fmla="*/ 76259 w 483453"/>
              <a:gd name="connsiteY13" fmla="*/ 192881 h 274767"/>
              <a:gd name="connsiteX14" fmla="*/ 128646 w 483453"/>
              <a:gd name="connsiteY14" fmla="*/ 202406 h 274767"/>
              <a:gd name="connsiteX15" fmla="*/ 261996 w 483453"/>
              <a:gd name="connsiteY15" fmla="*/ 152400 h 274767"/>
              <a:gd name="connsiteX16" fmla="*/ 381059 w 483453"/>
              <a:gd name="connsiteY16" fmla="*/ 85725 h 274767"/>
              <a:gd name="connsiteX17" fmla="*/ 423921 w 483453"/>
              <a:gd name="connsiteY17" fmla="*/ 47625 h 274767"/>
              <a:gd name="connsiteX18" fmla="*/ 440590 w 483453"/>
              <a:gd name="connsiteY18" fmla="*/ 7144 h 274767"/>
              <a:gd name="connsiteX0" fmla="*/ 433447 w 483453"/>
              <a:gd name="connsiteY0" fmla="*/ 7144 h 274767"/>
              <a:gd name="connsiteX1" fmla="*/ 483453 w 483453"/>
              <a:gd name="connsiteY1" fmla="*/ 0 h 274767"/>
              <a:gd name="connsiteX2" fmla="*/ 481071 w 483453"/>
              <a:gd name="connsiteY2" fmla="*/ 30956 h 274767"/>
              <a:gd name="connsiteX3" fmla="*/ 469165 w 483453"/>
              <a:gd name="connsiteY3" fmla="*/ 88106 h 274767"/>
              <a:gd name="connsiteX4" fmla="*/ 423921 w 483453"/>
              <a:gd name="connsiteY4" fmla="*/ 138112 h 274767"/>
              <a:gd name="connsiteX5" fmla="*/ 307240 w 483453"/>
              <a:gd name="connsiteY5" fmla="*/ 204787 h 274767"/>
              <a:gd name="connsiteX6" fmla="*/ 173890 w 483453"/>
              <a:gd name="connsiteY6" fmla="*/ 254794 h 274767"/>
              <a:gd name="connsiteX7" fmla="*/ 42922 w 483453"/>
              <a:gd name="connsiteY7" fmla="*/ 273844 h 274767"/>
              <a:gd name="connsiteX8" fmla="*/ 59 w 483453"/>
              <a:gd name="connsiteY8" fmla="*/ 228600 h 274767"/>
              <a:gd name="connsiteX9" fmla="*/ 35778 w 483453"/>
              <a:gd name="connsiteY9" fmla="*/ 173831 h 274767"/>
              <a:gd name="connsiteX10" fmla="*/ 119121 w 483453"/>
              <a:gd name="connsiteY10" fmla="*/ 133350 h 274767"/>
              <a:gd name="connsiteX11" fmla="*/ 154840 w 483453"/>
              <a:gd name="connsiteY11" fmla="*/ 135731 h 274767"/>
              <a:gd name="connsiteX12" fmla="*/ 131027 w 483453"/>
              <a:gd name="connsiteY12" fmla="*/ 159543 h 274767"/>
              <a:gd name="connsiteX13" fmla="*/ 76259 w 483453"/>
              <a:gd name="connsiteY13" fmla="*/ 192881 h 274767"/>
              <a:gd name="connsiteX14" fmla="*/ 128646 w 483453"/>
              <a:gd name="connsiteY14" fmla="*/ 202406 h 274767"/>
              <a:gd name="connsiteX15" fmla="*/ 261996 w 483453"/>
              <a:gd name="connsiteY15" fmla="*/ 152400 h 274767"/>
              <a:gd name="connsiteX16" fmla="*/ 381059 w 483453"/>
              <a:gd name="connsiteY16" fmla="*/ 85725 h 274767"/>
              <a:gd name="connsiteX17" fmla="*/ 423921 w 483453"/>
              <a:gd name="connsiteY17" fmla="*/ 47625 h 274767"/>
              <a:gd name="connsiteX18" fmla="*/ 433447 w 483453"/>
              <a:gd name="connsiteY18" fmla="*/ 7144 h 274767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23921 w 483453"/>
              <a:gd name="connsiteY4" fmla="*/ 139659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14396 w 483453"/>
              <a:gd name="connsiteY4" fmla="*/ 120609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31064 w 483453"/>
              <a:gd name="connsiteY4" fmla="*/ 125372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59"/>
              <a:gd name="connsiteX1" fmla="*/ 483453 w 483453"/>
              <a:gd name="connsiteY1" fmla="*/ 1547 h 276359"/>
              <a:gd name="connsiteX2" fmla="*/ 481071 w 483453"/>
              <a:gd name="connsiteY2" fmla="*/ 32503 h 276359"/>
              <a:gd name="connsiteX3" fmla="*/ 469165 w 483453"/>
              <a:gd name="connsiteY3" fmla="*/ 89653 h 276359"/>
              <a:gd name="connsiteX4" fmla="*/ 431064 w 483453"/>
              <a:gd name="connsiteY4" fmla="*/ 125372 h 276359"/>
              <a:gd name="connsiteX5" fmla="*/ 304859 w 483453"/>
              <a:gd name="connsiteY5" fmla="*/ 201571 h 276359"/>
              <a:gd name="connsiteX6" fmla="*/ 173890 w 483453"/>
              <a:gd name="connsiteY6" fmla="*/ 256341 h 276359"/>
              <a:gd name="connsiteX7" fmla="*/ 42922 w 483453"/>
              <a:gd name="connsiteY7" fmla="*/ 275391 h 276359"/>
              <a:gd name="connsiteX8" fmla="*/ 59 w 483453"/>
              <a:gd name="connsiteY8" fmla="*/ 230147 h 276359"/>
              <a:gd name="connsiteX9" fmla="*/ 35778 w 483453"/>
              <a:gd name="connsiteY9" fmla="*/ 175378 h 276359"/>
              <a:gd name="connsiteX10" fmla="*/ 119121 w 483453"/>
              <a:gd name="connsiteY10" fmla="*/ 134897 h 276359"/>
              <a:gd name="connsiteX11" fmla="*/ 154840 w 483453"/>
              <a:gd name="connsiteY11" fmla="*/ 137278 h 276359"/>
              <a:gd name="connsiteX12" fmla="*/ 131027 w 483453"/>
              <a:gd name="connsiteY12" fmla="*/ 161090 h 276359"/>
              <a:gd name="connsiteX13" fmla="*/ 76259 w 483453"/>
              <a:gd name="connsiteY13" fmla="*/ 194428 h 276359"/>
              <a:gd name="connsiteX14" fmla="*/ 128646 w 483453"/>
              <a:gd name="connsiteY14" fmla="*/ 203953 h 276359"/>
              <a:gd name="connsiteX15" fmla="*/ 261996 w 483453"/>
              <a:gd name="connsiteY15" fmla="*/ 153947 h 276359"/>
              <a:gd name="connsiteX16" fmla="*/ 381059 w 483453"/>
              <a:gd name="connsiteY16" fmla="*/ 87272 h 276359"/>
              <a:gd name="connsiteX17" fmla="*/ 423921 w 483453"/>
              <a:gd name="connsiteY17" fmla="*/ 49172 h 276359"/>
              <a:gd name="connsiteX18" fmla="*/ 428685 w 483453"/>
              <a:gd name="connsiteY18" fmla="*/ 3929 h 276359"/>
              <a:gd name="connsiteX0" fmla="*/ 428685 w 483453"/>
              <a:gd name="connsiteY0" fmla="*/ 3929 h 275924"/>
              <a:gd name="connsiteX1" fmla="*/ 483453 w 483453"/>
              <a:gd name="connsiteY1" fmla="*/ 1547 h 275924"/>
              <a:gd name="connsiteX2" fmla="*/ 481071 w 483453"/>
              <a:gd name="connsiteY2" fmla="*/ 32503 h 275924"/>
              <a:gd name="connsiteX3" fmla="*/ 469165 w 483453"/>
              <a:gd name="connsiteY3" fmla="*/ 89653 h 275924"/>
              <a:gd name="connsiteX4" fmla="*/ 431064 w 483453"/>
              <a:gd name="connsiteY4" fmla="*/ 125372 h 275924"/>
              <a:gd name="connsiteX5" fmla="*/ 304859 w 483453"/>
              <a:gd name="connsiteY5" fmla="*/ 201571 h 275924"/>
              <a:gd name="connsiteX6" fmla="*/ 176271 w 483453"/>
              <a:gd name="connsiteY6" fmla="*/ 251578 h 275924"/>
              <a:gd name="connsiteX7" fmla="*/ 42922 w 483453"/>
              <a:gd name="connsiteY7" fmla="*/ 275391 h 275924"/>
              <a:gd name="connsiteX8" fmla="*/ 59 w 483453"/>
              <a:gd name="connsiteY8" fmla="*/ 230147 h 275924"/>
              <a:gd name="connsiteX9" fmla="*/ 35778 w 483453"/>
              <a:gd name="connsiteY9" fmla="*/ 175378 h 275924"/>
              <a:gd name="connsiteX10" fmla="*/ 119121 w 483453"/>
              <a:gd name="connsiteY10" fmla="*/ 134897 h 275924"/>
              <a:gd name="connsiteX11" fmla="*/ 154840 w 483453"/>
              <a:gd name="connsiteY11" fmla="*/ 137278 h 275924"/>
              <a:gd name="connsiteX12" fmla="*/ 131027 w 483453"/>
              <a:gd name="connsiteY12" fmla="*/ 161090 h 275924"/>
              <a:gd name="connsiteX13" fmla="*/ 76259 w 483453"/>
              <a:gd name="connsiteY13" fmla="*/ 194428 h 275924"/>
              <a:gd name="connsiteX14" fmla="*/ 128646 w 483453"/>
              <a:gd name="connsiteY14" fmla="*/ 203953 h 275924"/>
              <a:gd name="connsiteX15" fmla="*/ 261996 w 483453"/>
              <a:gd name="connsiteY15" fmla="*/ 153947 h 275924"/>
              <a:gd name="connsiteX16" fmla="*/ 381059 w 483453"/>
              <a:gd name="connsiteY16" fmla="*/ 87272 h 275924"/>
              <a:gd name="connsiteX17" fmla="*/ 423921 w 483453"/>
              <a:gd name="connsiteY17" fmla="*/ 49172 h 275924"/>
              <a:gd name="connsiteX18" fmla="*/ 428685 w 483453"/>
              <a:gd name="connsiteY18" fmla="*/ 3929 h 275924"/>
              <a:gd name="connsiteX0" fmla="*/ 428835 w 483603"/>
              <a:gd name="connsiteY0" fmla="*/ 3929 h 271308"/>
              <a:gd name="connsiteX1" fmla="*/ 483603 w 483603"/>
              <a:gd name="connsiteY1" fmla="*/ 1547 h 271308"/>
              <a:gd name="connsiteX2" fmla="*/ 481221 w 483603"/>
              <a:gd name="connsiteY2" fmla="*/ 32503 h 271308"/>
              <a:gd name="connsiteX3" fmla="*/ 469315 w 483603"/>
              <a:gd name="connsiteY3" fmla="*/ 89653 h 271308"/>
              <a:gd name="connsiteX4" fmla="*/ 431214 w 483603"/>
              <a:gd name="connsiteY4" fmla="*/ 125372 h 271308"/>
              <a:gd name="connsiteX5" fmla="*/ 305009 w 483603"/>
              <a:gd name="connsiteY5" fmla="*/ 201571 h 271308"/>
              <a:gd name="connsiteX6" fmla="*/ 176421 w 483603"/>
              <a:gd name="connsiteY6" fmla="*/ 251578 h 271308"/>
              <a:gd name="connsiteX7" fmla="*/ 50216 w 483603"/>
              <a:gd name="connsiteY7" fmla="*/ 270629 h 271308"/>
              <a:gd name="connsiteX8" fmla="*/ 209 w 483603"/>
              <a:gd name="connsiteY8" fmla="*/ 230147 h 271308"/>
              <a:gd name="connsiteX9" fmla="*/ 35928 w 483603"/>
              <a:gd name="connsiteY9" fmla="*/ 175378 h 271308"/>
              <a:gd name="connsiteX10" fmla="*/ 119271 w 483603"/>
              <a:gd name="connsiteY10" fmla="*/ 134897 h 271308"/>
              <a:gd name="connsiteX11" fmla="*/ 154990 w 483603"/>
              <a:gd name="connsiteY11" fmla="*/ 137278 h 271308"/>
              <a:gd name="connsiteX12" fmla="*/ 131177 w 483603"/>
              <a:gd name="connsiteY12" fmla="*/ 161090 h 271308"/>
              <a:gd name="connsiteX13" fmla="*/ 76409 w 483603"/>
              <a:gd name="connsiteY13" fmla="*/ 194428 h 271308"/>
              <a:gd name="connsiteX14" fmla="*/ 128796 w 483603"/>
              <a:gd name="connsiteY14" fmla="*/ 203953 h 271308"/>
              <a:gd name="connsiteX15" fmla="*/ 262146 w 483603"/>
              <a:gd name="connsiteY15" fmla="*/ 153947 h 271308"/>
              <a:gd name="connsiteX16" fmla="*/ 381209 w 483603"/>
              <a:gd name="connsiteY16" fmla="*/ 87272 h 271308"/>
              <a:gd name="connsiteX17" fmla="*/ 424071 w 483603"/>
              <a:gd name="connsiteY17" fmla="*/ 49172 h 271308"/>
              <a:gd name="connsiteX18" fmla="*/ 428835 w 483603"/>
              <a:gd name="connsiteY18" fmla="*/ 3929 h 271308"/>
              <a:gd name="connsiteX0" fmla="*/ 428835 w 483603"/>
              <a:gd name="connsiteY0" fmla="*/ 3929 h 271308"/>
              <a:gd name="connsiteX1" fmla="*/ 483603 w 483603"/>
              <a:gd name="connsiteY1" fmla="*/ 1547 h 271308"/>
              <a:gd name="connsiteX2" fmla="*/ 481221 w 483603"/>
              <a:gd name="connsiteY2" fmla="*/ 53934 h 271308"/>
              <a:gd name="connsiteX3" fmla="*/ 469315 w 483603"/>
              <a:gd name="connsiteY3" fmla="*/ 89653 h 271308"/>
              <a:gd name="connsiteX4" fmla="*/ 431214 w 483603"/>
              <a:gd name="connsiteY4" fmla="*/ 125372 h 271308"/>
              <a:gd name="connsiteX5" fmla="*/ 305009 w 483603"/>
              <a:gd name="connsiteY5" fmla="*/ 201571 h 271308"/>
              <a:gd name="connsiteX6" fmla="*/ 176421 w 483603"/>
              <a:gd name="connsiteY6" fmla="*/ 251578 h 271308"/>
              <a:gd name="connsiteX7" fmla="*/ 50216 w 483603"/>
              <a:gd name="connsiteY7" fmla="*/ 270629 h 271308"/>
              <a:gd name="connsiteX8" fmla="*/ 209 w 483603"/>
              <a:gd name="connsiteY8" fmla="*/ 230147 h 271308"/>
              <a:gd name="connsiteX9" fmla="*/ 35928 w 483603"/>
              <a:gd name="connsiteY9" fmla="*/ 175378 h 271308"/>
              <a:gd name="connsiteX10" fmla="*/ 119271 w 483603"/>
              <a:gd name="connsiteY10" fmla="*/ 134897 h 271308"/>
              <a:gd name="connsiteX11" fmla="*/ 154990 w 483603"/>
              <a:gd name="connsiteY11" fmla="*/ 137278 h 271308"/>
              <a:gd name="connsiteX12" fmla="*/ 131177 w 483603"/>
              <a:gd name="connsiteY12" fmla="*/ 161090 h 271308"/>
              <a:gd name="connsiteX13" fmla="*/ 76409 w 483603"/>
              <a:gd name="connsiteY13" fmla="*/ 194428 h 271308"/>
              <a:gd name="connsiteX14" fmla="*/ 128796 w 483603"/>
              <a:gd name="connsiteY14" fmla="*/ 203953 h 271308"/>
              <a:gd name="connsiteX15" fmla="*/ 262146 w 483603"/>
              <a:gd name="connsiteY15" fmla="*/ 153947 h 271308"/>
              <a:gd name="connsiteX16" fmla="*/ 381209 w 483603"/>
              <a:gd name="connsiteY16" fmla="*/ 87272 h 271308"/>
              <a:gd name="connsiteX17" fmla="*/ 424071 w 483603"/>
              <a:gd name="connsiteY17" fmla="*/ 49172 h 271308"/>
              <a:gd name="connsiteX18" fmla="*/ 428835 w 483603"/>
              <a:gd name="connsiteY18" fmla="*/ 3929 h 271308"/>
              <a:gd name="connsiteX0" fmla="*/ 428835 w 483603"/>
              <a:gd name="connsiteY0" fmla="*/ 3584 h 270963"/>
              <a:gd name="connsiteX1" fmla="*/ 483603 w 483603"/>
              <a:gd name="connsiteY1" fmla="*/ 1202 h 270963"/>
              <a:gd name="connsiteX2" fmla="*/ 481221 w 483603"/>
              <a:gd name="connsiteY2" fmla="*/ 53589 h 270963"/>
              <a:gd name="connsiteX3" fmla="*/ 469315 w 483603"/>
              <a:gd name="connsiteY3" fmla="*/ 89308 h 270963"/>
              <a:gd name="connsiteX4" fmla="*/ 431214 w 483603"/>
              <a:gd name="connsiteY4" fmla="*/ 125027 h 270963"/>
              <a:gd name="connsiteX5" fmla="*/ 305009 w 483603"/>
              <a:gd name="connsiteY5" fmla="*/ 201226 h 270963"/>
              <a:gd name="connsiteX6" fmla="*/ 176421 w 483603"/>
              <a:gd name="connsiteY6" fmla="*/ 251233 h 270963"/>
              <a:gd name="connsiteX7" fmla="*/ 50216 w 483603"/>
              <a:gd name="connsiteY7" fmla="*/ 270284 h 270963"/>
              <a:gd name="connsiteX8" fmla="*/ 209 w 483603"/>
              <a:gd name="connsiteY8" fmla="*/ 229802 h 270963"/>
              <a:gd name="connsiteX9" fmla="*/ 35928 w 483603"/>
              <a:gd name="connsiteY9" fmla="*/ 175033 h 270963"/>
              <a:gd name="connsiteX10" fmla="*/ 119271 w 483603"/>
              <a:gd name="connsiteY10" fmla="*/ 134552 h 270963"/>
              <a:gd name="connsiteX11" fmla="*/ 154990 w 483603"/>
              <a:gd name="connsiteY11" fmla="*/ 136933 h 270963"/>
              <a:gd name="connsiteX12" fmla="*/ 131177 w 483603"/>
              <a:gd name="connsiteY12" fmla="*/ 160745 h 270963"/>
              <a:gd name="connsiteX13" fmla="*/ 76409 w 483603"/>
              <a:gd name="connsiteY13" fmla="*/ 194083 h 270963"/>
              <a:gd name="connsiteX14" fmla="*/ 128796 w 483603"/>
              <a:gd name="connsiteY14" fmla="*/ 203608 h 270963"/>
              <a:gd name="connsiteX15" fmla="*/ 262146 w 483603"/>
              <a:gd name="connsiteY15" fmla="*/ 153602 h 270963"/>
              <a:gd name="connsiteX16" fmla="*/ 381209 w 483603"/>
              <a:gd name="connsiteY16" fmla="*/ 86927 h 270963"/>
              <a:gd name="connsiteX17" fmla="*/ 424071 w 483603"/>
              <a:gd name="connsiteY17" fmla="*/ 44064 h 270963"/>
              <a:gd name="connsiteX18" fmla="*/ 428835 w 483603"/>
              <a:gd name="connsiteY18" fmla="*/ 3584 h 270963"/>
              <a:gd name="connsiteX0" fmla="*/ 428835 w 483603"/>
              <a:gd name="connsiteY0" fmla="*/ 3584 h 271579"/>
              <a:gd name="connsiteX1" fmla="*/ 483603 w 483603"/>
              <a:gd name="connsiteY1" fmla="*/ 1202 h 271579"/>
              <a:gd name="connsiteX2" fmla="*/ 481221 w 483603"/>
              <a:gd name="connsiteY2" fmla="*/ 53589 h 271579"/>
              <a:gd name="connsiteX3" fmla="*/ 469315 w 483603"/>
              <a:gd name="connsiteY3" fmla="*/ 89308 h 271579"/>
              <a:gd name="connsiteX4" fmla="*/ 431214 w 483603"/>
              <a:gd name="connsiteY4" fmla="*/ 125027 h 271579"/>
              <a:gd name="connsiteX5" fmla="*/ 305009 w 483603"/>
              <a:gd name="connsiteY5" fmla="*/ 201226 h 271579"/>
              <a:gd name="connsiteX6" fmla="*/ 183565 w 483603"/>
              <a:gd name="connsiteY6" fmla="*/ 255995 h 271579"/>
              <a:gd name="connsiteX7" fmla="*/ 50216 w 483603"/>
              <a:gd name="connsiteY7" fmla="*/ 270284 h 271579"/>
              <a:gd name="connsiteX8" fmla="*/ 209 w 483603"/>
              <a:gd name="connsiteY8" fmla="*/ 229802 h 271579"/>
              <a:gd name="connsiteX9" fmla="*/ 35928 w 483603"/>
              <a:gd name="connsiteY9" fmla="*/ 175033 h 271579"/>
              <a:gd name="connsiteX10" fmla="*/ 119271 w 483603"/>
              <a:gd name="connsiteY10" fmla="*/ 134552 h 271579"/>
              <a:gd name="connsiteX11" fmla="*/ 154990 w 483603"/>
              <a:gd name="connsiteY11" fmla="*/ 136933 h 271579"/>
              <a:gd name="connsiteX12" fmla="*/ 131177 w 483603"/>
              <a:gd name="connsiteY12" fmla="*/ 160745 h 271579"/>
              <a:gd name="connsiteX13" fmla="*/ 76409 w 483603"/>
              <a:gd name="connsiteY13" fmla="*/ 194083 h 271579"/>
              <a:gd name="connsiteX14" fmla="*/ 128796 w 483603"/>
              <a:gd name="connsiteY14" fmla="*/ 203608 h 271579"/>
              <a:gd name="connsiteX15" fmla="*/ 262146 w 483603"/>
              <a:gd name="connsiteY15" fmla="*/ 153602 h 271579"/>
              <a:gd name="connsiteX16" fmla="*/ 381209 w 483603"/>
              <a:gd name="connsiteY16" fmla="*/ 86927 h 271579"/>
              <a:gd name="connsiteX17" fmla="*/ 424071 w 483603"/>
              <a:gd name="connsiteY17" fmla="*/ 44064 h 271579"/>
              <a:gd name="connsiteX18" fmla="*/ 428835 w 483603"/>
              <a:gd name="connsiteY18" fmla="*/ 3584 h 271579"/>
              <a:gd name="connsiteX0" fmla="*/ 428835 w 483603"/>
              <a:gd name="connsiteY0" fmla="*/ 3584 h 271579"/>
              <a:gd name="connsiteX1" fmla="*/ 483603 w 483603"/>
              <a:gd name="connsiteY1" fmla="*/ 1202 h 271579"/>
              <a:gd name="connsiteX2" fmla="*/ 481221 w 483603"/>
              <a:gd name="connsiteY2" fmla="*/ 53589 h 271579"/>
              <a:gd name="connsiteX3" fmla="*/ 469315 w 483603"/>
              <a:gd name="connsiteY3" fmla="*/ 89308 h 271579"/>
              <a:gd name="connsiteX4" fmla="*/ 431214 w 483603"/>
              <a:gd name="connsiteY4" fmla="*/ 125027 h 271579"/>
              <a:gd name="connsiteX5" fmla="*/ 316916 w 483603"/>
              <a:gd name="connsiteY5" fmla="*/ 201226 h 271579"/>
              <a:gd name="connsiteX6" fmla="*/ 183565 w 483603"/>
              <a:gd name="connsiteY6" fmla="*/ 255995 h 271579"/>
              <a:gd name="connsiteX7" fmla="*/ 50216 w 483603"/>
              <a:gd name="connsiteY7" fmla="*/ 270284 h 271579"/>
              <a:gd name="connsiteX8" fmla="*/ 209 w 483603"/>
              <a:gd name="connsiteY8" fmla="*/ 229802 h 271579"/>
              <a:gd name="connsiteX9" fmla="*/ 35928 w 483603"/>
              <a:gd name="connsiteY9" fmla="*/ 175033 h 271579"/>
              <a:gd name="connsiteX10" fmla="*/ 119271 w 483603"/>
              <a:gd name="connsiteY10" fmla="*/ 134552 h 271579"/>
              <a:gd name="connsiteX11" fmla="*/ 154990 w 483603"/>
              <a:gd name="connsiteY11" fmla="*/ 136933 h 271579"/>
              <a:gd name="connsiteX12" fmla="*/ 131177 w 483603"/>
              <a:gd name="connsiteY12" fmla="*/ 160745 h 271579"/>
              <a:gd name="connsiteX13" fmla="*/ 76409 w 483603"/>
              <a:gd name="connsiteY13" fmla="*/ 194083 h 271579"/>
              <a:gd name="connsiteX14" fmla="*/ 128796 w 483603"/>
              <a:gd name="connsiteY14" fmla="*/ 203608 h 271579"/>
              <a:gd name="connsiteX15" fmla="*/ 262146 w 483603"/>
              <a:gd name="connsiteY15" fmla="*/ 153602 h 271579"/>
              <a:gd name="connsiteX16" fmla="*/ 381209 w 483603"/>
              <a:gd name="connsiteY16" fmla="*/ 86927 h 271579"/>
              <a:gd name="connsiteX17" fmla="*/ 424071 w 483603"/>
              <a:gd name="connsiteY17" fmla="*/ 44064 h 271579"/>
              <a:gd name="connsiteX18" fmla="*/ 428835 w 483603"/>
              <a:gd name="connsiteY18" fmla="*/ 3584 h 271579"/>
              <a:gd name="connsiteX0" fmla="*/ 428835 w 483603"/>
              <a:gd name="connsiteY0" fmla="*/ 3755 h 271750"/>
              <a:gd name="connsiteX1" fmla="*/ 483603 w 483603"/>
              <a:gd name="connsiteY1" fmla="*/ 1373 h 271750"/>
              <a:gd name="connsiteX2" fmla="*/ 481221 w 483603"/>
              <a:gd name="connsiteY2" fmla="*/ 53760 h 271750"/>
              <a:gd name="connsiteX3" fmla="*/ 469315 w 483603"/>
              <a:gd name="connsiteY3" fmla="*/ 89479 h 271750"/>
              <a:gd name="connsiteX4" fmla="*/ 431214 w 483603"/>
              <a:gd name="connsiteY4" fmla="*/ 125198 h 271750"/>
              <a:gd name="connsiteX5" fmla="*/ 316916 w 483603"/>
              <a:gd name="connsiteY5" fmla="*/ 201397 h 271750"/>
              <a:gd name="connsiteX6" fmla="*/ 183565 w 483603"/>
              <a:gd name="connsiteY6" fmla="*/ 256166 h 271750"/>
              <a:gd name="connsiteX7" fmla="*/ 50216 w 483603"/>
              <a:gd name="connsiteY7" fmla="*/ 270455 h 271750"/>
              <a:gd name="connsiteX8" fmla="*/ 209 w 483603"/>
              <a:gd name="connsiteY8" fmla="*/ 229973 h 271750"/>
              <a:gd name="connsiteX9" fmla="*/ 35928 w 483603"/>
              <a:gd name="connsiteY9" fmla="*/ 175204 h 271750"/>
              <a:gd name="connsiteX10" fmla="*/ 119271 w 483603"/>
              <a:gd name="connsiteY10" fmla="*/ 134723 h 271750"/>
              <a:gd name="connsiteX11" fmla="*/ 154990 w 483603"/>
              <a:gd name="connsiteY11" fmla="*/ 137104 h 271750"/>
              <a:gd name="connsiteX12" fmla="*/ 131177 w 483603"/>
              <a:gd name="connsiteY12" fmla="*/ 160916 h 271750"/>
              <a:gd name="connsiteX13" fmla="*/ 76409 w 483603"/>
              <a:gd name="connsiteY13" fmla="*/ 194254 h 271750"/>
              <a:gd name="connsiteX14" fmla="*/ 128796 w 483603"/>
              <a:gd name="connsiteY14" fmla="*/ 203779 h 271750"/>
              <a:gd name="connsiteX15" fmla="*/ 262146 w 483603"/>
              <a:gd name="connsiteY15" fmla="*/ 153773 h 271750"/>
              <a:gd name="connsiteX16" fmla="*/ 381209 w 483603"/>
              <a:gd name="connsiteY16" fmla="*/ 87098 h 271750"/>
              <a:gd name="connsiteX17" fmla="*/ 440739 w 483603"/>
              <a:gd name="connsiteY17" fmla="*/ 46616 h 271750"/>
              <a:gd name="connsiteX18" fmla="*/ 428835 w 483603"/>
              <a:gd name="connsiteY18" fmla="*/ 3755 h 271750"/>
              <a:gd name="connsiteX0" fmla="*/ 428835 w 483603"/>
              <a:gd name="connsiteY0" fmla="*/ 2399 h 270394"/>
              <a:gd name="connsiteX1" fmla="*/ 483603 w 483603"/>
              <a:gd name="connsiteY1" fmla="*/ 17 h 270394"/>
              <a:gd name="connsiteX2" fmla="*/ 481221 w 483603"/>
              <a:gd name="connsiteY2" fmla="*/ 52404 h 270394"/>
              <a:gd name="connsiteX3" fmla="*/ 469315 w 483603"/>
              <a:gd name="connsiteY3" fmla="*/ 88123 h 270394"/>
              <a:gd name="connsiteX4" fmla="*/ 431214 w 483603"/>
              <a:gd name="connsiteY4" fmla="*/ 123842 h 270394"/>
              <a:gd name="connsiteX5" fmla="*/ 316916 w 483603"/>
              <a:gd name="connsiteY5" fmla="*/ 200041 h 270394"/>
              <a:gd name="connsiteX6" fmla="*/ 183565 w 483603"/>
              <a:gd name="connsiteY6" fmla="*/ 254810 h 270394"/>
              <a:gd name="connsiteX7" fmla="*/ 50216 w 483603"/>
              <a:gd name="connsiteY7" fmla="*/ 269099 h 270394"/>
              <a:gd name="connsiteX8" fmla="*/ 209 w 483603"/>
              <a:gd name="connsiteY8" fmla="*/ 228617 h 270394"/>
              <a:gd name="connsiteX9" fmla="*/ 35928 w 483603"/>
              <a:gd name="connsiteY9" fmla="*/ 173848 h 270394"/>
              <a:gd name="connsiteX10" fmla="*/ 119271 w 483603"/>
              <a:gd name="connsiteY10" fmla="*/ 133367 h 270394"/>
              <a:gd name="connsiteX11" fmla="*/ 154990 w 483603"/>
              <a:gd name="connsiteY11" fmla="*/ 135748 h 270394"/>
              <a:gd name="connsiteX12" fmla="*/ 131177 w 483603"/>
              <a:gd name="connsiteY12" fmla="*/ 159560 h 270394"/>
              <a:gd name="connsiteX13" fmla="*/ 76409 w 483603"/>
              <a:gd name="connsiteY13" fmla="*/ 192898 h 270394"/>
              <a:gd name="connsiteX14" fmla="*/ 128796 w 483603"/>
              <a:gd name="connsiteY14" fmla="*/ 202423 h 270394"/>
              <a:gd name="connsiteX15" fmla="*/ 262146 w 483603"/>
              <a:gd name="connsiteY15" fmla="*/ 152417 h 270394"/>
              <a:gd name="connsiteX16" fmla="*/ 381209 w 483603"/>
              <a:gd name="connsiteY16" fmla="*/ 85742 h 270394"/>
              <a:gd name="connsiteX17" fmla="*/ 438358 w 483603"/>
              <a:gd name="connsiteY17" fmla="*/ 26210 h 270394"/>
              <a:gd name="connsiteX18" fmla="*/ 428835 w 483603"/>
              <a:gd name="connsiteY18" fmla="*/ 2399 h 270394"/>
              <a:gd name="connsiteX0" fmla="*/ 428835 w 483603"/>
              <a:gd name="connsiteY0" fmla="*/ 2399 h 270394"/>
              <a:gd name="connsiteX1" fmla="*/ 483603 w 483603"/>
              <a:gd name="connsiteY1" fmla="*/ 17 h 270394"/>
              <a:gd name="connsiteX2" fmla="*/ 481221 w 483603"/>
              <a:gd name="connsiteY2" fmla="*/ 52404 h 270394"/>
              <a:gd name="connsiteX3" fmla="*/ 469315 w 483603"/>
              <a:gd name="connsiteY3" fmla="*/ 88123 h 270394"/>
              <a:gd name="connsiteX4" fmla="*/ 431214 w 483603"/>
              <a:gd name="connsiteY4" fmla="*/ 123842 h 270394"/>
              <a:gd name="connsiteX5" fmla="*/ 316916 w 483603"/>
              <a:gd name="connsiteY5" fmla="*/ 200041 h 270394"/>
              <a:gd name="connsiteX6" fmla="*/ 183565 w 483603"/>
              <a:gd name="connsiteY6" fmla="*/ 254810 h 270394"/>
              <a:gd name="connsiteX7" fmla="*/ 50216 w 483603"/>
              <a:gd name="connsiteY7" fmla="*/ 269099 h 270394"/>
              <a:gd name="connsiteX8" fmla="*/ 209 w 483603"/>
              <a:gd name="connsiteY8" fmla="*/ 228617 h 270394"/>
              <a:gd name="connsiteX9" fmla="*/ 35928 w 483603"/>
              <a:gd name="connsiteY9" fmla="*/ 173848 h 270394"/>
              <a:gd name="connsiteX10" fmla="*/ 119271 w 483603"/>
              <a:gd name="connsiteY10" fmla="*/ 133367 h 270394"/>
              <a:gd name="connsiteX11" fmla="*/ 154990 w 483603"/>
              <a:gd name="connsiteY11" fmla="*/ 135748 h 270394"/>
              <a:gd name="connsiteX12" fmla="*/ 131177 w 483603"/>
              <a:gd name="connsiteY12" fmla="*/ 159560 h 270394"/>
              <a:gd name="connsiteX13" fmla="*/ 76409 w 483603"/>
              <a:gd name="connsiteY13" fmla="*/ 192898 h 270394"/>
              <a:gd name="connsiteX14" fmla="*/ 128796 w 483603"/>
              <a:gd name="connsiteY14" fmla="*/ 202423 h 270394"/>
              <a:gd name="connsiteX15" fmla="*/ 262146 w 483603"/>
              <a:gd name="connsiteY15" fmla="*/ 152417 h 270394"/>
              <a:gd name="connsiteX16" fmla="*/ 381209 w 483603"/>
              <a:gd name="connsiteY16" fmla="*/ 85742 h 270394"/>
              <a:gd name="connsiteX17" fmla="*/ 438358 w 483603"/>
              <a:gd name="connsiteY17" fmla="*/ 26210 h 270394"/>
              <a:gd name="connsiteX18" fmla="*/ 428835 w 483603"/>
              <a:gd name="connsiteY18" fmla="*/ 2399 h 270394"/>
              <a:gd name="connsiteX0" fmla="*/ 428835 w 483603"/>
              <a:gd name="connsiteY0" fmla="*/ 2897 h 270892"/>
              <a:gd name="connsiteX1" fmla="*/ 483603 w 483603"/>
              <a:gd name="connsiteY1" fmla="*/ 515 h 270892"/>
              <a:gd name="connsiteX2" fmla="*/ 481221 w 483603"/>
              <a:gd name="connsiteY2" fmla="*/ 52902 h 270892"/>
              <a:gd name="connsiteX3" fmla="*/ 469315 w 483603"/>
              <a:gd name="connsiteY3" fmla="*/ 88621 h 270892"/>
              <a:gd name="connsiteX4" fmla="*/ 431214 w 483603"/>
              <a:gd name="connsiteY4" fmla="*/ 124340 h 270892"/>
              <a:gd name="connsiteX5" fmla="*/ 316916 w 483603"/>
              <a:gd name="connsiteY5" fmla="*/ 200539 h 270892"/>
              <a:gd name="connsiteX6" fmla="*/ 183565 w 483603"/>
              <a:gd name="connsiteY6" fmla="*/ 255308 h 270892"/>
              <a:gd name="connsiteX7" fmla="*/ 50216 w 483603"/>
              <a:gd name="connsiteY7" fmla="*/ 269597 h 270892"/>
              <a:gd name="connsiteX8" fmla="*/ 209 w 483603"/>
              <a:gd name="connsiteY8" fmla="*/ 229115 h 270892"/>
              <a:gd name="connsiteX9" fmla="*/ 35928 w 483603"/>
              <a:gd name="connsiteY9" fmla="*/ 174346 h 270892"/>
              <a:gd name="connsiteX10" fmla="*/ 119271 w 483603"/>
              <a:gd name="connsiteY10" fmla="*/ 133865 h 270892"/>
              <a:gd name="connsiteX11" fmla="*/ 154990 w 483603"/>
              <a:gd name="connsiteY11" fmla="*/ 136246 h 270892"/>
              <a:gd name="connsiteX12" fmla="*/ 131177 w 483603"/>
              <a:gd name="connsiteY12" fmla="*/ 160058 h 270892"/>
              <a:gd name="connsiteX13" fmla="*/ 76409 w 483603"/>
              <a:gd name="connsiteY13" fmla="*/ 193396 h 270892"/>
              <a:gd name="connsiteX14" fmla="*/ 128796 w 483603"/>
              <a:gd name="connsiteY14" fmla="*/ 202921 h 270892"/>
              <a:gd name="connsiteX15" fmla="*/ 262146 w 483603"/>
              <a:gd name="connsiteY15" fmla="*/ 152915 h 270892"/>
              <a:gd name="connsiteX16" fmla="*/ 381209 w 483603"/>
              <a:gd name="connsiteY16" fmla="*/ 86240 h 270892"/>
              <a:gd name="connsiteX17" fmla="*/ 433596 w 483603"/>
              <a:gd name="connsiteY17" fmla="*/ 33851 h 270892"/>
              <a:gd name="connsiteX18" fmla="*/ 428835 w 483603"/>
              <a:gd name="connsiteY18" fmla="*/ 2897 h 270892"/>
              <a:gd name="connsiteX0" fmla="*/ 428835 w 483603"/>
              <a:gd name="connsiteY0" fmla="*/ 2897 h 270892"/>
              <a:gd name="connsiteX1" fmla="*/ 483603 w 483603"/>
              <a:gd name="connsiteY1" fmla="*/ 515 h 270892"/>
              <a:gd name="connsiteX2" fmla="*/ 481221 w 483603"/>
              <a:gd name="connsiteY2" fmla="*/ 52902 h 270892"/>
              <a:gd name="connsiteX3" fmla="*/ 469315 w 483603"/>
              <a:gd name="connsiteY3" fmla="*/ 88621 h 270892"/>
              <a:gd name="connsiteX4" fmla="*/ 431214 w 483603"/>
              <a:gd name="connsiteY4" fmla="*/ 124340 h 270892"/>
              <a:gd name="connsiteX5" fmla="*/ 316916 w 483603"/>
              <a:gd name="connsiteY5" fmla="*/ 200539 h 270892"/>
              <a:gd name="connsiteX6" fmla="*/ 183565 w 483603"/>
              <a:gd name="connsiteY6" fmla="*/ 255308 h 270892"/>
              <a:gd name="connsiteX7" fmla="*/ 50216 w 483603"/>
              <a:gd name="connsiteY7" fmla="*/ 269597 h 270892"/>
              <a:gd name="connsiteX8" fmla="*/ 209 w 483603"/>
              <a:gd name="connsiteY8" fmla="*/ 229115 h 270892"/>
              <a:gd name="connsiteX9" fmla="*/ 35928 w 483603"/>
              <a:gd name="connsiteY9" fmla="*/ 174346 h 270892"/>
              <a:gd name="connsiteX10" fmla="*/ 119271 w 483603"/>
              <a:gd name="connsiteY10" fmla="*/ 133865 h 270892"/>
              <a:gd name="connsiteX11" fmla="*/ 154990 w 483603"/>
              <a:gd name="connsiteY11" fmla="*/ 136246 h 270892"/>
              <a:gd name="connsiteX12" fmla="*/ 131177 w 483603"/>
              <a:gd name="connsiteY12" fmla="*/ 160058 h 270892"/>
              <a:gd name="connsiteX13" fmla="*/ 76409 w 483603"/>
              <a:gd name="connsiteY13" fmla="*/ 193396 h 270892"/>
              <a:gd name="connsiteX14" fmla="*/ 128796 w 483603"/>
              <a:gd name="connsiteY14" fmla="*/ 202921 h 270892"/>
              <a:gd name="connsiteX15" fmla="*/ 262146 w 483603"/>
              <a:gd name="connsiteY15" fmla="*/ 152915 h 270892"/>
              <a:gd name="connsiteX16" fmla="*/ 381209 w 483603"/>
              <a:gd name="connsiteY16" fmla="*/ 86240 h 270892"/>
              <a:gd name="connsiteX17" fmla="*/ 431214 w 483603"/>
              <a:gd name="connsiteY17" fmla="*/ 33851 h 270892"/>
              <a:gd name="connsiteX18" fmla="*/ 428835 w 483603"/>
              <a:gd name="connsiteY18" fmla="*/ 2897 h 270892"/>
              <a:gd name="connsiteX0" fmla="*/ 428835 w 483603"/>
              <a:gd name="connsiteY0" fmla="*/ 4276 h 272271"/>
              <a:gd name="connsiteX1" fmla="*/ 483603 w 483603"/>
              <a:gd name="connsiteY1" fmla="*/ 1894 h 272271"/>
              <a:gd name="connsiteX2" fmla="*/ 481221 w 483603"/>
              <a:gd name="connsiteY2" fmla="*/ 54281 h 272271"/>
              <a:gd name="connsiteX3" fmla="*/ 469315 w 483603"/>
              <a:gd name="connsiteY3" fmla="*/ 90000 h 272271"/>
              <a:gd name="connsiteX4" fmla="*/ 431214 w 483603"/>
              <a:gd name="connsiteY4" fmla="*/ 125719 h 272271"/>
              <a:gd name="connsiteX5" fmla="*/ 316916 w 483603"/>
              <a:gd name="connsiteY5" fmla="*/ 201918 h 272271"/>
              <a:gd name="connsiteX6" fmla="*/ 183565 w 483603"/>
              <a:gd name="connsiteY6" fmla="*/ 256687 h 272271"/>
              <a:gd name="connsiteX7" fmla="*/ 50216 w 483603"/>
              <a:gd name="connsiteY7" fmla="*/ 270976 h 272271"/>
              <a:gd name="connsiteX8" fmla="*/ 209 w 483603"/>
              <a:gd name="connsiteY8" fmla="*/ 230494 h 272271"/>
              <a:gd name="connsiteX9" fmla="*/ 35928 w 483603"/>
              <a:gd name="connsiteY9" fmla="*/ 175725 h 272271"/>
              <a:gd name="connsiteX10" fmla="*/ 119271 w 483603"/>
              <a:gd name="connsiteY10" fmla="*/ 135244 h 272271"/>
              <a:gd name="connsiteX11" fmla="*/ 154990 w 483603"/>
              <a:gd name="connsiteY11" fmla="*/ 137625 h 272271"/>
              <a:gd name="connsiteX12" fmla="*/ 131177 w 483603"/>
              <a:gd name="connsiteY12" fmla="*/ 161437 h 272271"/>
              <a:gd name="connsiteX13" fmla="*/ 76409 w 483603"/>
              <a:gd name="connsiteY13" fmla="*/ 194775 h 272271"/>
              <a:gd name="connsiteX14" fmla="*/ 128796 w 483603"/>
              <a:gd name="connsiteY14" fmla="*/ 204300 h 272271"/>
              <a:gd name="connsiteX15" fmla="*/ 262146 w 483603"/>
              <a:gd name="connsiteY15" fmla="*/ 154294 h 272271"/>
              <a:gd name="connsiteX16" fmla="*/ 381209 w 483603"/>
              <a:gd name="connsiteY16" fmla="*/ 87619 h 272271"/>
              <a:gd name="connsiteX17" fmla="*/ 419308 w 483603"/>
              <a:gd name="connsiteY17" fmla="*/ 54280 h 272271"/>
              <a:gd name="connsiteX18" fmla="*/ 428835 w 483603"/>
              <a:gd name="connsiteY18" fmla="*/ 4276 h 272271"/>
              <a:gd name="connsiteX0" fmla="*/ 428835 w 483603"/>
              <a:gd name="connsiteY0" fmla="*/ 4276 h 272271"/>
              <a:gd name="connsiteX1" fmla="*/ 483603 w 483603"/>
              <a:gd name="connsiteY1" fmla="*/ 1894 h 272271"/>
              <a:gd name="connsiteX2" fmla="*/ 481221 w 483603"/>
              <a:gd name="connsiteY2" fmla="*/ 54281 h 272271"/>
              <a:gd name="connsiteX3" fmla="*/ 469315 w 483603"/>
              <a:gd name="connsiteY3" fmla="*/ 90000 h 272271"/>
              <a:gd name="connsiteX4" fmla="*/ 431214 w 483603"/>
              <a:gd name="connsiteY4" fmla="*/ 125719 h 272271"/>
              <a:gd name="connsiteX5" fmla="*/ 316916 w 483603"/>
              <a:gd name="connsiteY5" fmla="*/ 201918 h 272271"/>
              <a:gd name="connsiteX6" fmla="*/ 183565 w 483603"/>
              <a:gd name="connsiteY6" fmla="*/ 256687 h 272271"/>
              <a:gd name="connsiteX7" fmla="*/ 50216 w 483603"/>
              <a:gd name="connsiteY7" fmla="*/ 270976 h 272271"/>
              <a:gd name="connsiteX8" fmla="*/ 209 w 483603"/>
              <a:gd name="connsiteY8" fmla="*/ 230494 h 272271"/>
              <a:gd name="connsiteX9" fmla="*/ 35928 w 483603"/>
              <a:gd name="connsiteY9" fmla="*/ 175725 h 272271"/>
              <a:gd name="connsiteX10" fmla="*/ 119271 w 483603"/>
              <a:gd name="connsiteY10" fmla="*/ 135244 h 272271"/>
              <a:gd name="connsiteX11" fmla="*/ 154990 w 483603"/>
              <a:gd name="connsiteY11" fmla="*/ 137625 h 272271"/>
              <a:gd name="connsiteX12" fmla="*/ 131177 w 483603"/>
              <a:gd name="connsiteY12" fmla="*/ 161437 h 272271"/>
              <a:gd name="connsiteX13" fmla="*/ 76409 w 483603"/>
              <a:gd name="connsiteY13" fmla="*/ 194775 h 272271"/>
              <a:gd name="connsiteX14" fmla="*/ 128796 w 483603"/>
              <a:gd name="connsiteY14" fmla="*/ 204300 h 272271"/>
              <a:gd name="connsiteX15" fmla="*/ 262146 w 483603"/>
              <a:gd name="connsiteY15" fmla="*/ 154294 h 272271"/>
              <a:gd name="connsiteX16" fmla="*/ 381209 w 483603"/>
              <a:gd name="connsiteY16" fmla="*/ 87619 h 272271"/>
              <a:gd name="connsiteX17" fmla="*/ 419308 w 483603"/>
              <a:gd name="connsiteY17" fmla="*/ 54280 h 272271"/>
              <a:gd name="connsiteX18" fmla="*/ 428835 w 483603"/>
              <a:gd name="connsiteY18" fmla="*/ 4276 h 272271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9315 w 483603"/>
              <a:gd name="connsiteY3" fmla="*/ 89653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9315 w 483603"/>
              <a:gd name="connsiteY3" fmla="*/ 89653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71696 w 483603"/>
              <a:gd name="connsiteY2" fmla="*/ 51553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4408"/>
              <a:gd name="connsiteY0" fmla="*/ 3929 h 271924"/>
              <a:gd name="connsiteX1" fmla="*/ 483603 w 484408"/>
              <a:gd name="connsiteY1" fmla="*/ 1547 h 271924"/>
              <a:gd name="connsiteX2" fmla="*/ 481221 w 484408"/>
              <a:gd name="connsiteY2" fmla="*/ 51553 h 271924"/>
              <a:gd name="connsiteX3" fmla="*/ 447884 w 484408"/>
              <a:gd name="connsiteY3" fmla="*/ 77747 h 271924"/>
              <a:gd name="connsiteX4" fmla="*/ 431214 w 484408"/>
              <a:gd name="connsiteY4" fmla="*/ 125372 h 271924"/>
              <a:gd name="connsiteX5" fmla="*/ 316916 w 484408"/>
              <a:gd name="connsiteY5" fmla="*/ 201571 h 271924"/>
              <a:gd name="connsiteX6" fmla="*/ 183565 w 484408"/>
              <a:gd name="connsiteY6" fmla="*/ 256340 h 271924"/>
              <a:gd name="connsiteX7" fmla="*/ 50216 w 484408"/>
              <a:gd name="connsiteY7" fmla="*/ 270629 h 271924"/>
              <a:gd name="connsiteX8" fmla="*/ 209 w 484408"/>
              <a:gd name="connsiteY8" fmla="*/ 230147 h 271924"/>
              <a:gd name="connsiteX9" fmla="*/ 35928 w 484408"/>
              <a:gd name="connsiteY9" fmla="*/ 175378 h 271924"/>
              <a:gd name="connsiteX10" fmla="*/ 119271 w 484408"/>
              <a:gd name="connsiteY10" fmla="*/ 134897 h 271924"/>
              <a:gd name="connsiteX11" fmla="*/ 154990 w 484408"/>
              <a:gd name="connsiteY11" fmla="*/ 137278 h 271924"/>
              <a:gd name="connsiteX12" fmla="*/ 131177 w 484408"/>
              <a:gd name="connsiteY12" fmla="*/ 161090 h 271924"/>
              <a:gd name="connsiteX13" fmla="*/ 76409 w 484408"/>
              <a:gd name="connsiteY13" fmla="*/ 194428 h 271924"/>
              <a:gd name="connsiteX14" fmla="*/ 128796 w 484408"/>
              <a:gd name="connsiteY14" fmla="*/ 203953 h 271924"/>
              <a:gd name="connsiteX15" fmla="*/ 262146 w 484408"/>
              <a:gd name="connsiteY15" fmla="*/ 153947 h 271924"/>
              <a:gd name="connsiteX16" fmla="*/ 381209 w 484408"/>
              <a:gd name="connsiteY16" fmla="*/ 87272 h 271924"/>
              <a:gd name="connsiteX17" fmla="*/ 416927 w 484408"/>
              <a:gd name="connsiteY17" fmla="*/ 49171 h 271924"/>
              <a:gd name="connsiteX18" fmla="*/ 428835 w 484408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24070 w 483603"/>
              <a:gd name="connsiteY4" fmla="*/ 108703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1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1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31177 w 483603"/>
              <a:gd name="connsiteY11" fmla="*/ 161090 h 271924"/>
              <a:gd name="connsiteX12" fmla="*/ 76409 w 483603"/>
              <a:gd name="connsiteY12" fmla="*/ 194428 h 271924"/>
              <a:gd name="connsiteX13" fmla="*/ 128796 w 483603"/>
              <a:gd name="connsiteY13" fmla="*/ 203953 h 271924"/>
              <a:gd name="connsiteX14" fmla="*/ 262146 w 483603"/>
              <a:gd name="connsiteY14" fmla="*/ 153947 h 271924"/>
              <a:gd name="connsiteX15" fmla="*/ 381209 w 483603"/>
              <a:gd name="connsiteY15" fmla="*/ 87272 h 271924"/>
              <a:gd name="connsiteX16" fmla="*/ 416927 w 483603"/>
              <a:gd name="connsiteY16" fmla="*/ 49171 h 271924"/>
              <a:gd name="connsiteX17" fmla="*/ 428835 w 483603"/>
              <a:gd name="connsiteY17" fmla="*/ 3929 h 271924"/>
              <a:gd name="connsiteX0" fmla="*/ 428857 w 483625"/>
              <a:gd name="connsiteY0" fmla="*/ 3929 h 271924"/>
              <a:gd name="connsiteX1" fmla="*/ 483625 w 483625"/>
              <a:gd name="connsiteY1" fmla="*/ 1547 h 271924"/>
              <a:gd name="connsiteX2" fmla="*/ 481243 w 483625"/>
              <a:gd name="connsiteY2" fmla="*/ 51553 h 271924"/>
              <a:gd name="connsiteX3" fmla="*/ 466956 w 483625"/>
              <a:gd name="connsiteY3" fmla="*/ 82509 h 271924"/>
              <a:gd name="connsiteX4" fmla="*/ 431236 w 483625"/>
              <a:gd name="connsiteY4" fmla="*/ 125371 h 271924"/>
              <a:gd name="connsiteX5" fmla="*/ 316938 w 483625"/>
              <a:gd name="connsiteY5" fmla="*/ 201571 h 271924"/>
              <a:gd name="connsiteX6" fmla="*/ 183587 w 483625"/>
              <a:gd name="connsiteY6" fmla="*/ 256340 h 271924"/>
              <a:gd name="connsiteX7" fmla="*/ 50238 w 483625"/>
              <a:gd name="connsiteY7" fmla="*/ 270629 h 271924"/>
              <a:gd name="connsiteX8" fmla="*/ 231 w 483625"/>
              <a:gd name="connsiteY8" fmla="*/ 230147 h 271924"/>
              <a:gd name="connsiteX9" fmla="*/ 35950 w 483625"/>
              <a:gd name="connsiteY9" fmla="*/ 175378 h 271924"/>
              <a:gd name="connsiteX10" fmla="*/ 131199 w 483625"/>
              <a:gd name="connsiteY10" fmla="*/ 161090 h 271924"/>
              <a:gd name="connsiteX11" fmla="*/ 76431 w 483625"/>
              <a:gd name="connsiteY11" fmla="*/ 194428 h 271924"/>
              <a:gd name="connsiteX12" fmla="*/ 128818 w 483625"/>
              <a:gd name="connsiteY12" fmla="*/ 203953 h 271924"/>
              <a:gd name="connsiteX13" fmla="*/ 262168 w 483625"/>
              <a:gd name="connsiteY13" fmla="*/ 153947 h 271924"/>
              <a:gd name="connsiteX14" fmla="*/ 381231 w 483625"/>
              <a:gd name="connsiteY14" fmla="*/ 87272 h 271924"/>
              <a:gd name="connsiteX15" fmla="*/ 416949 w 483625"/>
              <a:gd name="connsiteY15" fmla="*/ 49171 h 271924"/>
              <a:gd name="connsiteX16" fmla="*/ 428857 w 483625"/>
              <a:gd name="connsiteY16" fmla="*/ 3929 h 271924"/>
              <a:gd name="connsiteX0" fmla="*/ 428783 w 483551"/>
              <a:gd name="connsiteY0" fmla="*/ 3929 h 271924"/>
              <a:gd name="connsiteX1" fmla="*/ 483551 w 483551"/>
              <a:gd name="connsiteY1" fmla="*/ 1547 h 271924"/>
              <a:gd name="connsiteX2" fmla="*/ 481169 w 483551"/>
              <a:gd name="connsiteY2" fmla="*/ 51553 h 271924"/>
              <a:gd name="connsiteX3" fmla="*/ 466882 w 483551"/>
              <a:gd name="connsiteY3" fmla="*/ 82509 h 271924"/>
              <a:gd name="connsiteX4" fmla="*/ 431162 w 483551"/>
              <a:gd name="connsiteY4" fmla="*/ 125371 h 271924"/>
              <a:gd name="connsiteX5" fmla="*/ 316864 w 483551"/>
              <a:gd name="connsiteY5" fmla="*/ 201571 h 271924"/>
              <a:gd name="connsiteX6" fmla="*/ 183513 w 483551"/>
              <a:gd name="connsiteY6" fmla="*/ 256340 h 271924"/>
              <a:gd name="connsiteX7" fmla="*/ 50164 w 483551"/>
              <a:gd name="connsiteY7" fmla="*/ 270629 h 271924"/>
              <a:gd name="connsiteX8" fmla="*/ 157 w 483551"/>
              <a:gd name="connsiteY8" fmla="*/ 230147 h 271924"/>
              <a:gd name="connsiteX9" fmla="*/ 35876 w 483551"/>
              <a:gd name="connsiteY9" fmla="*/ 175378 h 271924"/>
              <a:gd name="connsiteX10" fmla="*/ 76357 w 483551"/>
              <a:gd name="connsiteY10" fmla="*/ 194428 h 271924"/>
              <a:gd name="connsiteX11" fmla="*/ 128744 w 483551"/>
              <a:gd name="connsiteY11" fmla="*/ 203953 h 271924"/>
              <a:gd name="connsiteX12" fmla="*/ 262094 w 483551"/>
              <a:gd name="connsiteY12" fmla="*/ 153947 h 271924"/>
              <a:gd name="connsiteX13" fmla="*/ 381157 w 483551"/>
              <a:gd name="connsiteY13" fmla="*/ 87272 h 271924"/>
              <a:gd name="connsiteX14" fmla="*/ 416875 w 483551"/>
              <a:gd name="connsiteY14" fmla="*/ 49171 h 271924"/>
              <a:gd name="connsiteX15" fmla="*/ 428783 w 483551"/>
              <a:gd name="connsiteY15" fmla="*/ 3929 h 271924"/>
              <a:gd name="connsiteX0" fmla="*/ 429143 w 483911"/>
              <a:gd name="connsiteY0" fmla="*/ 3929 h 271924"/>
              <a:gd name="connsiteX1" fmla="*/ 483911 w 483911"/>
              <a:gd name="connsiteY1" fmla="*/ 1547 h 271924"/>
              <a:gd name="connsiteX2" fmla="*/ 481529 w 483911"/>
              <a:gd name="connsiteY2" fmla="*/ 51553 h 271924"/>
              <a:gd name="connsiteX3" fmla="*/ 467242 w 483911"/>
              <a:gd name="connsiteY3" fmla="*/ 82509 h 271924"/>
              <a:gd name="connsiteX4" fmla="*/ 431522 w 483911"/>
              <a:gd name="connsiteY4" fmla="*/ 125371 h 271924"/>
              <a:gd name="connsiteX5" fmla="*/ 317224 w 483911"/>
              <a:gd name="connsiteY5" fmla="*/ 201571 h 271924"/>
              <a:gd name="connsiteX6" fmla="*/ 183873 w 483911"/>
              <a:gd name="connsiteY6" fmla="*/ 256340 h 271924"/>
              <a:gd name="connsiteX7" fmla="*/ 50524 w 483911"/>
              <a:gd name="connsiteY7" fmla="*/ 270629 h 271924"/>
              <a:gd name="connsiteX8" fmla="*/ 517 w 483911"/>
              <a:gd name="connsiteY8" fmla="*/ 230147 h 271924"/>
              <a:gd name="connsiteX9" fmla="*/ 76717 w 483911"/>
              <a:gd name="connsiteY9" fmla="*/ 194428 h 271924"/>
              <a:gd name="connsiteX10" fmla="*/ 129104 w 483911"/>
              <a:gd name="connsiteY10" fmla="*/ 203953 h 271924"/>
              <a:gd name="connsiteX11" fmla="*/ 262454 w 483911"/>
              <a:gd name="connsiteY11" fmla="*/ 153947 h 271924"/>
              <a:gd name="connsiteX12" fmla="*/ 381517 w 483911"/>
              <a:gd name="connsiteY12" fmla="*/ 87272 h 271924"/>
              <a:gd name="connsiteX13" fmla="*/ 417235 w 483911"/>
              <a:gd name="connsiteY13" fmla="*/ 49171 h 271924"/>
              <a:gd name="connsiteX14" fmla="*/ 429143 w 483911"/>
              <a:gd name="connsiteY14" fmla="*/ 3929 h 271924"/>
              <a:gd name="connsiteX0" fmla="*/ 384032 w 438800"/>
              <a:gd name="connsiteY0" fmla="*/ 3929 h 274369"/>
              <a:gd name="connsiteX1" fmla="*/ 438800 w 438800"/>
              <a:gd name="connsiteY1" fmla="*/ 1547 h 274369"/>
              <a:gd name="connsiteX2" fmla="*/ 436418 w 438800"/>
              <a:gd name="connsiteY2" fmla="*/ 51553 h 274369"/>
              <a:gd name="connsiteX3" fmla="*/ 422131 w 438800"/>
              <a:gd name="connsiteY3" fmla="*/ 82509 h 274369"/>
              <a:gd name="connsiteX4" fmla="*/ 386411 w 438800"/>
              <a:gd name="connsiteY4" fmla="*/ 125371 h 274369"/>
              <a:gd name="connsiteX5" fmla="*/ 272113 w 438800"/>
              <a:gd name="connsiteY5" fmla="*/ 201571 h 274369"/>
              <a:gd name="connsiteX6" fmla="*/ 138762 w 438800"/>
              <a:gd name="connsiteY6" fmla="*/ 256340 h 274369"/>
              <a:gd name="connsiteX7" fmla="*/ 5413 w 438800"/>
              <a:gd name="connsiteY7" fmla="*/ 270629 h 274369"/>
              <a:gd name="connsiteX8" fmla="*/ 31606 w 438800"/>
              <a:gd name="connsiteY8" fmla="*/ 194428 h 274369"/>
              <a:gd name="connsiteX9" fmla="*/ 83993 w 438800"/>
              <a:gd name="connsiteY9" fmla="*/ 203953 h 274369"/>
              <a:gd name="connsiteX10" fmla="*/ 217343 w 438800"/>
              <a:gd name="connsiteY10" fmla="*/ 153947 h 274369"/>
              <a:gd name="connsiteX11" fmla="*/ 336406 w 438800"/>
              <a:gd name="connsiteY11" fmla="*/ 87272 h 274369"/>
              <a:gd name="connsiteX12" fmla="*/ 372124 w 438800"/>
              <a:gd name="connsiteY12" fmla="*/ 49171 h 274369"/>
              <a:gd name="connsiteX13" fmla="*/ 384032 w 438800"/>
              <a:gd name="connsiteY13" fmla="*/ 3929 h 274369"/>
              <a:gd name="connsiteX0" fmla="*/ 387447 w 442215"/>
              <a:gd name="connsiteY0" fmla="*/ 3929 h 274118"/>
              <a:gd name="connsiteX1" fmla="*/ 442215 w 442215"/>
              <a:gd name="connsiteY1" fmla="*/ 1547 h 274118"/>
              <a:gd name="connsiteX2" fmla="*/ 439833 w 442215"/>
              <a:gd name="connsiteY2" fmla="*/ 51553 h 274118"/>
              <a:gd name="connsiteX3" fmla="*/ 425546 w 442215"/>
              <a:gd name="connsiteY3" fmla="*/ 82509 h 274118"/>
              <a:gd name="connsiteX4" fmla="*/ 389826 w 442215"/>
              <a:gd name="connsiteY4" fmla="*/ 125371 h 274118"/>
              <a:gd name="connsiteX5" fmla="*/ 275528 w 442215"/>
              <a:gd name="connsiteY5" fmla="*/ 201571 h 274118"/>
              <a:gd name="connsiteX6" fmla="*/ 142177 w 442215"/>
              <a:gd name="connsiteY6" fmla="*/ 256340 h 274118"/>
              <a:gd name="connsiteX7" fmla="*/ 8828 w 442215"/>
              <a:gd name="connsiteY7" fmla="*/ 270629 h 274118"/>
              <a:gd name="connsiteX8" fmla="*/ 20789 w 442215"/>
              <a:gd name="connsiteY8" fmla="*/ 197986 h 274118"/>
              <a:gd name="connsiteX9" fmla="*/ 87408 w 442215"/>
              <a:gd name="connsiteY9" fmla="*/ 203953 h 274118"/>
              <a:gd name="connsiteX10" fmla="*/ 220758 w 442215"/>
              <a:gd name="connsiteY10" fmla="*/ 153947 h 274118"/>
              <a:gd name="connsiteX11" fmla="*/ 339821 w 442215"/>
              <a:gd name="connsiteY11" fmla="*/ 87272 h 274118"/>
              <a:gd name="connsiteX12" fmla="*/ 375539 w 442215"/>
              <a:gd name="connsiteY12" fmla="*/ 49171 h 274118"/>
              <a:gd name="connsiteX13" fmla="*/ 387447 w 442215"/>
              <a:gd name="connsiteY13" fmla="*/ 3929 h 274118"/>
              <a:gd name="connsiteX0" fmla="*/ 402665 w 457433"/>
              <a:gd name="connsiteY0" fmla="*/ 3929 h 265689"/>
              <a:gd name="connsiteX1" fmla="*/ 457433 w 457433"/>
              <a:gd name="connsiteY1" fmla="*/ 1547 h 265689"/>
              <a:gd name="connsiteX2" fmla="*/ 455051 w 457433"/>
              <a:gd name="connsiteY2" fmla="*/ 51553 h 265689"/>
              <a:gd name="connsiteX3" fmla="*/ 440764 w 457433"/>
              <a:gd name="connsiteY3" fmla="*/ 82509 h 265689"/>
              <a:gd name="connsiteX4" fmla="*/ 405044 w 457433"/>
              <a:gd name="connsiteY4" fmla="*/ 125371 h 265689"/>
              <a:gd name="connsiteX5" fmla="*/ 290746 w 457433"/>
              <a:gd name="connsiteY5" fmla="*/ 201571 h 265689"/>
              <a:gd name="connsiteX6" fmla="*/ 157395 w 457433"/>
              <a:gd name="connsiteY6" fmla="*/ 256340 h 265689"/>
              <a:gd name="connsiteX7" fmla="*/ 6256 w 457433"/>
              <a:gd name="connsiteY7" fmla="*/ 259955 h 265689"/>
              <a:gd name="connsiteX8" fmla="*/ 36007 w 457433"/>
              <a:gd name="connsiteY8" fmla="*/ 197986 h 265689"/>
              <a:gd name="connsiteX9" fmla="*/ 102626 w 457433"/>
              <a:gd name="connsiteY9" fmla="*/ 203953 h 265689"/>
              <a:gd name="connsiteX10" fmla="*/ 235976 w 457433"/>
              <a:gd name="connsiteY10" fmla="*/ 153947 h 265689"/>
              <a:gd name="connsiteX11" fmla="*/ 355039 w 457433"/>
              <a:gd name="connsiteY11" fmla="*/ 87272 h 265689"/>
              <a:gd name="connsiteX12" fmla="*/ 390757 w 457433"/>
              <a:gd name="connsiteY12" fmla="*/ 49171 h 265689"/>
              <a:gd name="connsiteX13" fmla="*/ 402665 w 457433"/>
              <a:gd name="connsiteY13" fmla="*/ 3929 h 2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433" h="265689">
                <a:moveTo>
                  <a:pt x="402665" y="3929"/>
                </a:moveTo>
                <a:cubicBezTo>
                  <a:pt x="413778" y="-4008"/>
                  <a:pt x="431239" y="2738"/>
                  <a:pt x="457433" y="1547"/>
                </a:cubicBezTo>
                <a:cubicBezTo>
                  <a:pt x="456639" y="11866"/>
                  <a:pt x="457829" y="38059"/>
                  <a:pt x="455051" y="51553"/>
                </a:cubicBezTo>
                <a:cubicBezTo>
                  <a:pt x="452273" y="65047"/>
                  <a:pt x="449098" y="70206"/>
                  <a:pt x="440764" y="82509"/>
                </a:cubicBezTo>
                <a:cubicBezTo>
                  <a:pt x="432430" y="94812"/>
                  <a:pt x="430047" y="105527"/>
                  <a:pt x="405044" y="125371"/>
                </a:cubicBezTo>
                <a:cubicBezTo>
                  <a:pt x="380041" y="145215"/>
                  <a:pt x="332021" y="179743"/>
                  <a:pt x="290746" y="201571"/>
                </a:cubicBezTo>
                <a:cubicBezTo>
                  <a:pt x="249471" y="223399"/>
                  <a:pt x="204810" y="246609"/>
                  <a:pt x="157395" y="256340"/>
                </a:cubicBezTo>
                <a:cubicBezTo>
                  <a:pt x="109980" y="266071"/>
                  <a:pt x="26487" y="269681"/>
                  <a:pt x="6256" y="259955"/>
                </a:cubicBezTo>
                <a:cubicBezTo>
                  <a:pt x="-13975" y="250229"/>
                  <a:pt x="19945" y="207320"/>
                  <a:pt x="36007" y="197986"/>
                </a:cubicBezTo>
                <a:cubicBezTo>
                  <a:pt x="52069" y="188652"/>
                  <a:pt x="69298" y="211293"/>
                  <a:pt x="102626" y="203953"/>
                </a:cubicBezTo>
                <a:cubicBezTo>
                  <a:pt x="135954" y="196613"/>
                  <a:pt x="193907" y="173394"/>
                  <a:pt x="235976" y="153947"/>
                </a:cubicBezTo>
                <a:cubicBezTo>
                  <a:pt x="278045" y="134500"/>
                  <a:pt x="324479" y="114260"/>
                  <a:pt x="355039" y="87272"/>
                </a:cubicBezTo>
                <a:cubicBezTo>
                  <a:pt x="385599" y="60284"/>
                  <a:pt x="380835" y="62268"/>
                  <a:pt x="390757" y="49171"/>
                </a:cubicBezTo>
                <a:cubicBezTo>
                  <a:pt x="405441" y="9880"/>
                  <a:pt x="391552" y="11866"/>
                  <a:pt x="402665" y="39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任意多边形 24"/>
          <p:cNvSpPr/>
          <p:nvPr/>
        </p:nvSpPr>
        <p:spPr>
          <a:xfrm>
            <a:off x="5522307" y="2901937"/>
            <a:ext cx="153987" cy="128588"/>
          </a:xfrm>
          <a:custGeom>
            <a:avLst/>
            <a:gdLst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63890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6314 w 483503"/>
              <a:gd name="connsiteY12" fmla="*/ 161508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31077 w 483503"/>
              <a:gd name="connsiteY12" fmla="*/ 163889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1 w 483495"/>
              <a:gd name="connsiteY0" fmla="*/ 6727 h 279113"/>
              <a:gd name="connsiteX1" fmla="*/ 483495 w 483495"/>
              <a:gd name="connsiteY1" fmla="*/ 4346 h 279113"/>
              <a:gd name="connsiteX2" fmla="*/ 481113 w 483495"/>
              <a:gd name="connsiteY2" fmla="*/ 35302 h 279113"/>
              <a:gd name="connsiteX3" fmla="*/ 469207 w 483495"/>
              <a:gd name="connsiteY3" fmla="*/ 92452 h 279113"/>
              <a:gd name="connsiteX4" fmla="*/ 423963 w 483495"/>
              <a:gd name="connsiteY4" fmla="*/ 142458 h 279113"/>
              <a:gd name="connsiteX5" fmla="*/ 307282 w 483495"/>
              <a:gd name="connsiteY5" fmla="*/ 209133 h 279113"/>
              <a:gd name="connsiteX6" fmla="*/ 173932 w 483495"/>
              <a:gd name="connsiteY6" fmla="*/ 259140 h 279113"/>
              <a:gd name="connsiteX7" fmla="*/ 45345 w 483495"/>
              <a:gd name="connsiteY7" fmla="*/ 278190 h 279113"/>
              <a:gd name="connsiteX8" fmla="*/ 101 w 483495"/>
              <a:gd name="connsiteY8" fmla="*/ 232946 h 279113"/>
              <a:gd name="connsiteX9" fmla="*/ 35820 w 483495"/>
              <a:gd name="connsiteY9" fmla="*/ 178177 h 279113"/>
              <a:gd name="connsiteX10" fmla="*/ 119163 w 483495"/>
              <a:gd name="connsiteY10" fmla="*/ 137696 h 279113"/>
              <a:gd name="connsiteX11" fmla="*/ 154882 w 483495"/>
              <a:gd name="connsiteY11" fmla="*/ 140077 h 279113"/>
              <a:gd name="connsiteX12" fmla="*/ 131069 w 483495"/>
              <a:gd name="connsiteY12" fmla="*/ 163889 h 279113"/>
              <a:gd name="connsiteX13" fmla="*/ 76301 w 483495"/>
              <a:gd name="connsiteY13" fmla="*/ 197227 h 279113"/>
              <a:gd name="connsiteX14" fmla="*/ 128688 w 483495"/>
              <a:gd name="connsiteY14" fmla="*/ 206752 h 279113"/>
              <a:gd name="connsiteX15" fmla="*/ 262038 w 483495"/>
              <a:gd name="connsiteY15" fmla="*/ 156746 h 279113"/>
              <a:gd name="connsiteX16" fmla="*/ 381101 w 483495"/>
              <a:gd name="connsiteY16" fmla="*/ 90071 h 279113"/>
              <a:gd name="connsiteX17" fmla="*/ 419201 w 483495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40590 w 483453"/>
              <a:gd name="connsiteY0" fmla="*/ 8494 h 276117"/>
              <a:gd name="connsiteX1" fmla="*/ 483453 w 483453"/>
              <a:gd name="connsiteY1" fmla="*/ 1350 h 276117"/>
              <a:gd name="connsiteX2" fmla="*/ 481071 w 483453"/>
              <a:gd name="connsiteY2" fmla="*/ 32306 h 276117"/>
              <a:gd name="connsiteX3" fmla="*/ 469165 w 483453"/>
              <a:gd name="connsiteY3" fmla="*/ 89456 h 276117"/>
              <a:gd name="connsiteX4" fmla="*/ 423921 w 483453"/>
              <a:gd name="connsiteY4" fmla="*/ 139462 h 276117"/>
              <a:gd name="connsiteX5" fmla="*/ 307240 w 483453"/>
              <a:gd name="connsiteY5" fmla="*/ 206137 h 276117"/>
              <a:gd name="connsiteX6" fmla="*/ 173890 w 483453"/>
              <a:gd name="connsiteY6" fmla="*/ 256144 h 276117"/>
              <a:gd name="connsiteX7" fmla="*/ 42922 w 483453"/>
              <a:gd name="connsiteY7" fmla="*/ 275194 h 276117"/>
              <a:gd name="connsiteX8" fmla="*/ 59 w 483453"/>
              <a:gd name="connsiteY8" fmla="*/ 229950 h 276117"/>
              <a:gd name="connsiteX9" fmla="*/ 35778 w 483453"/>
              <a:gd name="connsiteY9" fmla="*/ 175181 h 276117"/>
              <a:gd name="connsiteX10" fmla="*/ 119121 w 483453"/>
              <a:gd name="connsiteY10" fmla="*/ 134700 h 276117"/>
              <a:gd name="connsiteX11" fmla="*/ 154840 w 483453"/>
              <a:gd name="connsiteY11" fmla="*/ 137081 h 276117"/>
              <a:gd name="connsiteX12" fmla="*/ 131027 w 483453"/>
              <a:gd name="connsiteY12" fmla="*/ 160893 h 276117"/>
              <a:gd name="connsiteX13" fmla="*/ 76259 w 483453"/>
              <a:gd name="connsiteY13" fmla="*/ 194231 h 276117"/>
              <a:gd name="connsiteX14" fmla="*/ 128646 w 483453"/>
              <a:gd name="connsiteY14" fmla="*/ 203756 h 276117"/>
              <a:gd name="connsiteX15" fmla="*/ 261996 w 483453"/>
              <a:gd name="connsiteY15" fmla="*/ 153750 h 276117"/>
              <a:gd name="connsiteX16" fmla="*/ 381059 w 483453"/>
              <a:gd name="connsiteY16" fmla="*/ 87075 h 276117"/>
              <a:gd name="connsiteX17" fmla="*/ 440590 w 483453"/>
              <a:gd name="connsiteY17" fmla="*/ 8494 h 276117"/>
              <a:gd name="connsiteX0" fmla="*/ 440590 w 483453"/>
              <a:gd name="connsiteY0" fmla="*/ 7207 h 274830"/>
              <a:gd name="connsiteX1" fmla="*/ 483453 w 483453"/>
              <a:gd name="connsiteY1" fmla="*/ 63 h 274830"/>
              <a:gd name="connsiteX2" fmla="*/ 481071 w 483453"/>
              <a:gd name="connsiteY2" fmla="*/ 31019 h 274830"/>
              <a:gd name="connsiteX3" fmla="*/ 469165 w 483453"/>
              <a:gd name="connsiteY3" fmla="*/ 88169 h 274830"/>
              <a:gd name="connsiteX4" fmla="*/ 423921 w 483453"/>
              <a:gd name="connsiteY4" fmla="*/ 138175 h 274830"/>
              <a:gd name="connsiteX5" fmla="*/ 307240 w 483453"/>
              <a:gd name="connsiteY5" fmla="*/ 204850 h 274830"/>
              <a:gd name="connsiteX6" fmla="*/ 173890 w 483453"/>
              <a:gd name="connsiteY6" fmla="*/ 254857 h 274830"/>
              <a:gd name="connsiteX7" fmla="*/ 42922 w 483453"/>
              <a:gd name="connsiteY7" fmla="*/ 273907 h 274830"/>
              <a:gd name="connsiteX8" fmla="*/ 59 w 483453"/>
              <a:gd name="connsiteY8" fmla="*/ 228663 h 274830"/>
              <a:gd name="connsiteX9" fmla="*/ 35778 w 483453"/>
              <a:gd name="connsiteY9" fmla="*/ 173894 h 274830"/>
              <a:gd name="connsiteX10" fmla="*/ 119121 w 483453"/>
              <a:gd name="connsiteY10" fmla="*/ 133413 h 274830"/>
              <a:gd name="connsiteX11" fmla="*/ 154840 w 483453"/>
              <a:gd name="connsiteY11" fmla="*/ 135794 h 274830"/>
              <a:gd name="connsiteX12" fmla="*/ 131027 w 483453"/>
              <a:gd name="connsiteY12" fmla="*/ 159606 h 274830"/>
              <a:gd name="connsiteX13" fmla="*/ 76259 w 483453"/>
              <a:gd name="connsiteY13" fmla="*/ 192944 h 274830"/>
              <a:gd name="connsiteX14" fmla="*/ 128646 w 483453"/>
              <a:gd name="connsiteY14" fmla="*/ 202469 h 274830"/>
              <a:gd name="connsiteX15" fmla="*/ 261996 w 483453"/>
              <a:gd name="connsiteY15" fmla="*/ 152463 h 274830"/>
              <a:gd name="connsiteX16" fmla="*/ 381059 w 483453"/>
              <a:gd name="connsiteY16" fmla="*/ 85788 h 274830"/>
              <a:gd name="connsiteX17" fmla="*/ 438209 w 483453"/>
              <a:gd name="connsiteY17" fmla="*/ 64357 h 274830"/>
              <a:gd name="connsiteX18" fmla="*/ 440590 w 483453"/>
              <a:gd name="connsiteY18" fmla="*/ 7207 h 274830"/>
              <a:gd name="connsiteX0" fmla="*/ 440590 w 483453"/>
              <a:gd name="connsiteY0" fmla="*/ 7144 h 274767"/>
              <a:gd name="connsiteX1" fmla="*/ 483453 w 483453"/>
              <a:gd name="connsiteY1" fmla="*/ 0 h 274767"/>
              <a:gd name="connsiteX2" fmla="*/ 481071 w 483453"/>
              <a:gd name="connsiteY2" fmla="*/ 30956 h 274767"/>
              <a:gd name="connsiteX3" fmla="*/ 469165 w 483453"/>
              <a:gd name="connsiteY3" fmla="*/ 88106 h 274767"/>
              <a:gd name="connsiteX4" fmla="*/ 423921 w 483453"/>
              <a:gd name="connsiteY4" fmla="*/ 138112 h 274767"/>
              <a:gd name="connsiteX5" fmla="*/ 307240 w 483453"/>
              <a:gd name="connsiteY5" fmla="*/ 204787 h 274767"/>
              <a:gd name="connsiteX6" fmla="*/ 173890 w 483453"/>
              <a:gd name="connsiteY6" fmla="*/ 254794 h 274767"/>
              <a:gd name="connsiteX7" fmla="*/ 42922 w 483453"/>
              <a:gd name="connsiteY7" fmla="*/ 273844 h 274767"/>
              <a:gd name="connsiteX8" fmla="*/ 59 w 483453"/>
              <a:gd name="connsiteY8" fmla="*/ 228600 h 274767"/>
              <a:gd name="connsiteX9" fmla="*/ 35778 w 483453"/>
              <a:gd name="connsiteY9" fmla="*/ 173831 h 274767"/>
              <a:gd name="connsiteX10" fmla="*/ 119121 w 483453"/>
              <a:gd name="connsiteY10" fmla="*/ 133350 h 274767"/>
              <a:gd name="connsiteX11" fmla="*/ 154840 w 483453"/>
              <a:gd name="connsiteY11" fmla="*/ 135731 h 274767"/>
              <a:gd name="connsiteX12" fmla="*/ 131027 w 483453"/>
              <a:gd name="connsiteY12" fmla="*/ 159543 h 274767"/>
              <a:gd name="connsiteX13" fmla="*/ 76259 w 483453"/>
              <a:gd name="connsiteY13" fmla="*/ 192881 h 274767"/>
              <a:gd name="connsiteX14" fmla="*/ 128646 w 483453"/>
              <a:gd name="connsiteY14" fmla="*/ 202406 h 274767"/>
              <a:gd name="connsiteX15" fmla="*/ 261996 w 483453"/>
              <a:gd name="connsiteY15" fmla="*/ 152400 h 274767"/>
              <a:gd name="connsiteX16" fmla="*/ 381059 w 483453"/>
              <a:gd name="connsiteY16" fmla="*/ 85725 h 274767"/>
              <a:gd name="connsiteX17" fmla="*/ 423921 w 483453"/>
              <a:gd name="connsiteY17" fmla="*/ 47625 h 274767"/>
              <a:gd name="connsiteX18" fmla="*/ 440590 w 483453"/>
              <a:gd name="connsiteY18" fmla="*/ 7144 h 274767"/>
              <a:gd name="connsiteX0" fmla="*/ 433447 w 483453"/>
              <a:gd name="connsiteY0" fmla="*/ 7144 h 274767"/>
              <a:gd name="connsiteX1" fmla="*/ 483453 w 483453"/>
              <a:gd name="connsiteY1" fmla="*/ 0 h 274767"/>
              <a:gd name="connsiteX2" fmla="*/ 481071 w 483453"/>
              <a:gd name="connsiteY2" fmla="*/ 30956 h 274767"/>
              <a:gd name="connsiteX3" fmla="*/ 469165 w 483453"/>
              <a:gd name="connsiteY3" fmla="*/ 88106 h 274767"/>
              <a:gd name="connsiteX4" fmla="*/ 423921 w 483453"/>
              <a:gd name="connsiteY4" fmla="*/ 138112 h 274767"/>
              <a:gd name="connsiteX5" fmla="*/ 307240 w 483453"/>
              <a:gd name="connsiteY5" fmla="*/ 204787 h 274767"/>
              <a:gd name="connsiteX6" fmla="*/ 173890 w 483453"/>
              <a:gd name="connsiteY6" fmla="*/ 254794 h 274767"/>
              <a:gd name="connsiteX7" fmla="*/ 42922 w 483453"/>
              <a:gd name="connsiteY7" fmla="*/ 273844 h 274767"/>
              <a:gd name="connsiteX8" fmla="*/ 59 w 483453"/>
              <a:gd name="connsiteY8" fmla="*/ 228600 h 274767"/>
              <a:gd name="connsiteX9" fmla="*/ 35778 w 483453"/>
              <a:gd name="connsiteY9" fmla="*/ 173831 h 274767"/>
              <a:gd name="connsiteX10" fmla="*/ 119121 w 483453"/>
              <a:gd name="connsiteY10" fmla="*/ 133350 h 274767"/>
              <a:gd name="connsiteX11" fmla="*/ 154840 w 483453"/>
              <a:gd name="connsiteY11" fmla="*/ 135731 h 274767"/>
              <a:gd name="connsiteX12" fmla="*/ 131027 w 483453"/>
              <a:gd name="connsiteY12" fmla="*/ 159543 h 274767"/>
              <a:gd name="connsiteX13" fmla="*/ 76259 w 483453"/>
              <a:gd name="connsiteY13" fmla="*/ 192881 h 274767"/>
              <a:gd name="connsiteX14" fmla="*/ 128646 w 483453"/>
              <a:gd name="connsiteY14" fmla="*/ 202406 h 274767"/>
              <a:gd name="connsiteX15" fmla="*/ 261996 w 483453"/>
              <a:gd name="connsiteY15" fmla="*/ 152400 h 274767"/>
              <a:gd name="connsiteX16" fmla="*/ 381059 w 483453"/>
              <a:gd name="connsiteY16" fmla="*/ 85725 h 274767"/>
              <a:gd name="connsiteX17" fmla="*/ 423921 w 483453"/>
              <a:gd name="connsiteY17" fmla="*/ 47625 h 274767"/>
              <a:gd name="connsiteX18" fmla="*/ 433447 w 483453"/>
              <a:gd name="connsiteY18" fmla="*/ 7144 h 274767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23921 w 483453"/>
              <a:gd name="connsiteY4" fmla="*/ 139659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14396 w 483453"/>
              <a:gd name="connsiteY4" fmla="*/ 120609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31064 w 483453"/>
              <a:gd name="connsiteY4" fmla="*/ 125372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59"/>
              <a:gd name="connsiteX1" fmla="*/ 483453 w 483453"/>
              <a:gd name="connsiteY1" fmla="*/ 1547 h 276359"/>
              <a:gd name="connsiteX2" fmla="*/ 481071 w 483453"/>
              <a:gd name="connsiteY2" fmla="*/ 32503 h 276359"/>
              <a:gd name="connsiteX3" fmla="*/ 469165 w 483453"/>
              <a:gd name="connsiteY3" fmla="*/ 89653 h 276359"/>
              <a:gd name="connsiteX4" fmla="*/ 431064 w 483453"/>
              <a:gd name="connsiteY4" fmla="*/ 125372 h 276359"/>
              <a:gd name="connsiteX5" fmla="*/ 304859 w 483453"/>
              <a:gd name="connsiteY5" fmla="*/ 201571 h 276359"/>
              <a:gd name="connsiteX6" fmla="*/ 173890 w 483453"/>
              <a:gd name="connsiteY6" fmla="*/ 256341 h 276359"/>
              <a:gd name="connsiteX7" fmla="*/ 42922 w 483453"/>
              <a:gd name="connsiteY7" fmla="*/ 275391 h 276359"/>
              <a:gd name="connsiteX8" fmla="*/ 59 w 483453"/>
              <a:gd name="connsiteY8" fmla="*/ 230147 h 276359"/>
              <a:gd name="connsiteX9" fmla="*/ 35778 w 483453"/>
              <a:gd name="connsiteY9" fmla="*/ 175378 h 276359"/>
              <a:gd name="connsiteX10" fmla="*/ 119121 w 483453"/>
              <a:gd name="connsiteY10" fmla="*/ 134897 h 276359"/>
              <a:gd name="connsiteX11" fmla="*/ 154840 w 483453"/>
              <a:gd name="connsiteY11" fmla="*/ 137278 h 276359"/>
              <a:gd name="connsiteX12" fmla="*/ 131027 w 483453"/>
              <a:gd name="connsiteY12" fmla="*/ 161090 h 276359"/>
              <a:gd name="connsiteX13" fmla="*/ 76259 w 483453"/>
              <a:gd name="connsiteY13" fmla="*/ 194428 h 276359"/>
              <a:gd name="connsiteX14" fmla="*/ 128646 w 483453"/>
              <a:gd name="connsiteY14" fmla="*/ 203953 h 276359"/>
              <a:gd name="connsiteX15" fmla="*/ 261996 w 483453"/>
              <a:gd name="connsiteY15" fmla="*/ 153947 h 276359"/>
              <a:gd name="connsiteX16" fmla="*/ 381059 w 483453"/>
              <a:gd name="connsiteY16" fmla="*/ 87272 h 276359"/>
              <a:gd name="connsiteX17" fmla="*/ 423921 w 483453"/>
              <a:gd name="connsiteY17" fmla="*/ 49172 h 276359"/>
              <a:gd name="connsiteX18" fmla="*/ 428685 w 483453"/>
              <a:gd name="connsiteY18" fmla="*/ 3929 h 276359"/>
              <a:gd name="connsiteX0" fmla="*/ 428685 w 483453"/>
              <a:gd name="connsiteY0" fmla="*/ 3929 h 275924"/>
              <a:gd name="connsiteX1" fmla="*/ 483453 w 483453"/>
              <a:gd name="connsiteY1" fmla="*/ 1547 h 275924"/>
              <a:gd name="connsiteX2" fmla="*/ 481071 w 483453"/>
              <a:gd name="connsiteY2" fmla="*/ 32503 h 275924"/>
              <a:gd name="connsiteX3" fmla="*/ 469165 w 483453"/>
              <a:gd name="connsiteY3" fmla="*/ 89653 h 275924"/>
              <a:gd name="connsiteX4" fmla="*/ 431064 w 483453"/>
              <a:gd name="connsiteY4" fmla="*/ 125372 h 275924"/>
              <a:gd name="connsiteX5" fmla="*/ 304859 w 483453"/>
              <a:gd name="connsiteY5" fmla="*/ 201571 h 275924"/>
              <a:gd name="connsiteX6" fmla="*/ 176271 w 483453"/>
              <a:gd name="connsiteY6" fmla="*/ 251578 h 275924"/>
              <a:gd name="connsiteX7" fmla="*/ 42922 w 483453"/>
              <a:gd name="connsiteY7" fmla="*/ 275391 h 275924"/>
              <a:gd name="connsiteX8" fmla="*/ 59 w 483453"/>
              <a:gd name="connsiteY8" fmla="*/ 230147 h 275924"/>
              <a:gd name="connsiteX9" fmla="*/ 35778 w 483453"/>
              <a:gd name="connsiteY9" fmla="*/ 175378 h 275924"/>
              <a:gd name="connsiteX10" fmla="*/ 119121 w 483453"/>
              <a:gd name="connsiteY10" fmla="*/ 134897 h 275924"/>
              <a:gd name="connsiteX11" fmla="*/ 154840 w 483453"/>
              <a:gd name="connsiteY11" fmla="*/ 137278 h 275924"/>
              <a:gd name="connsiteX12" fmla="*/ 131027 w 483453"/>
              <a:gd name="connsiteY12" fmla="*/ 161090 h 275924"/>
              <a:gd name="connsiteX13" fmla="*/ 76259 w 483453"/>
              <a:gd name="connsiteY13" fmla="*/ 194428 h 275924"/>
              <a:gd name="connsiteX14" fmla="*/ 128646 w 483453"/>
              <a:gd name="connsiteY14" fmla="*/ 203953 h 275924"/>
              <a:gd name="connsiteX15" fmla="*/ 261996 w 483453"/>
              <a:gd name="connsiteY15" fmla="*/ 153947 h 275924"/>
              <a:gd name="connsiteX16" fmla="*/ 381059 w 483453"/>
              <a:gd name="connsiteY16" fmla="*/ 87272 h 275924"/>
              <a:gd name="connsiteX17" fmla="*/ 423921 w 483453"/>
              <a:gd name="connsiteY17" fmla="*/ 49172 h 275924"/>
              <a:gd name="connsiteX18" fmla="*/ 428685 w 483453"/>
              <a:gd name="connsiteY18" fmla="*/ 3929 h 275924"/>
              <a:gd name="connsiteX0" fmla="*/ 428835 w 483603"/>
              <a:gd name="connsiteY0" fmla="*/ 3929 h 271308"/>
              <a:gd name="connsiteX1" fmla="*/ 483603 w 483603"/>
              <a:gd name="connsiteY1" fmla="*/ 1547 h 271308"/>
              <a:gd name="connsiteX2" fmla="*/ 481221 w 483603"/>
              <a:gd name="connsiteY2" fmla="*/ 32503 h 271308"/>
              <a:gd name="connsiteX3" fmla="*/ 469315 w 483603"/>
              <a:gd name="connsiteY3" fmla="*/ 89653 h 271308"/>
              <a:gd name="connsiteX4" fmla="*/ 431214 w 483603"/>
              <a:gd name="connsiteY4" fmla="*/ 125372 h 271308"/>
              <a:gd name="connsiteX5" fmla="*/ 305009 w 483603"/>
              <a:gd name="connsiteY5" fmla="*/ 201571 h 271308"/>
              <a:gd name="connsiteX6" fmla="*/ 176421 w 483603"/>
              <a:gd name="connsiteY6" fmla="*/ 251578 h 271308"/>
              <a:gd name="connsiteX7" fmla="*/ 50216 w 483603"/>
              <a:gd name="connsiteY7" fmla="*/ 270629 h 271308"/>
              <a:gd name="connsiteX8" fmla="*/ 209 w 483603"/>
              <a:gd name="connsiteY8" fmla="*/ 230147 h 271308"/>
              <a:gd name="connsiteX9" fmla="*/ 35928 w 483603"/>
              <a:gd name="connsiteY9" fmla="*/ 175378 h 271308"/>
              <a:gd name="connsiteX10" fmla="*/ 119271 w 483603"/>
              <a:gd name="connsiteY10" fmla="*/ 134897 h 271308"/>
              <a:gd name="connsiteX11" fmla="*/ 154990 w 483603"/>
              <a:gd name="connsiteY11" fmla="*/ 137278 h 271308"/>
              <a:gd name="connsiteX12" fmla="*/ 131177 w 483603"/>
              <a:gd name="connsiteY12" fmla="*/ 161090 h 271308"/>
              <a:gd name="connsiteX13" fmla="*/ 76409 w 483603"/>
              <a:gd name="connsiteY13" fmla="*/ 194428 h 271308"/>
              <a:gd name="connsiteX14" fmla="*/ 128796 w 483603"/>
              <a:gd name="connsiteY14" fmla="*/ 203953 h 271308"/>
              <a:gd name="connsiteX15" fmla="*/ 262146 w 483603"/>
              <a:gd name="connsiteY15" fmla="*/ 153947 h 271308"/>
              <a:gd name="connsiteX16" fmla="*/ 381209 w 483603"/>
              <a:gd name="connsiteY16" fmla="*/ 87272 h 271308"/>
              <a:gd name="connsiteX17" fmla="*/ 424071 w 483603"/>
              <a:gd name="connsiteY17" fmla="*/ 49172 h 271308"/>
              <a:gd name="connsiteX18" fmla="*/ 428835 w 483603"/>
              <a:gd name="connsiteY18" fmla="*/ 3929 h 271308"/>
              <a:gd name="connsiteX0" fmla="*/ 428835 w 483603"/>
              <a:gd name="connsiteY0" fmla="*/ 3929 h 271308"/>
              <a:gd name="connsiteX1" fmla="*/ 483603 w 483603"/>
              <a:gd name="connsiteY1" fmla="*/ 1547 h 271308"/>
              <a:gd name="connsiteX2" fmla="*/ 481221 w 483603"/>
              <a:gd name="connsiteY2" fmla="*/ 53934 h 271308"/>
              <a:gd name="connsiteX3" fmla="*/ 469315 w 483603"/>
              <a:gd name="connsiteY3" fmla="*/ 89653 h 271308"/>
              <a:gd name="connsiteX4" fmla="*/ 431214 w 483603"/>
              <a:gd name="connsiteY4" fmla="*/ 125372 h 271308"/>
              <a:gd name="connsiteX5" fmla="*/ 305009 w 483603"/>
              <a:gd name="connsiteY5" fmla="*/ 201571 h 271308"/>
              <a:gd name="connsiteX6" fmla="*/ 176421 w 483603"/>
              <a:gd name="connsiteY6" fmla="*/ 251578 h 271308"/>
              <a:gd name="connsiteX7" fmla="*/ 50216 w 483603"/>
              <a:gd name="connsiteY7" fmla="*/ 270629 h 271308"/>
              <a:gd name="connsiteX8" fmla="*/ 209 w 483603"/>
              <a:gd name="connsiteY8" fmla="*/ 230147 h 271308"/>
              <a:gd name="connsiteX9" fmla="*/ 35928 w 483603"/>
              <a:gd name="connsiteY9" fmla="*/ 175378 h 271308"/>
              <a:gd name="connsiteX10" fmla="*/ 119271 w 483603"/>
              <a:gd name="connsiteY10" fmla="*/ 134897 h 271308"/>
              <a:gd name="connsiteX11" fmla="*/ 154990 w 483603"/>
              <a:gd name="connsiteY11" fmla="*/ 137278 h 271308"/>
              <a:gd name="connsiteX12" fmla="*/ 131177 w 483603"/>
              <a:gd name="connsiteY12" fmla="*/ 161090 h 271308"/>
              <a:gd name="connsiteX13" fmla="*/ 76409 w 483603"/>
              <a:gd name="connsiteY13" fmla="*/ 194428 h 271308"/>
              <a:gd name="connsiteX14" fmla="*/ 128796 w 483603"/>
              <a:gd name="connsiteY14" fmla="*/ 203953 h 271308"/>
              <a:gd name="connsiteX15" fmla="*/ 262146 w 483603"/>
              <a:gd name="connsiteY15" fmla="*/ 153947 h 271308"/>
              <a:gd name="connsiteX16" fmla="*/ 381209 w 483603"/>
              <a:gd name="connsiteY16" fmla="*/ 87272 h 271308"/>
              <a:gd name="connsiteX17" fmla="*/ 424071 w 483603"/>
              <a:gd name="connsiteY17" fmla="*/ 49172 h 271308"/>
              <a:gd name="connsiteX18" fmla="*/ 428835 w 483603"/>
              <a:gd name="connsiteY18" fmla="*/ 3929 h 271308"/>
              <a:gd name="connsiteX0" fmla="*/ 428835 w 483603"/>
              <a:gd name="connsiteY0" fmla="*/ 3584 h 270963"/>
              <a:gd name="connsiteX1" fmla="*/ 483603 w 483603"/>
              <a:gd name="connsiteY1" fmla="*/ 1202 h 270963"/>
              <a:gd name="connsiteX2" fmla="*/ 481221 w 483603"/>
              <a:gd name="connsiteY2" fmla="*/ 53589 h 270963"/>
              <a:gd name="connsiteX3" fmla="*/ 469315 w 483603"/>
              <a:gd name="connsiteY3" fmla="*/ 89308 h 270963"/>
              <a:gd name="connsiteX4" fmla="*/ 431214 w 483603"/>
              <a:gd name="connsiteY4" fmla="*/ 125027 h 270963"/>
              <a:gd name="connsiteX5" fmla="*/ 305009 w 483603"/>
              <a:gd name="connsiteY5" fmla="*/ 201226 h 270963"/>
              <a:gd name="connsiteX6" fmla="*/ 176421 w 483603"/>
              <a:gd name="connsiteY6" fmla="*/ 251233 h 270963"/>
              <a:gd name="connsiteX7" fmla="*/ 50216 w 483603"/>
              <a:gd name="connsiteY7" fmla="*/ 270284 h 270963"/>
              <a:gd name="connsiteX8" fmla="*/ 209 w 483603"/>
              <a:gd name="connsiteY8" fmla="*/ 229802 h 270963"/>
              <a:gd name="connsiteX9" fmla="*/ 35928 w 483603"/>
              <a:gd name="connsiteY9" fmla="*/ 175033 h 270963"/>
              <a:gd name="connsiteX10" fmla="*/ 119271 w 483603"/>
              <a:gd name="connsiteY10" fmla="*/ 134552 h 270963"/>
              <a:gd name="connsiteX11" fmla="*/ 154990 w 483603"/>
              <a:gd name="connsiteY11" fmla="*/ 136933 h 270963"/>
              <a:gd name="connsiteX12" fmla="*/ 131177 w 483603"/>
              <a:gd name="connsiteY12" fmla="*/ 160745 h 270963"/>
              <a:gd name="connsiteX13" fmla="*/ 76409 w 483603"/>
              <a:gd name="connsiteY13" fmla="*/ 194083 h 270963"/>
              <a:gd name="connsiteX14" fmla="*/ 128796 w 483603"/>
              <a:gd name="connsiteY14" fmla="*/ 203608 h 270963"/>
              <a:gd name="connsiteX15" fmla="*/ 262146 w 483603"/>
              <a:gd name="connsiteY15" fmla="*/ 153602 h 270963"/>
              <a:gd name="connsiteX16" fmla="*/ 381209 w 483603"/>
              <a:gd name="connsiteY16" fmla="*/ 86927 h 270963"/>
              <a:gd name="connsiteX17" fmla="*/ 424071 w 483603"/>
              <a:gd name="connsiteY17" fmla="*/ 44064 h 270963"/>
              <a:gd name="connsiteX18" fmla="*/ 428835 w 483603"/>
              <a:gd name="connsiteY18" fmla="*/ 3584 h 270963"/>
              <a:gd name="connsiteX0" fmla="*/ 428835 w 483603"/>
              <a:gd name="connsiteY0" fmla="*/ 3584 h 271579"/>
              <a:gd name="connsiteX1" fmla="*/ 483603 w 483603"/>
              <a:gd name="connsiteY1" fmla="*/ 1202 h 271579"/>
              <a:gd name="connsiteX2" fmla="*/ 481221 w 483603"/>
              <a:gd name="connsiteY2" fmla="*/ 53589 h 271579"/>
              <a:gd name="connsiteX3" fmla="*/ 469315 w 483603"/>
              <a:gd name="connsiteY3" fmla="*/ 89308 h 271579"/>
              <a:gd name="connsiteX4" fmla="*/ 431214 w 483603"/>
              <a:gd name="connsiteY4" fmla="*/ 125027 h 271579"/>
              <a:gd name="connsiteX5" fmla="*/ 305009 w 483603"/>
              <a:gd name="connsiteY5" fmla="*/ 201226 h 271579"/>
              <a:gd name="connsiteX6" fmla="*/ 183565 w 483603"/>
              <a:gd name="connsiteY6" fmla="*/ 255995 h 271579"/>
              <a:gd name="connsiteX7" fmla="*/ 50216 w 483603"/>
              <a:gd name="connsiteY7" fmla="*/ 270284 h 271579"/>
              <a:gd name="connsiteX8" fmla="*/ 209 w 483603"/>
              <a:gd name="connsiteY8" fmla="*/ 229802 h 271579"/>
              <a:gd name="connsiteX9" fmla="*/ 35928 w 483603"/>
              <a:gd name="connsiteY9" fmla="*/ 175033 h 271579"/>
              <a:gd name="connsiteX10" fmla="*/ 119271 w 483603"/>
              <a:gd name="connsiteY10" fmla="*/ 134552 h 271579"/>
              <a:gd name="connsiteX11" fmla="*/ 154990 w 483603"/>
              <a:gd name="connsiteY11" fmla="*/ 136933 h 271579"/>
              <a:gd name="connsiteX12" fmla="*/ 131177 w 483603"/>
              <a:gd name="connsiteY12" fmla="*/ 160745 h 271579"/>
              <a:gd name="connsiteX13" fmla="*/ 76409 w 483603"/>
              <a:gd name="connsiteY13" fmla="*/ 194083 h 271579"/>
              <a:gd name="connsiteX14" fmla="*/ 128796 w 483603"/>
              <a:gd name="connsiteY14" fmla="*/ 203608 h 271579"/>
              <a:gd name="connsiteX15" fmla="*/ 262146 w 483603"/>
              <a:gd name="connsiteY15" fmla="*/ 153602 h 271579"/>
              <a:gd name="connsiteX16" fmla="*/ 381209 w 483603"/>
              <a:gd name="connsiteY16" fmla="*/ 86927 h 271579"/>
              <a:gd name="connsiteX17" fmla="*/ 424071 w 483603"/>
              <a:gd name="connsiteY17" fmla="*/ 44064 h 271579"/>
              <a:gd name="connsiteX18" fmla="*/ 428835 w 483603"/>
              <a:gd name="connsiteY18" fmla="*/ 3584 h 271579"/>
              <a:gd name="connsiteX0" fmla="*/ 428835 w 483603"/>
              <a:gd name="connsiteY0" fmla="*/ 3584 h 271579"/>
              <a:gd name="connsiteX1" fmla="*/ 483603 w 483603"/>
              <a:gd name="connsiteY1" fmla="*/ 1202 h 271579"/>
              <a:gd name="connsiteX2" fmla="*/ 481221 w 483603"/>
              <a:gd name="connsiteY2" fmla="*/ 53589 h 271579"/>
              <a:gd name="connsiteX3" fmla="*/ 469315 w 483603"/>
              <a:gd name="connsiteY3" fmla="*/ 89308 h 271579"/>
              <a:gd name="connsiteX4" fmla="*/ 431214 w 483603"/>
              <a:gd name="connsiteY4" fmla="*/ 125027 h 271579"/>
              <a:gd name="connsiteX5" fmla="*/ 316916 w 483603"/>
              <a:gd name="connsiteY5" fmla="*/ 201226 h 271579"/>
              <a:gd name="connsiteX6" fmla="*/ 183565 w 483603"/>
              <a:gd name="connsiteY6" fmla="*/ 255995 h 271579"/>
              <a:gd name="connsiteX7" fmla="*/ 50216 w 483603"/>
              <a:gd name="connsiteY7" fmla="*/ 270284 h 271579"/>
              <a:gd name="connsiteX8" fmla="*/ 209 w 483603"/>
              <a:gd name="connsiteY8" fmla="*/ 229802 h 271579"/>
              <a:gd name="connsiteX9" fmla="*/ 35928 w 483603"/>
              <a:gd name="connsiteY9" fmla="*/ 175033 h 271579"/>
              <a:gd name="connsiteX10" fmla="*/ 119271 w 483603"/>
              <a:gd name="connsiteY10" fmla="*/ 134552 h 271579"/>
              <a:gd name="connsiteX11" fmla="*/ 154990 w 483603"/>
              <a:gd name="connsiteY11" fmla="*/ 136933 h 271579"/>
              <a:gd name="connsiteX12" fmla="*/ 131177 w 483603"/>
              <a:gd name="connsiteY12" fmla="*/ 160745 h 271579"/>
              <a:gd name="connsiteX13" fmla="*/ 76409 w 483603"/>
              <a:gd name="connsiteY13" fmla="*/ 194083 h 271579"/>
              <a:gd name="connsiteX14" fmla="*/ 128796 w 483603"/>
              <a:gd name="connsiteY14" fmla="*/ 203608 h 271579"/>
              <a:gd name="connsiteX15" fmla="*/ 262146 w 483603"/>
              <a:gd name="connsiteY15" fmla="*/ 153602 h 271579"/>
              <a:gd name="connsiteX16" fmla="*/ 381209 w 483603"/>
              <a:gd name="connsiteY16" fmla="*/ 86927 h 271579"/>
              <a:gd name="connsiteX17" fmla="*/ 424071 w 483603"/>
              <a:gd name="connsiteY17" fmla="*/ 44064 h 271579"/>
              <a:gd name="connsiteX18" fmla="*/ 428835 w 483603"/>
              <a:gd name="connsiteY18" fmla="*/ 3584 h 271579"/>
              <a:gd name="connsiteX0" fmla="*/ 428835 w 483603"/>
              <a:gd name="connsiteY0" fmla="*/ 3755 h 271750"/>
              <a:gd name="connsiteX1" fmla="*/ 483603 w 483603"/>
              <a:gd name="connsiteY1" fmla="*/ 1373 h 271750"/>
              <a:gd name="connsiteX2" fmla="*/ 481221 w 483603"/>
              <a:gd name="connsiteY2" fmla="*/ 53760 h 271750"/>
              <a:gd name="connsiteX3" fmla="*/ 469315 w 483603"/>
              <a:gd name="connsiteY3" fmla="*/ 89479 h 271750"/>
              <a:gd name="connsiteX4" fmla="*/ 431214 w 483603"/>
              <a:gd name="connsiteY4" fmla="*/ 125198 h 271750"/>
              <a:gd name="connsiteX5" fmla="*/ 316916 w 483603"/>
              <a:gd name="connsiteY5" fmla="*/ 201397 h 271750"/>
              <a:gd name="connsiteX6" fmla="*/ 183565 w 483603"/>
              <a:gd name="connsiteY6" fmla="*/ 256166 h 271750"/>
              <a:gd name="connsiteX7" fmla="*/ 50216 w 483603"/>
              <a:gd name="connsiteY7" fmla="*/ 270455 h 271750"/>
              <a:gd name="connsiteX8" fmla="*/ 209 w 483603"/>
              <a:gd name="connsiteY8" fmla="*/ 229973 h 271750"/>
              <a:gd name="connsiteX9" fmla="*/ 35928 w 483603"/>
              <a:gd name="connsiteY9" fmla="*/ 175204 h 271750"/>
              <a:gd name="connsiteX10" fmla="*/ 119271 w 483603"/>
              <a:gd name="connsiteY10" fmla="*/ 134723 h 271750"/>
              <a:gd name="connsiteX11" fmla="*/ 154990 w 483603"/>
              <a:gd name="connsiteY11" fmla="*/ 137104 h 271750"/>
              <a:gd name="connsiteX12" fmla="*/ 131177 w 483603"/>
              <a:gd name="connsiteY12" fmla="*/ 160916 h 271750"/>
              <a:gd name="connsiteX13" fmla="*/ 76409 w 483603"/>
              <a:gd name="connsiteY13" fmla="*/ 194254 h 271750"/>
              <a:gd name="connsiteX14" fmla="*/ 128796 w 483603"/>
              <a:gd name="connsiteY14" fmla="*/ 203779 h 271750"/>
              <a:gd name="connsiteX15" fmla="*/ 262146 w 483603"/>
              <a:gd name="connsiteY15" fmla="*/ 153773 h 271750"/>
              <a:gd name="connsiteX16" fmla="*/ 381209 w 483603"/>
              <a:gd name="connsiteY16" fmla="*/ 87098 h 271750"/>
              <a:gd name="connsiteX17" fmla="*/ 440739 w 483603"/>
              <a:gd name="connsiteY17" fmla="*/ 46616 h 271750"/>
              <a:gd name="connsiteX18" fmla="*/ 428835 w 483603"/>
              <a:gd name="connsiteY18" fmla="*/ 3755 h 271750"/>
              <a:gd name="connsiteX0" fmla="*/ 428835 w 483603"/>
              <a:gd name="connsiteY0" fmla="*/ 2399 h 270394"/>
              <a:gd name="connsiteX1" fmla="*/ 483603 w 483603"/>
              <a:gd name="connsiteY1" fmla="*/ 17 h 270394"/>
              <a:gd name="connsiteX2" fmla="*/ 481221 w 483603"/>
              <a:gd name="connsiteY2" fmla="*/ 52404 h 270394"/>
              <a:gd name="connsiteX3" fmla="*/ 469315 w 483603"/>
              <a:gd name="connsiteY3" fmla="*/ 88123 h 270394"/>
              <a:gd name="connsiteX4" fmla="*/ 431214 w 483603"/>
              <a:gd name="connsiteY4" fmla="*/ 123842 h 270394"/>
              <a:gd name="connsiteX5" fmla="*/ 316916 w 483603"/>
              <a:gd name="connsiteY5" fmla="*/ 200041 h 270394"/>
              <a:gd name="connsiteX6" fmla="*/ 183565 w 483603"/>
              <a:gd name="connsiteY6" fmla="*/ 254810 h 270394"/>
              <a:gd name="connsiteX7" fmla="*/ 50216 w 483603"/>
              <a:gd name="connsiteY7" fmla="*/ 269099 h 270394"/>
              <a:gd name="connsiteX8" fmla="*/ 209 w 483603"/>
              <a:gd name="connsiteY8" fmla="*/ 228617 h 270394"/>
              <a:gd name="connsiteX9" fmla="*/ 35928 w 483603"/>
              <a:gd name="connsiteY9" fmla="*/ 173848 h 270394"/>
              <a:gd name="connsiteX10" fmla="*/ 119271 w 483603"/>
              <a:gd name="connsiteY10" fmla="*/ 133367 h 270394"/>
              <a:gd name="connsiteX11" fmla="*/ 154990 w 483603"/>
              <a:gd name="connsiteY11" fmla="*/ 135748 h 270394"/>
              <a:gd name="connsiteX12" fmla="*/ 131177 w 483603"/>
              <a:gd name="connsiteY12" fmla="*/ 159560 h 270394"/>
              <a:gd name="connsiteX13" fmla="*/ 76409 w 483603"/>
              <a:gd name="connsiteY13" fmla="*/ 192898 h 270394"/>
              <a:gd name="connsiteX14" fmla="*/ 128796 w 483603"/>
              <a:gd name="connsiteY14" fmla="*/ 202423 h 270394"/>
              <a:gd name="connsiteX15" fmla="*/ 262146 w 483603"/>
              <a:gd name="connsiteY15" fmla="*/ 152417 h 270394"/>
              <a:gd name="connsiteX16" fmla="*/ 381209 w 483603"/>
              <a:gd name="connsiteY16" fmla="*/ 85742 h 270394"/>
              <a:gd name="connsiteX17" fmla="*/ 438358 w 483603"/>
              <a:gd name="connsiteY17" fmla="*/ 26210 h 270394"/>
              <a:gd name="connsiteX18" fmla="*/ 428835 w 483603"/>
              <a:gd name="connsiteY18" fmla="*/ 2399 h 270394"/>
              <a:gd name="connsiteX0" fmla="*/ 428835 w 483603"/>
              <a:gd name="connsiteY0" fmla="*/ 2399 h 270394"/>
              <a:gd name="connsiteX1" fmla="*/ 483603 w 483603"/>
              <a:gd name="connsiteY1" fmla="*/ 17 h 270394"/>
              <a:gd name="connsiteX2" fmla="*/ 481221 w 483603"/>
              <a:gd name="connsiteY2" fmla="*/ 52404 h 270394"/>
              <a:gd name="connsiteX3" fmla="*/ 469315 w 483603"/>
              <a:gd name="connsiteY3" fmla="*/ 88123 h 270394"/>
              <a:gd name="connsiteX4" fmla="*/ 431214 w 483603"/>
              <a:gd name="connsiteY4" fmla="*/ 123842 h 270394"/>
              <a:gd name="connsiteX5" fmla="*/ 316916 w 483603"/>
              <a:gd name="connsiteY5" fmla="*/ 200041 h 270394"/>
              <a:gd name="connsiteX6" fmla="*/ 183565 w 483603"/>
              <a:gd name="connsiteY6" fmla="*/ 254810 h 270394"/>
              <a:gd name="connsiteX7" fmla="*/ 50216 w 483603"/>
              <a:gd name="connsiteY7" fmla="*/ 269099 h 270394"/>
              <a:gd name="connsiteX8" fmla="*/ 209 w 483603"/>
              <a:gd name="connsiteY8" fmla="*/ 228617 h 270394"/>
              <a:gd name="connsiteX9" fmla="*/ 35928 w 483603"/>
              <a:gd name="connsiteY9" fmla="*/ 173848 h 270394"/>
              <a:gd name="connsiteX10" fmla="*/ 119271 w 483603"/>
              <a:gd name="connsiteY10" fmla="*/ 133367 h 270394"/>
              <a:gd name="connsiteX11" fmla="*/ 154990 w 483603"/>
              <a:gd name="connsiteY11" fmla="*/ 135748 h 270394"/>
              <a:gd name="connsiteX12" fmla="*/ 131177 w 483603"/>
              <a:gd name="connsiteY12" fmla="*/ 159560 h 270394"/>
              <a:gd name="connsiteX13" fmla="*/ 76409 w 483603"/>
              <a:gd name="connsiteY13" fmla="*/ 192898 h 270394"/>
              <a:gd name="connsiteX14" fmla="*/ 128796 w 483603"/>
              <a:gd name="connsiteY14" fmla="*/ 202423 h 270394"/>
              <a:gd name="connsiteX15" fmla="*/ 262146 w 483603"/>
              <a:gd name="connsiteY15" fmla="*/ 152417 h 270394"/>
              <a:gd name="connsiteX16" fmla="*/ 381209 w 483603"/>
              <a:gd name="connsiteY16" fmla="*/ 85742 h 270394"/>
              <a:gd name="connsiteX17" fmla="*/ 438358 w 483603"/>
              <a:gd name="connsiteY17" fmla="*/ 26210 h 270394"/>
              <a:gd name="connsiteX18" fmla="*/ 428835 w 483603"/>
              <a:gd name="connsiteY18" fmla="*/ 2399 h 270394"/>
              <a:gd name="connsiteX0" fmla="*/ 428835 w 483603"/>
              <a:gd name="connsiteY0" fmla="*/ 2897 h 270892"/>
              <a:gd name="connsiteX1" fmla="*/ 483603 w 483603"/>
              <a:gd name="connsiteY1" fmla="*/ 515 h 270892"/>
              <a:gd name="connsiteX2" fmla="*/ 481221 w 483603"/>
              <a:gd name="connsiteY2" fmla="*/ 52902 h 270892"/>
              <a:gd name="connsiteX3" fmla="*/ 469315 w 483603"/>
              <a:gd name="connsiteY3" fmla="*/ 88621 h 270892"/>
              <a:gd name="connsiteX4" fmla="*/ 431214 w 483603"/>
              <a:gd name="connsiteY4" fmla="*/ 124340 h 270892"/>
              <a:gd name="connsiteX5" fmla="*/ 316916 w 483603"/>
              <a:gd name="connsiteY5" fmla="*/ 200539 h 270892"/>
              <a:gd name="connsiteX6" fmla="*/ 183565 w 483603"/>
              <a:gd name="connsiteY6" fmla="*/ 255308 h 270892"/>
              <a:gd name="connsiteX7" fmla="*/ 50216 w 483603"/>
              <a:gd name="connsiteY7" fmla="*/ 269597 h 270892"/>
              <a:gd name="connsiteX8" fmla="*/ 209 w 483603"/>
              <a:gd name="connsiteY8" fmla="*/ 229115 h 270892"/>
              <a:gd name="connsiteX9" fmla="*/ 35928 w 483603"/>
              <a:gd name="connsiteY9" fmla="*/ 174346 h 270892"/>
              <a:gd name="connsiteX10" fmla="*/ 119271 w 483603"/>
              <a:gd name="connsiteY10" fmla="*/ 133865 h 270892"/>
              <a:gd name="connsiteX11" fmla="*/ 154990 w 483603"/>
              <a:gd name="connsiteY11" fmla="*/ 136246 h 270892"/>
              <a:gd name="connsiteX12" fmla="*/ 131177 w 483603"/>
              <a:gd name="connsiteY12" fmla="*/ 160058 h 270892"/>
              <a:gd name="connsiteX13" fmla="*/ 76409 w 483603"/>
              <a:gd name="connsiteY13" fmla="*/ 193396 h 270892"/>
              <a:gd name="connsiteX14" fmla="*/ 128796 w 483603"/>
              <a:gd name="connsiteY14" fmla="*/ 202921 h 270892"/>
              <a:gd name="connsiteX15" fmla="*/ 262146 w 483603"/>
              <a:gd name="connsiteY15" fmla="*/ 152915 h 270892"/>
              <a:gd name="connsiteX16" fmla="*/ 381209 w 483603"/>
              <a:gd name="connsiteY16" fmla="*/ 86240 h 270892"/>
              <a:gd name="connsiteX17" fmla="*/ 433596 w 483603"/>
              <a:gd name="connsiteY17" fmla="*/ 33851 h 270892"/>
              <a:gd name="connsiteX18" fmla="*/ 428835 w 483603"/>
              <a:gd name="connsiteY18" fmla="*/ 2897 h 270892"/>
              <a:gd name="connsiteX0" fmla="*/ 428835 w 483603"/>
              <a:gd name="connsiteY0" fmla="*/ 2897 h 270892"/>
              <a:gd name="connsiteX1" fmla="*/ 483603 w 483603"/>
              <a:gd name="connsiteY1" fmla="*/ 515 h 270892"/>
              <a:gd name="connsiteX2" fmla="*/ 481221 w 483603"/>
              <a:gd name="connsiteY2" fmla="*/ 52902 h 270892"/>
              <a:gd name="connsiteX3" fmla="*/ 469315 w 483603"/>
              <a:gd name="connsiteY3" fmla="*/ 88621 h 270892"/>
              <a:gd name="connsiteX4" fmla="*/ 431214 w 483603"/>
              <a:gd name="connsiteY4" fmla="*/ 124340 h 270892"/>
              <a:gd name="connsiteX5" fmla="*/ 316916 w 483603"/>
              <a:gd name="connsiteY5" fmla="*/ 200539 h 270892"/>
              <a:gd name="connsiteX6" fmla="*/ 183565 w 483603"/>
              <a:gd name="connsiteY6" fmla="*/ 255308 h 270892"/>
              <a:gd name="connsiteX7" fmla="*/ 50216 w 483603"/>
              <a:gd name="connsiteY7" fmla="*/ 269597 h 270892"/>
              <a:gd name="connsiteX8" fmla="*/ 209 w 483603"/>
              <a:gd name="connsiteY8" fmla="*/ 229115 h 270892"/>
              <a:gd name="connsiteX9" fmla="*/ 35928 w 483603"/>
              <a:gd name="connsiteY9" fmla="*/ 174346 h 270892"/>
              <a:gd name="connsiteX10" fmla="*/ 119271 w 483603"/>
              <a:gd name="connsiteY10" fmla="*/ 133865 h 270892"/>
              <a:gd name="connsiteX11" fmla="*/ 154990 w 483603"/>
              <a:gd name="connsiteY11" fmla="*/ 136246 h 270892"/>
              <a:gd name="connsiteX12" fmla="*/ 131177 w 483603"/>
              <a:gd name="connsiteY12" fmla="*/ 160058 h 270892"/>
              <a:gd name="connsiteX13" fmla="*/ 76409 w 483603"/>
              <a:gd name="connsiteY13" fmla="*/ 193396 h 270892"/>
              <a:gd name="connsiteX14" fmla="*/ 128796 w 483603"/>
              <a:gd name="connsiteY14" fmla="*/ 202921 h 270892"/>
              <a:gd name="connsiteX15" fmla="*/ 262146 w 483603"/>
              <a:gd name="connsiteY15" fmla="*/ 152915 h 270892"/>
              <a:gd name="connsiteX16" fmla="*/ 381209 w 483603"/>
              <a:gd name="connsiteY16" fmla="*/ 86240 h 270892"/>
              <a:gd name="connsiteX17" fmla="*/ 431214 w 483603"/>
              <a:gd name="connsiteY17" fmla="*/ 33851 h 270892"/>
              <a:gd name="connsiteX18" fmla="*/ 428835 w 483603"/>
              <a:gd name="connsiteY18" fmla="*/ 2897 h 270892"/>
              <a:gd name="connsiteX0" fmla="*/ 428835 w 483603"/>
              <a:gd name="connsiteY0" fmla="*/ 4276 h 272271"/>
              <a:gd name="connsiteX1" fmla="*/ 483603 w 483603"/>
              <a:gd name="connsiteY1" fmla="*/ 1894 h 272271"/>
              <a:gd name="connsiteX2" fmla="*/ 481221 w 483603"/>
              <a:gd name="connsiteY2" fmla="*/ 54281 h 272271"/>
              <a:gd name="connsiteX3" fmla="*/ 469315 w 483603"/>
              <a:gd name="connsiteY3" fmla="*/ 90000 h 272271"/>
              <a:gd name="connsiteX4" fmla="*/ 431214 w 483603"/>
              <a:gd name="connsiteY4" fmla="*/ 125719 h 272271"/>
              <a:gd name="connsiteX5" fmla="*/ 316916 w 483603"/>
              <a:gd name="connsiteY5" fmla="*/ 201918 h 272271"/>
              <a:gd name="connsiteX6" fmla="*/ 183565 w 483603"/>
              <a:gd name="connsiteY6" fmla="*/ 256687 h 272271"/>
              <a:gd name="connsiteX7" fmla="*/ 50216 w 483603"/>
              <a:gd name="connsiteY7" fmla="*/ 270976 h 272271"/>
              <a:gd name="connsiteX8" fmla="*/ 209 w 483603"/>
              <a:gd name="connsiteY8" fmla="*/ 230494 h 272271"/>
              <a:gd name="connsiteX9" fmla="*/ 35928 w 483603"/>
              <a:gd name="connsiteY9" fmla="*/ 175725 h 272271"/>
              <a:gd name="connsiteX10" fmla="*/ 119271 w 483603"/>
              <a:gd name="connsiteY10" fmla="*/ 135244 h 272271"/>
              <a:gd name="connsiteX11" fmla="*/ 154990 w 483603"/>
              <a:gd name="connsiteY11" fmla="*/ 137625 h 272271"/>
              <a:gd name="connsiteX12" fmla="*/ 131177 w 483603"/>
              <a:gd name="connsiteY12" fmla="*/ 161437 h 272271"/>
              <a:gd name="connsiteX13" fmla="*/ 76409 w 483603"/>
              <a:gd name="connsiteY13" fmla="*/ 194775 h 272271"/>
              <a:gd name="connsiteX14" fmla="*/ 128796 w 483603"/>
              <a:gd name="connsiteY14" fmla="*/ 204300 h 272271"/>
              <a:gd name="connsiteX15" fmla="*/ 262146 w 483603"/>
              <a:gd name="connsiteY15" fmla="*/ 154294 h 272271"/>
              <a:gd name="connsiteX16" fmla="*/ 381209 w 483603"/>
              <a:gd name="connsiteY16" fmla="*/ 87619 h 272271"/>
              <a:gd name="connsiteX17" fmla="*/ 419308 w 483603"/>
              <a:gd name="connsiteY17" fmla="*/ 54280 h 272271"/>
              <a:gd name="connsiteX18" fmla="*/ 428835 w 483603"/>
              <a:gd name="connsiteY18" fmla="*/ 4276 h 272271"/>
              <a:gd name="connsiteX0" fmla="*/ 428835 w 483603"/>
              <a:gd name="connsiteY0" fmla="*/ 4276 h 272271"/>
              <a:gd name="connsiteX1" fmla="*/ 483603 w 483603"/>
              <a:gd name="connsiteY1" fmla="*/ 1894 h 272271"/>
              <a:gd name="connsiteX2" fmla="*/ 481221 w 483603"/>
              <a:gd name="connsiteY2" fmla="*/ 54281 h 272271"/>
              <a:gd name="connsiteX3" fmla="*/ 469315 w 483603"/>
              <a:gd name="connsiteY3" fmla="*/ 90000 h 272271"/>
              <a:gd name="connsiteX4" fmla="*/ 431214 w 483603"/>
              <a:gd name="connsiteY4" fmla="*/ 125719 h 272271"/>
              <a:gd name="connsiteX5" fmla="*/ 316916 w 483603"/>
              <a:gd name="connsiteY5" fmla="*/ 201918 h 272271"/>
              <a:gd name="connsiteX6" fmla="*/ 183565 w 483603"/>
              <a:gd name="connsiteY6" fmla="*/ 256687 h 272271"/>
              <a:gd name="connsiteX7" fmla="*/ 50216 w 483603"/>
              <a:gd name="connsiteY7" fmla="*/ 270976 h 272271"/>
              <a:gd name="connsiteX8" fmla="*/ 209 w 483603"/>
              <a:gd name="connsiteY8" fmla="*/ 230494 h 272271"/>
              <a:gd name="connsiteX9" fmla="*/ 35928 w 483603"/>
              <a:gd name="connsiteY9" fmla="*/ 175725 h 272271"/>
              <a:gd name="connsiteX10" fmla="*/ 119271 w 483603"/>
              <a:gd name="connsiteY10" fmla="*/ 135244 h 272271"/>
              <a:gd name="connsiteX11" fmla="*/ 154990 w 483603"/>
              <a:gd name="connsiteY11" fmla="*/ 137625 h 272271"/>
              <a:gd name="connsiteX12" fmla="*/ 131177 w 483603"/>
              <a:gd name="connsiteY12" fmla="*/ 161437 h 272271"/>
              <a:gd name="connsiteX13" fmla="*/ 76409 w 483603"/>
              <a:gd name="connsiteY13" fmla="*/ 194775 h 272271"/>
              <a:gd name="connsiteX14" fmla="*/ 128796 w 483603"/>
              <a:gd name="connsiteY14" fmla="*/ 204300 h 272271"/>
              <a:gd name="connsiteX15" fmla="*/ 262146 w 483603"/>
              <a:gd name="connsiteY15" fmla="*/ 154294 h 272271"/>
              <a:gd name="connsiteX16" fmla="*/ 381209 w 483603"/>
              <a:gd name="connsiteY16" fmla="*/ 87619 h 272271"/>
              <a:gd name="connsiteX17" fmla="*/ 419308 w 483603"/>
              <a:gd name="connsiteY17" fmla="*/ 54280 h 272271"/>
              <a:gd name="connsiteX18" fmla="*/ 428835 w 483603"/>
              <a:gd name="connsiteY18" fmla="*/ 4276 h 272271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9315 w 483603"/>
              <a:gd name="connsiteY3" fmla="*/ 89653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9315 w 483603"/>
              <a:gd name="connsiteY3" fmla="*/ 89653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71696 w 483603"/>
              <a:gd name="connsiteY2" fmla="*/ 51553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4408"/>
              <a:gd name="connsiteY0" fmla="*/ 3929 h 271924"/>
              <a:gd name="connsiteX1" fmla="*/ 483603 w 484408"/>
              <a:gd name="connsiteY1" fmla="*/ 1547 h 271924"/>
              <a:gd name="connsiteX2" fmla="*/ 481221 w 484408"/>
              <a:gd name="connsiteY2" fmla="*/ 51553 h 271924"/>
              <a:gd name="connsiteX3" fmla="*/ 447884 w 484408"/>
              <a:gd name="connsiteY3" fmla="*/ 77747 h 271924"/>
              <a:gd name="connsiteX4" fmla="*/ 431214 w 484408"/>
              <a:gd name="connsiteY4" fmla="*/ 125372 h 271924"/>
              <a:gd name="connsiteX5" fmla="*/ 316916 w 484408"/>
              <a:gd name="connsiteY5" fmla="*/ 201571 h 271924"/>
              <a:gd name="connsiteX6" fmla="*/ 183565 w 484408"/>
              <a:gd name="connsiteY6" fmla="*/ 256340 h 271924"/>
              <a:gd name="connsiteX7" fmla="*/ 50216 w 484408"/>
              <a:gd name="connsiteY7" fmla="*/ 270629 h 271924"/>
              <a:gd name="connsiteX8" fmla="*/ 209 w 484408"/>
              <a:gd name="connsiteY8" fmla="*/ 230147 h 271924"/>
              <a:gd name="connsiteX9" fmla="*/ 35928 w 484408"/>
              <a:gd name="connsiteY9" fmla="*/ 175378 h 271924"/>
              <a:gd name="connsiteX10" fmla="*/ 119271 w 484408"/>
              <a:gd name="connsiteY10" fmla="*/ 134897 h 271924"/>
              <a:gd name="connsiteX11" fmla="*/ 154990 w 484408"/>
              <a:gd name="connsiteY11" fmla="*/ 137278 h 271924"/>
              <a:gd name="connsiteX12" fmla="*/ 131177 w 484408"/>
              <a:gd name="connsiteY12" fmla="*/ 161090 h 271924"/>
              <a:gd name="connsiteX13" fmla="*/ 76409 w 484408"/>
              <a:gd name="connsiteY13" fmla="*/ 194428 h 271924"/>
              <a:gd name="connsiteX14" fmla="*/ 128796 w 484408"/>
              <a:gd name="connsiteY14" fmla="*/ 203953 h 271924"/>
              <a:gd name="connsiteX15" fmla="*/ 262146 w 484408"/>
              <a:gd name="connsiteY15" fmla="*/ 153947 h 271924"/>
              <a:gd name="connsiteX16" fmla="*/ 381209 w 484408"/>
              <a:gd name="connsiteY16" fmla="*/ 87272 h 271924"/>
              <a:gd name="connsiteX17" fmla="*/ 416927 w 484408"/>
              <a:gd name="connsiteY17" fmla="*/ 49171 h 271924"/>
              <a:gd name="connsiteX18" fmla="*/ 428835 w 484408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24070 w 483603"/>
              <a:gd name="connsiteY4" fmla="*/ 108703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1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2975"/>
              <a:gd name="connsiteY0" fmla="*/ 0 h 267995"/>
              <a:gd name="connsiteX1" fmla="*/ 481221 w 482975"/>
              <a:gd name="connsiteY1" fmla="*/ 47624 h 267995"/>
              <a:gd name="connsiteX2" fmla="*/ 466934 w 482975"/>
              <a:gd name="connsiteY2" fmla="*/ 78580 h 267995"/>
              <a:gd name="connsiteX3" fmla="*/ 431214 w 482975"/>
              <a:gd name="connsiteY3" fmla="*/ 121442 h 267995"/>
              <a:gd name="connsiteX4" fmla="*/ 316916 w 482975"/>
              <a:gd name="connsiteY4" fmla="*/ 197642 h 267995"/>
              <a:gd name="connsiteX5" fmla="*/ 183565 w 482975"/>
              <a:gd name="connsiteY5" fmla="*/ 252411 h 267995"/>
              <a:gd name="connsiteX6" fmla="*/ 50216 w 482975"/>
              <a:gd name="connsiteY6" fmla="*/ 266700 h 267995"/>
              <a:gd name="connsiteX7" fmla="*/ 209 w 482975"/>
              <a:gd name="connsiteY7" fmla="*/ 226218 h 267995"/>
              <a:gd name="connsiteX8" fmla="*/ 35928 w 482975"/>
              <a:gd name="connsiteY8" fmla="*/ 171449 h 267995"/>
              <a:gd name="connsiteX9" fmla="*/ 119271 w 482975"/>
              <a:gd name="connsiteY9" fmla="*/ 130968 h 267995"/>
              <a:gd name="connsiteX10" fmla="*/ 154990 w 482975"/>
              <a:gd name="connsiteY10" fmla="*/ 133349 h 267995"/>
              <a:gd name="connsiteX11" fmla="*/ 131177 w 482975"/>
              <a:gd name="connsiteY11" fmla="*/ 157161 h 267995"/>
              <a:gd name="connsiteX12" fmla="*/ 76409 w 482975"/>
              <a:gd name="connsiteY12" fmla="*/ 190499 h 267995"/>
              <a:gd name="connsiteX13" fmla="*/ 128796 w 482975"/>
              <a:gd name="connsiteY13" fmla="*/ 200024 h 267995"/>
              <a:gd name="connsiteX14" fmla="*/ 262146 w 482975"/>
              <a:gd name="connsiteY14" fmla="*/ 150018 h 267995"/>
              <a:gd name="connsiteX15" fmla="*/ 381209 w 482975"/>
              <a:gd name="connsiteY15" fmla="*/ 83343 h 267995"/>
              <a:gd name="connsiteX16" fmla="*/ 416927 w 482975"/>
              <a:gd name="connsiteY16" fmla="*/ 45242 h 267995"/>
              <a:gd name="connsiteX17" fmla="*/ 428835 w 482975"/>
              <a:gd name="connsiteY17" fmla="*/ 0 h 267995"/>
              <a:gd name="connsiteX0" fmla="*/ 428835 w 482302"/>
              <a:gd name="connsiteY0" fmla="*/ 6690 h 274685"/>
              <a:gd name="connsiteX1" fmla="*/ 439961 w 482302"/>
              <a:gd name="connsiteY1" fmla="*/ 5215 h 274685"/>
              <a:gd name="connsiteX2" fmla="*/ 481221 w 482302"/>
              <a:gd name="connsiteY2" fmla="*/ 54314 h 274685"/>
              <a:gd name="connsiteX3" fmla="*/ 466934 w 482302"/>
              <a:gd name="connsiteY3" fmla="*/ 85270 h 274685"/>
              <a:gd name="connsiteX4" fmla="*/ 431214 w 482302"/>
              <a:gd name="connsiteY4" fmla="*/ 128132 h 274685"/>
              <a:gd name="connsiteX5" fmla="*/ 316916 w 482302"/>
              <a:gd name="connsiteY5" fmla="*/ 204332 h 274685"/>
              <a:gd name="connsiteX6" fmla="*/ 183565 w 482302"/>
              <a:gd name="connsiteY6" fmla="*/ 259101 h 274685"/>
              <a:gd name="connsiteX7" fmla="*/ 50216 w 482302"/>
              <a:gd name="connsiteY7" fmla="*/ 273390 h 274685"/>
              <a:gd name="connsiteX8" fmla="*/ 209 w 482302"/>
              <a:gd name="connsiteY8" fmla="*/ 232908 h 274685"/>
              <a:gd name="connsiteX9" fmla="*/ 35928 w 482302"/>
              <a:gd name="connsiteY9" fmla="*/ 178139 h 274685"/>
              <a:gd name="connsiteX10" fmla="*/ 119271 w 482302"/>
              <a:gd name="connsiteY10" fmla="*/ 137658 h 274685"/>
              <a:gd name="connsiteX11" fmla="*/ 154990 w 482302"/>
              <a:gd name="connsiteY11" fmla="*/ 140039 h 274685"/>
              <a:gd name="connsiteX12" fmla="*/ 131177 w 482302"/>
              <a:gd name="connsiteY12" fmla="*/ 163851 h 274685"/>
              <a:gd name="connsiteX13" fmla="*/ 76409 w 482302"/>
              <a:gd name="connsiteY13" fmla="*/ 197189 h 274685"/>
              <a:gd name="connsiteX14" fmla="*/ 128796 w 482302"/>
              <a:gd name="connsiteY14" fmla="*/ 206714 h 274685"/>
              <a:gd name="connsiteX15" fmla="*/ 262146 w 482302"/>
              <a:gd name="connsiteY15" fmla="*/ 156708 h 274685"/>
              <a:gd name="connsiteX16" fmla="*/ 381209 w 482302"/>
              <a:gd name="connsiteY16" fmla="*/ 90033 h 274685"/>
              <a:gd name="connsiteX17" fmla="*/ 416927 w 482302"/>
              <a:gd name="connsiteY17" fmla="*/ 51932 h 274685"/>
              <a:gd name="connsiteX18" fmla="*/ 428835 w 482302"/>
              <a:gd name="connsiteY18" fmla="*/ 6690 h 274685"/>
              <a:gd name="connsiteX0" fmla="*/ 428835 w 482302"/>
              <a:gd name="connsiteY0" fmla="*/ 9058 h 277053"/>
              <a:gd name="connsiteX1" fmla="*/ 439961 w 482302"/>
              <a:gd name="connsiteY1" fmla="*/ 7583 h 277053"/>
              <a:gd name="connsiteX2" fmla="*/ 481221 w 482302"/>
              <a:gd name="connsiteY2" fmla="*/ 56682 h 277053"/>
              <a:gd name="connsiteX3" fmla="*/ 466934 w 482302"/>
              <a:gd name="connsiteY3" fmla="*/ 87638 h 277053"/>
              <a:gd name="connsiteX4" fmla="*/ 431214 w 482302"/>
              <a:gd name="connsiteY4" fmla="*/ 130500 h 277053"/>
              <a:gd name="connsiteX5" fmla="*/ 316916 w 482302"/>
              <a:gd name="connsiteY5" fmla="*/ 206700 h 277053"/>
              <a:gd name="connsiteX6" fmla="*/ 183565 w 482302"/>
              <a:gd name="connsiteY6" fmla="*/ 261469 h 277053"/>
              <a:gd name="connsiteX7" fmla="*/ 50216 w 482302"/>
              <a:gd name="connsiteY7" fmla="*/ 275758 h 277053"/>
              <a:gd name="connsiteX8" fmla="*/ 209 w 482302"/>
              <a:gd name="connsiteY8" fmla="*/ 235276 h 277053"/>
              <a:gd name="connsiteX9" fmla="*/ 35928 w 482302"/>
              <a:gd name="connsiteY9" fmla="*/ 180507 h 277053"/>
              <a:gd name="connsiteX10" fmla="*/ 119271 w 482302"/>
              <a:gd name="connsiteY10" fmla="*/ 140026 h 277053"/>
              <a:gd name="connsiteX11" fmla="*/ 154990 w 482302"/>
              <a:gd name="connsiteY11" fmla="*/ 142407 h 277053"/>
              <a:gd name="connsiteX12" fmla="*/ 131177 w 482302"/>
              <a:gd name="connsiteY12" fmla="*/ 166219 h 277053"/>
              <a:gd name="connsiteX13" fmla="*/ 76409 w 482302"/>
              <a:gd name="connsiteY13" fmla="*/ 199557 h 277053"/>
              <a:gd name="connsiteX14" fmla="*/ 128796 w 482302"/>
              <a:gd name="connsiteY14" fmla="*/ 209082 h 277053"/>
              <a:gd name="connsiteX15" fmla="*/ 262146 w 482302"/>
              <a:gd name="connsiteY15" fmla="*/ 159076 h 277053"/>
              <a:gd name="connsiteX16" fmla="*/ 381209 w 482302"/>
              <a:gd name="connsiteY16" fmla="*/ 92401 h 277053"/>
              <a:gd name="connsiteX17" fmla="*/ 428835 w 482302"/>
              <a:gd name="connsiteY17" fmla="*/ 9058 h 277053"/>
              <a:gd name="connsiteX0" fmla="*/ 428835 w 467002"/>
              <a:gd name="connsiteY0" fmla="*/ 10962 h 278957"/>
              <a:gd name="connsiteX1" fmla="*/ 439961 w 467002"/>
              <a:gd name="connsiteY1" fmla="*/ 9487 h 278957"/>
              <a:gd name="connsiteX2" fmla="*/ 466934 w 467002"/>
              <a:gd name="connsiteY2" fmla="*/ 89542 h 278957"/>
              <a:gd name="connsiteX3" fmla="*/ 431214 w 467002"/>
              <a:gd name="connsiteY3" fmla="*/ 132404 h 278957"/>
              <a:gd name="connsiteX4" fmla="*/ 316916 w 467002"/>
              <a:gd name="connsiteY4" fmla="*/ 208604 h 278957"/>
              <a:gd name="connsiteX5" fmla="*/ 183565 w 467002"/>
              <a:gd name="connsiteY5" fmla="*/ 263373 h 278957"/>
              <a:gd name="connsiteX6" fmla="*/ 50216 w 467002"/>
              <a:gd name="connsiteY6" fmla="*/ 277662 h 278957"/>
              <a:gd name="connsiteX7" fmla="*/ 209 w 467002"/>
              <a:gd name="connsiteY7" fmla="*/ 237180 h 278957"/>
              <a:gd name="connsiteX8" fmla="*/ 35928 w 467002"/>
              <a:gd name="connsiteY8" fmla="*/ 182411 h 278957"/>
              <a:gd name="connsiteX9" fmla="*/ 119271 w 467002"/>
              <a:gd name="connsiteY9" fmla="*/ 141930 h 278957"/>
              <a:gd name="connsiteX10" fmla="*/ 154990 w 467002"/>
              <a:gd name="connsiteY10" fmla="*/ 144311 h 278957"/>
              <a:gd name="connsiteX11" fmla="*/ 131177 w 467002"/>
              <a:gd name="connsiteY11" fmla="*/ 168123 h 278957"/>
              <a:gd name="connsiteX12" fmla="*/ 76409 w 467002"/>
              <a:gd name="connsiteY12" fmla="*/ 201461 h 278957"/>
              <a:gd name="connsiteX13" fmla="*/ 128796 w 467002"/>
              <a:gd name="connsiteY13" fmla="*/ 210986 h 278957"/>
              <a:gd name="connsiteX14" fmla="*/ 262146 w 467002"/>
              <a:gd name="connsiteY14" fmla="*/ 160980 h 278957"/>
              <a:gd name="connsiteX15" fmla="*/ 381209 w 467002"/>
              <a:gd name="connsiteY15" fmla="*/ 94305 h 278957"/>
              <a:gd name="connsiteX16" fmla="*/ 428835 w 467002"/>
              <a:gd name="connsiteY16" fmla="*/ 10962 h 278957"/>
              <a:gd name="connsiteX0" fmla="*/ 428835 w 471839"/>
              <a:gd name="connsiteY0" fmla="*/ 10962 h 278957"/>
              <a:gd name="connsiteX1" fmla="*/ 439961 w 471839"/>
              <a:gd name="connsiteY1" fmla="*/ 9487 h 278957"/>
              <a:gd name="connsiteX2" fmla="*/ 466934 w 471839"/>
              <a:gd name="connsiteY2" fmla="*/ 89542 h 278957"/>
              <a:gd name="connsiteX3" fmla="*/ 468425 w 471839"/>
              <a:gd name="connsiteY3" fmla="*/ 101995 h 278957"/>
              <a:gd name="connsiteX4" fmla="*/ 431214 w 471839"/>
              <a:gd name="connsiteY4" fmla="*/ 132404 h 278957"/>
              <a:gd name="connsiteX5" fmla="*/ 316916 w 471839"/>
              <a:gd name="connsiteY5" fmla="*/ 208604 h 278957"/>
              <a:gd name="connsiteX6" fmla="*/ 183565 w 471839"/>
              <a:gd name="connsiteY6" fmla="*/ 263373 h 278957"/>
              <a:gd name="connsiteX7" fmla="*/ 50216 w 471839"/>
              <a:gd name="connsiteY7" fmla="*/ 277662 h 278957"/>
              <a:gd name="connsiteX8" fmla="*/ 209 w 471839"/>
              <a:gd name="connsiteY8" fmla="*/ 237180 h 278957"/>
              <a:gd name="connsiteX9" fmla="*/ 35928 w 471839"/>
              <a:gd name="connsiteY9" fmla="*/ 182411 h 278957"/>
              <a:gd name="connsiteX10" fmla="*/ 119271 w 471839"/>
              <a:gd name="connsiteY10" fmla="*/ 141930 h 278957"/>
              <a:gd name="connsiteX11" fmla="*/ 154990 w 471839"/>
              <a:gd name="connsiteY11" fmla="*/ 144311 h 278957"/>
              <a:gd name="connsiteX12" fmla="*/ 131177 w 471839"/>
              <a:gd name="connsiteY12" fmla="*/ 168123 h 278957"/>
              <a:gd name="connsiteX13" fmla="*/ 76409 w 471839"/>
              <a:gd name="connsiteY13" fmla="*/ 201461 h 278957"/>
              <a:gd name="connsiteX14" fmla="*/ 128796 w 471839"/>
              <a:gd name="connsiteY14" fmla="*/ 210986 h 278957"/>
              <a:gd name="connsiteX15" fmla="*/ 262146 w 471839"/>
              <a:gd name="connsiteY15" fmla="*/ 160980 h 278957"/>
              <a:gd name="connsiteX16" fmla="*/ 381209 w 471839"/>
              <a:gd name="connsiteY16" fmla="*/ 94305 h 278957"/>
              <a:gd name="connsiteX17" fmla="*/ 428835 w 471839"/>
              <a:gd name="connsiteY17" fmla="*/ 10962 h 278957"/>
              <a:gd name="connsiteX0" fmla="*/ 428835 w 480230"/>
              <a:gd name="connsiteY0" fmla="*/ 10962 h 278957"/>
              <a:gd name="connsiteX1" fmla="*/ 439961 w 480230"/>
              <a:gd name="connsiteY1" fmla="*/ 9487 h 278957"/>
              <a:gd name="connsiteX2" fmla="*/ 466934 w 480230"/>
              <a:gd name="connsiteY2" fmla="*/ 89542 h 278957"/>
              <a:gd name="connsiteX3" fmla="*/ 468425 w 480230"/>
              <a:gd name="connsiteY3" fmla="*/ 101995 h 278957"/>
              <a:gd name="connsiteX4" fmla="*/ 316916 w 480230"/>
              <a:gd name="connsiteY4" fmla="*/ 208604 h 278957"/>
              <a:gd name="connsiteX5" fmla="*/ 183565 w 480230"/>
              <a:gd name="connsiteY5" fmla="*/ 263373 h 278957"/>
              <a:gd name="connsiteX6" fmla="*/ 50216 w 480230"/>
              <a:gd name="connsiteY6" fmla="*/ 277662 h 278957"/>
              <a:gd name="connsiteX7" fmla="*/ 209 w 480230"/>
              <a:gd name="connsiteY7" fmla="*/ 237180 h 278957"/>
              <a:gd name="connsiteX8" fmla="*/ 35928 w 480230"/>
              <a:gd name="connsiteY8" fmla="*/ 182411 h 278957"/>
              <a:gd name="connsiteX9" fmla="*/ 119271 w 480230"/>
              <a:gd name="connsiteY9" fmla="*/ 141930 h 278957"/>
              <a:gd name="connsiteX10" fmla="*/ 154990 w 480230"/>
              <a:gd name="connsiteY10" fmla="*/ 144311 h 278957"/>
              <a:gd name="connsiteX11" fmla="*/ 131177 w 480230"/>
              <a:gd name="connsiteY11" fmla="*/ 168123 h 278957"/>
              <a:gd name="connsiteX12" fmla="*/ 76409 w 480230"/>
              <a:gd name="connsiteY12" fmla="*/ 201461 h 278957"/>
              <a:gd name="connsiteX13" fmla="*/ 128796 w 480230"/>
              <a:gd name="connsiteY13" fmla="*/ 210986 h 278957"/>
              <a:gd name="connsiteX14" fmla="*/ 262146 w 480230"/>
              <a:gd name="connsiteY14" fmla="*/ 160980 h 278957"/>
              <a:gd name="connsiteX15" fmla="*/ 381209 w 480230"/>
              <a:gd name="connsiteY15" fmla="*/ 94305 h 278957"/>
              <a:gd name="connsiteX16" fmla="*/ 428835 w 480230"/>
              <a:gd name="connsiteY16" fmla="*/ 10962 h 278957"/>
              <a:gd name="connsiteX0" fmla="*/ 428835 w 470488"/>
              <a:gd name="connsiteY0" fmla="*/ 10962 h 278957"/>
              <a:gd name="connsiteX1" fmla="*/ 439961 w 470488"/>
              <a:gd name="connsiteY1" fmla="*/ 9487 h 278957"/>
              <a:gd name="connsiteX2" fmla="*/ 466934 w 470488"/>
              <a:gd name="connsiteY2" fmla="*/ 89542 h 278957"/>
              <a:gd name="connsiteX3" fmla="*/ 468425 w 470488"/>
              <a:gd name="connsiteY3" fmla="*/ 101995 h 278957"/>
              <a:gd name="connsiteX4" fmla="*/ 450634 w 470488"/>
              <a:gd name="connsiteY4" fmla="*/ 109111 h 278957"/>
              <a:gd name="connsiteX5" fmla="*/ 316916 w 470488"/>
              <a:gd name="connsiteY5" fmla="*/ 208604 h 278957"/>
              <a:gd name="connsiteX6" fmla="*/ 183565 w 470488"/>
              <a:gd name="connsiteY6" fmla="*/ 263373 h 278957"/>
              <a:gd name="connsiteX7" fmla="*/ 50216 w 470488"/>
              <a:gd name="connsiteY7" fmla="*/ 277662 h 278957"/>
              <a:gd name="connsiteX8" fmla="*/ 209 w 470488"/>
              <a:gd name="connsiteY8" fmla="*/ 237180 h 278957"/>
              <a:gd name="connsiteX9" fmla="*/ 35928 w 470488"/>
              <a:gd name="connsiteY9" fmla="*/ 182411 h 278957"/>
              <a:gd name="connsiteX10" fmla="*/ 119271 w 470488"/>
              <a:gd name="connsiteY10" fmla="*/ 141930 h 278957"/>
              <a:gd name="connsiteX11" fmla="*/ 154990 w 470488"/>
              <a:gd name="connsiteY11" fmla="*/ 144311 h 278957"/>
              <a:gd name="connsiteX12" fmla="*/ 131177 w 470488"/>
              <a:gd name="connsiteY12" fmla="*/ 168123 h 278957"/>
              <a:gd name="connsiteX13" fmla="*/ 76409 w 470488"/>
              <a:gd name="connsiteY13" fmla="*/ 201461 h 278957"/>
              <a:gd name="connsiteX14" fmla="*/ 128796 w 470488"/>
              <a:gd name="connsiteY14" fmla="*/ 210986 h 278957"/>
              <a:gd name="connsiteX15" fmla="*/ 262146 w 470488"/>
              <a:gd name="connsiteY15" fmla="*/ 160980 h 278957"/>
              <a:gd name="connsiteX16" fmla="*/ 381209 w 470488"/>
              <a:gd name="connsiteY16" fmla="*/ 94305 h 278957"/>
              <a:gd name="connsiteX17" fmla="*/ 428835 w 470488"/>
              <a:gd name="connsiteY17" fmla="*/ 10962 h 278957"/>
              <a:gd name="connsiteX0" fmla="*/ 428835 w 480230"/>
              <a:gd name="connsiteY0" fmla="*/ 10962 h 278957"/>
              <a:gd name="connsiteX1" fmla="*/ 439961 w 480230"/>
              <a:gd name="connsiteY1" fmla="*/ 9487 h 278957"/>
              <a:gd name="connsiteX2" fmla="*/ 466934 w 480230"/>
              <a:gd name="connsiteY2" fmla="*/ 89542 h 278957"/>
              <a:gd name="connsiteX3" fmla="*/ 468425 w 480230"/>
              <a:gd name="connsiteY3" fmla="*/ 101995 h 278957"/>
              <a:gd name="connsiteX4" fmla="*/ 316916 w 480230"/>
              <a:gd name="connsiteY4" fmla="*/ 208604 h 278957"/>
              <a:gd name="connsiteX5" fmla="*/ 183565 w 480230"/>
              <a:gd name="connsiteY5" fmla="*/ 263373 h 278957"/>
              <a:gd name="connsiteX6" fmla="*/ 50216 w 480230"/>
              <a:gd name="connsiteY6" fmla="*/ 277662 h 278957"/>
              <a:gd name="connsiteX7" fmla="*/ 209 w 480230"/>
              <a:gd name="connsiteY7" fmla="*/ 237180 h 278957"/>
              <a:gd name="connsiteX8" fmla="*/ 35928 w 480230"/>
              <a:gd name="connsiteY8" fmla="*/ 182411 h 278957"/>
              <a:gd name="connsiteX9" fmla="*/ 119271 w 480230"/>
              <a:gd name="connsiteY9" fmla="*/ 141930 h 278957"/>
              <a:gd name="connsiteX10" fmla="*/ 154990 w 480230"/>
              <a:gd name="connsiteY10" fmla="*/ 144311 h 278957"/>
              <a:gd name="connsiteX11" fmla="*/ 131177 w 480230"/>
              <a:gd name="connsiteY11" fmla="*/ 168123 h 278957"/>
              <a:gd name="connsiteX12" fmla="*/ 76409 w 480230"/>
              <a:gd name="connsiteY12" fmla="*/ 201461 h 278957"/>
              <a:gd name="connsiteX13" fmla="*/ 128796 w 480230"/>
              <a:gd name="connsiteY13" fmla="*/ 210986 h 278957"/>
              <a:gd name="connsiteX14" fmla="*/ 262146 w 480230"/>
              <a:gd name="connsiteY14" fmla="*/ 160980 h 278957"/>
              <a:gd name="connsiteX15" fmla="*/ 381209 w 480230"/>
              <a:gd name="connsiteY15" fmla="*/ 94305 h 278957"/>
              <a:gd name="connsiteX16" fmla="*/ 428835 w 480230"/>
              <a:gd name="connsiteY16" fmla="*/ 10962 h 278957"/>
              <a:gd name="connsiteX0" fmla="*/ 428835 w 472614"/>
              <a:gd name="connsiteY0" fmla="*/ 10962 h 278957"/>
              <a:gd name="connsiteX1" fmla="*/ 439961 w 472614"/>
              <a:gd name="connsiteY1" fmla="*/ 9487 h 278957"/>
              <a:gd name="connsiteX2" fmla="*/ 466934 w 472614"/>
              <a:gd name="connsiteY2" fmla="*/ 89542 h 278957"/>
              <a:gd name="connsiteX3" fmla="*/ 316916 w 472614"/>
              <a:gd name="connsiteY3" fmla="*/ 208604 h 278957"/>
              <a:gd name="connsiteX4" fmla="*/ 183565 w 472614"/>
              <a:gd name="connsiteY4" fmla="*/ 263373 h 278957"/>
              <a:gd name="connsiteX5" fmla="*/ 50216 w 472614"/>
              <a:gd name="connsiteY5" fmla="*/ 277662 h 278957"/>
              <a:gd name="connsiteX6" fmla="*/ 209 w 472614"/>
              <a:gd name="connsiteY6" fmla="*/ 237180 h 278957"/>
              <a:gd name="connsiteX7" fmla="*/ 35928 w 472614"/>
              <a:gd name="connsiteY7" fmla="*/ 182411 h 278957"/>
              <a:gd name="connsiteX8" fmla="*/ 119271 w 472614"/>
              <a:gd name="connsiteY8" fmla="*/ 141930 h 278957"/>
              <a:gd name="connsiteX9" fmla="*/ 154990 w 472614"/>
              <a:gd name="connsiteY9" fmla="*/ 144311 h 278957"/>
              <a:gd name="connsiteX10" fmla="*/ 131177 w 472614"/>
              <a:gd name="connsiteY10" fmla="*/ 168123 h 278957"/>
              <a:gd name="connsiteX11" fmla="*/ 76409 w 472614"/>
              <a:gd name="connsiteY11" fmla="*/ 201461 h 278957"/>
              <a:gd name="connsiteX12" fmla="*/ 128796 w 472614"/>
              <a:gd name="connsiteY12" fmla="*/ 210986 h 278957"/>
              <a:gd name="connsiteX13" fmla="*/ 262146 w 472614"/>
              <a:gd name="connsiteY13" fmla="*/ 160980 h 278957"/>
              <a:gd name="connsiteX14" fmla="*/ 381209 w 472614"/>
              <a:gd name="connsiteY14" fmla="*/ 94305 h 278957"/>
              <a:gd name="connsiteX15" fmla="*/ 428835 w 472614"/>
              <a:gd name="connsiteY15" fmla="*/ 10962 h 278957"/>
              <a:gd name="connsiteX0" fmla="*/ 428835 w 447635"/>
              <a:gd name="connsiteY0" fmla="*/ 19257 h 287252"/>
              <a:gd name="connsiteX1" fmla="*/ 439961 w 447635"/>
              <a:gd name="connsiteY1" fmla="*/ 17782 h 287252"/>
              <a:gd name="connsiteX2" fmla="*/ 316916 w 447635"/>
              <a:gd name="connsiteY2" fmla="*/ 216899 h 287252"/>
              <a:gd name="connsiteX3" fmla="*/ 183565 w 447635"/>
              <a:gd name="connsiteY3" fmla="*/ 271668 h 287252"/>
              <a:gd name="connsiteX4" fmla="*/ 50216 w 447635"/>
              <a:gd name="connsiteY4" fmla="*/ 285957 h 287252"/>
              <a:gd name="connsiteX5" fmla="*/ 209 w 447635"/>
              <a:gd name="connsiteY5" fmla="*/ 245475 h 287252"/>
              <a:gd name="connsiteX6" fmla="*/ 35928 w 447635"/>
              <a:gd name="connsiteY6" fmla="*/ 190706 h 287252"/>
              <a:gd name="connsiteX7" fmla="*/ 119271 w 447635"/>
              <a:gd name="connsiteY7" fmla="*/ 150225 h 287252"/>
              <a:gd name="connsiteX8" fmla="*/ 154990 w 447635"/>
              <a:gd name="connsiteY8" fmla="*/ 152606 h 287252"/>
              <a:gd name="connsiteX9" fmla="*/ 131177 w 447635"/>
              <a:gd name="connsiteY9" fmla="*/ 176418 h 287252"/>
              <a:gd name="connsiteX10" fmla="*/ 76409 w 447635"/>
              <a:gd name="connsiteY10" fmla="*/ 209756 h 287252"/>
              <a:gd name="connsiteX11" fmla="*/ 128796 w 447635"/>
              <a:gd name="connsiteY11" fmla="*/ 219281 h 287252"/>
              <a:gd name="connsiteX12" fmla="*/ 262146 w 447635"/>
              <a:gd name="connsiteY12" fmla="*/ 169275 h 287252"/>
              <a:gd name="connsiteX13" fmla="*/ 381209 w 447635"/>
              <a:gd name="connsiteY13" fmla="*/ 102600 h 287252"/>
              <a:gd name="connsiteX14" fmla="*/ 428835 w 447635"/>
              <a:gd name="connsiteY14" fmla="*/ 19257 h 287252"/>
              <a:gd name="connsiteX0" fmla="*/ 381209 w 441744"/>
              <a:gd name="connsiteY0" fmla="*/ 87764 h 272416"/>
              <a:gd name="connsiteX1" fmla="*/ 439961 w 441744"/>
              <a:gd name="connsiteY1" fmla="*/ 2946 h 272416"/>
              <a:gd name="connsiteX2" fmla="*/ 316916 w 441744"/>
              <a:gd name="connsiteY2" fmla="*/ 202063 h 272416"/>
              <a:gd name="connsiteX3" fmla="*/ 183565 w 441744"/>
              <a:gd name="connsiteY3" fmla="*/ 256832 h 272416"/>
              <a:gd name="connsiteX4" fmla="*/ 50216 w 441744"/>
              <a:gd name="connsiteY4" fmla="*/ 271121 h 272416"/>
              <a:gd name="connsiteX5" fmla="*/ 209 w 441744"/>
              <a:gd name="connsiteY5" fmla="*/ 230639 h 272416"/>
              <a:gd name="connsiteX6" fmla="*/ 35928 w 441744"/>
              <a:gd name="connsiteY6" fmla="*/ 175870 h 272416"/>
              <a:gd name="connsiteX7" fmla="*/ 119271 w 441744"/>
              <a:gd name="connsiteY7" fmla="*/ 135389 h 272416"/>
              <a:gd name="connsiteX8" fmla="*/ 154990 w 441744"/>
              <a:gd name="connsiteY8" fmla="*/ 137770 h 272416"/>
              <a:gd name="connsiteX9" fmla="*/ 131177 w 441744"/>
              <a:gd name="connsiteY9" fmla="*/ 161582 h 272416"/>
              <a:gd name="connsiteX10" fmla="*/ 76409 w 441744"/>
              <a:gd name="connsiteY10" fmla="*/ 194920 h 272416"/>
              <a:gd name="connsiteX11" fmla="*/ 128796 w 441744"/>
              <a:gd name="connsiteY11" fmla="*/ 204445 h 272416"/>
              <a:gd name="connsiteX12" fmla="*/ 262146 w 441744"/>
              <a:gd name="connsiteY12" fmla="*/ 154439 h 272416"/>
              <a:gd name="connsiteX13" fmla="*/ 381209 w 441744"/>
              <a:gd name="connsiteY13" fmla="*/ 87764 h 272416"/>
              <a:gd name="connsiteX0" fmla="*/ 381209 w 382517"/>
              <a:gd name="connsiteY0" fmla="*/ 0 h 184652"/>
              <a:gd name="connsiteX1" fmla="*/ 316916 w 382517"/>
              <a:gd name="connsiteY1" fmla="*/ 114299 h 184652"/>
              <a:gd name="connsiteX2" fmla="*/ 183565 w 382517"/>
              <a:gd name="connsiteY2" fmla="*/ 169068 h 184652"/>
              <a:gd name="connsiteX3" fmla="*/ 50216 w 382517"/>
              <a:gd name="connsiteY3" fmla="*/ 183357 h 184652"/>
              <a:gd name="connsiteX4" fmla="*/ 209 w 382517"/>
              <a:gd name="connsiteY4" fmla="*/ 142875 h 184652"/>
              <a:gd name="connsiteX5" fmla="*/ 35928 w 382517"/>
              <a:gd name="connsiteY5" fmla="*/ 88106 h 184652"/>
              <a:gd name="connsiteX6" fmla="*/ 119271 w 382517"/>
              <a:gd name="connsiteY6" fmla="*/ 47625 h 184652"/>
              <a:gd name="connsiteX7" fmla="*/ 154990 w 382517"/>
              <a:gd name="connsiteY7" fmla="*/ 50006 h 184652"/>
              <a:gd name="connsiteX8" fmla="*/ 131177 w 382517"/>
              <a:gd name="connsiteY8" fmla="*/ 73818 h 184652"/>
              <a:gd name="connsiteX9" fmla="*/ 76409 w 382517"/>
              <a:gd name="connsiteY9" fmla="*/ 107156 h 184652"/>
              <a:gd name="connsiteX10" fmla="*/ 128796 w 382517"/>
              <a:gd name="connsiteY10" fmla="*/ 116681 h 184652"/>
              <a:gd name="connsiteX11" fmla="*/ 262146 w 382517"/>
              <a:gd name="connsiteY11" fmla="*/ 66675 h 184652"/>
              <a:gd name="connsiteX12" fmla="*/ 381209 w 382517"/>
              <a:gd name="connsiteY12" fmla="*/ 0 h 184652"/>
              <a:gd name="connsiteX0" fmla="*/ 262146 w 319651"/>
              <a:gd name="connsiteY0" fmla="*/ 22242 h 140219"/>
              <a:gd name="connsiteX1" fmla="*/ 316916 w 319651"/>
              <a:gd name="connsiteY1" fmla="*/ 69866 h 140219"/>
              <a:gd name="connsiteX2" fmla="*/ 183565 w 319651"/>
              <a:gd name="connsiteY2" fmla="*/ 124635 h 140219"/>
              <a:gd name="connsiteX3" fmla="*/ 50216 w 319651"/>
              <a:gd name="connsiteY3" fmla="*/ 138924 h 140219"/>
              <a:gd name="connsiteX4" fmla="*/ 209 w 319651"/>
              <a:gd name="connsiteY4" fmla="*/ 98442 h 140219"/>
              <a:gd name="connsiteX5" fmla="*/ 35928 w 319651"/>
              <a:gd name="connsiteY5" fmla="*/ 43673 h 140219"/>
              <a:gd name="connsiteX6" fmla="*/ 119271 w 319651"/>
              <a:gd name="connsiteY6" fmla="*/ 3192 h 140219"/>
              <a:gd name="connsiteX7" fmla="*/ 154990 w 319651"/>
              <a:gd name="connsiteY7" fmla="*/ 5573 h 140219"/>
              <a:gd name="connsiteX8" fmla="*/ 131177 w 319651"/>
              <a:gd name="connsiteY8" fmla="*/ 29385 h 140219"/>
              <a:gd name="connsiteX9" fmla="*/ 76409 w 319651"/>
              <a:gd name="connsiteY9" fmla="*/ 62723 h 140219"/>
              <a:gd name="connsiteX10" fmla="*/ 128796 w 319651"/>
              <a:gd name="connsiteY10" fmla="*/ 72248 h 140219"/>
              <a:gd name="connsiteX11" fmla="*/ 262146 w 319651"/>
              <a:gd name="connsiteY11" fmla="*/ 22242 h 140219"/>
              <a:gd name="connsiteX0" fmla="*/ 262146 w 263196"/>
              <a:gd name="connsiteY0" fmla="*/ 22242 h 141482"/>
              <a:gd name="connsiteX1" fmla="*/ 183565 w 263196"/>
              <a:gd name="connsiteY1" fmla="*/ 124635 h 141482"/>
              <a:gd name="connsiteX2" fmla="*/ 50216 w 263196"/>
              <a:gd name="connsiteY2" fmla="*/ 138924 h 141482"/>
              <a:gd name="connsiteX3" fmla="*/ 209 w 263196"/>
              <a:gd name="connsiteY3" fmla="*/ 98442 h 141482"/>
              <a:gd name="connsiteX4" fmla="*/ 35928 w 263196"/>
              <a:gd name="connsiteY4" fmla="*/ 43673 h 141482"/>
              <a:gd name="connsiteX5" fmla="*/ 119271 w 263196"/>
              <a:gd name="connsiteY5" fmla="*/ 3192 h 141482"/>
              <a:gd name="connsiteX6" fmla="*/ 154990 w 263196"/>
              <a:gd name="connsiteY6" fmla="*/ 5573 h 141482"/>
              <a:gd name="connsiteX7" fmla="*/ 131177 w 263196"/>
              <a:gd name="connsiteY7" fmla="*/ 29385 h 141482"/>
              <a:gd name="connsiteX8" fmla="*/ 76409 w 263196"/>
              <a:gd name="connsiteY8" fmla="*/ 62723 h 141482"/>
              <a:gd name="connsiteX9" fmla="*/ 128796 w 263196"/>
              <a:gd name="connsiteY9" fmla="*/ 72248 h 141482"/>
              <a:gd name="connsiteX10" fmla="*/ 262146 w 263196"/>
              <a:gd name="connsiteY10" fmla="*/ 22242 h 141482"/>
              <a:gd name="connsiteX0" fmla="*/ 128796 w 185725"/>
              <a:gd name="connsiteY0" fmla="*/ 72248 h 140181"/>
              <a:gd name="connsiteX1" fmla="*/ 183565 w 185725"/>
              <a:gd name="connsiteY1" fmla="*/ 124635 h 140181"/>
              <a:gd name="connsiteX2" fmla="*/ 50216 w 185725"/>
              <a:gd name="connsiteY2" fmla="*/ 138924 h 140181"/>
              <a:gd name="connsiteX3" fmla="*/ 209 w 185725"/>
              <a:gd name="connsiteY3" fmla="*/ 98442 h 140181"/>
              <a:gd name="connsiteX4" fmla="*/ 35928 w 185725"/>
              <a:gd name="connsiteY4" fmla="*/ 43673 h 140181"/>
              <a:gd name="connsiteX5" fmla="*/ 119271 w 185725"/>
              <a:gd name="connsiteY5" fmla="*/ 3192 h 140181"/>
              <a:gd name="connsiteX6" fmla="*/ 154990 w 185725"/>
              <a:gd name="connsiteY6" fmla="*/ 5573 h 140181"/>
              <a:gd name="connsiteX7" fmla="*/ 131177 w 185725"/>
              <a:gd name="connsiteY7" fmla="*/ 29385 h 140181"/>
              <a:gd name="connsiteX8" fmla="*/ 76409 w 185725"/>
              <a:gd name="connsiteY8" fmla="*/ 62723 h 140181"/>
              <a:gd name="connsiteX9" fmla="*/ 128796 w 185725"/>
              <a:gd name="connsiteY9" fmla="*/ 72248 h 140181"/>
              <a:gd name="connsiteX0" fmla="*/ 128796 w 155195"/>
              <a:gd name="connsiteY0" fmla="*/ 72248 h 139366"/>
              <a:gd name="connsiteX1" fmla="*/ 50216 w 155195"/>
              <a:gd name="connsiteY1" fmla="*/ 138924 h 139366"/>
              <a:gd name="connsiteX2" fmla="*/ 209 w 155195"/>
              <a:gd name="connsiteY2" fmla="*/ 98442 h 139366"/>
              <a:gd name="connsiteX3" fmla="*/ 35928 w 155195"/>
              <a:gd name="connsiteY3" fmla="*/ 43673 h 139366"/>
              <a:gd name="connsiteX4" fmla="*/ 119271 w 155195"/>
              <a:gd name="connsiteY4" fmla="*/ 3192 h 139366"/>
              <a:gd name="connsiteX5" fmla="*/ 154990 w 155195"/>
              <a:gd name="connsiteY5" fmla="*/ 5573 h 139366"/>
              <a:gd name="connsiteX6" fmla="*/ 131177 w 155195"/>
              <a:gd name="connsiteY6" fmla="*/ 29385 h 139366"/>
              <a:gd name="connsiteX7" fmla="*/ 76409 w 155195"/>
              <a:gd name="connsiteY7" fmla="*/ 62723 h 139366"/>
              <a:gd name="connsiteX8" fmla="*/ 128796 w 155195"/>
              <a:gd name="connsiteY8" fmla="*/ 72248 h 139366"/>
              <a:gd name="connsiteX0" fmla="*/ 76409 w 155195"/>
              <a:gd name="connsiteY0" fmla="*/ 62723 h 139682"/>
              <a:gd name="connsiteX1" fmla="*/ 50216 w 155195"/>
              <a:gd name="connsiteY1" fmla="*/ 138924 h 139682"/>
              <a:gd name="connsiteX2" fmla="*/ 209 w 155195"/>
              <a:gd name="connsiteY2" fmla="*/ 98442 h 139682"/>
              <a:gd name="connsiteX3" fmla="*/ 35928 w 155195"/>
              <a:gd name="connsiteY3" fmla="*/ 43673 h 139682"/>
              <a:gd name="connsiteX4" fmla="*/ 119271 w 155195"/>
              <a:gd name="connsiteY4" fmla="*/ 3192 h 139682"/>
              <a:gd name="connsiteX5" fmla="*/ 154990 w 155195"/>
              <a:gd name="connsiteY5" fmla="*/ 5573 h 139682"/>
              <a:gd name="connsiteX6" fmla="*/ 131177 w 155195"/>
              <a:gd name="connsiteY6" fmla="*/ 29385 h 139682"/>
              <a:gd name="connsiteX7" fmla="*/ 76409 w 155195"/>
              <a:gd name="connsiteY7" fmla="*/ 62723 h 139682"/>
              <a:gd name="connsiteX0" fmla="*/ 76213 w 154999"/>
              <a:gd name="connsiteY0" fmla="*/ 62723 h 119083"/>
              <a:gd name="connsiteX1" fmla="*/ 32230 w 154999"/>
              <a:gd name="connsiteY1" fmla="*/ 117576 h 119083"/>
              <a:gd name="connsiteX2" fmla="*/ 13 w 154999"/>
              <a:gd name="connsiteY2" fmla="*/ 98442 h 119083"/>
              <a:gd name="connsiteX3" fmla="*/ 35732 w 154999"/>
              <a:gd name="connsiteY3" fmla="*/ 43673 h 119083"/>
              <a:gd name="connsiteX4" fmla="*/ 119075 w 154999"/>
              <a:gd name="connsiteY4" fmla="*/ 3192 h 119083"/>
              <a:gd name="connsiteX5" fmla="*/ 154794 w 154999"/>
              <a:gd name="connsiteY5" fmla="*/ 5573 h 119083"/>
              <a:gd name="connsiteX6" fmla="*/ 130981 w 154999"/>
              <a:gd name="connsiteY6" fmla="*/ 29385 h 119083"/>
              <a:gd name="connsiteX7" fmla="*/ 76213 w 154999"/>
              <a:gd name="connsiteY7" fmla="*/ 62723 h 119083"/>
              <a:gd name="connsiteX0" fmla="*/ 76215 w 155001"/>
              <a:gd name="connsiteY0" fmla="*/ 62723 h 122431"/>
              <a:gd name="connsiteX1" fmla="*/ 39348 w 155001"/>
              <a:gd name="connsiteY1" fmla="*/ 121134 h 122431"/>
              <a:gd name="connsiteX2" fmla="*/ 15 w 155001"/>
              <a:gd name="connsiteY2" fmla="*/ 98442 h 122431"/>
              <a:gd name="connsiteX3" fmla="*/ 35734 w 155001"/>
              <a:gd name="connsiteY3" fmla="*/ 43673 h 122431"/>
              <a:gd name="connsiteX4" fmla="*/ 119077 w 155001"/>
              <a:gd name="connsiteY4" fmla="*/ 3192 h 122431"/>
              <a:gd name="connsiteX5" fmla="*/ 154796 w 155001"/>
              <a:gd name="connsiteY5" fmla="*/ 5573 h 122431"/>
              <a:gd name="connsiteX6" fmla="*/ 130983 w 155001"/>
              <a:gd name="connsiteY6" fmla="*/ 29385 h 122431"/>
              <a:gd name="connsiteX7" fmla="*/ 76215 w 155001"/>
              <a:gd name="connsiteY7" fmla="*/ 62723 h 122431"/>
              <a:gd name="connsiteX0" fmla="*/ 76215 w 155001"/>
              <a:gd name="connsiteY0" fmla="*/ 62723 h 121566"/>
              <a:gd name="connsiteX1" fmla="*/ 94645 w 155001"/>
              <a:gd name="connsiteY1" fmla="*/ 80671 h 121566"/>
              <a:gd name="connsiteX2" fmla="*/ 39348 w 155001"/>
              <a:gd name="connsiteY2" fmla="*/ 121134 h 121566"/>
              <a:gd name="connsiteX3" fmla="*/ 15 w 155001"/>
              <a:gd name="connsiteY3" fmla="*/ 98442 h 121566"/>
              <a:gd name="connsiteX4" fmla="*/ 35734 w 155001"/>
              <a:gd name="connsiteY4" fmla="*/ 43673 h 121566"/>
              <a:gd name="connsiteX5" fmla="*/ 119077 w 155001"/>
              <a:gd name="connsiteY5" fmla="*/ 3192 h 121566"/>
              <a:gd name="connsiteX6" fmla="*/ 154796 w 155001"/>
              <a:gd name="connsiteY6" fmla="*/ 5573 h 121566"/>
              <a:gd name="connsiteX7" fmla="*/ 130983 w 155001"/>
              <a:gd name="connsiteY7" fmla="*/ 29385 h 121566"/>
              <a:gd name="connsiteX8" fmla="*/ 76215 w 155001"/>
              <a:gd name="connsiteY8" fmla="*/ 62723 h 121566"/>
              <a:gd name="connsiteX0" fmla="*/ 76215 w 155001"/>
              <a:gd name="connsiteY0" fmla="*/ 62723 h 128590"/>
              <a:gd name="connsiteX1" fmla="*/ 94645 w 155001"/>
              <a:gd name="connsiteY1" fmla="*/ 80671 h 128590"/>
              <a:gd name="connsiteX2" fmla="*/ 39348 w 155001"/>
              <a:gd name="connsiteY2" fmla="*/ 128278 h 128590"/>
              <a:gd name="connsiteX3" fmla="*/ 15 w 155001"/>
              <a:gd name="connsiteY3" fmla="*/ 98442 h 128590"/>
              <a:gd name="connsiteX4" fmla="*/ 35734 w 155001"/>
              <a:gd name="connsiteY4" fmla="*/ 43673 h 128590"/>
              <a:gd name="connsiteX5" fmla="*/ 119077 w 155001"/>
              <a:gd name="connsiteY5" fmla="*/ 3192 h 128590"/>
              <a:gd name="connsiteX6" fmla="*/ 154796 w 155001"/>
              <a:gd name="connsiteY6" fmla="*/ 5573 h 128590"/>
              <a:gd name="connsiteX7" fmla="*/ 130983 w 155001"/>
              <a:gd name="connsiteY7" fmla="*/ 29385 h 128590"/>
              <a:gd name="connsiteX8" fmla="*/ 76215 w 155001"/>
              <a:gd name="connsiteY8" fmla="*/ 62723 h 128590"/>
              <a:gd name="connsiteX0" fmla="*/ 85740 w 154981"/>
              <a:gd name="connsiteY0" fmla="*/ 60341 h 128590"/>
              <a:gd name="connsiteX1" fmla="*/ 94645 w 154981"/>
              <a:gd name="connsiteY1" fmla="*/ 80671 h 128590"/>
              <a:gd name="connsiteX2" fmla="*/ 39348 w 154981"/>
              <a:gd name="connsiteY2" fmla="*/ 128278 h 128590"/>
              <a:gd name="connsiteX3" fmla="*/ 15 w 154981"/>
              <a:gd name="connsiteY3" fmla="*/ 98442 h 128590"/>
              <a:gd name="connsiteX4" fmla="*/ 35734 w 154981"/>
              <a:gd name="connsiteY4" fmla="*/ 43673 h 128590"/>
              <a:gd name="connsiteX5" fmla="*/ 119077 w 154981"/>
              <a:gd name="connsiteY5" fmla="*/ 3192 h 128590"/>
              <a:gd name="connsiteX6" fmla="*/ 154796 w 154981"/>
              <a:gd name="connsiteY6" fmla="*/ 5573 h 128590"/>
              <a:gd name="connsiteX7" fmla="*/ 130983 w 154981"/>
              <a:gd name="connsiteY7" fmla="*/ 29385 h 128590"/>
              <a:gd name="connsiteX8" fmla="*/ 85740 w 154981"/>
              <a:gd name="connsiteY8" fmla="*/ 60341 h 12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81" h="128590">
                <a:moveTo>
                  <a:pt x="85740" y="60341"/>
                </a:moveTo>
                <a:cubicBezTo>
                  <a:pt x="79684" y="68889"/>
                  <a:pt x="100790" y="70936"/>
                  <a:pt x="94645" y="80671"/>
                </a:cubicBezTo>
                <a:cubicBezTo>
                  <a:pt x="88501" y="90406"/>
                  <a:pt x="55120" y="125316"/>
                  <a:pt x="39348" y="128278"/>
                </a:cubicBezTo>
                <a:cubicBezTo>
                  <a:pt x="23576" y="131240"/>
                  <a:pt x="617" y="112543"/>
                  <a:pt x="15" y="98442"/>
                </a:cubicBezTo>
                <a:cubicBezTo>
                  <a:pt x="-587" y="84341"/>
                  <a:pt x="15890" y="59548"/>
                  <a:pt x="35734" y="43673"/>
                </a:cubicBezTo>
                <a:cubicBezTo>
                  <a:pt x="55578" y="27798"/>
                  <a:pt x="99233" y="9542"/>
                  <a:pt x="119077" y="3192"/>
                </a:cubicBezTo>
                <a:cubicBezTo>
                  <a:pt x="138921" y="-3158"/>
                  <a:pt x="152812" y="1208"/>
                  <a:pt x="154796" y="5573"/>
                </a:cubicBezTo>
                <a:cubicBezTo>
                  <a:pt x="156780" y="9938"/>
                  <a:pt x="142492" y="20257"/>
                  <a:pt x="130983" y="29385"/>
                </a:cubicBezTo>
                <a:cubicBezTo>
                  <a:pt x="119474" y="38513"/>
                  <a:pt x="91796" y="51793"/>
                  <a:pt x="85740" y="603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6" name="图片 25" descr="羽毛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>
            <a:fillRect/>
          </a:stretch>
        </p:blipFill>
        <p:spPr bwMode="auto">
          <a:xfrm rot="1350554">
            <a:off x="9313257" y="-293701"/>
            <a:ext cx="1239837" cy="39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763688" y="1034941"/>
            <a:ext cx="56166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大学生活即将结束，在此我要感谢所有教导我的老师和一齐成长的同学，他们在我的大学生涯给予了我很大的帮助，本论文能够顺利完成要特别感谢我的导师</a:t>
            </a:r>
            <a:r>
              <a:rPr lang="en-US" altLang="zh-CN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XXX</a:t>
            </a:r>
            <a:r>
              <a:rPr lang="zh-CN" altLang="en-US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老师，感谢各位的关心和帮助。</a:t>
            </a:r>
          </a:p>
          <a:p>
            <a:pPr algn="just">
              <a:lnSpc>
                <a:spcPts val="1800"/>
              </a:lnSpc>
            </a:pPr>
            <a:endParaRPr lang="zh-CN" altLang="en-US" sz="1400" dirty="0" smtClean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 algn="just">
              <a:lnSpc>
                <a:spcPts val="1800"/>
              </a:lnSpc>
            </a:pPr>
            <a:endParaRPr lang="zh-CN" altLang="en-US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2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444 -0.12379 C -0.69391 -0.11662 -0.69339 -0.10921 -0.69878 -0.09625 C -0.70416 -0.08328 -0.72273 -0.05342 -0.72673 -0.04532 " pathEditMode="fixed" rAng="0" ptsTypes="aaA">
                                      <p:cBhvr>
                                        <p:cTn id="1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39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673 -0.04532 C -0.71215 -0.0606 -0.69739 -0.07588 -0.68541 -0.08653 C -0.67343 -0.09717 -0.67742 -0.10597 -0.65468 -0.10991 C -0.63194 -0.11384 -0.57395 -0.10805 -0.54878 -0.10991 C -0.5236 -0.11176 -0.50954 -0.1194 -0.50312 -0.12171 " pathEditMode="fixed" ptsTypes="aaaaA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065 -0.12217 C -0.5927 -0.09116 -0.61457 -0.06014 -0.6368 -0.02426 C -0.65902 0.01162 -0.68975 0.06972 -0.7045 0.09334 C -0.71926 0.11695 -0.71909 0.11278 -0.72516 0.11695 C -0.73124 0.12111 -0.73593 0.1188 -0.74131 0.11903 C -0.74669 0.11926 -0.75867 0.11926 -0.75746 0.11903 " pathEditMode="fixed" rAng="0" ptsTypes="aaaaaA">
                                      <p:cBhvr>
                                        <p:cTn id="2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22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746 0.11903 C -0.76128 0.11417 -0.76493 0.10931 -0.76475 0.10144 C -0.76458 0.09357 -0.76007 0.08014 -0.7559 0.07204 C -0.75173 0.06394 -0.74461 0.05769 -0.73975 0.05236 C -0.73489 0.04704 -0.73177 0.04959 -0.72656 0.04056 " pathEditMode="fixed" ptsTypes="aaaaA">
                                      <p:cBhvr>
                                        <p:cTn id="2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655 0.04055 C -0.72169 0.03592 -0.71683 0.03129 -0.71249 0.03315 C -0.70815 0.035 -0.70225 0.04125 -0.70051 0.05213 C -0.69877 0.06301 -0.70155 0.09102 -0.70155 0.09842 " pathEditMode="fixed" ptsTypes="aaaA">
                                      <p:cBhvr>
                                        <p:cTn id="3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155 0.09842 C -0.69964 0.1012 -0.69756 0.10398 -0.68853 0.09704 C -0.6795 0.09009 -0.66006 0.06995 -0.64721 0.0563 C -0.63436 0.04264 -0.62308 0.03014 -0.61127 0.0144 C -0.59947 -0.00134 -0.58731 -0.02195 -0.57655 -0.03792 C -0.56579 -0.05389 -0.55207 -0.07472 -0.54721 -0.08144 " pathEditMode="fixed" ptsTypes="aaaaaA">
                                      <p:cBhvr>
                                        <p:cTn id="3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409 -0.08143 C -0.55971 -0.05898 -0.57534 -0.03629 -0.58766 -0.01754 C -0.59999 0.00121 -0.60832 0.01602 -0.61805 0.03176 C -0.62777 0.0475 -0.6401 0.06533 -0.64635 0.07667 C -0.6526 0.08801 -0.65607 0.09704 -0.65607 0.09982 " pathEditMode="fixed" rAng="0" ptsTypes="aaaaA">
                                      <p:cBhvr>
                                        <p:cTn id="4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91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3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607 0.09981 C -0.64878 0.09078 -0.64149 0.08176 -0.63645 0.07528 C -0.63142 0.06879 -0.62951 0.06509 -0.62569 0.06069 C -0.62187 0.05629 -0.6184 0.05375 -0.61371 0.04912 C -0.60902 0.04449 -0.6019 0.03708 -0.59739 0.03315 C -0.59288 0.02921 -0.5894 0.02759 -0.58645 0.02597 C -0.5835 0.02435 -0.5809 0.02319 -0.58003 0.02296 " pathEditMode="fixed" ptsTypes="aaaaaaA">
                                      <p:cBhvr>
                                        <p:cTn id="4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003 0.02296 C -0.5769 0.02366 -0.57378 0.02435 -0.57447 0.02736 C -0.57517 0.03037 -0.58072 0.035 -0.58437 0.04055 C -0.58801 0.04611 -0.59183 0.05467 -0.59635 0.06069 C -0.60086 0.06671 -0.60833 0.07065 -0.61145 0.07666 C -0.61458 0.08268 -0.61423 0.09449 -0.61475 0.09703 " pathEditMode="fixed" ptsTypes="aaaaaA">
                                      <p:cBhvr>
                                        <p:cTn id="55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475 0.09704 C -0.6111 0.09959 -0.60728 0.10237 -0.60173 0.10005 C -0.59617 0.09774 -0.58697 0.08663 -0.58107 0.08246 C -0.57517 0.07829 -0.57187 0.07783 -0.56579 0.07528 C -0.55971 0.07274 -0.54947 0.0695 -0.54409 0.06672 C -0.53871 0.06394 -0.53784 0.06163 -0.53315 0.05792 C -0.52846 0.05422 -0.52013 0.05052 -0.51579 0.04496 C -0.51145 0.0394 -0.50746 0.02899 -0.50711 0.02459 C -0.50676 0.02019 -0.51319 0.01973 -0.51371 0.0188 " pathEditMode="fixed" ptsTypes="aaaaaaaaA">
                                      <p:cBhvr>
                                        <p:cTn id="6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71 0.0188 C -0.51753 0.02019 -0.52135 0.02158 -0.52551 0.02459 C -0.52968 0.0276 -0.53385 0.03153 -0.53871 0.03755 C -0.54357 0.04357 -0.55138 0.05353 -0.55485 0.06093 C -0.55833 0.06834 -0.55867 0.07667 -0.55937 0.08246 C -0.56006 0.08825 -0.5611 0.09265 -0.55937 0.09565 C -0.55763 0.09866 -0.55155 0.09959 -0.54843 0.10005 C -0.5453 0.10052 -0.54235 0.09936 -0.54079 0.09843 " pathEditMode="fixed" ptsTypes="aaaaaaaA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80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079 0.09843 C -0.53297 0.09565 -0.52516 0.09287 -0.51735 0.08732 C -0.50954 0.08176 -0.52099 0.09033 -0.49408 0.0651 C -0.46718 0.03986 -0.38488 -0.04162 -0.35572 -0.06384 C -0.32655 -0.08606 -0.3236 -0.06939 -0.31908 -0.06824 C -0.31457 -0.06708 -0.32759 -0.05875 -0.32898 -0.05713 " pathEditMode="fixed" rAng="0" ptsTypes="aaaaaA">
                                      <p:cBhvr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98 -0.05713 C -0.33298 -0.05574 -0.3368 -0.05435 -0.33871 -0.05203 C -0.34062 -0.04972 -0.34148 -0.04463 -0.34096 -0.04347 C -0.34044 -0.04231 -0.3368 -0.0444 -0.33575 -0.04463 " pathEditMode="fixed" rAng="0" ptsTypes="aaaa">
                                      <p:cBhvr>
                                        <p:cTn id="7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7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150"/>
                            </p:stCondLst>
                            <p:childTnLst>
                              <p:par>
                                <p:cTn id="8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75 -0.04463 C -0.33246 -0.0444 -0.32898 -0.04393 -0.32464 -0.04555 C -0.3203 -0.04717 -0.31405 -0.05134 -0.31006 -0.05412 C -0.30607 -0.0569 -0.30329 -0.05921 -0.30086 -0.06245 C -0.29843 -0.06569 -0.29617 -0.07171 -0.2953 -0.07426 C -0.29443 -0.0768 -0.29565 -0.07727 -0.29565 -0.07796 " pathEditMode="fixed" rAng="0" ptsTypes="aaaaaA">
                                      <p:cBhvr>
                                        <p:cTn id="8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-16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5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65 -0.07796 C -0.29687 -0.08073 -0.29808 -0.08328 -0.30086 -0.0849 C -0.30364 -0.08652 -0.3019 -0.08907 -0.31197 -0.08814 C -0.32204 -0.08722 -0.3467 -0.08467 -0.36163 -0.08004 C -0.37656 -0.07541 -0.39322 -0.06685 -0.40208 -0.06013 C -0.41093 -0.05342 -0.41267 -0.04323 -0.41475 -0.03999 " pathEditMode="fixed" ptsTypes="aaaaaA">
                                      <p:cBhvr>
                                        <p:cTn id="8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45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75 -0.04 C -0.41545 -0.0349 -0.41614 -0.02981 -0.41406 -0.02634 C -0.41197 -0.02287 -0.40868 -0.02102 -0.40225 -0.01847 C -0.39583 -0.01592 -0.38559 -0.01291 -0.37569 -0.01152 C -0.36579 -0.01014 -0.3434 -0.01083 -0.3427 -0.00967 C -0.34201 -0.00852 -0.36041 -0.00689 -0.37135 -0.00481 C -0.38229 -0.00273 -0.39635 -0.00111 -0.40816 0.00306 C -0.41996 0.00723 -0.43263 0.01486 -0.44201 0.02088 C -0.45138 0.0269 -0.45833 0.03107 -0.46475 0.0394 C -0.47118 0.04773 -0.47847 0.06394 -0.4809 0.07088 C -0.48333 0.07783 -0.47968 0.07968 -0.47951 0.08153 " pathEditMode="fixed" ptsTypes="aaaaaaaaaaA">
                                      <p:cBhvr>
                                        <p:cTn id="9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65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95 0.08153 C -0.47812 0.08477 -0.47464 0.09658 -0.47082 0.10051 C -0.467 0.10445 -0.46249 0.10422 -0.45624 0.1056 C -0.44999 0.10699 -0.44079 0.10884 -0.43367 0.10838 C -0.42655 0.10792 -0.42169 0.10792 -0.41301 0.10306 C -0.40433 0.0982 -0.38853 0.08477 -0.38159 0.07945 C -0.37464 0.07412 -0.37829 0.07736 -0.37082 0.07042 C -0.36336 0.06347 -0.34357 0.04403 -0.33645 0.03709 " pathEditMode="fixed" rAng="0" ptsTypes="aaaaaaaa">
                                      <p:cBhvr>
                                        <p:cTn id="10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90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850"/>
                            </p:stCondLst>
                            <p:childTnLst>
                              <p:par>
                                <p:cTn id="10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437 0.03847 C -0.33437 0.03871 -0.34964 0.06324 -0.36475 0.08801 " pathEditMode="fixed" rAng="0" ptsTypes="aA">
                                      <p:cBhvr>
                                        <p:cTn id="10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250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950"/>
                            </p:stCondLst>
                            <p:childTnLst>
                              <p:par>
                                <p:cTn id="1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75 0.08801 C -0.35833 0.07968 -0.3519 0.07157 -0.34513 0.0644 C -0.33836 0.05722 -0.32864 0.04843 -0.32361 0.04472 C -0.31857 0.04102 -0.31683 0.04218 -0.31475 0.04218 " pathEditMode="fixed" ptsTypes="aaaA">
                                      <p:cBhvr>
                                        <p:cTn id="11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5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27 0.04287 C -0.31562 0.04634 -0.31579 0.05005 -0.31926 0.05607 C -0.32273 0.06209 -0.33332 0.07366 -0.33593 0.07945 C -0.33853 0.08523 -0.33541 0.08963 -0.33489 0.09125 " pathEditMode="fixed" rAng="0" ptsTypes="aaaA">
                                      <p:cBhvr>
                                        <p:cTn id="11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240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150"/>
                            </p:stCondLst>
                            <p:childTnLst>
                              <p:par>
                                <p:cTn id="1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488 0.09126 C -0.33176 0.09265 -0.32846 0.09404 -0.32412 0.09126 C -0.31978 0.08848 -0.31544 0.08131 -0.3085 0.07413 C -0.30155 0.06695 -0.28853 0.05376 -0.28193 0.04797 C -0.27534 0.04218 -0.27273 0.04056 -0.26926 0.0401 C -0.26579 0.03964 -0.26284 0.0445 -0.26145 0.04543 " pathEditMode="fixed" rAng="0" ptsTypes="aaaaaA">
                                      <p:cBhvr>
                                        <p:cTn id="1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-250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250"/>
                            </p:stCondLst>
                            <p:childTnLst>
                              <p:par>
                                <p:cTn id="1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145 0.04542 C -0.2651 0.04403 -0.26857 0.04264 -0.27222 0.04403 C -0.27586 0.04542 -0.27916 0.04959 -0.28298 0.05329 C -0.2868 0.057 -0.29253 0.06186 -0.29479 0.06625 C -0.29704 0.07065 -0.29652 0.07575 -0.2967 0.07945 C -0.29687 0.08315 -0.29583 0.08709 -0.29565 0.08848 " pathEditMode="fixed" ptsTypes="aaaaaA">
                                      <p:cBhvr>
                                        <p:cTn id="13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350"/>
                            </p:stCondLst>
                            <p:childTnLst>
                              <p:par>
                                <p:cTn id="1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66 0.08847 C -0.29218 0.0857 -0.28871 0.08292 -0.28489 0.07922 C -0.28107 0.07551 -0.27777 0.07412 -0.27222 0.06625 C -0.26666 0.05838 -0.25868 0.0438 -0.25156 0.03222 C -0.24444 0.02065 -0.23697 0.00676 -0.23003 -0.00319 C -0.22309 -0.01315 -0.21441 -0.02333 -0.21041 -0.02796 " pathEditMode="fixed" ptsTypes="aaaaaA">
                                      <p:cBhvr>
                                        <p:cTn id="13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45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28 -0.02796 C -0.20989 -0.02449 -0.21787 -0.01407 -0.22273 -0.00666 C -0.2276 0.00074 -0.2276 0.00121 -0.2368 0.01648 C -0.246 0.03176 -0.27291 0.0732 -0.27794 0.0857 C -0.28298 0.0982 -0.26874 0.09009 -0.26718 0.09102 " pathEditMode="fixed" rAng="0" ptsTypes="aaaaa">
                                      <p:cBhvr>
                                        <p:cTn id="14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630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750"/>
                            </p:stCondLst>
                            <p:childTnLst>
                              <p:par>
                                <p:cTn id="1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18 0.09102 C -0.25711 0.08755 -0.23801 0.09056 -0.20624 0.07042 C -0.17447 0.05028 -0.11926 0.00144 -0.07603 -0.03051 C -0.0328 -0.06245 0.02675 -0.10273 0.05366 -0.12171 " pathEditMode="fixed" rAng="0" ptsTypes="aaaa"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-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5816" y="3660850"/>
            <a:ext cx="1457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答辩人：</a:t>
            </a:r>
            <a:r>
              <a:rPr lang="en-US" altLang="zh-CN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0129" y="367335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指导老师：</a:t>
            </a:r>
            <a:r>
              <a:rPr lang="en-US" altLang="zh-CN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pic>
        <p:nvPicPr>
          <p:cNvPr id="3074" name="Picture 2" descr="E:\陈建\网上作图\PP制作\毕业论文\22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0997" y="996554"/>
            <a:ext cx="347019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11919" y="250872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65" charset="-122"/>
                <a:ea typeface="方正大黑简体" pitchFamily="65" charset="-122"/>
              </a:rPr>
              <a:t>感谢批评指正</a:t>
            </a:r>
            <a:endParaRPr lang="zh-CN" altLang="en-US" sz="4800" dirty="0">
              <a:solidFill>
                <a:schemeClr val="bg1"/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2534037" y="3183868"/>
            <a:ext cx="115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绪 论</a:t>
            </a:r>
            <a:endParaRPr lang="ko-KR" altLang="en-US" sz="2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00019" y="1828100"/>
            <a:ext cx="1224136" cy="1220781"/>
            <a:chOff x="1995963" y="1828100"/>
            <a:chExt cx="1224136" cy="12207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Oval 67"/>
            <p:cNvSpPr/>
            <p:nvPr/>
          </p:nvSpPr>
          <p:spPr bwMode="auto">
            <a:xfrm>
              <a:off x="1995963" y="1828100"/>
              <a:ext cx="1224136" cy="12207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sp>
          <p:nvSpPr>
            <p:cNvPr id="11" name="Freeform 50"/>
            <p:cNvSpPr>
              <a:spLocks noEditPoints="1"/>
            </p:cNvSpPr>
            <p:nvPr/>
          </p:nvSpPr>
          <p:spPr bwMode="auto">
            <a:xfrm>
              <a:off x="2330145" y="2120565"/>
              <a:ext cx="555771" cy="700011"/>
            </a:xfrm>
            <a:custGeom>
              <a:avLst/>
              <a:gdLst/>
              <a:ahLst/>
              <a:cxnLst>
                <a:cxn ang="0">
                  <a:pos x="187" y="135"/>
                </a:cxn>
                <a:cxn ang="0">
                  <a:pos x="44" y="135"/>
                </a:cxn>
                <a:cxn ang="0">
                  <a:pos x="44" y="156"/>
                </a:cxn>
                <a:cxn ang="0">
                  <a:pos x="187" y="156"/>
                </a:cxn>
                <a:cxn ang="0">
                  <a:pos x="187" y="135"/>
                </a:cxn>
                <a:cxn ang="0">
                  <a:pos x="187" y="95"/>
                </a:cxn>
                <a:cxn ang="0">
                  <a:pos x="44" y="95"/>
                </a:cxn>
                <a:cxn ang="0">
                  <a:pos x="44" y="115"/>
                </a:cxn>
                <a:cxn ang="0">
                  <a:pos x="187" y="115"/>
                </a:cxn>
                <a:cxn ang="0">
                  <a:pos x="187" y="95"/>
                </a:cxn>
                <a:cxn ang="0">
                  <a:pos x="187" y="54"/>
                </a:cxn>
                <a:cxn ang="0">
                  <a:pos x="44" y="54"/>
                </a:cxn>
                <a:cxn ang="0">
                  <a:pos x="44" y="75"/>
                </a:cxn>
                <a:cxn ang="0">
                  <a:pos x="187" y="75"/>
                </a:cxn>
                <a:cxn ang="0">
                  <a:pos x="187" y="54"/>
                </a:cxn>
                <a:cxn ang="0">
                  <a:pos x="44" y="196"/>
                </a:cxn>
                <a:cxn ang="0">
                  <a:pos x="116" y="196"/>
                </a:cxn>
                <a:cxn ang="0">
                  <a:pos x="116" y="176"/>
                </a:cxn>
                <a:cxn ang="0">
                  <a:pos x="44" y="176"/>
                </a:cxn>
                <a:cxn ang="0">
                  <a:pos x="44" y="196"/>
                </a:cxn>
                <a:cxn ang="0">
                  <a:pos x="233" y="29"/>
                </a:cxn>
                <a:cxn ang="0">
                  <a:pos x="233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29" y="301"/>
                </a:cxn>
                <a:cxn ang="0">
                  <a:pos x="29" y="330"/>
                </a:cxn>
                <a:cxn ang="0">
                  <a:pos x="262" y="330"/>
                </a:cxn>
                <a:cxn ang="0">
                  <a:pos x="262" y="29"/>
                </a:cxn>
                <a:cxn ang="0">
                  <a:pos x="233" y="29"/>
                </a:cxn>
                <a:cxn ang="0">
                  <a:pos x="15" y="286"/>
                </a:cxn>
                <a:cxn ang="0">
                  <a:pos x="15" y="16"/>
                </a:cxn>
                <a:cxn ang="0">
                  <a:pos x="216" y="16"/>
                </a:cxn>
                <a:cxn ang="0">
                  <a:pos x="216" y="216"/>
                </a:cxn>
                <a:cxn ang="0">
                  <a:pos x="148" y="216"/>
                </a:cxn>
                <a:cxn ang="0">
                  <a:pos x="148" y="286"/>
                </a:cxn>
                <a:cxn ang="0">
                  <a:pos x="15" y="286"/>
                </a:cxn>
                <a:cxn ang="0">
                  <a:pos x="245" y="315"/>
                </a:cxn>
                <a:cxn ang="0">
                  <a:pos x="44" y="315"/>
                </a:cxn>
                <a:cxn ang="0">
                  <a:pos x="44" y="301"/>
                </a:cxn>
                <a:cxn ang="0">
                  <a:pos x="155" y="301"/>
                </a:cxn>
                <a:cxn ang="0">
                  <a:pos x="233" y="225"/>
                </a:cxn>
                <a:cxn ang="0">
                  <a:pos x="233" y="45"/>
                </a:cxn>
                <a:cxn ang="0">
                  <a:pos x="245" y="45"/>
                </a:cxn>
                <a:cxn ang="0">
                  <a:pos x="245" y="315"/>
                </a:cxn>
              </a:cxnLst>
              <a:rect l="0" t="0" r="r" b="b"/>
              <a:pathLst>
                <a:path w="262" h="330">
                  <a:moveTo>
                    <a:pt x="187" y="135"/>
                  </a:moveTo>
                  <a:lnTo>
                    <a:pt x="44" y="135"/>
                  </a:lnTo>
                  <a:lnTo>
                    <a:pt x="44" y="156"/>
                  </a:lnTo>
                  <a:lnTo>
                    <a:pt x="187" y="156"/>
                  </a:lnTo>
                  <a:lnTo>
                    <a:pt x="187" y="135"/>
                  </a:lnTo>
                  <a:close/>
                  <a:moveTo>
                    <a:pt x="187" y="95"/>
                  </a:moveTo>
                  <a:lnTo>
                    <a:pt x="44" y="95"/>
                  </a:lnTo>
                  <a:lnTo>
                    <a:pt x="44" y="115"/>
                  </a:lnTo>
                  <a:lnTo>
                    <a:pt x="187" y="115"/>
                  </a:lnTo>
                  <a:lnTo>
                    <a:pt x="187" y="95"/>
                  </a:lnTo>
                  <a:close/>
                  <a:moveTo>
                    <a:pt x="187" y="54"/>
                  </a:moveTo>
                  <a:lnTo>
                    <a:pt x="44" y="54"/>
                  </a:lnTo>
                  <a:lnTo>
                    <a:pt x="44" y="75"/>
                  </a:lnTo>
                  <a:lnTo>
                    <a:pt x="187" y="75"/>
                  </a:lnTo>
                  <a:lnTo>
                    <a:pt x="187" y="54"/>
                  </a:lnTo>
                  <a:close/>
                  <a:moveTo>
                    <a:pt x="44" y="196"/>
                  </a:moveTo>
                  <a:lnTo>
                    <a:pt x="116" y="196"/>
                  </a:lnTo>
                  <a:lnTo>
                    <a:pt x="116" y="176"/>
                  </a:lnTo>
                  <a:lnTo>
                    <a:pt x="44" y="176"/>
                  </a:lnTo>
                  <a:lnTo>
                    <a:pt x="44" y="196"/>
                  </a:lnTo>
                  <a:close/>
                  <a:moveTo>
                    <a:pt x="233" y="29"/>
                  </a:moveTo>
                  <a:lnTo>
                    <a:pt x="233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29" y="301"/>
                  </a:lnTo>
                  <a:lnTo>
                    <a:pt x="29" y="330"/>
                  </a:lnTo>
                  <a:lnTo>
                    <a:pt x="262" y="330"/>
                  </a:lnTo>
                  <a:lnTo>
                    <a:pt x="262" y="29"/>
                  </a:lnTo>
                  <a:lnTo>
                    <a:pt x="233" y="29"/>
                  </a:lnTo>
                  <a:close/>
                  <a:moveTo>
                    <a:pt x="15" y="286"/>
                  </a:moveTo>
                  <a:lnTo>
                    <a:pt x="15" y="16"/>
                  </a:lnTo>
                  <a:lnTo>
                    <a:pt x="216" y="16"/>
                  </a:lnTo>
                  <a:lnTo>
                    <a:pt x="216" y="216"/>
                  </a:lnTo>
                  <a:lnTo>
                    <a:pt x="148" y="216"/>
                  </a:lnTo>
                  <a:lnTo>
                    <a:pt x="148" y="286"/>
                  </a:lnTo>
                  <a:lnTo>
                    <a:pt x="15" y="286"/>
                  </a:lnTo>
                  <a:close/>
                  <a:moveTo>
                    <a:pt x="245" y="315"/>
                  </a:moveTo>
                  <a:lnTo>
                    <a:pt x="44" y="315"/>
                  </a:lnTo>
                  <a:lnTo>
                    <a:pt x="44" y="301"/>
                  </a:lnTo>
                  <a:lnTo>
                    <a:pt x="155" y="301"/>
                  </a:lnTo>
                  <a:lnTo>
                    <a:pt x="233" y="225"/>
                  </a:lnTo>
                  <a:lnTo>
                    <a:pt x="233" y="45"/>
                  </a:lnTo>
                  <a:lnTo>
                    <a:pt x="245" y="45"/>
                  </a:lnTo>
                  <a:lnTo>
                    <a:pt x="245" y="315"/>
                  </a:lnTo>
                  <a:close/>
                </a:path>
              </a:pathLst>
            </a:custGeom>
            <a:solidFill>
              <a:srgbClr val="2A30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76979" y="1347614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选题背景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6979" y="1830609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研究意义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6979" y="2313604"/>
            <a:ext cx="203132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国内外相关研究综述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6979" y="2796599"/>
            <a:ext cx="203132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理论基础与文献综述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6979" y="3279596"/>
            <a:ext cx="1620957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主要贡献与创新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336284" y="1993995"/>
            <a:ext cx="923724" cy="508908"/>
            <a:chOff x="3832228" y="1993995"/>
            <a:chExt cx="923724" cy="508908"/>
          </a:xfrm>
        </p:grpSpPr>
        <p:cxnSp>
          <p:nvCxnSpPr>
            <p:cNvPr id="9" name="Straight Connector 108"/>
            <p:cNvCxnSpPr/>
            <p:nvPr/>
          </p:nvCxnSpPr>
          <p:spPr>
            <a:xfrm flipV="1">
              <a:off x="3832228" y="2034850"/>
              <a:ext cx="854436" cy="468053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45"/>
            <p:cNvSpPr/>
            <p:nvPr/>
          </p:nvSpPr>
          <p:spPr bwMode="auto">
            <a:xfrm>
              <a:off x="4674243" y="1993995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6284" y="2466330"/>
            <a:ext cx="923724" cy="81709"/>
            <a:chOff x="3832228" y="2466330"/>
            <a:chExt cx="923724" cy="81709"/>
          </a:xfrm>
        </p:grpSpPr>
        <p:cxnSp>
          <p:nvCxnSpPr>
            <p:cNvPr id="10" name="Straight Connector 109"/>
            <p:cNvCxnSpPr/>
            <p:nvPr/>
          </p:nvCxnSpPr>
          <p:spPr>
            <a:xfrm>
              <a:off x="3832228" y="2507185"/>
              <a:ext cx="854436" cy="6474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45"/>
            <p:cNvSpPr/>
            <p:nvPr/>
          </p:nvSpPr>
          <p:spPr bwMode="auto">
            <a:xfrm>
              <a:off x="4674243" y="2466330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336284" y="2510422"/>
            <a:ext cx="923724" cy="525949"/>
            <a:chOff x="3832228" y="2510422"/>
            <a:chExt cx="923724" cy="525949"/>
          </a:xfrm>
        </p:grpSpPr>
        <p:cxnSp>
          <p:nvCxnSpPr>
            <p:cNvPr id="8" name="Straight Connector 107"/>
            <p:cNvCxnSpPr/>
            <p:nvPr/>
          </p:nvCxnSpPr>
          <p:spPr>
            <a:xfrm>
              <a:off x="3832228" y="2510422"/>
              <a:ext cx="858888" cy="488921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45"/>
            <p:cNvSpPr/>
            <p:nvPr/>
          </p:nvSpPr>
          <p:spPr bwMode="auto">
            <a:xfrm>
              <a:off x="4674243" y="2954662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11175" y="2502902"/>
            <a:ext cx="948833" cy="1024285"/>
            <a:chOff x="3807119" y="2502902"/>
            <a:chExt cx="948833" cy="1024285"/>
          </a:xfrm>
        </p:grpSpPr>
        <p:cxnSp>
          <p:nvCxnSpPr>
            <p:cNvPr id="17" name="Straight Connector 107"/>
            <p:cNvCxnSpPr/>
            <p:nvPr/>
          </p:nvCxnSpPr>
          <p:spPr>
            <a:xfrm>
              <a:off x="3807119" y="2502902"/>
              <a:ext cx="879545" cy="1000814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45"/>
            <p:cNvSpPr/>
            <p:nvPr/>
          </p:nvSpPr>
          <p:spPr bwMode="auto">
            <a:xfrm>
              <a:off x="4674243" y="3445478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35296" y="1515088"/>
            <a:ext cx="1024712" cy="1061154"/>
            <a:chOff x="3731240" y="1515088"/>
            <a:chExt cx="1024712" cy="1061154"/>
          </a:xfrm>
        </p:grpSpPr>
        <p:sp>
          <p:nvSpPr>
            <p:cNvPr id="6" name="Oval 45"/>
            <p:cNvSpPr/>
            <p:nvPr/>
          </p:nvSpPr>
          <p:spPr bwMode="auto">
            <a:xfrm>
              <a:off x="4674243" y="1515088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cxnSp>
          <p:nvCxnSpPr>
            <p:cNvPr id="7" name="Straight Connector 7"/>
            <p:cNvCxnSpPr/>
            <p:nvPr/>
          </p:nvCxnSpPr>
          <p:spPr>
            <a:xfrm flipH="1">
              <a:off x="3811567" y="1566798"/>
              <a:ext cx="875097" cy="936104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45"/>
            <p:cNvSpPr/>
            <p:nvPr/>
          </p:nvSpPr>
          <p:spPr bwMode="auto">
            <a:xfrm>
              <a:off x="3731240" y="2459288"/>
              <a:ext cx="116954" cy="116954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41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00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6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10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900"/>
                            </p:stCondLst>
                            <p:childTnLst>
                              <p:par>
                                <p:cTn id="7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6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5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组合 32"/>
          <p:cNvGrpSpPr/>
          <p:nvPr/>
        </p:nvGrpSpPr>
        <p:grpSpPr>
          <a:xfrm>
            <a:off x="3268663" y="1400448"/>
            <a:ext cx="2527300" cy="2265362"/>
            <a:chOff x="3268663" y="1400448"/>
            <a:chExt cx="2527300" cy="2265362"/>
          </a:xfrm>
          <a:solidFill>
            <a:schemeClr val="bg2">
              <a:lumMod val="50000"/>
            </a:schemeClr>
          </a:solidFill>
        </p:grpSpPr>
        <p:sp>
          <p:nvSpPr>
            <p:cNvPr id="4" name="Isosceles Triangle 1"/>
            <p:cNvSpPr/>
            <p:nvPr/>
          </p:nvSpPr>
          <p:spPr>
            <a:xfrm>
              <a:off x="3995738" y="2121173"/>
              <a:ext cx="1152525" cy="9921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5" name="Oval 2"/>
            <p:cNvSpPr/>
            <p:nvPr/>
          </p:nvSpPr>
          <p:spPr>
            <a:xfrm>
              <a:off x="4067175" y="1400448"/>
              <a:ext cx="1009650" cy="1008062"/>
            </a:xfrm>
            <a:prstGeom prst="ellipse">
              <a:avLst/>
            </a:prstGeom>
            <a:grp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6" name="Oval 29"/>
            <p:cNvSpPr/>
            <p:nvPr/>
          </p:nvSpPr>
          <p:spPr>
            <a:xfrm>
              <a:off x="4787900" y="2657748"/>
              <a:ext cx="1008063" cy="1008062"/>
            </a:xfrm>
            <a:prstGeom prst="ellipse">
              <a:avLst/>
            </a:prstGeom>
            <a:grp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" name="Oval 31"/>
            <p:cNvSpPr/>
            <p:nvPr/>
          </p:nvSpPr>
          <p:spPr>
            <a:xfrm>
              <a:off x="3268663" y="2657748"/>
              <a:ext cx="1008062" cy="1008062"/>
            </a:xfrm>
            <a:prstGeom prst="ellipse">
              <a:avLst/>
            </a:prstGeom>
            <a:grp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52"/>
          <p:cNvSpPr>
            <a:spLocks noChangeArrowheads="1"/>
          </p:cNvSpPr>
          <p:nvPr/>
        </p:nvSpPr>
        <p:spPr bwMode="auto">
          <a:xfrm>
            <a:off x="6148388" y="1083860"/>
            <a:ext cx="1808162" cy="330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0" name="Rectangle 64"/>
          <p:cNvSpPr>
            <a:spLocks noChangeArrowheads="1"/>
          </p:cNvSpPr>
          <p:nvPr/>
        </p:nvSpPr>
        <p:spPr bwMode="auto">
          <a:xfrm>
            <a:off x="1187450" y="1126722"/>
            <a:ext cx="180816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1670052" y="142845"/>
            <a:ext cx="1598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选题背景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31" name="剪去同侧角的矩形 3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48834" y="175184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标题</a:t>
            </a:r>
            <a:endParaRPr lang="zh-CN" altLang="en-US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49528" y="29771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标题</a:t>
            </a:r>
            <a:endParaRPr lang="zh-CN" altLang="en-US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968765" y="29771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标题</a:t>
            </a:r>
            <a:endParaRPr lang="zh-CN" altLang="en-US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1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allAtOnce"/>
      <p:bldP spid="11" grpId="1" build="allAtOnce"/>
      <p:bldP spid="13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研究意义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778770" y="1288852"/>
            <a:ext cx="1788552" cy="2468165"/>
          </a:xfrm>
          <a:prstGeom prst="rect">
            <a:avLst/>
          </a:prstGeom>
          <a:solidFill>
            <a:schemeClr val="bg2">
              <a:lumMod val="50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4610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2699499" y="1288852"/>
            <a:ext cx="1787360" cy="246816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4610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629753" y="1288852"/>
            <a:ext cx="1787361" cy="2468165"/>
          </a:xfrm>
          <a:prstGeom prst="rect">
            <a:avLst/>
          </a:prstGeom>
          <a:solidFill>
            <a:schemeClr val="bg2">
              <a:lumMod val="50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4610"/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4" name="Rectangle 6"/>
          <p:cNvSpPr/>
          <p:nvPr/>
        </p:nvSpPr>
        <p:spPr>
          <a:xfrm>
            <a:off x="6577869" y="1288852"/>
            <a:ext cx="1788552" cy="246816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4610"/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25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02876" y="1307902"/>
            <a:ext cx="1740920" cy="17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975964" y="3168545"/>
            <a:ext cx="1369606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27" name="TextBox 57"/>
          <p:cNvSpPr txBox="1"/>
          <p:nvPr/>
        </p:nvSpPr>
        <p:spPr>
          <a:xfrm>
            <a:off x="2896194" y="3168545"/>
            <a:ext cx="1369606" cy="31547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点击添加标题</a:t>
            </a:r>
          </a:p>
        </p:txBody>
      </p:sp>
      <p:sp>
        <p:nvSpPr>
          <p:cNvPr id="28" name="TextBox 58"/>
          <p:cNvSpPr txBox="1">
            <a:spLocks noChangeArrowheads="1"/>
          </p:cNvSpPr>
          <p:nvPr/>
        </p:nvSpPr>
        <p:spPr bwMode="auto">
          <a:xfrm>
            <a:off x="4835058" y="3168545"/>
            <a:ext cx="1369606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29" name="TextBox 59"/>
          <p:cNvSpPr txBox="1"/>
          <p:nvPr/>
        </p:nvSpPr>
        <p:spPr>
          <a:xfrm>
            <a:off x="6808883" y="3168545"/>
            <a:ext cx="1369606" cy="31547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点击添加标题</a:t>
            </a:r>
          </a:p>
        </p:txBody>
      </p:sp>
      <p:sp>
        <p:nvSpPr>
          <p:cNvPr id="30" name="TextBox 63"/>
          <p:cNvSpPr txBox="1"/>
          <p:nvPr/>
        </p:nvSpPr>
        <p:spPr>
          <a:xfrm>
            <a:off x="1215550" y="3442291"/>
            <a:ext cx="856645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800" dirty="0" smtClean="0">
                <a:solidFill>
                  <a:schemeClr val="bg1"/>
                </a:solidFill>
                <a:latin typeface="PT Sans" panose="020B0503020203020204" pitchFamily="34" charset="0"/>
              </a:rPr>
              <a:t>点击添加小标题</a:t>
            </a:r>
            <a:endParaRPr lang="id-ID" sz="8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31" name="TextBox 64"/>
          <p:cNvSpPr txBox="1"/>
          <p:nvPr/>
        </p:nvSpPr>
        <p:spPr>
          <a:xfrm>
            <a:off x="3160689" y="3442291"/>
            <a:ext cx="856645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800" dirty="0">
                <a:solidFill>
                  <a:schemeClr val="bg1"/>
                </a:solidFill>
                <a:latin typeface="PT Sans" panose="020B0503020203020204" pitchFamily="34" charset="0"/>
              </a:rPr>
              <a:t>点击添加小标题</a:t>
            </a:r>
            <a:endParaRPr lang="id-ID" altLang="zh-CN" sz="8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32" name="TextBox 67"/>
          <p:cNvSpPr txBox="1"/>
          <p:nvPr/>
        </p:nvSpPr>
        <p:spPr>
          <a:xfrm>
            <a:off x="5095111" y="3442291"/>
            <a:ext cx="856645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800" dirty="0">
                <a:solidFill>
                  <a:schemeClr val="bg1"/>
                </a:solidFill>
                <a:latin typeface="PT Sans" panose="020B0503020203020204" pitchFamily="34" charset="0"/>
              </a:rPr>
              <a:t>点击添加小标题</a:t>
            </a:r>
            <a:endParaRPr lang="id-ID" altLang="zh-CN" sz="8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33" name="TextBox 68"/>
          <p:cNvSpPr txBox="1"/>
          <p:nvPr/>
        </p:nvSpPr>
        <p:spPr>
          <a:xfrm>
            <a:off x="7043823" y="3442291"/>
            <a:ext cx="856645" cy="19236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800" dirty="0">
                <a:solidFill>
                  <a:schemeClr val="bg1"/>
                </a:solidFill>
                <a:latin typeface="PT Sans" panose="020B0503020203020204" pitchFamily="34" charset="0"/>
              </a:rPr>
              <a:t>点击添加小标题</a:t>
            </a:r>
            <a:endParaRPr lang="id-ID" altLang="zh-CN" sz="8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cxnSp>
        <p:nvCxnSpPr>
          <p:cNvPr id="34" name="Straight Connector 16"/>
          <p:cNvCxnSpPr/>
          <p:nvPr/>
        </p:nvCxnSpPr>
        <p:spPr>
          <a:xfrm>
            <a:off x="1498001" y="3648670"/>
            <a:ext cx="258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7"/>
          <p:cNvCxnSpPr/>
          <p:nvPr/>
        </p:nvCxnSpPr>
        <p:spPr>
          <a:xfrm>
            <a:off x="3468743" y="3648670"/>
            <a:ext cx="257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8"/>
          <p:cNvCxnSpPr/>
          <p:nvPr/>
        </p:nvCxnSpPr>
        <p:spPr>
          <a:xfrm>
            <a:off x="5398997" y="3648670"/>
            <a:ext cx="2572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9"/>
          <p:cNvCxnSpPr/>
          <p:nvPr/>
        </p:nvCxnSpPr>
        <p:spPr>
          <a:xfrm>
            <a:off x="7313771" y="3648670"/>
            <a:ext cx="258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49997" y="1307902"/>
            <a:ext cx="1739729" cy="17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25696" y="1307902"/>
            <a:ext cx="1739729" cy="17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02586" y="1307902"/>
            <a:ext cx="1740920" cy="173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6"/>
          <p:cNvSpPr txBox="1"/>
          <p:nvPr/>
        </p:nvSpPr>
        <p:spPr>
          <a:xfrm>
            <a:off x="778770" y="3861360"/>
            <a:ext cx="1764736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defTabSz="684610"/>
            <a:r>
              <a:rPr lang="zh-CN" altLang="en-US" sz="800" dirty="0" smtClean="0">
                <a:solidFill>
                  <a:schemeClr val="bg1"/>
                </a:solidFill>
              </a:rPr>
              <a:t>您的内容打在这里，或者通过复制的文本后，在此选择粘贴，并选择只保留文字。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TextBox 77"/>
          <p:cNvSpPr txBox="1"/>
          <p:nvPr/>
        </p:nvSpPr>
        <p:spPr>
          <a:xfrm>
            <a:off x="2699499" y="3849886"/>
            <a:ext cx="1765926" cy="4500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defTabSz="684610"/>
            <a:r>
              <a:rPr lang="zh-CN" altLang="en-US" sz="800" dirty="0" smtClean="0">
                <a:solidFill>
                  <a:schemeClr val="bg1"/>
                </a:solidFill>
              </a:rPr>
              <a:t>您的内容打在这里，或者通过复制的文本后，在此选择粘贴，并选择只保留文字</a:t>
            </a:r>
            <a:endParaRPr lang="en-US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43" name="TextBox 78"/>
          <p:cNvSpPr txBox="1"/>
          <p:nvPr/>
        </p:nvSpPr>
        <p:spPr>
          <a:xfrm>
            <a:off x="4649996" y="3849886"/>
            <a:ext cx="1739729" cy="4500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</a:rPr>
              <a:t>您的内容打在这里，或者通过复制的文本后，在此选择粘贴，并选择只保留文字</a:t>
            </a:r>
            <a:endParaRPr lang="en-US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44" name="TextBox 79"/>
          <p:cNvSpPr txBox="1"/>
          <p:nvPr/>
        </p:nvSpPr>
        <p:spPr>
          <a:xfrm>
            <a:off x="6602876" y="3849886"/>
            <a:ext cx="1740920" cy="45005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455613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2813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00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844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16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1988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56013" indent="-227013" defTabSz="912813" fontAlgn="base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4610"/>
            <a:r>
              <a:rPr lang="zh-CN" altLang="en-US" sz="800" dirty="0" smtClean="0">
                <a:solidFill>
                  <a:schemeClr val="bg1"/>
                </a:solidFill>
              </a:rPr>
              <a:t>您的内容打在这里，或者通过复制的文本后，在此选择粘贴，并选择只保留文字</a:t>
            </a:r>
            <a:endParaRPr lang="en-US" sz="800" b="1" dirty="0">
              <a:solidFill>
                <a:schemeClr val="bg1"/>
              </a:solidFill>
              <a:latin typeface="Signika Negativ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9592" y="1467792"/>
            <a:ext cx="151216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24913" y="1467791"/>
            <a:ext cx="151216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3776" y="1481707"/>
            <a:ext cx="151216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17252" y="1481707"/>
            <a:ext cx="1512168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 smtClean="0"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/>
            <a:endParaRPr lang="zh-CN" altLang="en-US" sz="1100" dirty="0"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62" name="剪去同侧角的矩形 61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国内外相关研究综述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77" name="剪去同侧角的矩形 76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7"/>
          <p:cNvSpPr/>
          <p:nvPr/>
        </p:nvSpPr>
        <p:spPr>
          <a:xfrm>
            <a:off x="3764056" y="2051448"/>
            <a:ext cx="1553968" cy="1554956"/>
          </a:xfrm>
          <a:prstGeom prst="ellipse">
            <a:avLst/>
          </a:prstGeom>
          <a:solidFill>
            <a:schemeClr val="bg2">
              <a:lumMod val="5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84" name="Oval 88"/>
          <p:cNvSpPr/>
          <p:nvPr/>
        </p:nvSpPr>
        <p:spPr>
          <a:xfrm>
            <a:off x="2848346" y="2301479"/>
            <a:ext cx="1056222" cy="1056084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85" name="Oval 89"/>
          <p:cNvSpPr/>
          <p:nvPr/>
        </p:nvSpPr>
        <p:spPr>
          <a:xfrm>
            <a:off x="5176321" y="2301479"/>
            <a:ext cx="1057413" cy="1056084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86" name="Oval 90"/>
          <p:cNvSpPr/>
          <p:nvPr/>
        </p:nvSpPr>
        <p:spPr>
          <a:xfrm rot="16200000">
            <a:off x="4012998" y="3464651"/>
            <a:ext cx="1056085" cy="1056222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87" name="Oval 92"/>
          <p:cNvSpPr/>
          <p:nvPr/>
        </p:nvSpPr>
        <p:spPr>
          <a:xfrm rot="16200000">
            <a:off x="4012998" y="1136978"/>
            <a:ext cx="1056084" cy="1056222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cxnSp>
        <p:nvCxnSpPr>
          <p:cNvPr id="88" name="Elbow Connector 93"/>
          <p:cNvCxnSpPr>
            <a:stCxn id="84" idx="2"/>
          </p:cNvCxnSpPr>
          <p:nvPr/>
        </p:nvCxnSpPr>
        <p:spPr>
          <a:xfrm rot="10800000" flipV="1">
            <a:off x="752573" y="2828925"/>
            <a:ext cx="2095773" cy="320279"/>
          </a:xfrm>
          <a:prstGeom prst="bentConnector3">
            <a:avLst>
              <a:gd name="adj1" fmla="val 41821"/>
            </a:avLst>
          </a:prstGeom>
          <a:ln w="12700" cmpd="dbl">
            <a:solidFill>
              <a:schemeClr val="bg1"/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94"/>
          <p:cNvCxnSpPr>
            <a:stCxn id="86" idx="0"/>
          </p:cNvCxnSpPr>
          <p:nvPr/>
        </p:nvCxnSpPr>
        <p:spPr>
          <a:xfrm rot="10800000" flipV="1">
            <a:off x="1675428" y="3993357"/>
            <a:ext cx="2337501" cy="327422"/>
          </a:xfrm>
          <a:prstGeom prst="bentConnector3">
            <a:avLst/>
          </a:prstGeom>
          <a:ln w="12700" cmpd="dbl">
            <a:solidFill>
              <a:schemeClr val="bg1"/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95"/>
          <p:cNvCxnSpPr>
            <a:stCxn id="87" idx="4"/>
          </p:cNvCxnSpPr>
          <p:nvPr/>
        </p:nvCxnSpPr>
        <p:spPr>
          <a:xfrm flipV="1">
            <a:off x="5069151" y="1308497"/>
            <a:ext cx="2500638" cy="355997"/>
          </a:xfrm>
          <a:prstGeom prst="bentConnector3">
            <a:avLst/>
          </a:prstGeom>
          <a:ln w="12700" cmpd="dbl">
            <a:solidFill>
              <a:schemeClr val="bg1"/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6"/>
          <p:cNvCxnSpPr>
            <a:stCxn id="85" idx="6"/>
          </p:cNvCxnSpPr>
          <p:nvPr/>
        </p:nvCxnSpPr>
        <p:spPr>
          <a:xfrm flipV="1">
            <a:off x="6233734" y="2506266"/>
            <a:ext cx="2095773" cy="322659"/>
          </a:xfrm>
          <a:prstGeom prst="bentConnector3">
            <a:avLst>
              <a:gd name="adj1" fmla="val 44158"/>
            </a:avLst>
          </a:prstGeom>
          <a:ln w="12700" cmpd="dbl">
            <a:solidFill>
              <a:schemeClr val="bg1"/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7"/>
          <p:cNvSpPr/>
          <p:nvPr/>
        </p:nvSpPr>
        <p:spPr>
          <a:xfrm>
            <a:off x="1573021" y="3604686"/>
            <a:ext cx="1297950" cy="62324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93" name="Rectangle 98"/>
          <p:cNvSpPr/>
          <p:nvPr/>
        </p:nvSpPr>
        <p:spPr>
          <a:xfrm>
            <a:off x="611560" y="2458731"/>
            <a:ext cx="1297950" cy="62324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94" name="Rectangle 99"/>
          <p:cNvSpPr/>
          <p:nvPr/>
        </p:nvSpPr>
        <p:spPr>
          <a:xfrm>
            <a:off x="7185167" y="2587229"/>
            <a:ext cx="1297950" cy="62324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95" name="Rectangle 100"/>
          <p:cNvSpPr/>
          <p:nvPr/>
        </p:nvSpPr>
        <p:spPr>
          <a:xfrm>
            <a:off x="6342095" y="1340644"/>
            <a:ext cx="1297950" cy="623248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96" name="Rectangle 101"/>
          <p:cNvSpPr/>
          <p:nvPr/>
        </p:nvSpPr>
        <p:spPr>
          <a:xfrm>
            <a:off x="1986221" y="2888456"/>
            <a:ext cx="713571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97" name="Rectangle 102"/>
          <p:cNvSpPr/>
          <p:nvPr/>
        </p:nvSpPr>
        <p:spPr>
          <a:xfrm>
            <a:off x="5614424" y="1370410"/>
            <a:ext cx="76934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98" name="Rectangle 103"/>
          <p:cNvSpPr/>
          <p:nvPr/>
        </p:nvSpPr>
        <p:spPr>
          <a:xfrm>
            <a:off x="6461261" y="2549129"/>
            <a:ext cx="693396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99" name="Rectangle 104"/>
          <p:cNvSpPr/>
          <p:nvPr/>
        </p:nvSpPr>
        <p:spPr>
          <a:xfrm>
            <a:off x="2857872" y="4043363"/>
            <a:ext cx="69779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100" name="Group 105"/>
          <p:cNvGrpSpPr/>
          <p:nvPr/>
        </p:nvGrpSpPr>
        <p:grpSpPr>
          <a:xfrm>
            <a:off x="4372456" y="3758487"/>
            <a:ext cx="329807" cy="397867"/>
            <a:chOff x="134906" y="3220464"/>
            <a:chExt cx="730251" cy="881063"/>
          </a:xfrm>
          <a:noFill/>
        </p:grpSpPr>
        <p:sp>
          <p:nvSpPr>
            <p:cNvPr id="101" name="Freeform 34"/>
            <p:cNvSpPr>
              <a:spLocks/>
            </p:cNvSpPr>
            <p:nvPr/>
          </p:nvSpPr>
          <p:spPr bwMode="auto">
            <a:xfrm>
              <a:off x="134906" y="3220464"/>
              <a:ext cx="730251" cy="577851"/>
            </a:xfrm>
            <a:custGeom>
              <a:avLst/>
              <a:gdLst>
                <a:gd name="T0" fmla="*/ 124 w 192"/>
                <a:gd name="T1" fmla="*/ 96 h 152"/>
                <a:gd name="T2" fmla="*/ 116 w 192"/>
                <a:gd name="T3" fmla="*/ 92 h 152"/>
                <a:gd name="T4" fmla="*/ 116 w 192"/>
                <a:gd name="T5" fmla="*/ 80 h 152"/>
                <a:gd name="T6" fmla="*/ 120 w 192"/>
                <a:gd name="T7" fmla="*/ 60 h 152"/>
                <a:gd name="T8" fmla="*/ 121 w 192"/>
                <a:gd name="T9" fmla="*/ 25 h 152"/>
                <a:gd name="T10" fmla="*/ 96 w 192"/>
                <a:gd name="T11" fmla="*/ 0 h 152"/>
                <a:gd name="T12" fmla="*/ 72 w 192"/>
                <a:gd name="T13" fmla="*/ 24 h 152"/>
                <a:gd name="T14" fmla="*/ 72 w 192"/>
                <a:gd name="T15" fmla="*/ 60 h 152"/>
                <a:gd name="T16" fmla="*/ 76 w 192"/>
                <a:gd name="T17" fmla="*/ 80 h 152"/>
                <a:gd name="T18" fmla="*/ 76 w 192"/>
                <a:gd name="T19" fmla="*/ 92 h 152"/>
                <a:gd name="T20" fmla="*/ 68 w 192"/>
                <a:gd name="T21" fmla="*/ 96 h 152"/>
                <a:gd name="T22" fmla="*/ 16 w 192"/>
                <a:gd name="T23" fmla="*/ 96 h 152"/>
                <a:gd name="T24" fmla="*/ 0 w 192"/>
                <a:gd name="T25" fmla="*/ 116 h 152"/>
                <a:gd name="T26" fmla="*/ 0 w 192"/>
                <a:gd name="T27" fmla="*/ 152 h 152"/>
                <a:gd name="T28" fmla="*/ 192 w 192"/>
                <a:gd name="T29" fmla="*/ 152 h 152"/>
                <a:gd name="T30" fmla="*/ 192 w 192"/>
                <a:gd name="T31" fmla="*/ 116 h 152"/>
                <a:gd name="T32" fmla="*/ 176 w 192"/>
                <a:gd name="T33" fmla="*/ 96 h 152"/>
                <a:gd name="T34" fmla="*/ 124 w 192"/>
                <a:gd name="T35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52">
                  <a:moveTo>
                    <a:pt x="124" y="96"/>
                  </a:moveTo>
                  <a:cubicBezTo>
                    <a:pt x="121" y="96"/>
                    <a:pt x="118" y="95"/>
                    <a:pt x="116" y="92"/>
                  </a:cubicBezTo>
                  <a:cubicBezTo>
                    <a:pt x="114" y="89"/>
                    <a:pt x="115" y="83"/>
                    <a:pt x="116" y="80"/>
                  </a:cubicBezTo>
                  <a:cubicBezTo>
                    <a:pt x="119" y="72"/>
                    <a:pt x="120" y="68"/>
                    <a:pt x="120" y="60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11"/>
                    <a:pt x="110" y="0"/>
                    <a:pt x="96" y="0"/>
                  </a:cubicBezTo>
                  <a:cubicBezTo>
                    <a:pt x="82" y="0"/>
                    <a:pt x="72" y="10"/>
                    <a:pt x="72" y="2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8"/>
                    <a:pt x="73" y="72"/>
                    <a:pt x="76" y="80"/>
                  </a:cubicBezTo>
                  <a:cubicBezTo>
                    <a:pt x="77" y="83"/>
                    <a:pt x="78" y="89"/>
                    <a:pt x="76" y="92"/>
                  </a:cubicBezTo>
                  <a:cubicBezTo>
                    <a:pt x="74" y="95"/>
                    <a:pt x="71" y="96"/>
                    <a:pt x="68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8" y="96"/>
                    <a:pt x="0" y="108"/>
                    <a:pt x="0" y="1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2" y="116"/>
                    <a:pt x="192" y="116"/>
                    <a:pt x="192" y="116"/>
                  </a:cubicBezTo>
                  <a:cubicBezTo>
                    <a:pt x="192" y="108"/>
                    <a:pt x="184" y="96"/>
                    <a:pt x="176" y="96"/>
                  </a:cubicBezTo>
                  <a:lnTo>
                    <a:pt x="124" y="96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2" name="Freeform 35"/>
            <p:cNvSpPr>
              <a:spLocks/>
            </p:cNvSpPr>
            <p:nvPr/>
          </p:nvSpPr>
          <p:spPr bwMode="auto">
            <a:xfrm>
              <a:off x="165069" y="3798314"/>
              <a:ext cx="669926" cy="303213"/>
            </a:xfrm>
            <a:custGeom>
              <a:avLst/>
              <a:gdLst>
                <a:gd name="T0" fmla="*/ 422 w 422"/>
                <a:gd name="T1" fmla="*/ 191 h 191"/>
                <a:gd name="T2" fmla="*/ 115 w 422"/>
                <a:gd name="T3" fmla="*/ 191 h 191"/>
                <a:gd name="T4" fmla="*/ 115 w 422"/>
                <a:gd name="T5" fmla="*/ 95 h 191"/>
                <a:gd name="T6" fmla="*/ 67 w 422"/>
                <a:gd name="T7" fmla="*/ 191 h 191"/>
                <a:gd name="T8" fmla="*/ 0 w 422"/>
                <a:gd name="T9" fmla="*/ 191 h 191"/>
                <a:gd name="T10" fmla="*/ 0 w 422"/>
                <a:gd name="T11" fmla="*/ 0 h 191"/>
                <a:gd name="T12" fmla="*/ 422 w 422"/>
                <a:gd name="T13" fmla="*/ 0 h 191"/>
                <a:gd name="T14" fmla="*/ 422 w 422"/>
                <a:gd name="T1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191">
                  <a:moveTo>
                    <a:pt x="422" y="191"/>
                  </a:moveTo>
                  <a:lnTo>
                    <a:pt x="115" y="191"/>
                  </a:lnTo>
                  <a:lnTo>
                    <a:pt x="115" y="95"/>
                  </a:lnTo>
                  <a:lnTo>
                    <a:pt x="67" y="191"/>
                  </a:lnTo>
                  <a:lnTo>
                    <a:pt x="0" y="191"/>
                  </a:lnTo>
                  <a:lnTo>
                    <a:pt x="0" y="0"/>
                  </a:lnTo>
                  <a:lnTo>
                    <a:pt x="422" y="0"/>
                  </a:lnTo>
                  <a:lnTo>
                    <a:pt x="422" y="191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3" name="Line 36"/>
            <p:cNvSpPr>
              <a:spLocks noChangeShapeType="1"/>
            </p:cNvSpPr>
            <p:nvPr/>
          </p:nvSpPr>
          <p:spPr bwMode="auto">
            <a:xfrm>
              <a:off x="742919" y="3904677"/>
              <a:ext cx="0" cy="19685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4" name="Line 37"/>
            <p:cNvSpPr>
              <a:spLocks noChangeShapeType="1"/>
            </p:cNvSpPr>
            <p:nvPr/>
          </p:nvSpPr>
          <p:spPr bwMode="auto">
            <a:xfrm>
              <a:off x="652432" y="3949127"/>
              <a:ext cx="0" cy="152400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5" name="Line 38"/>
            <p:cNvSpPr>
              <a:spLocks noChangeShapeType="1"/>
            </p:cNvSpPr>
            <p:nvPr/>
          </p:nvSpPr>
          <p:spPr bwMode="auto">
            <a:xfrm>
              <a:off x="560357" y="4011039"/>
              <a:ext cx="0" cy="9048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  <p:sp>
          <p:nvSpPr>
            <p:cNvPr id="106" name="Oval 39"/>
            <p:cNvSpPr>
              <a:spLocks noChangeArrowheads="1"/>
            </p:cNvSpPr>
            <p:nvPr/>
          </p:nvSpPr>
          <p:spPr bwMode="auto">
            <a:xfrm>
              <a:off x="480981" y="3296664"/>
              <a:ext cx="38100" cy="38100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>
                <a:defRPr/>
              </a:pPr>
              <a:endParaRPr lang="id-ID" sz="1800"/>
            </a:p>
          </p:txBody>
        </p:sp>
      </p:grpSp>
      <p:grpSp>
        <p:nvGrpSpPr>
          <p:cNvPr id="107" name="Group 112"/>
          <p:cNvGrpSpPr>
            <a:grpSpLocks/>
          </p:cNvGrpSpPr>
          <p:nvPr/>
        </p:nvGrpSpPr>
        <p:grpSpPr bwMode="auto">
          <a:xfrm>
            <a:off x="3191291" y="2663429"/>
            <a:ext cx="364379" cy="363140"/>
            <a:chOff x="6264275" y="814388"/>
            <a:chExt cx="881063" cy="881063"/>
          </a:xfrm>
        </p:grpSpPr>
        <p:sp>
          <p:nvSpPr>
            <p:cNvPr id="108" name="Freeform 25"/>
            <p:cNvSpPr>
              <a:spLocks/>
            </p:cNvSpPr>
            <p:nvPr/>
          </p:nvSpPr>
          <p:spPr bwMode="auto">
            <a:xfrm>
              <a:off x="6264275" y="904876"/>
              <a:ext cx="365125" cy="790575"/>
            </a:xfrm>
            <a:custGeom>
              <a:avLst/>
              <a:gdLst>
                <a:gd name="T0" fmla="*/ 365125 w 96"/>
                <a:gd name="T1" fmla="*/ 790575 h 208"/>
                <a:gd name="T2" fmla="*/ 79871 w 96"/>
                <a:gd name="T3" fmla="*/ 790575 h 208"/>
                <a:gd name="T4" fmla="*/ 0 w 96"/>
                <a:gd name="T5" fmla="*/ 714558 h 208"/>
                <a:gd name="T6" fmla="*/ 0 w 96"/>
                <a:gd name="T7" fmla="*/ 0 h 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208">
                  <a:moveTo>
                    <a:pt x="96" y="208"/>
                  </a:moveTo>
                  <a:cubicBezTo>
                    <a:pt x="21" y="208"/>
                    <a:pt x="21" y="208"/>
                    <a:pt x="21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>
              <a:off x="6354763" y="904876"/>
              <a:ext cx="6080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0" name="Freeform 27"/>
            <p:cNvSpPr>
              <a:spLocks/>
            </p:cNvSpPr>
            <p:nvPr/>
          </p:nvSpPr>
          <p:spPr bwMode="auto">
            <a:xfrm>
              <a:off x="6264275" y="814388"/>
              <a:ext cx="728663" cy="303213"/>
            </a:xfrm>
            <a:custGeom>
              <a:avLst/>
              <a:gdLst>
                <a:gd name="T0" fmla="*/ 728663 w 192"/>
                <a:gd name="T1" fmla="*/ 0 h 80"/>
                <a:gd name="T2" fmla="*/ 91083 w 192"/>
                <a:gd name="T3" fmla="*/ 0 h 80"/>
                <a:gd name="T4" fmla="*/ 0 w 192"/>
                <a:gd name="T5" fmla="*/ 90964 h 80"/>
                <a:gd name="T6" fmla="*/ 91083 w 192"/>
                <a:gd name="T7" fmla="*/ 181928 h 80"/>
                <a:gd name="T8" fmla="*/ 728663 w 192"/>
                <a:gd name="T9" fmla="*/ 181928 h 80"/>
                <a:gd name="T10" fmla="*/ 728663 w 192"/>
                <a:gd name="T11" fmla="*/ 303213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" h="80">
                  <a:moveTo>
                    <a:pt x="19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80"/>
                    <a:pt x="192" y="80"/>
                    <a:pt x="192" y="8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 flipV="1">
              <a:off x="6902450" y="1346201"/>
              <a:ext cx="0" cy="2127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2" name="Freeform 29"/>
            <p:cNvSpPr>
              <a:spLocks/>
            </p:cNvSpPr>
            <p:nvPr/>
          </p:nvSpPr>
          <p:spPr bwMode="auto">
            <a:xfrm>
              <a:off x="6810375" y="1466851"/>
              <a:ext cx="182563" cy="92075"/>
            </a:xfrm>
            <a:custGeom>
              <a:avLst/>
              <a:gdLst>
                <a:gd name="T0" fmla="*/ 0 w 115"/>
                <a:gd name="T1" fmla="*/ 0 h 58"/>
                <a:gd name="T2" fmla="*/ 92075 w 115"/>
                <a:gd name="T3" fmla="*/ 92075 h 58"/>
                <a:gd name="T4" fmla="*/ 182563 w 115"/>
                <a:gd name="T5" fmla="*/ 0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" h="58">
                  <a:moveTo>
                    <a:pt x="0" y="0"/>
                  </a:moveTo>
                  <a:lnTo>
                    <a:pt x="58" y="58"/>
                  </a:lnTo>
                  <a:lnTo>
                    <a:pt x="115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3" name="Oval 30"/>
            <p:cNvSpPr>
              <a:spLocks noChangeArrowheads="1"/>
            </p:cNvSpPr>
            <p:nvPr/>
          </p:nvSpPr>
          <p:spPr bwMode="auto">
            <a:xfrm>
              <a:off x="6659563" y="1209676"/>
              <a:ext cx="485775" cy="485775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</p:grpSp>
      <p:grpSp>
        <p:nvGrpSpPr>
          <p:cNvPr id="114" name="Group 119"/>
          <p:cNvGrpSpPr>
            <a:grpSpLocks/>
          </p:cNvGrpSpPr>
          <p:nvPr/>
        </p:nvGrpSpPr>
        <p:grpSpPr bwMode="auto">
          <a:xfrm>
            <a:off x="5526410" y="2633663"/>
            <a:ext cx="356043" cy="355997"/>
            <a:chOff x="6399213" y="695325"/>
            <a:chExt cx="850899" cy="850901"/>
          </a:xfrm>
        </p:grpSpPr>
        <p:sp>
          <p:nvSpPr>
            <p:cNvPr id="115" name="Freeform 34"/>
            <p:cNvSpPr>
              <a:spLocks/>
            </p:cNvSpPr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684212 w 431"/>
                <a:gd name="T1" fmla="*/ 0 h 431"/>
                <a:gd name="T2" fmla="*/ 684212 w 431"/>
                <a:gd name="T3" fmla="*/ 684213 h 431"/>
                <a:gd name="T4" fmla="*/ 0 w 431"/>
                <a:gd name="T5" fmla="*/ 684213 h 4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6" name="Freeform 35"/>
            <p:cNvSpPr>
              <a:spLocks/>
            </p:cNvSpPr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715962 w 451"/>
                <a:gd name="T1" fmla="*/ 0 h 451"/>
                <a:gd name="T2" fmla="*/ 715962 w 451"/>
                <a:gd name="T3" fmla="*/ 715963 h 451"/>
                <a:gd name="T4" fmla="*/ 0 w 451"/>
                <a:gd name="T5" fmla="*/ 715963 h 4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7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18" name="Freeform 37"/>
            <p:cNvSpPr>
              <a:spLocks/>
            </p:cNvSpPr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482600 w 304"/>
                <a:gd name="T1" fmla="*/ 307975 h 194"/>
                <a:gd name="T2" fmla="*/ 365125 w 304"/>
                <a:gd name="T3" fmla="*/ 0 h 194"/>
                <a:gd name="T4" fmla="*/ 212725 w 304"/>
                <a:gd name="T5" fmla="*/ 227013 h 194"/>
                <a:gd name="T6" fmla="*/ 119063 w 304"/>
                <a:gd name="T7" fmla="*/ 112713 h 194"/>
                <a:gd name="T8" fmla="*/ 0 w 304"/>
                <a:gd name="T9" fmla="*/ 307975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9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20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21" name="Group 126"/>
          <p:cNvGrpSpPr>
            <a:grpSpLocks/>
          </p:cNvGrpSpPr>
          <p:nvPr/>
        </p:nvGrpSpPr>
        <p:grpSpPr bwMode="auto">
          <a:xfrm>
            <a:off x="4395170" y="1469231"/>
            <a:ext cx="307221" cy="348854"/>
            <a:chOff x="6873875" y="742950"/>
            <a:chExt cx="771526" cy="879476"/>
          </a:xfrm>
        </p:grpSpPr>
        <p:sp>
          <p:nvSpPr>
            <p:cNvPr id="122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457200 w 120"/>
                <a:gd name="T1" fmla="*/ 74613 h 20"/>
                <a:gd name="T2" fmla="*/ 228600 w 120"/>
                <a:gd name="T3" fmla="*/ 0 h 20"/>
                <a:gd name="T4" fmla="*/ 0 w 120"/>
                <a:gd name="T5" fmla="*/ 74613 h 20"/>
                <a:gd name="T6" fmla="*/ 457200 w 120"/>
                <a:gd name="T7" fmla="*/ 7461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25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577883 w 195"/>
                <a:gd name="T1" fmla="*/ 0 h 195"/>
                <a:gd name="T2" fmla="*/ 577883 w 195"/>
                <a:gd name="T3" fmla="*/ 576645 h 195"/>
                <a:gd name="T4" fmla="*/ 0 w 195"/>
                <a:gd name="T5" fmla="*/ 576645 h 1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27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28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29" name="Group 134"/>
          <p:cNvGrpSpPr/>
          <p:nvPr/>
        </p:nvGrpSpPr>
        <p:grpSpPr>
          <a:xfrm flipH="1">
            <a:off x="4214430" y="2523102"/>
            <a:ext cx="628649" cy="637493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30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Freeform 60"/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83" grpId="0" animBg="1"/>
      <p:bldP spid="84" grpId="0" animBg="1"/>
      <p:bldP spid="85" grpId="0" animBg="1"/>
      <p:bldP spid="86" grpId="0" animBg="1"/>
      <p:bldP spid="87" grpId="0" animBg="1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7"/>
          <p:cNvSpPr/>
          <p:nvPr/>
        </p:nvSpPr>
        <p:spPr>
          <a:xfrm>
            <a:off x="3995936" y="2067694"/>
            <a:ext cx="1368152" cy="1368152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303C"/>
              </a:solidFill>
            </a:endParaRPr>
          </a:p>
        </p:txBody>
      </p:sp>
      <p:sp>
        <p:nvSpPr>
          <p:cNvPr id="5" name="Oval 1"/>
          <p:cNvSpPr/>
          <p:nvPr/>
        </p:nvSpPr>
        <p:spPr>
          <a:xfrm>
            <a:off x="683568" y="2067694"/>
            <a:ext cx="1368152" cy="136815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87691" y="2067694"/>
            <a:ext cx="1368152" cy="1368152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303C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91814" y="2067694"/>
            <a:ext cx="1368152" cy="1368152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303C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946777" y="274214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dirty="0">
              <a:solidFill>
                <a:schemeClr val="accent1">
                  <a:lumMod val="20000"/>
                  <a:lumOff val="80000"/>
                </a:schemeClr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2090092" y="27751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dirty="0">
              <a:solidFill>
                <a:schemeClr val="accent1">
                  <a:lumMod val="20000"/>
                  <a:lumOff val="80000"/>
                </a:schemeClr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3200653" y="27751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dirty="0">
              <a:solidFill>
                <a:schemeClr val="accent1">
                  <a:lumMod val="20000"/>
                  <a:lumOff val="80000"/>
                </a:schemeClr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4318374" y="27751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方正兰亭黑简体" pitchFamily="2" charset="-122"/>
                <a:ea typeface="方正兰亭黑简体" pitchFamily="2" charset="-122"/>
              </a:rPr>
              <a:t>小标题</a:t>
            </a:r>
            <a:endParaRPr lang="id-ID" altLang="zh-CN" dirty="0">
              <a:solidFill>
                <a:schemeClr val="accent1">
                  <a:lumMod val="20000"/>
                  <a:lumOff val="80000"/>
                </a:schemeClr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2" name="Rectangle 19"/>
          <p:cNvSpPr/>
          <p:nvPr/>
        </p:nvSpPr>
        <p:spPr>
          <a:xfrm>
            <a:off x="5595428" y="1995686"/>
            <a:ext cx="2890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</a:t>
            </a:r>
          </a:p>
          <a:p>
            <a:pPr algn="just">
              <a:lnSpc>
                <a:spcPts val="1600"/>
              </a:lnSpc>
            </a:pPr>
            <a:endParaRPr lang="zh-CN" altLang="en-US" sz="1100" dirty="0" smtClean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理论基础与文献综述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32" name="剪去同侧角的矩形 31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2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主要贡献与创新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65" name="剪去同侧角的矩形 64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2"/>
          <p:cNvSpPr/>
          <p:nvPr/>
        </p:nvSpPr>
        <p:spPr>
          <a:xfrm rot="18199285">
            <a:off x="549275" y="1587230"/>
            <a:ext cx="2427288" cy="2439988"/>
          </a:xfrm>
          <a:prstGeom prst="ellipse">
            <a:avLst/>
          </a:prstGeom>
          <a:solidFill>
            <a:schemeClr val="bg2">
              <a:lumMod val="50000"/>
            </a:schemeClr>
          </a:solidFill>
          <a:ln w="53975" cmpd="dbl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69" name="Oval 3"/>
          <p:cNvSpPr/>
          <p:nvPr/>
        </p:nvSpPr>
        <p:spPr>
          <a:xfrm rot="18199285">
            <a:off x="2198688" y="1282430"/>
            <a:ext cx="838200" cy="8445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70" name="Oval 4"/>
          <p:cNvSpPr/>
          <p:nvPr/>
        </p:nvSpPr>
        <p:spPr>
          <a:xfrm rot="18199285">
            <a:off x="2686844" y="2194449"/>
            <a:ext cx="762000" cy="766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71" name="Oval 5"/>
          <p:cNvSpPr/>
          <p:nvPr/>
        </p:nvSpPr>
        <p:spPr>
          <a:xfrm rot="18199285">
            <a:off x="2539207" y="3170761"/>
            <a:ext cx="685800" cy="68738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72" name="Oval 6"/>
          <p:cNvSpPr/>
          <p:nvPr/>
        </p:nvSpPr>
        <p:spPr>
          <a:xfrm rot="18199285">
            <a:off x="1933575" y="3701781"/>
            <a:ext cx="573087" cy="5762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3798888" y="3631930"/>
            <a:ext cx="4876800" cy="85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后，在此选择粘贴，并选择只保留文字。您的内容打在这里，或者通过复制的文本后，在此选择粘贴，并选择只保留文字。您的内容打在这里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74" name="Freeform 63"/>
          <p:cNvSpPr>
            <a:spLocks noEditPoints="1"/>
          </p:cNvSpPr>
          <p:nvPr/>
        </p:nvSpPr>
        <p:spPr bwMode="auto">
          <a:xfrm>
            <a:off x="2898775" y="2369868"/>
            <a:ext cx="338138" cy="458787"/>
          </a:xfrm>
          <a:custGeom>
            <a:avLst/>
            <a:gdLst>
              <a:gd name="T0" fmla="*/ 306149 w 102"/>
              <a:gd name="T1" fmla="*/ 0 h 138"/>
              <a:gd name="T2" fmla="*/ 33277 w 102"/>
              <a:gd name="T3" fmla="*/ 0 h 138"/>
              <a:gd name="T4" fmla="*/ 0 w 102"/>
              <a:gd name="T5" fmla="*/ 33277 h 138"/>
              <a:gd name="T6" fmla="*/ 0 w 102"/>
              <a:gd name="T7" fmla="*/ 429275 h 138"/>
              <a:gd name="T8" fmla="*/ 33277 w 102"/>
              <a:gd name="T9" fmla="*/ 459224 h 138"/>
              <a:gd name="T10" fmla="*/ 306149 w 102"/>
              <a:gd name="T11" fmla="*/ 459224 h 138"/>
              <a:gd name="T12" fmla="*/ 339426 w 102"/>
              <a:gd name="T13" fmla="*/ 429275 h 138"/>
              <a:gd name="T14" fmla="*/ 339426 w 102"/>
              <a:gd name="T15" fmla="*/ 33277 h 138"/>
              <a:gd name="T16" fmla="*/ 306149 w 102"/>
              <a:gd name="T17" fmla="*/ 0 h 138"/>
              <a:gd name="T18" fmla="*/ 169713 w 102"/>
              <a:gd name="T19" fmla="*/ 449241 h 138"/>
              <a:gd name="T20" fmla="*/ 149747 w 102"/>
              <a:gd name="T21" fmla="*/ 429275 h 138"/>
              <a:gd name="T22" fmla="*/ 169713 w 102"/>
              <a:gd name="T23" fmla="*/ 412636 h 138"/>
              <a:gd name="T24" fmla="*/ 189679 w 102"/>
              <a:gd name="T25" fmla="*/ 429275 h 138"/>
              <a:gd name="T26" fmla="*/ 169713 w 102"/>
              <a:gd name="T27" fmla="*/ 449241 h 138"/>
              <a:gd name="T28" fmla="*/ 306149 w 102"/>
              <a:gd name="T29" fmla="*/ 395998 h 138"/>
              <a:gd name="T30" fmla="*/ 33277 w 102"/>
              <a:gd name="T31" fmla="*/ 395998 h 138"/>
              <a:gd name="T32" fmla="*/ 33277 w 102"/>
              <a:gd name="T33" fmla="*/ 36605 h 138"/>
              <a:gd name="T34" fmla="*/ 306149 w 102"/>
              <a:gd name="T35" fmla="*/ 36605 h 138"/>
              <a:gd name="T36" fmla="*/ 306149 w 102"/>
              <a:gd name="T37" fmla="*/ 395998 h 1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2" h="138">
                <a:moveTo>
                  <a:pt x="92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4"/>
                  <a:pt x="5" y="138"/>
                  <a:pt x="10" y="138"/>
                </a:cubicBezTo>
                <a:cubicBezTo>
                  <a:pt x="92" y="138"/>
                  <a:pt x="92" y="138"/>
                  <a:pt x="92" y="138"/>
                </a:cubicBezTo>
                <a:cubicBezTo>
                  <a:pt x="97" y="138"/>
                  <a:pt x="102" y="134"/>
                  <a:pt x="102" y="129"/>
                </a:cubicBezTo>
                <a:cubicBezTo>
                  <a:pt x="102" y="10"/>
                  <a:pt x="102" y="10"/>
                  <a:pt x="102" y="10"/>
                </a:cubicBezTo>
                <a:cubicBezTo>
                  <a:pt x="102" y="4"/>
                  <a:pt x="97" y="0"/>
                  <a:pt x="92" y="0"/>
                </a:cubicBezTo>
                <a:close/>
                <a:moveTo>
                  <a:pt x="51" y="135"/>
                </a:moveTo>
                <a:cubicBezTo>
                  <a:pt x="48" y="135"/>
                  <a:pt x="45" y="132"/>
                  <a:pt x="45" y="129"/>
                </a:cubicBezTo>
                <a:cubicBezTo>
                  <a:pt x="45" y="126"/>
                  <a:pt x="48" y="124"/>
                  <a:pt x="51" y="124"/>
                </a:cubicBezTo>
                <a:cubicBezTo>
                  <a:pt x="54" y="124"/>
                  <a:pt x="57" y="126"/>
                  <a:pt x="57" y="129"/>
                </a:cubicBezTo>
                <a:cubicBezTo>
                  <a:pt x="57" y="132"/>
                  <a:pt x="54" y="135"/>
                  <a:pt x="51" y="135"/>
                </a:cubicBezTo>
                <a:close/>
                <a:moveTo>
                  <a:pt x="92" y="119"/>
                </a:moveTo>
                <a:cubicBezTo>
                  <a:pt x="10" y="119"/>
                  <a:pt x="10" y="119"/>
                  <a:pt x="10" y="119"/>
                </a:cubicBezTo>
                <a:cubicBezTo>
                  <a:pt x="10" y="11"/>
                  <a:pt x="10" y="11"/>
                  <a:pt x="10" y="11"/>
                </a:cubicBezTo>
                <a:cubicBezTo>
                  <a:pt x="92" y="11"/>
                  <a:pt x="92" y="11"/>
                  <a:pt x="92" y="11"/>
                </a:cubicBezTo>
                <a:lnTo>
                  <a:pt x="92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64"/>
          <p:cNvSpPr>
            <a:spLocks noEditPoints="1"/>
          </p:cNvSpPr>
          <p:nvPr/>
        </p:nvSpPr>
        <p:spPr bwMode="auto">
          <a:xfrm>
            <a:off x="2397125" y="1501505"/>
            <a:ext cx="441325" cy="420688"/>
          </a:xfrm>
          <a:custGeom>
            <a:avLst/>
            <a:gdLst>
              <a:gd name="T0" fmla="*/ 415182 w 133"/>
              <a:gd name="T1" fmla="*/ 0 h 127"/>
              <a:gd name="T2" fmla="*/ 29893 w 133"/>
              <a:gd name="T3" fmla="*/ 0 h 127"/>
              <a:gd name="T4" fmla="*/ 0 w 133"/>
              <a:gd name="T5" fmla="*/ 29890 h 127"/>
              <a:gd name="T6" fmla="*/ 0 w 133"/>
              <a:gd name="T7" fmla="*/ 302226 h 127"/>
              <a:gd name="T8" fmla="*/ 29893 w 133"/>
              <a:gd name="T9" fmla="*/ 332117 h 127"/>
              <a:gd name="T10" fmla="*/ 176037 w 133"/>
              <a:gd name="T11" fmla="*/ 332117 h 127"/>
              <a:gd name="T12" fmla="*/ 132858 w 133"/>
              <a:gd name="T13" fmla="*/ 391898 h 127"/>
              <a:gd name="T14" fmla="*/ 132858 w 133"/>
              <a:gd name="T15" fmla="*/ 421788 h 127"/>
              <a:gd name="T16" fmla="*/ 176037 w 133"/>
              <a:gd name="T17" fmla="*/ 421788 h 127"/>
              <a:gd name="T18" fmla="*/ 265717 w 133"/>
              <a:gd name="T19" fmla="*/ 421788 h 127"/>
              <a:gd name="T20" fmla="*/ 312217 w 133"/>
              <a:gd name="T21" fmla="*/ 421788 h 127"/>
              <a:gd name="T22" fmla="*/ 312217 w 133"/>
              <a:gd name="T23" fmla="*/ 391898 h 127"/>
              <a:gd name="T24" fmla="*/ 265717 w 133"/>
              <a:gd name="T25" fmla="*/ 332117 h 127"/>
              <a:gd name="T26" fmla="*/ 415182 w 133"/>
              <a:gd name="T27" fmla="*/ 332117 h 127"/>
              <a:gd name="T28" fmla="*/ 441754 w 133"/>
              <a:gd name="T29" fmla="*/ 302226 h 127"/>
              <a:gd name="T30" fmla="*/ 441754 w 133"/>
              <a:gd name="T31" fmla="*/ 29890 h 127"/>
              <a:gd name="T32" fmla="*/ 415182 w 133"/>
              <a:gd name="T33" fmla="*/ 0 h 127"/>
              <a:gd name="T34" fmla="*/ 199288 w 133"/>
              <a:gd name="T35" fmla="*/ 295584 h 127"/>
              <a:gd name="T36" fmla="*/ 222538 w 133"/>
              <a:gd name="T37" fmla="*/ 272336 h 127"/>
              <a:gd name="T38" fmla="*/ 249109 w 133"/>
              <a:gd name="T39" fmla="*/ 295584 h 127"/>
              <a:gd name="T40" fmla="*/ 222538 w 133"/>
              <a:gd name="T41" fmla="*/ 322153 h 127"/>
              <a:gd name="T42" fmla="*/ 199288 w 133"/>
              <a:gd name="T43" fmla="*/ 295584 h 127"/>
              <a:gd name="T44" fmla="*/ 411861 w 133"/>
              <a:gd name="T45" fmla="*/ 262372 h 127"/>
              <a:gd name="T46" fmla="*/ 33215 w 133"/>
              <a:gd name="T47" fmla="*/ 262372 h 127"/>
              <a:gd name="T48" fmla="*/ 33215 w 133"/>
              <a:gd name="T49" fmla="*/ 33212 h 127"/>
              <a:gd name="T50" fmla="*/ 411861 w 133"/>
              <a:gd name="T51" fmla="*/ 33212 h 127"/>
              <a:gd name="T52" fmla="*/ 411861 w 133"/>
              <a:gd name="T53" fmla="*/ 262372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" name="Group 11"/>
          <p:cNvGrpSpPr/>
          <p:nvPr/>
        </p:nvGrpSpPr>
        <p:grpSpPr>
          <a:xfrm>
            <a:off x="2064049" y="3877305"/>
            <a:ext cx="308042" cy="228600"/>
            <a:chOff x="5129089" y="3156352"/>
            <a:chExt cx="474198" cy="351905"/>
          </a:xfrm>
          <a:solidFill>
            <a:schemeClr val="bg1"/>
          </a:solidFill>
        </p:grpSpPr>
        <p:sp>
          <p:nvSpPr>
            <p:cNvPr id="7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67"/>
            <p:cNvSpPr>
              <a:spLocks/>
            </p:cNvSpPr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79" name="Group 14"/>
          <p:cNvGrpSpPr/>
          <p:nvPr/>
        </p:nvGrpSpPr>
        <p:grpSpPr>
          <a:xfrm>
            <a:off x="2692153" y="3300096"/>
            <a:ext cx="380012" cy="428620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80" name="Freeform 147"/>
            <p:cNvSpPr>
              <a:spLocks/>
            </p:cNvSpPr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149"/>
            <p:cNvSpPr>
              <a:spLocks/>
            </p:cNvSpPr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83" name="Rounded Rectangle 18"/>
          <p:cNvSpPr/>
          <p:nvPr/>
        </p:nvSpPr>
        <p:spPr>
          <a:xfrm>
            <a:off x="3810000" y="1139555"/>
            <a:ext cx="1524000" cy="2370138"/>
          </a:xfrm>
          <a:prstGeom prst="roundRect">
            <a:avLst>
              <a:gd name="adj" fmla="val 5186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84" name="Text Box 10"/>
          <p:cNvSpPr txBox="1">
            <a:spLocks noChangeArrowheads="1"/>
          </p:cNvSpPr>
          <p:nvPr/>
        </p:nvSpPr>
        <p:spPr bwMode="auto">
          <a:xfrm>
            <a:off x="3919538" y="2157368"/>
            <a:ext cx="13382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Open Sans" pitchFamily="34" charset="0"/>
              </a:rPr>
              <a:t>小标题</a:t>
            </a:r>
            <a:endParaRPr lang="en-US" altLang="zh-CN" sz="1100" b="1" dirty="0" smtClean="0">
              <a:solidFill>
                <a:schemeClr val="bg1"/>
              </a:solidFill>
              <a:latin typeface="Open Sans" pitchFamily="34" charset="0"/>
            </a:endParaRPr>
          </a:p>
          <a:p>
            <a:pPr defTabSz="1088232">
              <a:defRPr/>
            </a:pPr>
            <a:r>
              <a:rPr lang="zh-CN" altLang="en-US" sz="105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</a:t>
            </a:r>
            <a:r>
              <a:rPr lang="zh-CN" altLang="en-US" sz="105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。</a:t>
            </a:r>
            <a:r>
              <a:rPr lang="zh-CN" altLang="en-US" sz="105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</a:t>
            </a:r>
            <a:r>
              <a:rPr lang="zh-CN" altLang="en-US" sz="105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文本</a:t>
            </a:r>
            <a:endParaRPr lang="en-US" altLang="zh-CN" sz="105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5" name="Rectangle 22"/>
          <p:cNvSpPr/>
          <p:nvPr/>
        </p:nvSpPr>
        <p:spPr>
          <a:xfrm>
            <a:off x="4210050" y="1295130"/>
            <a:ext cx="723900" cy="72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A303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56%</a:t>
            </a:r>
          </a:p>
        </p:txBody>
      </p:sp>
      <p:sp>
        <p:nvSpPr>
          <p:cNvPr id="86" name="Rounded Rectangle 23"/>
          <p:cNvSpPr/>
          <p:nvPr/>
        </p:nvSpPr>
        <p:spPr>
          <a:xfrm>
            <a:off x="5486400" y="1139555"/>
            <a:ext cx="1524000" cy="2370138"/>
          </a:xfrm>
          <a:prstGeom prst="roundRect">
            <a:avLst>
              <a:gd name="adj" fmla="val 5186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5595938" y="2151125"/>
            <a:ext cx="13382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Open Sans" pitchFamily="34" charset="0"/>
              </a:rPr>
              <a:t>小标题</a:t>
            </a:r>
            <a:endParaRPr lang="en-US" altLang="zh-CN" sz="1100" b="1" dirty="0" smtClean="0">
              <a:solidFill>
                <a:schemeClr val="bg1"/>
              </a:solidFill>
              <a:latin typeface="Open Sans" pitchFamily="34" charset="0"/>
            </a:endParaRPr>
          </a:p>
          <a:p>
            <a:pPr defTabSz="1088232">
              <a:defRPr/>
            </a:pPr>
            <a:r>
              <a:rPr lang="zh-CN" altLang="en-US" sz="105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</a:t>
            </a:r>
            <a:endParaRPr lang="en-US" altLang="zh-CN" sz="105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8" name="Rectangle 25"/>
          <p:cNvSpPr/>
          <p:nvPr/>
        </p:nvSpPr>
        <p:spPr>
          <a:xfrm>
            <a:off x="5886450" y="1295130"/>
            <a:ext cx="723900" cy="72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A303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30%</a:t>
            </a:r>
          </a:p>
        </p:txBody>
      </p:sp>
      <p:sp>
        <p:nvSpPr>
          <p:cNvPr id="89" name="Rounded Rectangle 26"/>
          <p:cNvSpPr/>
          <p:nvPr/>
        </p:nvSpPr>
        <p:spPr>
          <a:xfrm>
            <a:off x="7151688" y="1139555"/>
            <a:ext cx="1524000" cy="2370138"/>
          </a:xfrm>
          <a:prstGeom prst="roundRect">
            <a:avLst>
              <a:gd name="adj" fmla="val 5186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7261225" y="2189597"/>
            <a:ext cx="1338263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Open Sans" pitchFamily="34" charset="0"/>
              </a:rPr>
              <a:t>小标题</a:t>
            </a:r>
            <a:endParaRPr lang="en-US" altLang="zh-CN" sz="1100" b="1" dirty="0" smtClean="0">
              <a:solidFill>
                <a:schemeClr val="bg1"/>
              </a:solidFill>
              <a:latin typeface="Open Sans" pitchFamily="34" charset="0"/>
            </a:endParaRPr>
          </a:p>
          <a:p>
            <a:pPr defTabSz="1088232">
              <a:defRPr/>
            </a:pPr>
            <a:r>
              <a:rPr lang="zh-CN" altLang="en-US" sz="105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您的内容打在这里，或者通过复制的文本后，在此选择粘贴，并选择只保留文字。您的内容打在这里，或者通过复制的文本</a:t>
            </a:r>
            <a:endParaRPr lang="en-US" altLang="zh-CN" sz="105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1" name="Rectangle 28"/>
          <p:cNvSpPr/>
          <p:nvPr/>
        </p:nvSpPr>
        <p:spPr>
          <a:xfrm>
            <a:off x="7551738" y="1295130"/>
            <a:ext cx="725487" cy="72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2A303C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80%</a:t>
            </a:r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974725" y="2562299"/>
            <a:ext cx="161607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Open Sans" pitchFamily="34" charset="0"/>
              </a:rPr>
              <a:t>小标题</a:t>
            </a:r>
            <a:endParaRPr lang="en-US" altLang="zh-CN" sz="1200" b="1" dirty="0" smtClean="0">
              <a:solidFill>
                <a:schemeClr val="bg1"/>
              </a:solidFill>
              <a:latin typeface="Open Sans" pitchFamily="34" charset="0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Open Sans" pitchFamily="34" charset="0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您的内容打在这里，或者通过复制的文本后，在此选择粘贴，并选择只保留文字。</a:t>
            </a:r>
            <a:endParaRPr lang="en-US" altLang="zh-CN" sz="1000" dirty="0">
              <a:solidFill>
                <a:schemeClr val="bg1"/>
              </a:solidFill>
              <a:latin typeface="Open Sans" pitchFamily="34" charset="0"/>
            </a:endParaRPr>
          </a:p>
        </p:txBody>
      </p:sp>
      <p:grpSp>
        <p:nvGrpSpPr>
          <p:cNvPr id="93" name="Group 32"/>
          <p:cNvGrpSpPr/>
          <p:nvPr/>
        </p:nvGrpSpPr>
        <p:grpSpPr>
          <a:xfrm>
            <a:off x="1488320" y="1906398"/>
            <a:ext cx="588119" cy="608754"/>
            <a:chOff x="1163293" y="4009909"/>
            <a:chExt cx="426779" cy="441753"/>
          </a:xfrm>
          <a:solidFill>
            <a:schemeClr val="bg1"/>
          </a:solidFill>
        </p:grpSpPr>
        <p:sp>
          <p:nvSpPr>
            <p:cNvPr id="94" name="Freeform 129"/>
            <p:cNvSpPr>
              <a:spLocks/>
            </p:cNvSpPr>
            <p:nvPr/>
          </p:nvSpPr>
          <p:spPr bwMode="auto">
            <a:xfrm>
              <a:off x="1163293" y="4192101"/>
              <a:ext cx="426779" cy="157235"/>
            </a:xfrm>
            <a:custGeom>
              <a:avLst/>
              <a:gdLst>
                <a:gd name="T0" fmla="*/ 86 w 171"/>
                <a:gd name="T1" fmla="*/ 36 h 63"/>
                <a:gd name="T2" fmla="*/ 24 w 171"/>
                <a:gd name="T3" fmla="*/ 0 h 63"/>
                <a:gd name="T4" fmla="*/ 0 w 171"/>
                <a:gd name="T5" fmla="*/ 15 h 63"/>
                <a:gd name="T6" fmla="*/ 86 w 171"/>
                <a:gd name="T7" fmla="*/ 63 h 63"/>
                <a:gd name="T8" fmla="*/ 171 w 171"/>
                <a:gd name="T9" fmla="*/ 15 h 63"/>
                <a:gd name="T10" fmla="*/ 147 w 171"/>
                <a:gd name="T11" fmla="*/ 0 h 63"/>
                <a:gd name="T12" fmla="*/ 86 w 171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3">
                  <a:moveTo>
                    <a:pt x="86" y="36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86" y="63"/>
                  </a:lnTo>
                  <a:lnTo>
                    <a:pt x="171" y="15"/>
                  </a:lnTo>
                  <a:lnTo>
                    <a:pt x="147" y="0"/>
                  </a:lnTo>
                  <a:lnTo>
                    <a:pt x="8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130"/>
            <p:cNvSpPr>
              <a:spLocks/>
            </p:cNvSpPr>
            <p:nvPr/>
          </p:nvSpPr>
          <p:spPr bwMode="auto">
            <a:xfrm>
              <a:off x="1163293" y="4296924"/>
              <a:ext cx="426779" cy="154738"/>
            </a:xfrm>
            <a:custGeom>
              <a:avLst/>
              <a:gdLst>
                <a:gd name="T0" fmla="*/ 86 w 171"/>
                <a:gd name="T1" fmla="*/ 34 h 62"/>
                <a:gd name="T2" fmla="*/ 24 w 171"/>
                <a:gd name="T3" fmla="*/ 0 h 62"/>
                <a:gd name="T4" fmla="*/ 0 w 171"/>
                <a:gd name="T5" fmla="*/ 13 h 62"/>
                <a:gd name="T6" fmla="*/ 86 w 171"/>
                <a:gd name="T7" fmla="*/ 62 h 62"/>
                <a:gd name="T8" fmla="*/ 171 w 171"/>
                <a:gd name="T9" fmla="*/ 13 h 62"/>
                <a:gd name="T10" fmla="*/ 147 w 171"/>
                <a:gd name="T11" fmla="*/ 0 h 62"/>
                <a:gd name="T12" fmla="*/ 86 w 171"/>
                <a:gd name="T13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2">
                  <a:moveTo>
                    <a:pt x="86" y="34"/>
                  </a:moveTo>
                  <a:lnTo>
                    <a:pt x="24" y="0"/>
                  </a:lnTo>
                  <a:lnTo>
                    <a:pt x="0" y="13"/>
                  </a:lnTo>
                  <a:lnTo>
                    <a:pt x="86" y="62"/>
                  </a:lnTo>
                  <a:lnTo>
                    <a:pt x="171" y="13"/>
                  </a:lnTo>
                  <a:lnTo>
                    <a:pt x="147" y="0"/>
                  </a:lnTo>
                  <a:lnTo>
                    <a:pt x="8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131"/>
            <p:cNvSpPr>
              <a:spLocks/>
            </p:cNvSpPr>
            <p:nvPr/>
          </p:nvSpPr>
          <p:spPr bwMode="auto">
            <a:xfrm>
              <a:off x="1163293" y="4009909"/>
              <a:ext cx="426779" cy="242092"/>
            </a:xfrm>
            <a:custGeom>
              <a:avLst/>
              <a:gdLst>
                <a:gd name="T0" fmla="*/ 171 w 171"/>
                <a:gd name="T1" fmla="*/ 48 h 97"/>
                <a:gd name="T2" fmla="*/ 86 w 171"/>
                <a:gd name="T3" fmla="*/ 0 h 97"/>
                <a:gd name="T4" fmla="*/ 0 w 171"/>
                <a:gd name="T5" fmla="*/ 48 h 97"/>
                <a:gd name="T6" fmla="*/ 86 w 171"/>
                <a:gd name="T7" fmla="*/ 97 h 97"/>
                <a:gd name="T8" fmla="*/ 171 w 171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7">
                  <a:moveTo>
                    <a:pt x="171" y="48"/>
                  </a:moveTo>
                  <a:lnTo>
                    <a:pt x="86" y="0"/>
                  </a:lnTo>
                  <a:lnTo>
                    <a:pt x="0" y="48"/>
                  </a:lnTo>
                  <a:lnTo>
                    <a:pt x="86" y="97"/>
                  </a:lnTo>
                  <a:lnTo>
                    <a:pt x="17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7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allAtOnce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83" grpId="0" animBg="1"/>
      <p:bldP spid="84" grpId="0"/>
      <p:bldP spid="85" grpId="0" animBg="1"/>
      <p:bldP spid="86" grpId="0" animBg="1"/>
      <p:bldP spid="87" grpId="0"/>
      <p:bldP spid="88" grpId="0" animBg="1"/>
      <p:bldP spid="89" grpId="0" animBg="1"/>
      <p:bldP spid="90" grpId="0"/>
      <p:bldP spid="91" grpId="0" animBg="1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10"/>
          <p:cNvSpPr txBox="1"/>
          <p:nvPr/>
        </p:nvSpPr>
        <p:spPr>
          <a:xfrm>
            <a:off x="1691680" y="318386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rgbClr val="FFFFFF"/>
                </a:solidFill>
                <a:latin typeface="方正兰亭黑简体" pitchFamily="2" charset="-122"/>
                <a:ea typeface="方正兰亭黑简体" pitchFamily="2" charset="-122"/>
                <a:cs typeface="Roboto condensed"/>
              </a:rPr>
              <a:t>研究思路与方法</a:t>
            </a:r>
            <a:endParaRPr lang="ko-KR" altLang="en-US" sz="2400" b="1" dirty="0">
              <a:solidFill>
                <a:srgbClr val="FFFFFF"/>
              </a:solidFill>
              <a:latin typeface="方正兰亭黑简体" pitchFamily="2" charset="-122"/>
              <a:cs typeface="Roboto condensed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276979" y="1865573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研究思路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276979" y="2348568"/>
            <a:ext cx="1005403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研究方案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276979" y="2831563"/>
            <a:ext cx="203132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研究方案可行性说明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4336284" y="2466330"/>
            <a:ext cx="923724" cy="81709"/>
            <a:chOff x="3832228" y="2466330"/>
            <a:chExt cx="923724" cy="81709"/>
          </a:xfrm>
        </p:grpSpPr>
        <p:cxnSp>
          <p:nvCxnSpPr>
            <p:cNvPr id="139" name="Straight Connector 109"/>
            <p:cNvCxnSpPr/>
            <p:nvPr/>
          </p:nvCxnSpPr>
          <p:spPr>
            <a:xfrm>
              <a:off x="3832228" y="2507185"/>
              <a:ext cx="854436" cy="6474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45"/>
            <p:cNvSpPr/>
            <p:nvPr/>
          </p:nvSpPr>
          <p:spPr bwMode="auto">
            <a:xfrm>
              <a:off x="4674243" y="2466330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4336284" y="2510422"/>
            <a:ext cx="923724" cy="525949"/>
            <a:chOff x="3832228" y="2510422"/>
            <a:chExt cx="923724" cy="525949"/>
          </a:xfrm>
        </p:grpSpPr>
        <p:cxnSp>
          <p:nvCxnSpPr>
            <p:cNvPr id="137" name="Straight Connector 107"/>
            <p:cNvCxnSpPr/>
            <p:nvPr/>
          </p:nvCxnSpPr>
          <p:spPr>
            <a:xfrm>
              <a:off x="3832228" y="2510422"/>
              <a:ext cx="858888" cy="488921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45"/>
            <p:cNvSpPr/>
            <p:nvPr/>
          </p:nvSpPr>
          <p:spPr bwMode="auto">
            <a:xfrm>
              <a:off x="4674243" y="2954662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4235296" y="1993995"/>
            <a:ext cx="1024712" cy="582247"/>
            <a:chOff x="3731240" y="1993995"/>
            <a:chExt cx="1024712" cy="582247"/>
          </a:xfrm>
        </p:grpSpPr>
        <p:cxnSp>
          <p:nvCxnSpPr>
            <p:cNvPr id="138" name="Straight Connector 108"/>
            <p:cNvCxnSpPr/>
            <p:nvPr/>
          </p:nvCxnSpPr>
          <p:spPr>
            <a:xfrm flipV="1">
              <a:off x="3832228" y="2034850"/>
              <a:ext cx="854436" cy="468053"/>
            </a:xfrm>
            <a:prstGeom prst="line">
              <a:avLst/>
            </a:prstGeom>
            <a:ln w="19050"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45"/>
            <p:cNvSpPr/>
            <p:nvPr/>
          </p:nvSpPr>
          <p:spPr bwMode="auto">
            <a:xfrm>
              <a:off x="4674243" y="1993995"/>
              <a:ext cx="81709" cy="81709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sp>
          <p:nvSpPr>
            <p:cNvPr id="219" name="Oval 45"/>
            <p:cNvSpPr/>
            <p:nvPr/>
          </p:nvSpPr>
          <p:spPr bwMode="auto">
            <a:xfrm>
              <a:off x="3731240" y="2459288"/>
              <a:ext cx="116954" cy="116954"/>
            </a:xfrm>
            <a:prstGeom prst="ellipse">
              <a:avLst/>
            </a:prstGeom>
            <a:solidFill>
              <a:srgbClr val="2A30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2500019" y="1828100"/>
            <a:ext cx="1224136" cy="1220781"/>
            <a:chOff x="1995963" y="1828100"/>
            <a:chExt cx="1224136" cy="12207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7" name="Oval 67"/>
            <p:cNvSpPr/>
            <p:nvPr/>
          </p:nvSpPr>
          <p:spPr bwMode="auto">
            <a:xfrm>
              <a:off x="1995963" y="1828100"/>
              <a:ext cx="1224136" cy="12207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EC5368"/>
                </a:solidFill>
                <a:cs typeface="Arial" pitchFamily="34" charset="0"/>
              </a:endParaRPr>
            </a:p>
          </p:txBody>
        </p:sp>
        <p:sp>
          <p:nvSpPr>
            <p:cNvPr id="220" name="Freeform 48"/>
            <p:cNvSpPr>
              <a:spLocks noEditPoints="1"/>
            </p:cNvSpPr>
            <p:nvPr/>
          </p:nvSpPr>
          <p:spPr bwMode="auto">
            <a:xfrm>
              <a:off x="2418740" y="2131379"/>
              <a:ext cx="378581" cy="553943"/>
            </a:xfrm>
            <a:custGeom>
              <a:avLst/>
              <a:gdLst/>
              <a:ahLst/>
              <a:cxnLst>
                <a:cxn ang="0">
                  <a:pos x="76" y="31"/>
                </a:cxn>
                <a:cxn ang="0">
                  <a:pos x="80" y="27"/>
                </a:cxn>
                <a:cxn ang="0">
                  <a:pos x="76" y="23"/>
                </a:cxn>
                <a:cxn ang="0">
                  <a:pos x="23" y="76"/>
                </a:cxn>
                <a:cxn ang="0">
                  <a:pos x="27" y="80"/>
                </a:cxn>
                <a:cxn ang="0">
                  <a:pos x="31" y="76"/>
                </a:cxn>
                <a:cxn ang="0">
                  <a:pos x="76" y="31"/>
                </a:cxn>
                <a:cxn ang="0">
                  <a:pos x="44" y="192"/>
                </a:cxn>
                <a:cxn ang="0">
                  <a:pos x="45" y="203"/>
                </a:cxn>
                <a:cxn ang="0">
                  <a:pos x="56" y="209"/>
                </a:cxn>
                <a:cxn ang="0">
                  <a:pos x="57" y="216"/>
                </a:cxn>
                <a:cxn ang="0">
                  <a:pos x="76" y="221"/>
                </a:cxn>
                <a:cxn ang="0">
                  <a:pos x="95" y="216"/>
                </a:cxn>
                <a:cxn ang="0">
                  <a:pos x="96" y="209"/>
                </a:cxn>
                <a:cxn ang="0">
                  <a:pos x="106" y="203"/>
                </a:cxn>
                <a:cxn ang="0">
                  <a:pos x="108" y="192"/>
                </a:cxn>
                <a:cxn ang="0">
                  <a:pos x="76" y="197"/>
                </a:cxn>
                <a:cxn ang="0">
                  <a:pos x="44" y="192"/>
                </a:cxn>
                <a:cxn ang="0">
                  <a:pos x="41" y="170"/>
                </a:cxn>
                <a:cxn ang="0">
                  <a:pos x="42" y="182"/>
                </a:cxn>
                <a:cxn ang="0">
                  <a:pos x="76" y="188"/>
                </a:cxn>
                <a:cxn ang="0">
                  <a:pos x="109" y="182"/>
                </a:cxn>
                <a:cxn ang="0">
                  <a:pos x="111" y="170"/>
                </a:cxn>
                <a:cxn ang="0">
                  <a:pos x="76" y="177"/>
                </a:cxn>
                <a:cxn ang="0">
                  <a:pos x="41" y="170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36" y="141"/>
                </a:cxn>
                <a:cxn ang="0">
                  <a:pos x="39" y="160"/>
                </a:cxn>
                <a:cxn ang="0">
                  <a:pos x="76" y="168"/>
                </a:cxn>
                <a:cxn ang="0">
                  <a:pos x="113" y="160"/>
                </a:cxn>
                <a:cxn ang="0">
                  <a:pos x="115" y="141"/>
                </a:cxn>
                <a:cxn ang="0">
                  <a:pos x="152" y="76"/>
                </a:cxn>
                <a:cxn ang="0">
                  <a:pos x="76" y="0"/>
                </a:cxn>
                <a:cxn ang="0">
                  <a:pos x="104" y="132"/>
                </a:cxn>
                <a:cxn ang="0">
                  <a:pos x="102" y="150"/>
                </a:cxn>
                <a:cxn ang="0">
                  <a:pos x="76" y="154"/>
                </a:cxn>
                <a:cxn ang="0">
                  <a:pos x="50" y="150"/>
                </a:cxn>
                <a:cxn ang="0">
                  <a:pos x="48" y="132"/>
                </a:cxn>
                <a:cxn ang="0">
                  <a:pos x="13" y="76"/>
                </a:cxn>
                <a:cxn ang="0">
                  <a:pos x="76" y="14"/>
                </a:cxn>
                <a:cxn ang="0">
                  <a:pos x="139" y="76"/>
                </a:cxn>
                <a:cxn ang="0">
                  <a:pos x="104" y="132"/>
                </a:cxn>
                <a:cxn ang="0">
                  <a:pos x="93" y="104"/>
                </a:cxn>
                <a:cxn ang="0">
                  <a:pos x="76" y="74"/>
                </a:cxn>
                <a:cxn ang="0">
                  <a:pos x="59" y="104"/>
                </a:cxn>
                <a:cxn ang="0">
                  <a:pos x="52" y="89"/>
                </a:cxn>
                <a:cxn ang="0">
                  <a:pos x="41" y="94"/>
                </a:cxn>
                <a:cxn ang="0">
                  <a:pos x="58" y="131"/>
                </a:cxn>
                <a:cxn ang="0">
                  <a:pos x="76" y="98"/>
                </a:cxn>
                <a:cxn ang="0">
                  <a:pos x="94" y="131"/>
                </a:cxn>
                <a:cxn ang="0">
                  <a:pos x="111" y="94"/>
                </a:cxn>
                <a:cxn ang="0">
                  <a:pos x="100" y="89"/>
                </a:cxn>
                <a:cxn ang="0">
                  <a:pos x="93" y="104"/>
                </a:cxn>
              </a:cxnLst>
              <a:rect l="0" t="0" r="r" b="b"/>
              <a:pathLst>
                <a:path w="152" h="221">
                  <a:moveTo>
                    <a:pt x="76" y="31"/>
                  </a:moveTo>
                  <a:cubicBezTo>
                    <a:pt x="78" y="31"/>
                    <a:pt x="80" y="30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47" y="23"/>
                    <a:pt x="23" y="47"/>
                    <a:pt x="23" y="76"/>
                  </a:cubicBezTo>
                  <a:cubicBezTo>
                    <a:pt x="23" y="78"/>
                    <a:pt x="25" y="80"/>
                    <a:pt x="27" y="80"/>
                  </a:cubicBezTo>
                  <a:cubicBezTo>
                    <a:pt x="29" y="80"/>
                    <a:pt x="31" y="78"/>
                    <a:pt x="31" y="76"/>
                  </a:cubicBezTo>
                  <a:cubicBezTo>
                    <a:pt x="31" y="52"/>
                    <a:pt x="51" y="31"/>
                    <a:pt x="76" y="31"/>
                  </a:cubicBezTo>
                  <a:close/>
                  <a:moveTo>
                    <a:pt x="44" y="192"/>
                  </a:moveTo>
                  <a:cubicBezTo>
                    <a:pt x="45" y="203"/>
                    <a:pt x="45" y="203"/>
                    <a:pt x="45" y="203"/>
                  </a:cubicBezTo>
                  <a:cubicBezTo>
                    <a:pt x="45" y="203"/>
                    <a:pt x="48" y="207"/>
                    <a:pt x="56" y="209"/>
                  </a:cubicBezTo>
                  <a:cubicBezTo>
                    <a:pt x="57" y="216"/>
                    <a:pt x="57" y="216"/>
                    <a:pt x="57" y="216"/>
                  </a:cubicBezTo>
                  <a:cubicBezTo>
                    <a:pt x="57" y="216"/>
                    <a:pt x="61" y="221"/>
                    <a:pt x="76" y="221"/>
                  </a:cubicBezTo>
                  <a:cubicBezTo>
                    <a:pt x="91" y="221"/>
                    <a:pt x="95" y="216"/>
                    <a:pt x="95" y="216"/>
                  </a:cubicBezTo>
                  <a:cubicBezTo>
                    <a:pt x="96" y="209"/>
                    <a:pt x="96" y="209"/>
                    <a:pt x="96" y="209"/>
                  </a:cubicBezTo>
                  <a:cubicBezTo>
                    <a:pt x="104" y="207"/>
                    <a:pt x="106" y="203"/>
                    <a:pt x="106" y="203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98" y="195"/>
                    <a:pt x="87" y="197"/>
                    <a:pt x="76" y="197"/>
                  </a:cubicBezTo>
                  <a:cubicBezTo>
                    <a:pt x="64" y="197"/>
                    <a:pt x="54" y="195"/>
                    <a:pt x="44" y="192"/>
                  </a:cubicBezTo>
                  <a:close/>
                  <a:moveTo>
                    <a:pt x="41" y="170"/>
                  </a:moveTo>
                  <a:cubicBezTo>
                    <a:pt x="42" y="182"/>
                    <a:pt x="42" y="182"/>
                    <a:pt x="42" y="182"/>
                  </a:cubicBezTo>
                  <a:cubicBezTo>
                    <a:pt x="52" y="186"/>
                    <a:pt x="64" y="188"/>
                    <a:pt x="76" y="188"/>
                  </a:cubicBezTo>
                  <a:cubicBezTo>
                    <a:pt x="88" y="188"/>
                    <a:pt x="99" y="186"/>
                    <a:pt x="109" y="182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00" y="174"/>
                    <a:pt x="89" y="177"/>
                    <a:pt x="76" y="177"/>
                  </a:cubicBezTo>
                  <a:cubicBezTo>
                    <a:pt x="63" y="177"/>
                    <a:pt x="51" y="174"/>
                    <a:pt x="41" y="170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04"/>
                    <a:pt x="15" y="128"/>
                    <a:pt x="36" y="14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50" y="165"/>
                    <a:pt x="63" y="168"/>
                    <a:pt x="76" y="168"/>
                  </a:cubicBezTo>
                  <a:cubicBezTo>
                    <a:pt x="89" y="168"/>
                    <a:pt x="102" y="165"/>
                    <a:pt x="113" y="160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37" y="128"/>
                    <a:pt x="152" y="104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104" y="132"/>
                  </a:moveTo>
                  <a:cubicBezTo>
                    <a:pt x="102" y="150"/>
                    <a:pt x="102" y="150"/>
                    <a:pt x="102" y="150"/>
                  </a:cubicBezTo>
                  <a:cubicBezTo>
                    <a:pt x="102" y="150"/>
                    <a:pt x="95" y="154"/>
                    <a:pt x="76" y="154"/>
                  </a:cubicBezTo>
                  <a:cubicBezTo>
                    <a:pt x="57" y="154"/>
                    <a:pt x="50" y="150"/>
                    <a:pt x="50" y="150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27" y="122"/>
                    <a:pt x="13" y="101"/>
                    <a:pt x="13" y="76"/>
                  </a:cubicBezTo>
                  <a:cubicBezTo>
                    <a:pt x="13" y="42"/>
                    <a:pt x="41" y="14"/>
                    <a:pt x="76" y="14"/>
                  </a:cubicBezTo>
                  <a:cubicBezTo>
                    <a:pt x="110" y="14"/>
                    <a:pt x="139" y="42"/>
                    <a:pt x="139" y="76"/>
                  </a:cubicBezTo>
                  <a:cubicBezTo>
                    <a:pt x="139" y="101"/>
                    <a:pt x="124" y="122"/>
                    <a:pt x="104" y="132"/>
                  </a:cubicBezTo>
                  <a:close/>
                  <a:moveTo>
                    <a:pt x="93" y="10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0" y="89"/>
                    <a:pt x="100" y="89"/>
                    <a:pt x="100" y="89"/>
                  </a:cubicBezTo>
                  <a:lnTo>
                    <a:pt x="93" y="104"/>
                  </a:lnTo>
                  <a:close/>
                </a:path>
              </a:pathLst>
            </a:custGeom>
            <a:solidFill>
              <a:srgbClr val="2A30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34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80" grpId="0"/>
      <p:bldP spid="181" grpId="0"/>
      <p:bldP spid="182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5590</Words>
  <Application>Microsoft Office PowerPoint</Application>
  <PresentationFormat>全屏显示(16:9)</PresentationFormat>
  <Paragraphs>307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第一PPT，www.1ppt.com​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Windows User</cp:lastModifiedBy>
  <cp:revision>97</cp:revision>
  <dcterms:created xsi:type="dcterms:W3CDTF">2015-05-24T02:07:27Z</dcterms:created>
  <dcterms:modified xsi:type="dcterms:W3CDTF">2018-08-13T05:53:32Z</dcterms:modified>
</cp:coreProperties>
</file>