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41"/>
  </p:notesMasterIdLst>
  <p:sldIdLst>
    <p:sldId id="261" r:id="rId3"/>
    <p:sldId id="296" r:id="rId4"/>
    <p:sldId id="262" r:id="rId5"/>
    <p:sldId id="259" r:id="rId6"/>
    <p:sldId id="271" r:id="rId7"/>
    <p:sldId id="272" r:id="rId8"/>
    <p:sldId id="273" r:id="rId9"/>
    <p:sldId id="274" r:id="rId10"/>
    <p:sldId id="275" r:id="rId11"/>
    <p:sldId id="267" r:id="rId12"/>
    <p:sldId id="263" r:id="rId13"/>
    <p:sldId id="290" r:id="rId14"/>
    <p:sldId id="276" r:id="rId15"/>
    <p:sldId id="277" r:id="rId16"/>
    <p:sldId id="278" r:id="rId17"/>
    <p:sldId id="268" r:id="rId18"/>
    <p:sldId id="291" r:id="rId19"/>
    <p:sldId id="279" r:id="rId20"/>
    <p:sldId id="281" r:id="rId21"/>
    <p:sldId id="280" r:id="rId22"/>
    <p:sldId id="292" r:id="rId23"/>
    <p:sldId id="269" r:id="rId24"/>
    <p:sldId id="293" r:id="rId25"/>
    <p:sldId id="294" r:id="rId26"/>
    <p:sldId id="282" r:id="rId27"/>
    <p:sldId id="283" r:id="rId28"/>
    <p:sldId id="284" r:id="rId29"/>
    <p:sldId id="270" r:id="rId30"/>
    <p:sldId id="266" r:id="rId31"/>
    <p:sldId id="285" r:id="rId32"/>
    <p:sldId id="286" r:id="rId33"/>
    <p:sldId id="295" r:id="rId34"/>
    <p:sldId id="300" r:id="rId35"/>
    <p:sldId id="301" r:id="rId36"/>
    <p:sldId id="288" r:id="rId37"/>
    <p:sldId id="298" r:id="rId38"/>
    <p:sldId id="258" r:id="rId39"/>
    <p:sldId id="302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54">
          <p15:clr>
            <a:srgbClr val="A4A3A4"/>
          </p15:clr>
        </p15:guide>
        <p15:guide id="2" orient="horz" pos="1979">
          <p15:clr>
            <a:srgbClr val="A4A3A4"/>
          </p15:clr>
        </p15:guide>
        <p15:guide id="3" pos="869">
          <p15:clr>
            <a:srgbClr val="A4A3A4"/>
          </p15:clr>
        </p15:guide>
        <p15:guide id="4" pos="62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01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-462" y="-1758"/>
      </p:cViewPr>
      <p:guideLst>
        <p:guide orient="horz" pos="754"/>
        <p:guide orient="horz" pos="1979"/>
        <p:guide pos="869"/>
        <p:guide pos="62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lang="zh-CN"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SAMPLE TEXT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SAMPLE TEXT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400" b="0" i="0" u="none" strike="noStrike" kern="1200" baseline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dLblPos val="bestFit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C5235-D026-46CF-A71B-93F0B23D54FB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8DEEC-5D81-46A3-9935-FF96FF36E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08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44006"/>
            <a:ext cx="9144000" cy="813556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3EA9-123D-489F-8313-43A8A4AC456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5251126" y="1034822"/>
            <a:ext cx="1689749" cy="1509184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44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337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956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885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872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673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38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3106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7534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85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概述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P</a:t>
            </a:r>
            <a:fld id="{38893EA9-123D-489F-8313-43A8A4AC4565}" type="slidenum">
              <a:rPr lang="zh-CN" altLang="en-US" dirty="0" smtClean="0"/>
              <a:t>‹#›</a:t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302657" y="859160"/>
            <a:ext cx="237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0616765" y="0"/>
            <a:ext cx="15752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7756" y="5566054"/>
            <a:ext cx="813253" cy="815696"/>
          </a:xfrm>
          <a:prstGeom prst="rect">
            <a:avLst/>
          </a:prstGeom>
        </p:spPr>
      </p:pic>
      <p:sp>
        <p:nvSpPr>
          <p:cNvPr id="10" name="等腰三角形 9"/>
          <p:cNvSpPr/>
          <p:nvPr userDrawn="1"/>
        </p:nvSpPr>
        <p:spPr>
          <a:xfrm rot="16200000">
            <a:off x="10400553" y="1196661"/>
            <a:ext cx="295275" cy="1371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711051" y="1070015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研究概述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0711051" y="1858061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研究方法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0711051" y="2646107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研究过程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711051" y="3434153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研究成果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0711051" y="4222199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结论建议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8" grpId="0" animBg="1"/>
      <p:bldP spid="10" grpId="0" animBg="1"/>
      <p:bldP spid="11" grpId="0"/>
      <p:bldP spid="12" grpId="0"/>
      <p:bldP spid="13" grpId="0"/>
      <p:bldP spid="14" grpId="0"/>
      <p:bldP spid="1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36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方法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P</a:t>
            </a:r>
            <a:fld id="{38893EA9-123D-489F-8313-43A8A4AC4565}" type="slidenum">
              <a:rPr lang="zh-CN" altLang="en-US" dirty="0" smtClean="0"/>
              <a:t>‹#›</a:t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302657" y="859160"/>
            <a:ext cx="237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0616765" y="0"/>
            <a:ext cx="15752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7756" y="5566054"/>
            <a:ext cx="813253" cy="815696"/>
          </a:xfrm>
          <a:prstGeom prst="rect">
            <a:avLst/>
          </a:prstGeom>
        </p:spPr>
      </p:pic>
      <p:sp>
        <p:nvSpPr>
          <p:cNvPr id="10" name="等腰三角形 9"/>
          <p:cNvSpPr/>
          <p:nvPr userDrawn="1"/>
        </p:nvSpPr>
        <p:spPr>
          <a:xfrm rot="16200000">
            <a:off x="10400553" y="1989540"/>
            <a:ext cx="295275" cy="1371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711051" y="1070015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研究概述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0711051" y="1858061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研究方法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0711051" y="2646107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研究过程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711051" y="3434153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研究成果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0711051" y="4222199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结论建议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8" grpId="0" animBg="1"/>
      <p:bldP spid="10" grpId="0" animBg="1"/>
      <p:bldP spid="11" grpId="0"/>
      <p:bldP spid="12" grpId="0"/>
      <p:bldP spid="13" grpId="0"/>
      <p:bldP spid="14" grpId="0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过程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P</a:t>
            </a:r>
            <a:fld id="{38893EA9-123D-489F-8313-43A8A4AC4565}" type="slidenum">
              <a:rPr lang="zh-CN" altLang="en-US" dirty="0" smtClean="0"/>
              <a:t>‹#›</a:t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302657" y="859160"/>
            <a:ext cx="237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0616765" y="0"/>
            <a:ext cx="15752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7756" y="5566054"/>
            <a:ext cx="813253" cy="815696"/>
          </a:xfrm>
          <a:prstGeom prst="rect">
            <a:avLst/>
          </a:prstGeom>
        </p:spPr>
      </p:pic>
      <p:sp>
        <p:nvSpPr>
          <p:cNvPr id="10" name="等腰三角形 9"/>
          <p:cNvSpPr/>
          <p:nvPr userDrawn="1"/>
        </p:nvSpPr>
        <p:spPr>
          <a:xfrm rot="16200000">
            <a:off x="10400553" y="2770847"/>
            <a:ext cx="295275" cy="1371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711051" y="1070015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研究概述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0711051" y="1858061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研究方法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0711051" y="2646107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研究过程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711051" y="3434153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研究成果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0711051" y="4222199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结论建议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8" grpId="0" animBg="1"/>
      <p:bldP spid="10" grpId="0" animBg="1"/>
      <p:bldP spid="11" grpId="0"/>
      <p:bldP spid="12" grpId="0"/>
      <p:bldP spid="13" grpId="0"/>
      <p:bldP spid="14" grpId="0"/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成果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P</a:t>
            </a:r>
            <a:fld id="{38893EA9-123D-489F-8313-43A8A4AC4565}" type="slidenum">
              <a:rPr lang="zh-CN" altLang="en-US" dirty="0" smtClean="0"/>
              <a:t>‹#›</a:t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302657" y="859160"/>
            <a:ext cx="237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0616765" y="0"/>
            <a:ext cx="15752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7756" y="5566054"/>
            <a:ext cx="813253" cy="815696"/>
          </a:xfrm>
          <a:prstGeom prst="rect">
            <a:avLst/>
          </a:prstGeom>
        </p:spPr>
      </p:pic>
      <p:sp>
        <p:nvSpPr>
          <p:cNvPr id="10" name="等腰三角形 9"/>
          <p:cNvSpPr/>
          <p:nvPr userDrawn="1"/>
        </p:nvSpPr>
        <p:spPr>
          <a:xfrm rot="16200000">
            <a:off x="10400553" y="3561024"/>
            <a:ext cx="295275" cy="1371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711051" y="1070015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研究概述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0711051" y="1858061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研究方法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0711051" y="2646107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研究过程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711051" y="3434153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研究成果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0711051" y="4222199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结论建议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8" grpId="0" animBg="1"/>
      <p:bldP spid="10" grpId="0" animBg="1"/>
      <p:bldP spid="11" grpId="0"/>
      <p:bldP spid="12" grpId="0"/>
      <p:bldP spid="13" grpId="0"/>
      <p:bldP spid="14" grpId="0"/>
      <p:bldP spid="15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结论建议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P</a:t>
            </a:r>
            <a:fld id="{38893EA9-123D-489F-8313-43A8A4AC4565}" type="slidenum">
              <a:rPr lang="zh-CN" altLang="en-US" dirty="0" smtClean="0"/>
              <a:t>‹#›</a:t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302657" y="859160"/>
            <a:ext cx="237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0616765" y="0"/>
            <a:ext cx="15752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7756" y="5566054"/>
            <a:ext cx="813253" cy="815696"/>
          </a:xfrm>
          <a:prstGeom prst="rect">
            <a:avLst/>
          </a:prstGeom>
        </p:spPr>
      </p:pic>
      <p:sp>
        <p:nvSpPr>
          <p:cNvPr id="10" name="等腰三角形 9"/>
          <p:cNvSpPr/>
          <p:nvPr userDrawn="1"/>
        </p:nvSpPr>
        <p:spPr>
          <a:xfrm rot="16200000">
            <a:off x="10400553" y="4353678"/>
            <a:ext cx="295275" cy="1371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711051" y="1070015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研究概述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0711051" y="1858061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研究方法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0711051" y="2646107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研究过程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711051" y="3434153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研究成果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0711051" y="4222199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结论建议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8" grpId="0" animBg="1"/>
      <p:bldP spid="10" grpId="0" animBg="1"/>
      <p:bldP spid="11" grpId="0"/>
      <p:bldP spid="12" grpId="0"/>
      <p:bldP spid="13" grpId="0"/>
      <p:bldP spid="14" grpId="0"/>
      <p:bldP spid="15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内容版式_右下角通用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10987427" y="454517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P</a:t>
            </a:r>
            <a:fld id="{38893EA9-123D-489F-8313-43A8A4AC4565}" type="slidenum">
              <a:rPr lang="zh-CN" altLang="en-US" dirty="0" smtClean="0"/>
              <a:t>‹#›</a:t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302657" y="859160"/>
            <a:ext cx="237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0616765" y="0"/>
            <a:ext cx="15752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1046201" y="5566054"/>
            <a:ext cx="716362" cy="845938"/>
            <a:chOff x="8367154" y="5203814"/>
            <a:chExt cx="1890395" cy="2232329"/>
          </a:xfrm>
        </p:grpSpPr>
        <p:sp>
          <p:nvSpPr>
            <p:cNvPr id="11" name="Freeform 145"/>
            <p:cNvSpPr/>
            <p:nvPr/>
          </p:nvSpPr>
          <p:spPr bwMode="auto">
            <a:xfrm>
              <a:off x="8367154" y="5203814"/>
              <a:ext cx="1890395" cy="2232329"/>
            </a:xfrm>
            <a:custGeom>
              <a:avLst/>
              <a:gdLst>
                <a:gd name="T0" fmla="*/ 758 w 777"/>
                <a:gd name="T1" fmla="*/ 204 h 918"/>
                <a:gd name="T2" fmla="*/ 389 w 777"/>
                <a:gd name="T3" fmla="*/ 0 h 918"/>
                <a:gd name="T4" fmla="*/ 19 w 777"/>
                <a:gd name="T5" fmla="*/ 204 h 918"/>
                <a:gd name="T6" fmla="*/ 271 w 777"/>
                <a:gd name="T7" fmla="*/ 833 h 918"/>
                <a:gd name="T8" fmla="*/ 389 w 777"/>
                <a:gd name="T9" fmla="*/ 918 h 918"/>
                <a:gd name="T10" fmla="*/ 506 w 777"/>
                <a:gd name="T11" fmla="*/ 832 h 918"/>
                <a:gd name="T12" fmla="*/ 758 w 777"/>
                <a:gd name="T13" fmla="*/ 204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918">
                  <a:moveTo>
                    <a:pt x="758" y="204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19" y="204"/>
                    <a:pt x="19" y="204"/>
                    <a:pt x="19" y="204"/>
                  </a:cubicBezTo>
                  <a:cubicBezTo>
                    <a:pt x="19" y="204"/>
                    <a:pt x="0" y="622"/>
                    <a:pt x="271" y="833"/>
                  </a:cubicBezTo>
                  <a:cubicBezTo>
                    <a:pt x="306" y="864"/>
                    <a:pt x="344" y="893"/>
                    <a:pt x="389" y="918"/>
                  </a:cubicBezTo>
                  <a:cubicBezTo>
                    <a:pt x="433" y="893"/>
                    <a:pt x="472" y="864"/>
                    <a:pt x="506" y="832"/>
                  </a:cubicBezTo>
                  <a:cubicBezTo>
                    <a:pt x="777" y="622"/>
                    <a:pt x="758" y="204"/>
                    <a:pt x="758" y="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46"/>
            <p:cNvSpPr>
              <a:spLocks noEditPoints="1"/>
            </p:cNvSpPr>
            <p:nvPr/>
          </p:nvSpPr>
          <p:spPr bwMode="auto">
            <a:xfrm>
              <a:off x="8530421" y="5338329"/>
              <a:ext cx="1564890" cy="1962273"/>
            </a:xfrm>
            <a:custGeom>
              <a:avLst/>
              <a:gdLst>
                <a:gd name="T0" fmla="*/ 322 w 643"/>
                <a:gd name="T1" fmla="*/ 807 h 807"/>
                <a:gd name="T2" fmla="*/ 317 w 643"/>
                <a:gd name="T3" fmla="*/ 804 h 807"/>
                <a:gd name="T4" fmla="*/ 237 w 643"/>
                <a:gd name="T5" fmla="*/ 742 h 807"/>
                <a:gd name="T6" fmla="*/ 234 w 643"/>
                <a:gd name="T7" fmla="*/ 739 h 807"/>
                <a:gd name="T8" fmla="*/ 0 w 643"/>
                <a:gd name="T9" fmla="*/ 183 h 807"/>
                <a:gd name="T10" fmla="*/ 0 w 643"/>
                <a:gd name="T11" fmla="*/ 178 h 807"/>
                <a:gd name="T12" fmla="*/ 322 w 643"/>
                <a:gd name="T13" fmla="*/ 0 h 807"/>
                <a:gd name="T14" fmla="*/ 643 w 643"/>
                <a:gd name="T15" fmla="*/ 178 h 807"/>
                <a:gd name="T16" fmla="*/ 643 w 643"/>
                <a:gd name="T17" fmla="*/ 183 h 807"/>
                <a:gd name="T18" fmla="*/ 409 w 643"/>
                <a:gd name="T19" fmla="*/ 739 h 807"/>
                <a:gd name="T20" fmla="*/ 406 w 643"/>
                <a:gd name="T21" fmla="*/ 742 h 807"/>
                <a:gd name="T22" fmla="*/ 326 w 643"/>
                <a:gd name="T23" fmla="*/ 804 h 807"/>
                <a:gd name="T24" fmla="*/ 322 w 643"/>
                <a:gd name="T25" fmla="*/ 807 h 807"/>
                <a:gd name="T26" fmla="*/ 18 w 643"/>
                <a:gd name="T27" fmla="*/ 187 h 807"/>
                <a:gd name="T28" fmla="*/ 244 w 643"/>
                <a:gd name="T29" fmla="*/ 726 h 807"/>
                <a:gd name="T30" fmla="*/ 248 w 643"/>
                <a:gd name="T31" fmla="*/ 729 h 807"/>
                <a:gd name="T32" fmla="*/ 322 w 643"/>
                <a:gd name="T33" fmla="*/ 787 h 807"/>
                <a:gd name="T34" fmla="*/ 395 w 643"/>
                <a:gd name="T35" fmla="*/ 729 h 807"/>
                <a:gd name="T36" fmla="*/ 399 w 643"/>
                <a:gd name="T37" fmla="*/ 726 h 807"/>
                <a:gd name="T38" fmla="*/ 625 w 643"/>
                <a:gd name="T39" fmla="*/ 187 h 807"/>
                <a:gd name="T40" fmla="*/ 322 w 643"/>
                <a:gd name="T41" fmla="*/ 19 h 807"/>
                <a:gd name="T42" fmla="*/ 18 w 643"/>
                <a:gd name="T43" fmla="*/ 18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3" h="807">
                  <a:moveTo>
                    <a:pt x="322" y="807"/>
                  </a:moveTo>
                  <a:cubicBezTo>
                    <a:pt x="317" y="804"/>
                    <a:pt x="317" y="804"/>
                    <a:pt x="317" y="804"/>
                  </a:cubicBezTo>
                  <a:cubicBezTo>
                    <a:pt x="289" y="785"/>
                    <a:pt x="262" y="765"/>
                    <a:pt x="237" y="742"/>
                  </a:cubicBezTo>
                  <a:cubicBezTo>
                    <a:pt x="236" y="741"/>
                    <a:pt x="235" y="740"/>
                    <a:pt x="234" y="739"/>
                  </a:cubicBezTo>
                  <a:cubicBezTo>
                    <a:pt x="26" y="578"/>
                    <a:pt x="3" y="273"/>
                    <a:pt x="0" y="183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643" y="178"/>
                    <a:pt x="643" y="178"/>
                    <a:pt x="643" y="178"/>
                  </a:cubicBezTo>
                  <a:cubicBezTo>
                    <a:pt x="643" y="183"/>
                    <a:pt x="643" y="183"/>
                    <a:pt x="643" y="183"/>
                  </a:cubicBezTo>
                  <a:cubicBezTo>
                    <a:pt x="640" y="273"/>
                    <a:pt x="617" y="578"/>
                    <a:pt x="409" y="739"/>
                  </a:cubicBezTo>
                  <a:cubicBezTo>
                    <a:pt x="408" y="740"/>
                    <a:pt x="407" y="741"/>
                    <a:pt x="406" y="742"/>
                  </a:cubicBezTo>
                  <a:cubicBezTo>
                    <a:pt x="382" y="764"/>
                    <a:pt x="355" y="785"/>
                    <a:pt x="326" y="804"/>
                  </a:cubicBezTo>
                  <a:lnTo>
                    <a:pt x="322" y="807"/>
                  </a:lnTo>
                  <a:close/>
                  <a:moveTo>
                    <a:pt x="18" y="187"/>
                  </a:moveTo>
                  <a:cubicBezTo>
                    <a:pt x="21" y="281"/>
                    <a:pt x="46" y="572"/>
                    <a:pt x="244" y="726"/>
                  </a:cubicBezTo>
                  <a:cubicBezTo>
                    <a:pt x="246" y="727"/>
                    <a:pt x="247" y="728"/>
                    <a:pt x="248" y="729"/>
                  </a:cubicBezTo>
                  <a:cubicBezTo>
                    <a:pt x="271" y="750"/>
                    <a:pt x="296" y="769"/>
                    <a:pt x="322" y="787"/>
                  </a:cubicBezTo>
                  <a:cubicBezTo>
                    <a:pt x="347" y="769"/>
                    <a:pt x="372" y="750"/>
                    <a:pt x="395" y="729"/>
                  </a:cubicBezTo>
                  <a:cubicBezTo>
                    <a:pt x="396" y="728"/>
                    <a:pt x="397" y="727"/>
                    <a:pt x="399" y="726"/>
                  </a:cubicBezTo>
                  <a:cubicBezTo>
                    <a:pt x="597" y="572"/>
                    <a:pt x="623" y="281"/>
                    <a:pt x="625" y="187"/>
                  </a:cubicBezTo>
                  <a:cubicBezTo>
                    <a:pt x="322" y="19"/>
                    <a:pt x="322" y="19"/>
                    <a:pt x="322" y="19"/>
                  </a:cubicBezTo>
                  <a:lnTo>
                    <a:pt x="18" y="1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47"/>
            <p:cNvSpPr>
              <a:spLocks noEditPoints="1"/>
            </p:cNvSpPr>
            <p:nvPr/>
          </p:nvSpPr>
          <p:spPr bwMode="auto">
            <a:xfrm>
              <a:off x="8462650" y="5260290"/>
              <a:ext cx="1700431" cy="2120404"/>
            </a:xfrm>
            <a:custGeom>
              <a:avLst/>
              <a:gdLst>
                <a:gd name="T0" fmla="*/ 350 w 699"/>
                <a:gd name="T1" fmla="*/ 872 h 872"/>
                <a:gd name="T2" fmla="*/ 348 w 699"/>
                <a:gd name="T3" fmla="*/ 871 h 872"/>
                <a:gd name="T4" fmla="*/ 246 w 699"/>
                <a:gd name="T5" fmla="*/ 795 h 872"/>
                <a:gd name="T6" fmla="*/ 245 w 699"/>
                <a:gd name="T7" fmla="*/ 794 h 872"/>
                <a:gd name="T8" fmla="*/ 0 w 699"/>
                <a:gd name="T9" fmla="*/ 195 h 872"/>
                <a:gd name="T10" fmla="*/ 0 w 699"/>
                <a:gd name="T11" fmla="*/ 193 h 872"/>
                <a:gd name="T12" fmla="*/ 350 w 699"/>
                <a:gd name="T13" fmla="*/ 0 h 872"/>
                <a:gd name="T14" fmla="*/ 699 w 699"/>
                <a:gd name="T15" fmla="*/ 193 h 872"/>
                <a:gd name="T16" fmla="*/ 699 w 699"/>
                <a:gd name="T17" fmla="*/ 195 h 872"/>
                <a:gd name="T18" fmla="*/ 455 w 699"/>
                <a:gd name="T19" fmla="*/ 794 h 872"/>
                <a:gd name="T20" fmla="*/ 453 w 699"/>
                <a:gd name="T21" fmla="*/ 795 h 872"/>
                <a:gd name="T22" fmla="*/ 351 w 699"/>
                <a:gd name="T23" fmla="*/ 871 h 872"/>
                <a:gd name="T24" fmla="*/ 350 w 699"/>
                <a:gd name="T25" fmla="*/ 872 h 872"/>
                <a:gd name="T26" fmla="*/ 6 w 699"/>
                <a:gd name="T27" fmla="*/ 196 h 872"/>
                <a:gd name="T28" fmla="*/ 248 w 699"/>
                <a:gd name="T29" fmla="*/ 789 h 872"/>
                <a:gd name="T30" fmla="*/ 250 w 699"/>
                <a:gd name="T31" fmla="*/ 791 h 872"/>
                <a:gd name="T32" fmla="*/ 350 w 699"/>
                <a:gd name="T33" fmla="*/ 866 h 872"/>
                <a:gd name="T34" fmla="*/ 450 w 699"/>
                <a:gd name="T35" fmla="*/ 791 h 872"/>
                <a:gd name="T36" fmla="*/ 451 w 699"/>
                <a:gd name="T37" fmla="*/ 789 h 872"/>
                <a:gd name="T38" fmla="*/ 694 w 699"/>
                <a:gd name="T39" fmla="*/ 196 h 872"/>
                <a:gd name="T40" fmla="*/ 350 w 699"/>
                <a:gd name="T41" fmla="*/ 6 h 872"/>
                <a:gd name="T42" fmla="*/ 6 w 699"/>
                <a:gd name="T43" fmla="*/ 196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9" h="872">
                  <a:moveTo>
                    <a:pt x="350" y="872"/>
                  </a:moveTo>
                  <a:cubicBezTo>
                    <a:pt x="348" y="871"/>
                    <a:pt x="348" y="871"/>
                    <a:pt x="348" y="871"/>
                  </a:cubicBezTo>
                  <a:cubicBezTo>
                    <a:pt x="312" y="849"/>
                    <a:pt x="277" y="823"/>
                    <a:pt x="246" y="795"/>
                  </a:cubicBezTo>
                  <a:cubicBezTo>
                    <a:pt x="245" y="795"/>
                    <a:pt x="245" y="794"/>
                    <a:pt x="245" y="794"/>
                  </a:cubicBezTo>
                  <a:cubicBezTo>
                    <a:pt x="11" y="612"/>
                    <a:pt x="0" y="263"/>
                    <a:pt x="0" y="195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350" y="0"/>
                    <a:pt x="350" y="0"/>
                    <a:pt x="350" y="0"/>
                  </a:cubicBezTo>
                  <a:cubicBezTo>
                    <a:pt x="699" y="193"/>
                    <a:pt x="699" y="193"/>
                    <a:pt x="699" y="193"/>
                  </a:cubicBezTo>
                  <a:cubicBezTo>
                    <a:pt x="699" y="195"/>
                    <a:pt x="699" y="195"/>
                    <a:pt x="699" y="195"/>
                  </a:cubicBezTo>
                  <a:cubicBezTo>
                    <a:pt x="699" y="263"/>
                    <a:pt x="689" y="612"/>
                    <a:pt x="455" y="794"/>
                  </a:cubicBezTo>
                  <a:cubicBezTo>
                    <a:pt x="454" y="794"/>
                    <a:pt x="454" y="794"/>
                    <a:pt x="453" y="795"/>
                  </a:cubicBezTo>
                  <a:cubicBezTo>
                    <a:pt x="422" y="823"/>
                    <a:pt x="388" y="849"/>
                    <a:pt x="351" y="871"/>
                  </a:cubicBezTo>
                  <a:lnTo>
                    <a:pt x="350" y="872"/>
                  </a:lnTo>
                  <a:close/>
                  <a:moveTo>
                    <a:pt x="6" y="196"/>
                  </a:moveTo>
                  <a:cubicBezTo>
                    <a:pt x="6" y="268"/>
                    <a:pt x="18" y="611"/>
                    <a:pt x="248" y="789"/>
                  </a:cubicBezTo>
                  <a:cubicBezTo>
                    <a:pt x="249" y="790"/>
                    <a:pt x="249" y="790"/>
                    <a:pt x="250" y="791"/>
                  </a:cubicBezTo>
                  <a:cubicBezTo>
                    <a:pt x="280" y="819"/>
                    <a:pt x="314" y="844"/>
                    <a:pt x="350" y="866"/>
                  </a:cubicBezTo>
                  <a:cubicBezTo>
                    <a:pt x="385" y="844"/>
                    <a:pt x="419" y="819"/>
                    <a:pt x="450" y="791"/>
                  </a:cubicBezTo>
                  <a:cubicBezTo>
                    <a:pt x="450" y="790"/>
                    <a:pt x="451" y="790"/>
                    <a:pt x="451" y="789"/>
                  </a:cubicBezTo>
                  <a:cubicBezTo>
                    <a:pt x="681" y="611"/>
                    <a:pt x="694" y="268"/>
                    <a:pt x="694" y="196"/>
                  </a:cubicBezTo>
                  <a:cubicBezTo>
                    <a:pt x="350" y="6"/>
                    <a:pt x="350" y="6"/>
                    <a:pt x="350" y="6"/>
                  </a:cubicBezTo>
                  <a:lnTo>
                    <a:pt x="6" y="1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261"/>
            <p:cNvSpPr>
              <a:spLocks noEditPoints="1"/>
            </p:cNvSpPr>
            <p:nvPr/>
          </p:nvSpPr>
          <p:spPr bwMode="auto">
            <a:xfrm>
              <a:off x="9015085" y="5797322"/>
              <a:ext cx="595562" cy="853296"/>
            </a:xfrm>
            <a:custGeom>
              <a:avLst/>
              <a:gdLst>
                <a:gd name="T0" fmla="*/ 580 w 580"/>
                <a:gd name="T1" fmla="*/ 831 h 831"/>
                <a:gd name="T2" fmla="*/ 0 w 580"/>
                <a:gd name="T3" fmla="*/ 831 h 831"/>
                <a:gd name="T4" fmla="*/ 0 w 580"/>
                <a:gd name="T5" fmla="*/ 611 h 831"/>
                <a:gd name="T6" fmla="*/ 61 w 580"/>
                <a:gd name="T7" fmla="*/ 611 h 831"/>
                <a:gd name="T8" fmla="*/ 61 w 580"/>
                <a:gd name="T9" fmla="*/ 220 h 831"/>
                <a:gd name="T10" fmla="*/ 0 w 580"/>
                <a:gd name="T11" fmla="*/ 220 h 831"/>
                <a:gd name="T12" fmla="*/ 0 w 580"/>
                <a:gd name="T13" fmla="*/ 0 h 831"/>
                <a:gd name="T14" fmla="*/ 367 w 580"/>
                <a:gd name="T15" fmla="*/ 0 h 831"/>
                <a:gd name="T16" fmla="*/ 367 w 580"/>
                <a:gd name="T17" fmla="*/ 220 h 831"/>
                <a:gd name="T18" fmla="*/ 289 w 580"/>
                <a:gd name="T19" fmla="*/ 220 h 831"/>
                <a:gd name="T20" fmla="*/ 289 w 580"/>
                <a:gd name="T21" fmla="*/ 611 h 831"/>
                <a:gd name="T22" fmla="*/ 360 w 580"/>
                <a:gd name="T23" fmla="*/ 611 h 831"/>
                <a:gd name="T24" fmla="*/ 360 w 580"/>
                <a:gd name="T25" fmla="*/ 516 h 831"/>
                <a:gd name="T26" fmla="*/ 580 w 580"/>
                <a:gd name="T27" fmla="*/ 516 h 831"/>
                <a:gd name="T28" fmla="*/ 580 w 580"/>
                <a:gd name="T29" fmla="*/ 831 h 831"/>
                <a:gd name="T30" fmla="*/ 568 w 580"/>
                <a:gd name="T31" fmla="*/ 817 h 831"/>
                <a:gd name="T32" fmla="*/ 568 w 580"/>
                <a:gd name="T33" fmla="*/ 528 h 831"/>
                <a:gd name="T34" fmla="*/ 372 w 580"/>
                <a:gd name="T35" fmla="*/ 528 h 831"/>
                <a:gd name="T36" fmla="*/ 372 w 580"/>
                <a:gd name="T37" fmla="*/ 623 h 831"/>
                <a:gd name="T38" fmla="*/ 277 w 580"/>
                <a:gd name="T39" fmla="*/ 623 h 831"/>
                <a:gd name="T40" fmla="*/ 277 w 580"/>
                <a:gd name="T41" fmla="*/ 208 h 831"/>
                <a:gd name="T42" fmla="*/ 357 w 580"/>
                <a:gd name="T43" fmla="*/ 208 h 831"/>
                <a:gd name="T44" fmla="*/ 357 w 580"/>
                <a:gd name="T45" fmla="*/ 14 h 831"/>
                <a:gd name="T46" fmla="*/ 12 w 580"/>
                <a:gd name="T47" fmla="*/ 14 h 831"/>
                <a:gd name="T48" fmla="*/ 12 w 580"/>
                <a:gd name="T49" fmla="*/ 208 h 831"/>
                <a:gd name="T50" fmla="*/ 75 w 580"/>
                <a:gd name="T51" fmla="*/ 208 h 831"/>
                <a:gd name="T52" fmla="*/ 75 w 580"/>
                <a:gd name="T53" fmla="*/ 623 h 831"/>
                <a:gd name="T54" fmla="*/ 12 w 580"/>
                <a:gd name="T55" fmla="*/ 623 h 831"/>
                <a:gd name="T56" fmla="*/ 12 w 580"/>
                <a:gd name="T57" fmla="*/ 817 h 831"/>
                <a:gd name="T58" fmla="*/ 568 w 580"/>
                <a:gd name="T59" fmla="*/ 817 h 831"/>
                <a:gd name="T60" fmla="*/ 530 w 580"/>
                <a:gd name="T61" fmla="*/ 779 h 831"/>
                <a:gd name="T62" fmla="*/ 52 w 580"/>
                <a:gd name="T63" fmla="*/ 779 h 831"/>
                <a:gd name="T64" fmla="*/ 52 w 580"/>
                <a:gd name="T65" fmla="*/ 663 h 831"/>
                <a:gd name="T66" fmla="*/ 113 w 580"/>
                <a:gd name="T67" fmla="*/ 663 h 831"/>
                <a:gd name="T68" fmla="*/ 113 w 580"/>
                <a:gd name="T69" fmla="*/ 168 h 831"/>
                <a:gd name="T70" fmla="*/ 52 w 580"/>
                <a:gd name="T71" fmla="*/ 168 h 831"/>
                <a:gd name="T72" fmla="*/ 52 w 580"/>
                <a:gd name="T73" fmla="*/ 52 h 831"/>
                <a:gd name="T74" fmla="*/ 317 w 580"/>
                <a:gd name="T75" fmla="*/ 52 h 831"/>
                <a:gd name="T76" fmla="*/ 317 w 580"/>
                <a:gd name="T77" fmla="*/ 168 h 831"/>
                <a:gd name="T78" fmla="*/ 237 w 580"/>
                <a:gd name="T79" fmla="*/ 168 h 831"/>
                <a:gd name="T80" fmla="*/ 237 w 580"/>
                <a:gd name="T81" fmla="*/ 663 h 831"/>
                <a:gd name="T82" fmla="*/ 410 w 580"/>
                <a:gd name="T83" fmla="*/ 663 h 831"/>
                <a:gd name="T84" fmla="*/ 410 w 580"/>
                <a:gd name="T85" fmla="*/ 566 h 831"/>
                <a:gd name="T86" fmla="*/ 530 w 580"/>
                <a:gd name="T87" fmla="*/ 566 h 831"/>
                <a:gd name="T88" fmla="*/ 530 w 580"/>
                <a:gd name="T89" fmla="*/ 779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80" h="831">
                  <a:moveTo>
                    <a:pt x="580" y="831"/>
                  </a:moveTo>
                  <a:lnTo>
                    <a:pt x="0" y="831"/>
                  </a:lnTo>
                  <a:lnTo>
                    <a:pt x="0" y="611"/>
                  </a:lnTo>
                  <a:lnTo>
                    <a:pt x="61" y="611"/>
                  </a:lnTo>
                  <a:lnTo>
                    <a:pt x="61" y="220"/>
                  </a:lnTo>
                  <a:lnTo>
                    <a:pt x="0" y="220"/>
                  </a:lnTo>
                  <a:lnTo>
                    <a:pt x="0" y="0"/>
                  </a:lnTo>
                  <a:lnTo>
                    <a:pt x="367" y="0"/>
                  </a:lnTo>
                  <a:lnTo>
                    <a:pt x="367" y="220"/>
                  </a:lnTo>
                  <a:lnTo>
                    <a:pt x="289" y="220"/>
                  </a:lnTo>
                  <a:lnTo>
                    <a:pt x="289" y="611"/>
                  </a:lnTo>
                  <a:lnTo>
                    <a:pt x="360" y="611"/>
                  </a:lnTo>
                  <a:lnTo>
                    <a:pt x="360" y="516"/>
                  </a:lnTo>
                  <a:lnTo>
                    <a:pt x="580" y="516"/>
                  </a:lnTo>
                  <a:lnTo>
                    <a:pt x="580" y="831"/>
                  </a:lnTo>
                  <a:close/>
                  <a:moveTo>
                    <a:pt x="568" y="817"/>
                  </a:moveTo>
                  <a:lnTo>
                    <a:pt x="568" y="528"/>
                  </a:lnTo>
                  <a:lnTo>
                    <a:pt x="372" y="528"/>
                  </a:lnTo>
                  <a:lnTo>
                    <a:pt x="372" y="623"/>
                  </a:lnTo>
                  <a:lnTo>
                    <a:pt x="277" y="623"/>
                  </a:lnTo>
                  <a:lnTo>
                    <a:pt x="277" y="208"/>
                  </a:lnTo>
                  <a:lnTo>
                    <a:pt x="357" y="208"/>
                  </a:lnTo>
                  <a:lnTo>
                    <a:pt x="357" y="14"/>
                  </a:lnTo>
                  <a:lnTo>
                    <a:pt x="12" y="14"/>
                  </a:lnTo>
                  <a:lnTo>
                    <a:pt x="12" y="208"/>
                  </a:lnTo>
                  <a:lnTo>
                    <a:pt x="75" y="208"/>
                  </a:lnTo>
                  <a:lnTo>
                    <a:pt x="75" y="623"/>
                  </a:lnTo>
                  <a:lnTo>
                    <a:pt x="12" y="623"/>
                  </a:lnTo>
                  <a:lnTo>
                    <a:pt x="12" y="817"/>
                  </a:lnTo>
                  <a:lnTo>
                    <a:pt x="568" y="817"/>
                  </a:lnTo>
                  <a:close/>
                  <a:moveTo>
                    <a:pt x="530" y="779"/>
                  </a:moveTo>
                  <a:lnTo>
                    <a:pt x="52" y="779"/>
                  </a:lnTo>
                  <a:lnTo>
                    <a:pt x="52" y="663"/>
                  </a:lnTo>
                  <a:lnTo>
                    <a:pt x="113" y="663"/>
                  </a:lnTo>
                  <a:lnTo>
                    <a:pt x="113" y="168"/>
                  </a:lnTo>
                  <a:lnTo>
                    <a:pt x="52" y="168"/>
                  </a:lnTo>
                  <a:lnTo>
                    <a:pt x="52" y="52"/>
                  </a:lnTo>
                  <a:lnTo>
                    <a:pt x="317" y="52"/>
                  </a:lnTo>
                  <a:lnTo>
                    <a:pt x="317" y="168"/>
                  </a:lnTo>
                  <a:lnTo>
                    <a:pt x="237" y="168"/>
                  </a:lnTo>
                  <a:lnTo>
                    <a:pt x="237" y="663"/>
                  </a:lnTo>
                  <a:lnTo>
                    <a:pt x="410" y="663"/>
                  </a:lnTo>
                  <a:lnTo>
                    <a:pt x="410" y="566"/>
                  </a:lnTo>
                  <a:lnTo>
                    <a:pt x="530" y="566"/>
                  </a:lnTo>
                  <a:lnTo>
                    <a:pt x="530" y="77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3EA9-123D-489F-8313-43A8A4AC45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使用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P</a:t>
            </a:r>
            <a:fld id="{38893EA9-123D-489F-8313-43A8A4AC4565}" type="slidenum">
              <a:rPr lang="zh-CN" altLang="en-US" dirty="0" smtClean="0"/>
              <a:t>‹#›</a:t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302657" y="859160"/>
            <a:ext cx="237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</p:spTree>
  </p:cSld>
  <p:clrMapOvr>
    <a:masterClrMapping/>
  </p:clrMapOvr>
  <p:transition spd="slow" advClick="0" advTm="3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741C5-8F5C-4213-BB69-8C2D02590C1C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93EA9-123D-489F-8313-43A8A4AC45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slow" advClick="0" advTm="3000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11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9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0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0" y="1625600"/>
            <a:ext cx="12192000" cy="32076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5"/>
          <p:cNvSpPr>
            <a:spLocks noEditPoints="1"/>
          </p:cNvSpPr>
          <p:nvPr/>
        </p:nvSpPr>
        <p:spPr bwMode="auto">
          <a:xfrm>
            <a:off x="8599210" y="5440828"/>
            <a:ext cx="1114980" cy="995834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567413" y="2123113"/>
            <a:ext cx="90571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毕业论文答辩通用模板</a:t>
            </a:r>
            <a:endParaRPr lang="zh-CN" altLang="en-US" sz="6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3" y="476250"/>
            <a:ext cx="2325687" cy="658287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4300116" y="3221798"/>
            <a:ext cx="371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MORESHI POWERPOINT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928813" y="3421853"/>
            <a:ext cx="262867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394858" y="3918525"/>
            <a:ext cx="740228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学生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err="1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xxxxxx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导师：</a:t>
            </a:r>
            <a:r>
              <a:rPr lang="en-US" altLang="zh-CN" sz="2000" dirty="0" err="1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xxxxxxx</a:t>
            </a:r>
            <a:endParaRPr lang="zh-CN" altLang="en-US" sz="2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flipV="1">
            <a:off x="8977053" y="4821550"/>
            <a:ext cx="359294" cy="20660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7729311" y="3421853"/>
            <a:ext cx="254340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" grpId="0" animBg="1"/>
      <p:bldP spid="35" grpId="0"/>
      <p:bldP spid="47" grpId="0"/>
      <p:bldP spid="50" grpId="0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1828800" y="3987433"/>
            <a:ext cx="853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14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defRPr>
            </a:lvl1pPr>
          </a:lstStyle>
          <a:p>
            <a:r>
              <a:rPr lang="en-US" altLang="zh-CN" dirty="0"/>
              <a:t>Lorem ipsum dolor sit </a:t>
            </a:r>
            <a:r>
              <a:rPr lang="en-US" altLang="zh-CN" dirty="0" err="1"/>
              <a:t>amet</a:t>
            </a:r>
            <a:r>
              <a:rPr lang="en-US" altLang="zh-CN" dirty="0"/>
              <a:t>, </a:t>
            </a:r>
            <a:r>
              <a:rPr lang="en-US" altLang="zh-CN" dirty="0" err="1"/>
              <a:t>consectetur</a:t>
            </a:r>
            <a:r>
              <a:rPr lang="en-US" altLang="zh-CN" dirty="0"/>
              <a:t> </a:t>
            </a:r>
            <a:r>
              <a:rPr lang="en-US" altLang="zh-CN" dirty="0" err="1"/>
              <a:t>adipiscing</a:t>
            </a:r>
            <a:r>
              <a:rPr lang="en-US" altLang="zh-CN" dirty="0"/>
              <a:t> </a:t>
            </a:r>
            <a:r>
              <a:rPr lang="en-US" altLang="zh-CN" dirty="0" err="1"/>
              <a:t>elit</a:t>
            </a:r>
            <a:r>
              <a:rPr lang="en-US" altLang="zh-CN" dirty="0"/>
              <a:t>, </a:t>
            </a:r>
            <a:r>
              <a:rPr lang="en-US" altLang="zh-CN" dirty="0" err="1"/>
              <a:t>sed</a:t>
            </a:r>
            <a:r>
              <a:rPr lang="en-US" altLang="zh-CN" dirty="0"/>
              <a:t> do </a:t>
            </a:r>
            <a:r>
              <a:rPr lang="en-US" altLang="zh-CN" dirty="0" err="1"/>
              <a:t>eiusmod</a:t>
            </a:r>
            <a:r>
              <a:rPr lang="en-US" altLang="zh-CN" dirty="0"/>
              <a:t> </a:t>
            </a:r>
            <a:r>
              <a:rPr lang="en-US" altLang="zh-CN" dirty="0" err="1"/>
              <a:t>tempor</a:t>
            </a:r>
            <a:r>
              <a:rPr lang="en-US" altLang="zh-CN" dirty="0"/>
              <a:t> </a:t>
            </a:r>
            <a:r>
              <a:rPr lang="en-US" altLang="zh-CN" dirty="0" err="1"/>
              <a:t>incididunt</a:t>
            </a:r>
            <a:r>
              <a:rPr lang="en-US" altLang="zh-CN" dirty="0"/>
              <a:t>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labore</a:t>
            </a:r>
            <a:r>
              <a:rPr lang="en-US" altLang="zh-CN" dirty="0"/>
              <a:t> et </a:t>
            </a:r>
            <a:r>
              <a:rPr lang="en-US" altLang="zh-CN" dirty="0" err="1"/>
              <a:t>dolore</a:t>
            </a:r>
            <a:r>
              <a:rPr lang="en-US" altLang="zh-CN" dirty="0"/>
              <a:t> magna </a:t>
            </a:r>
            <a:r>
              <a:rPr lang="en-US" altLang="zh-CN" dirty="0" err="1"/>
              <a:t>aliqua</a:t>
            </a:r>
            <a:r>
              <a:rPr lang="en-US" altLang="zh-CN" dirty="0"/>
              <a:t>.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enim</a:t>
            </a:r>
            <a:r>
              <a:rPr lang="en-US" altLang="zh-CN" dirty="0"/>
              <a:t> ad minim </a:t>
            </a:r>
            <a:r>
              <a:rPr lang="en-US" altLang="zh-CN" dirty="0" err="1"/>
              <a:t>veniam</a:t>
            </a:r>
            <a:r>
              <a:rPr lang="en-US" altLang="zh-CN" dirty="0"/>
              <a:t>, </a:t>
            </a:r>
            <a:r>
              <a:rPr lang="en-US" altLang="zh-CN" dirty="0" err="1"/>
              <a:t>quis</a:t>
            </a:r>
            <a:r>
              <a:rPr lang="en-US" altLang="zh-CN" dirty="0"/>
              <a:t> </a:t>
            </a:r>
            <a:r>
              <a:rPr lang="en-US" altLang="zh-CN" dirty="0" err="1"/>
              <a:t>nostrud</a:t>
            </a:r>
            <a:r>
              <a:rPr lang="en-US" altLang="zh-CN" dirty="0"/>
              <a:t> exercitation </a:t>
            </a:r>
            <a:r>
              <a:rPr lang="en-US" altLang="zh-CN" dirty="0" err="1"/>
              <a:t>ullamco</a:t>
            </a:r>
            <a:r>
              <a:rPr lang="en-US" altLang="zh-CN" dirty="0"/>
              <a:t> </a:t>
            </a:r>
            <a:r>
              <a:rPr lang="en-US" altLang="zh-CN" dirty="0" err="1"/>
              <a:t>laboris</a:t>
            </a:r>
            <a:r>
              <a:rPr lang="en-US" altLang="zh-CN" dirty="0"/>
              <a:t> nisi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aliquip</a:t>
            </a:r>
            <a:r>
              <a:rPr lang="en-US" altLang="zh-CN" dirty="0"/>
              <a:t> ex </a:t>
            </a:r>
            <a:r>
              <a:rPr lang="en-US" altLang="zh-CN" dirty="0" err="1"/>
              <a:t>ea</a:t>
            </a:r>
            <a:r>
              <a:rPr lang="en-US" altLang="zh-CN" dirty="0"/>
              <a:t> </a:t>
            </a:r>
            <a:r>
              <a:rPr lang="en-US" altLang="zh-CN" dirty="0" err="1"/>
              <a:t>commodo</a:t>
            </a:r>
            <a:r>
              <a:rPr lang="en-US" altLang="zh-CN" dirty="0"/>
              <a:t> </a:t>
            </a:r>
            <a:r>
              <a:rPr lang="en-US" altLang="zh-CN" dirty="0" err="1"/>
              <a:t>consequat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828800" y="4904990"/>
            <a:ext cx="8534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14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defRPr>
            </a:lvl1pPr>
          </a:lstStyle>
          <a:p>
            <a:r>
              <a:rPr lang="en-US" altLang="zh-CN" dirty="0"/>
              <a:t>Lorem ipsum dolor sit </a:t>
            </a:r>
            <a:r>
              <a:rPr lang="en-US" altLang="zh-CN" dirty="0" err="1"/>
              <a:t>amet</a:t>
            </a:r>
            <a:r>
              <a:rPr lang="en-US" altLang="zh-CN" dirty="0"/>
              <a:t>, </a:t>
            </a:r>
            <a:r>
              <a:rPr lang="en-US" altLang="zh-CN" dirty="0" err="1"/>
              <a:t>consectetur</a:t>
            </a:r>
            <a:r>
              <a:rPr lang="en-US" altLang="zh-CN" dirty="0"/>
              <a:t> </a:t>
            </a:r>
            <a:r>
              <a:rPr lang="en-US" altLang="zh-CN" dirty="0" err="1"/>
              <a:t>adipiscing</a:t>
            </a:r>
            <a:r>
              <a:rPr lang="en-US" altLang="zh-CN" dirty="0"/>
              <a:t> </a:t>
            </a:r>
            <a:r>
              <a:rPr lang="en-US" altLang="zh-CN" dirty="0" err="1"/>
              <a:t>elit</a:t>
            </a:r>
            <a:r>
              <a:rPr lang="en-US" altLang="zh-CN" dirty="0"/>
              <a:t>, </a:t>
            </a:r>
            <a:r>
              <a:rPr lang="en-US" altLang="zh-CN" dirty="0" err="1"/>
              <a:t>sed</a:t>
            </a:r>
            <a:r>
              <a:rPr lang="en-US" altLang="zh-CN" dirty="0"/>
              <a:t> do </a:t>
            </a:r>
            <a:r>
              <a:rPr lang="en-US" altLang="zh-CN" dirty="0" err="1"/>
              <a:t>eiusmod</a:t>
            </a:r>
            <a:r>
              <a:rPr lang="en-US" altLang="zh-CN" dirty="0"/>
              <a:t> </a:t>
            </a:r>
            <a:r>
              <a:rPr lang="en-US" altLang="zh-CN" dirty="0" err="1"/>
              <a:t>tempor</a:t>
            </a:r>
            <a:r>
              <a:rPr lang="en-US" altLang="zh-CN" dirty="0"/>
              <a:t> </a:t>
            </a:r>
            <a:r>
              <a:rPr lang="en-US" altLang="zh-CN" dirty="0" err="1"/>
              <a:t>incididunt</a:t>
            </a:r>
            <a:r>
              <a:rPr lang="en-US" altLang="zh-CN" dirty="0"/>
              <a:t>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labore</a:t>
            </a:r>
            <a:r>
              <a:rPr lang="en-US" altLang="zh-CN" dirty="0"/>
              <a:t> et </a:t>
            </a:r>
            <a:r>
              <a:rPr lang="en-US" altLang="zh-CN" dirty="0" err="1"/>
              <a:t>dolore</a:t>
            </a:r>
            <a:r>
              <a:rPr lang="en-US" altLang="zh-CN" dirty="0"/>
              <a:t> magna </a:t>
            </a:r>
            <a:r>
              <a:rPr lang="en-US" altLang="zh-CN" dirty="0" err="1"/>
              <a:t>aliqua</a:t>
            </a:r>
            <a:r>
              <a:rPr lang="en-US" altLang="zh-CN" dirty="0"/>
              <a:t>.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enim</a:t>
            </a:r>
            <a:r>
              <a:rPr lang="en-US" altLang="zh-CN" dirty="0"/>
              <a:t> ad minim </a:t>
            </a:r>
            <a:r>
              <a:rPr lang="en-US" altLang="zh-CN" dirty="0" err="1"/>
              <a:t>veniam</a:t>
            </a:r>
            <a:r>
              <a:rPr lang="en-US" altLang="zh-CN" dirty="0"/>
              <a:t>, </a:t>
            </a:r>
            <a:r>
              <a:rPr lang="en-US" altLang="zh-CN" dirty="0" err="1"/>
              <a:t>quis</a:t>
            </a:r>
            <a:r>
              <a:rPr lang="en-US" altLang="zh-CN" dirty="0"/>
              <a:t> </a:t>
            </a:r>
            <a:r>
              <a:rPr lang="en-US" altLang="zh-CN" dirty="0" err="1"/>
              <a:t>nostrud</a:t>
            </a:r>
            <a:r>
              <a:rPr lang="en-US" altLang="zh-CN" dirty="0"/>
              <a:t> exercitation </a:t>
            </a:r>
            <a:r>
              <a:rPr lang="en-US" altLang="zh-CN" dirty="0" err="1"/>
              <a:t>ullamco</a:t>
            </a:r>
            <a:r>
              <a:rPr lang="en-US" altLang="zh-CN" dirty="0"/>
              <a:t> </a:t>
            </a:r>
            <a:r>
              <a:rPr lang="en-US" altLang="zh-CN" dirty="0" err="1"/>
              <a:t>laboris</a:t>
            </a:r>
            <a:r>
              <a:rPr lang="en-US" altLang="zh-CN" dirty="0"/>
              <a:t> nisi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aliquip</a:t>
            </a:r>
            <a:r>
              <a:rPr lang="en-US" altLang="zh-CN" dirty="0"/>
              <a:t> ex </a:t>
            </a:r>
            <a:r>
              <a:rPr lang="en-US" altLang="zh-CN" dirty="0" err="1"/>
              <a:t>ea</a:t>
            </a:r>
            <a:r>
              <a:rPr lang="en-US" altLang="zh-CN" dirty="0"/>
              <a:t> </a:t>
            </a:r>
            <a:r>
              <a:rPr lang="en-US" altLang="zh-CN" dirty="0" err="1"/>
              <a:t>commodo</a:t>
            </a:r>
            <a:r>
              <a:rPr lang="en-US" altLang="zh-CN" dirty="0"/>
              <a:t> </a:t>
            </a:r>
            <a:r>
              <a:rPr lang="en-US" altLang="zh-CN" dirty="0" err="1"/>
              <a:t>consequat</a:t>
            </a:r>
            <a:r>
              <a:rPr lang="en-US" altLang="zh-CN" dirty="0"/>
              <a:t>. </a:t>
            </a:r>
            <a:r>
              <a:rPr lang="en-US" altLang="zh-CN" dirty="0" err="1"/>
              <a:t>Duis</a:t>
            </a:r>
            <a:r>
              <a:rPr lang="en-US" altLang="zh-CN" dirty="0"/>
              <a:t> </a:t>
            </a:r>
            <a:r>
              <a:rPr lang="en-US" altLang="zh-CN" dirty="0" err="1"/>
              <a:t>aute</a:t>
            </a:r>
            <a:r>
              <a:rPr lang="en-US" altLang="zh-CN" dirty="0"/>
              <a:t> </a:t>
            </a:r>
            <a:r>
              <a:rPr lang="en-US" altLang="zh-CN" dirty="0" err="1"/>
              <a:t>irure</a:t>
            </a:r>
            <a:r>
              <a:rPr lang="en-US" altLang="zh-CN" dirty="0"/>
              <a:t> dolor in </a:t>
            </a:r>
            <a:r>
              <a:rPr lang="en-US" altLang="zh-CN" dirty="0" err="1"/>
              <a:t>reprehenderit</a:t>
            </a:r>
            <a:r>
              <a:rPr lang="en-US" altLang="zh-CN" dirty="0"/>
              <a:t> in </a:t>
            </a:r>
            <a:r>
              <a:rPr lang="en-US" altLang="zh-CN" dirty="0" err="1"/>
              <a:t>voluptate</a:t>
            </a:r>
            <a:r>
              <a:rPr lang="en-US" altLang="zh-CN" dirty="0"/>
              <a:t> </a:t>
            </a:r>
            <a:r>
              <a:rPr lang="en-US" altLang="zh-CN" dirty="0" err="1"/>
              <a:t>velit</a:t>
            </a:r>
            <a:r>
              <a:rPr lang="en-US" altLang="zh-CN" dirty="0"/>
              <a:t> </a:t>
            </a:r>
            <a:r>
              <a:rPr lang="en-US" altLang="zh-CN" dirty="0" err="1"/>
              <a:t>esse</a:t>
            </a:r>
            <a:r>
              <a:rPr lang="en-US" altLang="zh-CN" dirty="0"/>
              <a:t> </a:t>
            </a:r>
            <a:r>
              <a:rPr lang="en-US" altLang="zh-CN" dirty="0" err="1"/>
              <a:t>cillum</a:t>
            </a:r>
            <a:r>
              <a:rPr lang="en-US" altLang="zh-CN" dirty="0"/>
              <a:t> </a:t>
            </a:r>
            <a:r>
              <a:rPr lang="en-US" altLang="zh-CN" dirty="0" err="1"/>
              <a:t>dolore</a:t>
            </a:r>
            <a:r>
              <a:rPr lang="en-US" altLang="zh-CN" dirty="0"/>
              <a:t> </a:t>
            </a:r>
            <a:r>
              <a:rPr lang="en-US" altLang="zh-CN" dirty="0" err="1"/>
              <a:t>eu</a:t>
            </a:r>
            <a:r>
              <a:rPr lang="en-US" altLang="zh-CN" dirty="0"/>
              <a:t> </a:t>
            </a:r>
            <a:r>
              <a:rPr lang="en-US" altLang="zh-CN" dirty="0" err="1"/>
              <a:t>fugiat</a:t>
            </a:r>
            <a:r>
              <a:rPr lang="en-US" altLang="zh-CN" dirty="0"/>
              <a:t> </a:t>
            </a:r>
            <a:r>
              <a:rPr lang="en-US" altLang="zh-CN" dirty="0" err="1"/>
              <a:t>nulla</a:t>
            </a:r>
            <a:r>
              <a:rPr lang="en-US" altLang="zh-CN" dirty="0"/>
              <a:t> </a:t>
            </a:r>
            <a:r>
              <a:rPr lang="en-US" altLang="zh-CN" dirty="0" err="1"/>
              <a:t>pariatur</a:t>
            </a:r>
            <a:r>
              <a:rPr lang="en-US" altLang="zh-CN" dirty="0"/>
              <a:t>. </a:t>
            </a:r>
            <a:r>
              <a:rPr lang="en-US" altLang="zh-CN" dirty="0" err="1"/>
              <a:t>Duis</a:t>
            </a:r>
            <a:r>
              <a:rPr lang="en-US" altLang="zh-CN" dirty="0"/>
              <a:t> </a:t>
            </a:r>
            <a:r>
              <a:rPr lang="en-US" altLang="zh-CN" dirty="0" err="1"/>
              <a:t>aute</a:t>
            </a:r>
            <a:r>
              <a:rPr lang="en-US" altLang="zh-CN" dirty="0"/>
              <a:t> </a:t>
            </a:r>
            <a:r>
              <a:rPr lang="en-US" altLang="zh-CN" dirty="0" err="1"/>
              <a:t>irure</a:t>
            </a:r>
            <a:r>
              <a:rPr lang="en-US" altLang="zh-CN" dirty="0"/>
              <a:t> dolor in </a:t>
            </a:r>
            <a:r>
              <a:rPr lang="en-US" altLang="zh-CN" dirty="0" err="1"/>
              <a:t>reprehenderit</a:t>
            </a:r>
            <a:r>
              <a:rPr lang="en-US" altLang="zh-CN" dirty="0"/>
              <a:t> in </a:t>
            </a:r>
            <a:r>
              <a:rPr lang="en-US" altLang="zh-CN" dirty="0" err="1"/>
              <a:t>voluptate</a:t>
            </a:r>
            <a:r>
              <a:rPr lang="en-US" altLang="zh-CN" dirty="0"/>
              <a:t> </a:t>
            </a:r>
            <a:r>
              <a:rPr lang="en-US" altLang="zh-CN" dirty="0" err="1"/>
              <a:t>velit</a:t>
            </a:r>
            <a:r>
              <a:rPr lang="en-US" altLang="zh-CN" dirty="0"/>
              <a:t> </a:t>
            </a:r>
            <a:r>
              <a:rPr lang="en-US" altLang="zh-CN" dirty="0" err="1"/>
              <a:t>esse</a:t>
            </a:r>
            <a:r>
              <a:rPr lang="en-US" altLang="zh-CN" dirty="0"/>
              <a:t> </a:t>
            </a:r>
            <a:r>
              <a:rPr lang="en-US" altLang="zh-CN" dirty="0" err="1"/>
              <a:t>cillum</a:t>
            </a:r>
            <a:r>
              <a:rPr lang="en-US" altLang="zh-CN" dirty="0"/>
              <a:t> </a:t>
            </a:r>
            <a:r>
              <a:rPr lang="en-US" altLang="zh-CN" dirty="0" err="1"/>
              <a:t>dolore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研究方法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</a:t>
            </a:r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44" name="Freeform 6"/>
          <p:cNvSpPr/>
          <p:nvPr/>
        </p:nvSpPr>
        <p:spPr bwMode="auto">
          <a:xfrm>
            <a:off x="4592826" y="2658124"/>
            <a:ext cx="899023" cy="1098531"/>
          </a:xfrm>
          <a:custGeom>
            <a:avLst/>
            <a:gdLst>
              <a:gd name="T0" fmla="*/ 45 w 154"/>
              <a:gd name="T1" fmla="*/ 188 h 188"/>
              <a:gd name="T2" fmla="*/ 154 w 154"/>
              <a:gd name="T3" fmla="*/ 0 h 188"/>
              <a:gd name="T4" fmla="*/ 0 w 154"/>
              <a:gd name="T5" fmla="*/ 109 h 188"/>
              <a:gd name="T6" fmla="*/ 45 w 154"/>
              <a:gd name="T7" fmla="*/ 18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4" h="188">
                <a:moveTo>
                  <a:pt x="45" y="188"/>
                </a:moveTo>
                <a:cubicBezTo>
                  <a:pt x="154" y="0"/>
                  <a:pt x="154" y="0"/>
                  <a:pt x="154" y="0"/>
                </a:cubicBezTo>
                <a:cubicBezTo>
                  <a:pt x="87" y="9"/>
                  <a:pt x="30" y="51"/>
                  <a:pt x="0" y="109"/>
                </a:cubicBezTo>
                <a:lnTo>
                  <a:pt x="45" y="18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7"/>
          <p:cNvSpPr/>
          <p:nvPr/>
        </p:nvSpPr>
        <p:spPr bwMode="auto">
          <a:xfrm>
            <a:off x="5346527" y="2645808"/>
            <a:ext cx="1268484" cy="463058"/>
          </a:xfrm>
          <a:custGeom>
            <a:avLst/>
            <a:gdLst>
              <a:gd name="T0" fmla="*/ 45 w 217"/>
              <a:gd name="T1" fmla="*/ 0 h 79"/>
              <a:gd name="T2" fmla="*/ 0 w 217"/>
              <a:gd name="T3" fmla="*/ 79 h 79"/>
              <a:gd name="T4" fmla="*/ 217 w 217"/>
              <a:gd name="T5" fmla="*/ 79 h 79"/>
              <a:gd name="T6" fmla="*/ 54 w 217"/>
              <a:gd name="T7" fmla="*/ 0 h 79"/>
              <a:gd name="T8" fmla="*/ 45 w 217"/>
              <a:gd name="T9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79">
                <a:moveTo>
                  <a:pt x="45" y="0"/>
                </a:moveTo>
                <a:cubicBezTo>
                  <a:pt x="0" y="79"/>
                  <a:pt x="0" y="79"/>
                  <a:pt x="0" y="79"/>
                </a:cubicBezTo>
                <a:cubicBezTo>
                  <a:pt x="217" y="79"/>
                  <a:pt x="217" y="79"/>
                  <a:pt x="217" y="79"/>
                </a:cubicBezTo>
                <a:cubicBezTo>
                  <a:pt x="179" y="31"/>
                  <a:pt x="120" y="0"/>
                  <a:pt x="54" y="0"/>
                </a:cubicBezTo>
                <a:cubicBezTo>
                  <a:pt x="51" y="0"/>
                  <a:pt x="48" y="0"/>
                  <a:pt x="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8"/>
          <p:cNvSpPr/>
          <p:nvPr/>
        </p:nvSpPr>
        <p:spPr bwMode="auto">
          <a:xfrm>
            <a:off x="6147027" y="3207389"/>
            <a:ext cx="719217" cy="1100995"/>
          </a:xfrm>
          <a:custGeom>
            <a:avLst/>
            <a:gdLst>
              <a:gd name="T0" fmla="*/ 108 w 123"/>
              <a:gd name="T1" fmla="*/ 188 h 188"/>
              <a:gd name="T2" fmla="*/ 123 w 123"/>
              <a:gd name="T3" fmla="*/ 111 h 188"/>
              <a:gd name="T4" fmla="*/ 91 w 123"/>
              <a:gd name="T5" fmla="*/ 0 h 188"/>
              <a:gd name="T6" fmla="*/ 0 w 123"/>
              <a:gd name="T7" fmla="*/ 0 h 188"/>
              <a:gd name="T8" fmla="*/ 108 w 123"/>
              <a:gd name="T9" fmla="*/ 18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" h="188">
                <a:moveTo>
                  <a:pt x="108" y="188"/>
                </a:moveTo>
                <a:cubicBezTo>
                  <a:pt x="118" y="164"/>
                  <a:pt x="123" y="138"/>
                  <a:pt x="123" y="111"/>
                </a:cubicBezTo>
                <a:cubicBezTo>
                  <a:pt x="123" y="70"/>
                  <a:pt x="112" y="32"/>
                  <a:pt x="91" y="0"/>
                </a:cubicBezTo>
                <a:cubicBezTo>
                  <a:pt x="0" y="0"/>
                  <a:pt x="0" y="0"/>
                  <a:pt x="0" y="0"/>
                </a:cubicBezTo>
                <a:lnTo>
                  <a:pt x="108" y="18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9"/>
          <p:cNvSpPr/>
          <p:nvPr/>
        </p:nvSpPr>
        <p:spPr bwMode="auto">
          <a:xfrm>
            <a:off x="5831753" y="3951237"/>
            <a:ext cx="901485" cy="1100995"/>
          </a:xfrm>
          <a:custGeom>
            <a:avLst/>
            <a:gdLst>
              <a:gd name="T0" fmla="*/ 108 w 154"/>
              <a:gd name="T1" fmla="*/ 0 h 188"/>
              <a:gd name="T2" fmla="*/ 0 w 154"/>
              <a:gd name="T3" fmla="*/ 188 h 188"/>
              <a:gd name="T4" fmla="*/ 154 w 154"/>
              <a:gd name="T5" fmla="*/ 79 h 188"/>
              <a:gd name="T6" fmla="*/ 108 w 154"/>
              <a:gd name="T7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4" h="188">
                <a:moveTo>
                  <a:pt x="108" y="0"/>
                </a:moveTo>
                <a:cubicBezTo>
                  <a:pt x="0" y="188"/>
                  <a:pt x="0" y="188"/>
                  <a:pt x="0" y="188"/>
                </a:cubicBezTo>
                <a:cubicBezTo>
                  <a:pt x="67" y="179"/>
                  <a:pt x="124" y="137"/>
                  <a:pt x="154" y="79"/>
                </a:cubicBezTo>
                <a:lnTo>
                  <a:pt x="1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10"/>
          <p:cNvSpPr/>
          <p:nvPr/>
        </p:nvSpPr>
        <p:spPr bwMode="auto">
          <a:xfrm>
            <a:off x="4708592" y="4601488"/>
            <a:ext cx="1268484" cy="460596"/>
          </a:xfrm>
          <a:custGeom>
            <a:avLst/>
            <a:gdLst>
              <a:gd name="T0" fmla="*/ 171 w 217"/>
              <a:gd name="T1" fmla="*/ 79 h 79"/>
              <a:gd name="T2" fmla="*/ 217 w 217"/>
              <a:gd name="T3" fmla="*/ 0 h 79"/>
              <a:gd name="T4" fmla="*/ 0 w 217"/>
              <a:gd name="T5" fmla="*/ 0 h 79"/>
              <a:gd name="T6" fmla="*/ 163 w 217"/>
              <a:gd name="T7" fmla="*/ 79 h 79"/>
              <a:gd name="T8" fmla="*/ 171 w 217"/>
              <a:gd name="T9" fmla="*/ 7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79">
                <a:moveTo>
                  <a:pt x="171" y="79"/>
                </a:moveTo>
                <a:cubicBezTo>
                  <a:pt x="217" y="0"/>
                  <a:pt x="217" y="0"/>
                  <a:pt x="217" y="0"/>
                </a:cubicBezTo>
                <a:cubicBezTo>
                  <a:pt x="0" y="0"/>
                  <a:pt x="0" y="0"/>
                  <a:pt x="0" y="0"/>
                </a:cubicBezTo>
                <a:cubicBezTo>
                  <a:pt x="38" y="48"/>
                  <a:pt x="97" y="79"/>
                  <a:pt x="163" y="79"/>
                </a:cubicBezTo>
                <a:cubicBezTo>
                  <a:pt x="166" y="79"/>
                  <a:pt x="168" y="79"/>
                  <a:pt x="171" y="7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11"/>
          <p:cNvSpPr/>
          <p:nvPr/>
        </p:nvSpPr>
        <p:spPr bwMode="auto">
          <a:xfrm>
            <a:off x="4452432" y="3399509"/>
            <a:ext cx="724144" cy="1100995"/>
          </a:xfrm>
          <a:custGeom>
            <a:avLst/>
            <a:gdLst>
              <a:gd name="T0" fmla="*/ 15 w 124"/>
              <a:gd name="T1" fmla="*/ 0 h 188"/>
              <a:gd name="T2" fmla="*/ 0 w 124"/>
              <a:gd name="T3" fmla="*/ 78 h 188"/>
              <a:gd name="T4" fmla="*/ 32 w 124"/>
              <a:gd name="T5" fmla="*/ 188 h 188"/>
              <a:gd name="T6" fmla="*/ 124 w 124"/>
              <a:gd name="T7" fmla="*/ 188 h 188"/>
              <a:gd name="T8" fmla="*/ 15 w 124"/>
              <a:gd name="T9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" h="188">
                <a:moveTo>
                  <a:pt x="15" y="0"/>
                </a:moveTo>
                <a:cubicBezTo>
                  <a:pt x="6" y="24"/>
                  <a:pt x="0" y="50"/>
                  <a:pt x="0" y="78"/>
                </a:cubicBezTo>
                <a:cubicBezTo>
                  <a:pt x="0" y="118"/>
                  <a:pt x="12" y="156"/>
                  <a:pt x="32" y="188"/>
                </a:cubicBezTo>
                <a:cubicBezTo>
                  <a:pt x="124" y="188"/>
                  <a:pt x="124" y="188"/>
                  <a:pt x="124" y="188"/>
                </a:cubicBezTo>
                <a:lnTo>
                  <a:pt x="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1287158" y="1910477"/>
            <a:ext cx="2652729" cy="901772"/>
            <a:chOff x="1287158" y="2395276"/>
            <a:chExt cx="2652729" cy="901772"/>
          </a:xfrm>
        </p:grpSpPr>
        <p:sp>
          <p:nvSpPr>
            <p:cNvPr id="66" name="文本框 65"/>
            <p:cNvSpPr txBox="1"/>
            <p:nvPr/>
          </p:nvSpPr>
          <p:spPr>
            <a:xfrm>
              <a:off x="1287158" y="2395276"/>
              <a:ext cx="2389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01. </a:t>
              </a:r>
              <a:r>
                <a:rPr lang="en-US" altLang="zh-CN" dirty="0" smtClean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SAMPLE </a:t>
              </a:r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TITLE</a:t>
              </a: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287159" y="2730739"/>
              <a:ext cx="2652728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287158" y="3431276"/>
            <a:ext cx="2652729" cy="901772"/>
            <a:chOff x="1287158" y="3709792"/>
            <a:chExt cx="2652729" cy="901772"/>
          </a:xfrm>
        </p:grpSpPr>
        <p:sp>
          <p:nvSpPr>
            <p:cNvPr id="71" name="文本框 70"/>
            <p:cNvSpPr txBox="1"/>
            <p:nvPr/>
          </p:nvSpPr>
          <p:spPr>
            <a:xfrm>
              <a:off x="1287158" y="3709792"/>
              <a:ext cx="2389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02. </a:t>
              </a:r>
              <a:r>
                <a:rPr lang="en-US" altLang="zh-CN" dirty="0" smtClean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SAMPLE </a:t>
              </a:r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TITLE</a:t>
              </a: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287159" y="4045255"/>
              <a:ext cx="2652728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287158" y="4952075"/>
            <a:ext cx="2652729" cy="901772"/>
            <a:chOff x="1287158" y="5230591"/>
            <a:chExt cx="2652729" cy="901772"/>
          </a:xfrm>
        </p:grpSpPr>
        <p:sp>
          <p:nvSpPr>
            <p:cNvPr id="73" name="文本框 72"/>
            <p:cNvSpPr txBox="1"/>
            <p:nvPr/>
          </p:nvSpPr>
          <p:spPr>
            <a:xfrm>
              <a:off x="1287158" y="5230591"/>
              <a:ext cx="2389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03. </a:t>
              </a:r>
              <a:r>
                <a:rPr lang="en-US" altLang="zh-CN" dirty="0" smtClean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SAMPLE </a:t>
              </a:r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TITLE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287159" y="5566054"/>
              <a:ext cx="2652728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7378790" y="1910477"/>
            <a:ext cx="2652729" cy="901772"/>
            <a:chOff x="1287158" y="2395276"/>
            <a:chExt cx="2652729" cy="901772"/>
          </a:xfrm>
        </p:grpSpPr>
        <p:sp>
          <p:nvSpPr>
            <p:cNvPr id="76" name="文本框 75"/>
            <p:cNvSpPr txBox="1"/>
            <p:nvPr/>
          </p:nvSpPr>
          <p:spPr>
            <a:xfrm>
              <a:off x="1287158" y="2395276"/>
              <a:ext cx="2389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04. </a:t>
              </a:r>
              <a:r>
                <a:rPr lang="en-US" altLang="zh-CN" dirty="0" smtClean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SAMPLE </a:t>
              </a:r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TITLE</a:t>
              </a: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287159" y="2730739"/>
              <a:ext cx="2652728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7378790" y="3431276"/>
            <a:ext cx="2652729" cy="901772"/>
            <a:chOff x="1287158" y="3709792"/>
            <a:chExt cx="2652729" cy="901772"/>
          </a:xfrm>
        </p:grpSpPr>
        <p:sp>
          <p:nvSpPr>
            <p:cNvPr id="79" name="文本框 78"/>
            <p:cNvSpPr txBox="1"/>
            <p:nvPr/>
          </p:nvSpPr>
          <p:spPr>
            <a:xfrm>
              <a:off x="1287158" y="3709792"/>
              <a:ext cx="2389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05. </a:t>
              </a:r>
              <a:r>
                <a:rPr lang="en-US" altLang="zh-CN" dirty="0" smtClean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SAMPLE </a:t>
              </a:r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TITLE</a:t>
              </a: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1287159" y="4045255"/>
              <a:ext cx="2652728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7378790" y="4952075"/>
            <a:ext cx="2652729" cy="901772"/>
            <a:chOff x="1287158" y="5230591"/>
            <a:chExt cx="2652729" cy="901772"/>
          </a:xfrm>
        </p:grpSpPr>
        <p:sp>
          <p:nvSpPr>
            <p:cNvPr id="82" name="文本框 81"/>
            <p:cNvSpPr txBox="1"/>
            <p:nvPr/>
          </p:nvSpPr>
          <p:spPr>
            <a:xfrm>
              <a:off x="1287158" y="5230591"/>
              <a:ext cx="2389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06. </a:t>
              </a:r>
              <a:r>
                <a:rPr lang="en-US" altLang="zh-CN" dirty="0" smtClean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SAMPLE </a:t>
              </a:r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TITLE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287159" y="5566054"/>
              <a:ext cx="2652728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4899584" y="3414712"/>
            <a:ext cx="1498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TEXT</a:t>
            </a:r>
          </a:p>
          <a:p>
            <a:pPr algn="ctr"/>
            <a:r>
              <a:rPr lang="en-US" altLang="zh-CN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</a:t>
            </a:r>
          </a:p>
          <a:p>
            <a:pPr algn="ctr"/>
            <a:r>
              <a:rPr lang="en-US" altLang="zh-CN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TEXT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669288" y="3052067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01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544197" y="4062501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02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289791" y="4647120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03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189843" y="4255891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04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318361" y="3300438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05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531454" y="2705693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06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84" grpId="0"/>
      <p:bldP spid="39" grpId="0"/>
      <p:bldP spid="40" grpId="0"/>
      <p:bldP spid="41" grpId="0"/>
      <p:bldP spid="42" grpId="0"/>
      <p:bldP spid="43" grpId="0"/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/>
          <p:cNvCxnSpPr/>
          <p:nvPr/>
        </p:nvCxnSpPr>
        <p:spPr>
          <a:xfrm flipV="1">
            <a:off x="3071010" y="1836833"/>
            <a:ext cx="627532" cy="1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5343693" y="1836833"/>
            <a:ext cx="627532" cy="1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7620983" y="1836833"/>
            <a:ext cx="627532" cy="1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</a:t>
            </a:r>
            <a:r>
              <a:rPr lang="zh-CN" altLang="en-US" dirty="0" smtClean="0"/>
              <a:t>思路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0923" y="3134643"/>
            <a:ext cx="4652852" cy="3183115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6168062" y="3134643"/>
            <a:ext cx="3744288" cy="31831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flipH="1" flipV="1">
            <a:off x="1420923" y="3134643"/>
            <a:ext cx="357021" cy="307777"/>
          </a:xfrm>
          <a:prstGeom prst="triangle">
            <a:avLst>
              <a:gd name="adj" fmla="val 100000"/>
            </a:avLst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420923" y="1618597"/>
            <a:ext cx="1659612" cy="436473"/>
            <a:chOff x="1420923" y="2013745"/>
            <a:chExt cx="1659612" cy="436473"/>
          </a:xfrm>
        </p:grpSpPr>
        <p:sp>
          <p:nvSpPr>
            <p:cNvPr id="8" name="圆角矩形 7"/>
            <p:cNvSpPr/>
            <p:nvPr/>
          </p:nvSpPr>
          <p:spPr>
            <a:xfrm>
              <a:off x="1420923" y="2013745"/>
              <a:ext cx="1659612" cy="43647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430795" y="2047315"/>
              <a:ext cx="1639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SAMPLE TEXT</a:t>
              </a:r>
              <a:endPara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698195" y="1618597"/>
            <a:ext cx="1659612" cy="436473"/>
            <a:chOff x="1420923" y="2013745"/>
            <a:chExt cx="1659612" cy="436473"/>
          </a:xfrm>
        </p:grpSpPr>
        <p:sp>
          <p:nvSpPr>
            <p:cNvPr id="41" name="圆角矩形 40"/>
            <p:cNvSpPr/>
            <p:nvPr/>
          </p:nvSpPr>
          <p:spPr>
            <a:xfrm>
              <a:off x="1420923" y="2013745"/>
              <a:ext cx="1659612" cy="43647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430795" y="2047315"/>
              <a:ext cx="1639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SAMPLE TEXT</a:t>
              </a:r>
              <a:endPara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975467" y="1618597"/>
            <a:ext cx="1659612" cy="436473"/>
            <a:chOff x="1420923" y="2013745"/>
            <a:chExt cx="1659612" cy="436473"/>
          </a:xfrm>
        </p:grpSpPr>
        <p:sp>
          <p:nvSpPr>
            <p:cNvPr id="44" name="圆角矩形 43"/>
            <p:cNvSpPr/>
            <p:nvPr/>
          </p:nvSpPr>
          <p:spPr>
            <a:xfrm>
              <a:off x="1420923" y="2013745"/>
              <a:ext cx="1659612" cy="43647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430795" y="2047315"/>
              <a:ext cx="1639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SAMPLE TEXT</a:t>
              </a:r>
              <a:endPara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252738" y="1618597"/>
            <a:ext cx="1659612" cy="436473"/>
            <a:chOff x="1420923" y="2013745"/>
            <a:chExt cx="1659612" cy="436473"/>
          </a:xfrm>
        </p:grpSpPr>
        <p:sp>
          <p:nvSpPr>
            <p:cNvPr id="47" name="圆角矩形 46"/>
            <p:cNvSpPr/>
            <p:nvPr/>
          </p:nvSpPr>
          <p:spPr>
            <a:xfrm>
              <a:off x="1420923" y="2013745"/>
              <a:ext cx="1659612" cy="43647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430795" y="2047315"/>
              <a:ext cx="1639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SAMPLE TEXT</a:t>
              </a:r>
              <a:endPara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39836" y="2180664"/>
            <a:ext cx="1853307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ametconsectetu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601347" y="2180664"/>
            <a:ext cx="1853307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ametconsectetu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862858" y="2180664"/>
            <a:ext cx="1853307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ametconsectetu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155890" y="2180664"/>
            <a:ext cx="1853307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ametconsectetu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358119" y="4120796"/>
            <a:ext cx="3391467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</a:t>
            </a:r>
            <a:r>
              <a:rPr lang="en-US" altLang="zh-CN" sz="1400" dirty="0" err="1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</a:t>
            </a:r>
            <a:endParaRPr lang="zh-CN" altLang="en-US" sz="1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343605" y="4708220"/>
            <a:ext cx="3405981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dolor </a:t>
            </a:r>
            <a:r>
              <a:rPr lang="en-US" altLang="zh-CN" sz="1400" dirty="0" err="1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sed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labore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et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dolore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magna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aliqua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</a:t>
            </a:r>
            <a:endParaRPr lang="zh-CN" altLang="en-US" sz="1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7205904" y="3544809"/>
            <a:ext cx="1659612" cy="43647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7215776" y="3578379"/>
            <a:ext cx="163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TEXT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49" grpId="0"/>
      <p:bldP spid="51" grpId="0"/>
      <p:bldP spid="52" grpId="0"/>
      <p:bldP spid="53" grpId="0"/>
      <p:bldP spid="57" grpId="0"/>
      <p:bldP spid="58" grpId="0"/>
      <p:bldP spid="66" grpId="0" animBg="1"/>
      <p:bldP spid="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具体方法</a:t>
            </a:r>
            <a:endParaRPr lang="zh-CN" altLang="en-US" dirty="0"/>
          </a:p>
        </p:txBody>
      </p:sp>
      <p:sp>
        <p:nvSpPr>
          <p:cNvPr id="153" name="文本框 152"/>
          <p:cNvSpPr txBox="1"/>
          <p:nvPr/>
        </p:nvSpPr>
        <p:spPr>
          <a:xfrm>
            <a:off x="1631405" y="1742747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sp>
        <p:nvSpPr>
          <p:cNvPr id="155" name="文本框 154"/>
          <p:cNvSpPr txBox="1"/>
          <p:nvPr/>
        </p:nvSpPr>
        <p:spPr>
          <a:xfrm>
            <a:off x="1631404" y="2078210"/>
            <a:ext cx="356108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grpSp>
        <p:nvGrpSpPr>
          <p:cNvPr id="160" name="组合 159"/>
          <p:cNvGrpSpPr/>
          <p:nvPr/>
        </p:nvGrpSpPr>
        <p:grpSpPr>
          <a:xfrm>
            <a:off x="1318649" y="1800536"/>
            <a:ext cx="352611" cy="278538"/>
            <a:chOff x="1318649" y="4242684"/>
            <a:chExt cx="352611" cy="278538"/>
          </a:xfrm>
        </p:grpSpPr>
        <p:sp>
          <p:nvSpPr>
            <p:cNvPr id="156" name="矩形 155"/>
            <p:cNvSpPr/>
            <p:nvPr/>
          </p:nvSpPr>
          <p:spPr>
            <a:xfrm>
              <a:off x="1389761" y="4275577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1318649" y="4242684"/>
              <a:ext cx="352611" cy="278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11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01</a:t>
              </a:r>
              <a:endPara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sp>
        <p:nvSpPr>
          <p:cNvPr id="163" name="文本框 162"/>
          <p:cNvSpPr txBox="1"/>
          <p:nvPr/>
        </p:nvSpPr>
        <p:spPr>
          <a:xfrm>
            <a:off x="1631405" y="2809075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sp>
        <p:nvSpPr>
          <p:cNvPr id="164" name="文本框 163"/>
          <p:cNvSpPr txBox="1"/>
          <p:nvPr/>
        </p:nvSpPr>
        <p:spPr>
          <a:xfrm>
            <a:off x="1631405" y="3144538"/>
            <a:ext cx="356108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grpSp>
        <p:nvGrpSpPr>
          <p:cNvPr id="165" name="组合 164"/>
          <p:cNvGrpSpPr/>
          <p:nvPr/>
        </p:nvGrpSpPr>
        <p:grpSpPr>
          <a:xfrm>
            <a:off x="1318649" y="2866864"/>
            <a:ext cx="352611" cy="278538"/>
            <a:chOff x="1318649" y="4242684"/>
            <a:chExt cx="352611" cy="278538"/>
          </a:xfrm>
        </p:grpSpPr>
        <p:sp>
          <p:nvSpPr>
            <p:cNvPr id="166" name="矩形 165"/>
            <p:cNvSpPr/>
            <p:nvPr/>
          </p:nvSpPr>
          <p:spPr>
            <a:xfrm>
              <a:off x="1389761" y="4275577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318649" y="4242684"/>
              <a:ext cx="352611" cy="278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11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02</a:t>
              </a:r>
              <a:endPara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sp>
        <p:nvSpPr>
          <p:cNvPr id="169" name="文本框 168"/>
          <p:cNvSpPr txBox="1"/>
          <p:nvPr/>
        </p:nvSpPr>
        <p:spPr>
          <a:xfrm>
            <a:off x="1631405" y="3875403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sp>
        <p:nvSpPr>
          <p:cNvPr id="170" name="文本框 169"/>
          <p:cNvSpPr txBox="1"/>
          <p:nvPr/>
        </p:nvSpPr>
        <p:spPr>
          <a:xfrm>
            <a:off x="1631405" y="4210866"/>
            <a:ext cx="390884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grpSp>
        <p:nvGrpSpPr>
          <p:cNvPr id="171" name="组合 170"/>
          <p:cNvGrpSpPr/>
          <p:nvPr/>
        </p:nvGrpSpPr>
        <p:grpSpPr>
          <a:xfrm>
            <a:off x="1318649" y="3933192"/>
            <a:ext cx="352611" cy="278538"/>
            <a:chOff x="1318649" y="4242684"/>
            <a:chExt cx="352611" cy="278538"/>
          </a:xfrm>
        </p:grpSpPr>
        <p:sp>
          <p:nvSpPr>
            <p:cNvPr id="172" name="矩形 171"/>
            <p:cNvSpPr/>
            <p:nvPr/>
          </p:nvSpPr>
          <p:spPr>
            <a:xfrm>
              <a:off x="1389761" y="4275577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1318649" y="4242684"/>
              <a:ext cx="352611" cy="278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11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03</a:t>
              </a:r>
              <a:endPara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sp>
        <p:nvSpPr>
          <p:cNvPr id="175" name="文本框 174"/>
          <p:cNvSpPr txBox="1"/>
          <p:nvPr/>
        </p:nvSpPr>
        <p:spPr>
          <a:xfrm>
            <a:off x="1631405" y="4941732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sp>
        <p:nvSpPr>
          <p:cNvPr id="176" name="文本框 175"/>
          <p:cNvSpPr txBox="1"/>
          <p:nvPr/>
        </p:nvSpPr>
        <p:spPr>
          <a:xfrm>
            <a:off x="1631405" y="5277195"/>
            <a:ext cx="4907754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grpSp>
        <p:nvGrpSpPr>
          <p:cNvPr id="177" name="组合 176"/>
          <p:cNvGrpSpPr/>
          <p:nvPr/>
        </p:nvGrpSpPr>
        <p:grpSpPr>
          <a:xfrm>
            <a:off x="1318649" y="4999521"/>
            <a:ext cx="352611" cy="278538"/>
            <a:chOff x="1318649" y="4242684"/>
            <a:chExt cx="352611" cy="278538"/>
          </a:xfrm>
        </p:grpSpPr>
        <p:sp>
          <p:nvSpPr>
            <p:cNvPr id="178" name="矩形 177"/>
            <p:cNvSpPr/>
            <p:nvPr/>
          </p:nvSpPr>
          <p:spPr>
            <a:xfrm>
              <a:off x="1389761" y="4275577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1318649" y="4242684"/>
              <a:ext cx="352611" cy="278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11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04</a:t>
              </a:r>
              <a:endPara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sp>
        <p:nvSpPr>
          <p:cNvPr id="137" name="Freeform 6"/>
          <p:cNvSpPr/>
          <p:nvPr/>
        </p:nvSpPr>
        <p:spPr bwMode="auto">
          <a:xfrm>
            <a:off x="6204857" y="1836738"/>
            <a:ext cx="3747298" cy="3952582"/>
          </a:xfrm>
          <a:custGeom>
            <a:avLst/>
            <a:gdLst>
              <a:gd name="T0" fmla="*/ 151 w 456"/>
              <a:gd name="T1" fmla="*/ 0 h 481"/>
              <a:gd name="T2" fmla="*/ 214 w 456"/>
              <a:gd name="T3" fmla="*/ 58 h 481"/>
              <a:gd name="T4" fmla="*/ 214 w 456"/>
              <a:gd name="T5" fmla="*/ 56 h 481"/>
              <a:gd name="T6" fmla="*/ 294 w 456"/>
              <a:gd name="T7" fmla="*/ 106 h 481"/>
              <a:gd name="T8" fmla="*/ 294 w 456"/>
              <a:gd name="T9" fmla="*/ 106 h 481"/>
              <a:gd name="T10" fmla="*/ 349 w 456"/>
              <a:gd name="T11" fmla="*/ 91 h 481"/>
              <a:gd name="T12" fmla="*/ 456 w 456"/>
              <a:gd name="T13" fmla="*/ 198 h 481"/>
              <a:gd name="T14" fmla="*/ 349 w 456"/>
              <a:gd name="T15" fmla="*/ 305 h 481"/>
              <a:gd name="T16" fmla="*/ 346 w 456"/>
              <a:gd name="T17" fmla="*/ 304 h 481"/>
              <a:gd name="T18" fmla="*/ 349 w 456"/>
              <a:gd name="T19" fmla="*/ 305 h 481"/>
              <a:gd name="T20" fmla="*/ 329 w 456"/>
              <a:gd name="T21" fmla="*/ 388 h 481"/>
              <a:gd name="T22" fmla="*/ 329 w 456"/>
              <a:gd name="T23" fmla="*/ 387 h 481"/>
              <a:gd name="T24" fmla="*/ 344 w 456"/>
              <a:gd name="T25" fmla="*/ 426 h 481"/>
              <a:gd name="T26" fmla="*/ 288 w 456"/>
              <a:gd name="T27" fmla="*/ 481 h 481"/>
              <a:gd name="T28" fmla="*/ 233 w 456"/>
              <a:gd name="T29" fmla="*/ 426 h 481"/>
              <a:gd name="T30" fmla="*/ 269 w 456"/>
              <a:gd name="T31" fmla="*/ 374 h 481"/>
              <a:gd name="T32" fmla="*/ 268 w 456"/>
              <a:gd name="T33" fmla="*/ 374 h 481"/>
              <a:gd name="T34" fmla="*/ 296 w 456"/>
              <a:gd name="T35" fmla="*/ 291 h 481"/>
              <a:gd name="T36" fmla="*/ 285 w 456"/>
              <a:gd name="T37" fmla="*/ 283 h 481"/>
              <a:gd name="T38" fmla="*/ 287 w 456"/>
              <a:gd name="T39" fmla="*/ 284 h 481"/>
              <a:gd name="T40" fmla="*/ 200 w 456"/>
              <a:gd name="T41" fmla="*/ 353 h 481"/>
              <a:gd name="T42" fmla="*/ 200 w 456"/>
              <a:gd name="T43" fmla="*/ 352 h 481"/>
              <a:gd name="T44" fmla="*/ 200 w 456"/>
              <a:gd name="T45" fmla="*/ 359 h 481"/>
              <a:gd name="T46" fmla="*/ 143 w 456"/>
              <a:gd name="T47" fmla="*/ 416 h 481"/>
              <a:gd name="T48" fmla="*/ 86 w 456"/>
              <a:gd name="T49" fmla="*/ 359 h 481"/>
              <a:gd name="T50" fmla="*/ 143 w 456"/>
              <a:gd name="T51" fmla="*/ 302 h 481"/>
              <a:gd name="T52" fmla="*/ 160 w 456"/>
              <a:gd name="T53" fmla="*/ 305 h 481"/>
              <a:gd name="T54" fmla="*/ 160 w 456"/>
              <a:gd name="T55" fmla="*/ 304 h 481"/>
              <a:gd name="T56" fmla="*/ 249 w 456"/>
              <a:gd name="T57" fmla="*/ 236 h 481"/>
              <a:gd name="T58" fmla="*/ 245 w 456"/>
              <a:gd name="T59" fmla="*/ 224 h 481"/>
              <a:gd name="T60" fmla="*/ 246 w 456"/>
              <a:gd name="T61" fmla="*/ 227 h 481"/>
              <a:gd name="T62" fmla="*/ 139 w 456"/>
              <a:gd name="T63" fmla="*/ 240 h 481"/>
              <a:gd name="T64" fmla="*/ 139 w 456"/>
              <a:gd name="T65" fmla="*/ 239 h 481"/>
              <a:gd name="T66" fmla="*/ 75 w 456"/>
              <a:gd name="T67" fmla="*/ 274 h 481"/>
              <a:gd name="T68" fmla="*/ 0 w 456"/>
              <a:gd name="T69" fmla="*/ 199 h 481"/>
              <a:gd name="T70" fmla="*/ 75 w 456"/>
              <a:gd name="T71" fmla="*/ 123 h 481"/>
              <a:gd name="T72" fmla="*/ 141 w 456"/>
              <a:gd name="T73" fmla="*/ 161 h 481"/>
              <a:gd name="T74" fmla="*/ 141 w 456"/>
              <a:gd name="T75" fmla="*/ 161 h 481"/>
              <a:gd name="T76" fmla="*/ 246 w 456"/>
              <a:gd name="T77" fmla="*/ 170 h 481"/>
              <a:gd name="T78" fmla="*/ 157 w 456"/>
              <a:gd name="T79" fmla="*/ 127 h 481"/>
              <a:gd name="T80" fmla="*/ 157 w 456"/>
              <a:gd name="T81" fmla="*/ 127 h 481"/>
              <a:gd name="T82" fmla="*/ 151 w 456"/>
              <a:gd name="T83" fmla="*/ 128 h 481"/>
              <a:gd name="T84" fmla="*/ 87 w 456"/>
              <a:gd name="T85" fmla="*/ 64 h 481"/>
              <a:gd name="T86" fmla="*/ 151 w 456"/>
              <a:gd name="T87" fmla="*/ 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56" h="481">
                <a:moveTo>
                  <a:pt x="151" y="0"/>
                </a:moveTo>
                <a:cubicBezTo>
                  <a:pt x="184" y="0"/>
                  <a:pt x="211" y="25"/>
                  <a:pt x="214" y="58"/>
                </a:cubicBezTo>
                <a:cubicBezTo>
                  <a:pt x="214" y="57"/>
                  <a:pt x="214" y="57"/>
                  <a:pt x="214" y="56"/>
                </a:cubicBezTo>
                <a:cubicBezTo>
                  <a:pt x="238" y="102"/>
                  <a:pt x="265" y="119"/>
                  <a:pt x="294" y="106"/>
                </a:cubicBezTo>
                <a:cubicBezTo>
                  <a:pt x="294" y="106"/>
                  <a:pt x="294" y="106"/>
                  <a:pt x="294" y="106"/>
                </a:cubicBezTo>
                <a:cubicBezTo>
                  <a:pt x="310" y="96"/>
                  <a:pt x="329" y="91"/>
                  <a:pt x="349" y="91"/>
                </a:cubicBezTo>
                <a:cubicBezTo>
                  <a:pt x="408" y="91"/>
                  <a:pt x="456" y="138"/>
                  <a:pt x="456" y="198"/>
                </a:cubicBezTo>
                <a:cubicBezTo>
                  <a:pt x="456" y="257"/>
                  <a:pt x="408" y="305"/>
                  <a:pt x="349" y="305"/>
                </a:cubicBezTo>
                <a:cubicBezTo>
                  <a:pt x="348" y="305"/>
                  <a:pt x="347" y="305"/>
                  <a:pt x="346" y="304"/>
                </a:cubicBezTo>
                <a:cubicBezTo>
                  <a:pt x="347" y="305"/>
                  <a:pt x="348" y="305"/>
                  <a:pt x="349" y="305"/>
                </a:cubicBezTo>
                <a:cubicBezTo>
                  <a:pt x="327" y="333"/>
                  <a:pt x="320" y="361"/>
                  <a:pt x="329" y="388"/>
                </a:cubicBezTo>
                <a:cubicBezTo>
                  <a:pt x="329" y="387"/>
                  <a:pt x="329" y="387"/>
                  <a:pt x="329" y="387"/>
                </a:cubicBezTo>
                <a:cubicBezTo>
                  <a:pt x="338" y="397"/>
                  <a:pt x="344" y="411"/>
                  <a:pt x="344" y="426"/>
                </a:cubicBezTo>
                <a:cubicBezTo>
                  <a:pt x="344" y="456"/>
                  <a:pt x="319" y="481"/>
                  <a:pt x="288" y="481"/>
                </a:cubicBezTo>
                <a:cubicBezTo>
                  <a:pt x="258" y="481"/>
                  <a:pt x="233" y="456"/>
                  <a:pt x="233" y="426"/>
                </a:cubicBezTo>
                <a:cubicBezTo>
                  <a:pt x="233" y="402"/>
                  <a:pt x="248" y="381"/>
                  <a:pt x="269" y="374"/>
                </a:cubicBezTo>
                <a:cubicBezTo>
                  <a:pt x="269" y="374"/>
                  <a:pt x="269" y="374"/>
                  <a:pt x="268" y="374"/>
                </a:cubicBezTo>
                <a:cubicBezTo>
                  <a:pt x="292" y="351"/>
                  <a:pt x="301" y="323"/>
                  <a:pt x="296" y="291"/>
                </a:cubicBezTo>
                <a:cubicBezTo>
                  <a:pt x="302" y="294"/>
                  <a:pt x="286" y="284"/>
                  <a:pt x="285" y="283"/>
                </a:cubicBezTo>
                <a:cubicBezTo>
                  <a:pt x="286" y="284"/>
                  <a:pt x="286" y="284"/>
                  <a:pt x="287" y="284"/>
                </a:cubicBezTo>
                <a:cubicBezTo>
                  <a:pt x="259" y="282"/>
                  <a:pt x="230" y="305"/>
                  <a:pt x="200" y="353"/>
                </a:cubicBezTo>
                <a:cubicBezTo>
                  <a:pt x="200" y="352"/>
                  <a:pt x="200" y="352"/>
                  <a:pt x="200" y="352"/>
                </a:cubicBezTo>
                <a:cubicBezTo>
                  <a:pt x="200" y="354"/>
                  <a:pt x="200" y="357"/>
                  <a:pt x="200" y="359"/>
                </a:cubicBezTo>
                <a:cubicBezTo>
                  <a:pt x="200" y="391"/>
                  <a:pt x="175" y="416"/>
                  <a:pt x="143" y="416"/>
                </a:cubicBezTo>
                <a:cubicBezTo>
                  <a:pt x="112" y="416"/>
                  <a:pt x="86" y="391"/>
                  <a:pt x="86" y="359"/>
                </a:cubicBezTo>
                <a:cubicBezTo>
                  <a:pt x="86" y="328"/>
                  <a:pt x="112" y="302"/>
                  <a:pt x="143" y="302"/>
                </a:cubicBezTo>
                <a:cubicBezTo>
                  <a:pt x="149" y="302"/>
                  <a:pt x="155" y="303"/>
                  <a:pt x="160" y="305"/>
                </a:cubicBezTo>
                <a:cubicBezTo>
                  <a:pt x="160" y="304"/>
                  <a:pt x="160" y="304"/>
                  <a:pt x="160" y="304"/>
                </a:cubicBezTo>
                <a:cubicBezTo>
                  <a:pt x="209" y="296"/>
                  <a:pt x="239" y="274"/>
                  <a:pt x="249" y="236"/>
                </a:cubicBezTo>
                <a:cubicBezTo>
                  <a:pt x="250" y="237"/>
                  <a:pt x="246" y="227"/>
                  <a:pt x="245" y="224"/>
                </a:cubicBezTo>
                <a:cubicBezTo>
                  <a:pt x="246" y="225"/>
                  <a:pt x="246" y="226"/>
                  <a:pt x="246" y="227"/>
                </a:cubicBezTo>
                <a:cubicBezTo>
                  <a:pt x="207" y="206"/>
                  <a:pt x="171" y="210"/>
                  <a:pt x="139" y="240"/>
                </a:cubicBezTo>
                <a:cubicBezTo>
                  <a:pt x="139" y="239"/>
                  <a:pt x="139" y="239"/>
                  <a:pt x="139" y="239"/>
                </a:cubicBezTo>
                <a:cubicBezTo>
                  <a:pt x="126" y="260"/>
                  <a:pt x="102" y="274"/>
                  <a:pt x="75" y="274"/>
                </a:cubicBezTo>
                <a:cubicBezTo>
                  <a:pt x="34" y="274"/>
                  <a:pt x="0" y="240"/>
                  <a:pt x="0" y="199"/>
                </a:cubicBezTo>
                <a:cubicBezTo>
                  <a:pt x="0" y="157"/>
                  <a:pt x="34" y="123"/>
                  <a:pt x="75" y="123"/>
                </a:cubicBezTo>
                <a:cubicBezTo>
                  <a:pt x="103" y="123"/>
                  <a:pt x="128" y="138"/>
                  <a:pt x="141" y="161"/>
                </a:cubicBezTo>
                <a:cubicBezTo>
                  <a:pt x="141" y="161"/>
                  <a:pt x="141" y="161"/>
                  <a:pt x="141" y="161"/>
                </a:cubicBezTo>
                <a:cubicBezTo>
                  <a:pt x="176" y="187"/>
                  <a:pt x="211" y="190"/>
                  <a:pt x="246" y="170"/>
                </a:cubicBezTo>
                <a:cubicBezTo>
                  <a:pt x="237" y="141"/>
                  <a:pt x="207" y="127"/>
                  <a:pt x="157" y="127"/>
                </a:cubicBezTo>
                <a:cubicBezTo>
                  <a:pt x="157" y="127"/>
                  <a:pt x="157" y="127"/>
                  <a:pt x="157" y="127"/>
                </a:cubicBezTo>
                <a:cubicBezTo>
                  <a:pt x="155" y="128"/>
                  <a:pt x="153" y="128"/>
                  <a:pt x="151" y="128"/>
                </a:cubicBezTo>
                <a:cubicBezTo>
                  <a:pt x="116" y="128"/>
                  <a:pt x="87" y="99"/>
                  <a:pt x="87" y="64"/>
                </a:cubicBezTo>
                <a:cubicBezTo>
                  <a:pt x="87" y="29"/>
                  <a:pt x="116" y="0"/>
                  <a:pt x="151" y="0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205410" y="2849226"/>
            <a:ext cx="1241249" cy="124124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bg1">
                  <a:lumMod val="7500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215001" y="2590318"/>
            <a:ext cx="1737155" cy="1737155"/>
          </a:xfrm>
          <a:prstGeom prst="ellipse">
            <a:avLst/>
          </a:prstGeom>
          <a:gradFill flip="none" rotWithShape="1">
            <a:gsLst>
              <a:gs pos="38000">
                <a:schemeClr val="bg1">
                  <a:lumMod val="65000"/>
                </a:schemeClr>
              </a:gs>
              <a:gs pos="0">
                <a:schemeClr val="bg1">
                  <a:lumMod val="75000"/>
                </a:schemeClr>
              </a:gs>
            </a:gsLst>
            <a:lin ang="90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6917119" y="1831891"/>
            <a:ext cx="1058713" cy="1058713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bg1">
                  <a:lumMod val="75000"/>
                </a:schemeClr>
              </a:gs>
            </a:gsLst>
            <a:lin ang="27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cxnSp>
        <p:nvCxnSpPr>
          <p:cNvPr id="141" name="直接连接符 140"/>
          <p:cNvCxnSpPr/>
          <p:nvPr/>
        </p:nvCxnSpPr>
        <p:spPr>
          <a:xfrm rot="180000">
            <a:off x="7758826" y="2590318"/>
            <a:ext cx="782760" cy="497159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flipV="1">
            <a:off x="7202579" y="3441882"/>
            <a:ext cx="1112497" cy="161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椭圆 142"/>
          <p:cNvSpPr/>
          <p:nvPr/>
        </p:nvSpPr>
        <p:spPr>
          <a:xfrm>
            <a:off x="6905140" y="4314482"/>
            <a:ext cx="949191" cy="949191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bg1">
                  <a:lumMod val="75000"/>
                </a:schemeClr>
              </a:gs>
            </a:gsLst>
            <a:lin ang="20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cxnSp>
        <p:nvCxnSpPr>
          <p:cNvPr id="144" name="直接连接符 143"/>
          <p:cNvCxnSpPr/>
          <p:nvPr/>
        </p:nvCxnSpPr>
        <p:spPr>
          <a:xfrm rot="21480000" flipV="1">
            <a:off x="7519268" y="3825947"/>
            <a:ext cx="1080587" cy="86481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椭圆 144"/>
          <p:cNvSpPr/>
          <p:nvPr/>
        </p:nvSpPr>
        <p:spPr>
          <a:xfrm>
            <a:off x="8103178" y="4854723"/>
            <a:ext cx="949568" cy="949568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bg1">
                  <a:lumMod val="65000"/>
                </a:schemeClr>
              </a:gs>
            </a:gsLst>
            <a:lin ang="180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cxnSp>
        <p:nvCxnSpPr>
          <p:cNvPr id="146" name="直接连接符 145"/>
          <p:cNvCxnSpPr/>
          <p:nvPr/>
        </p:nvCxnSpPr>
        <p:spPr>
          <a:xfrm rot="19380000" flipV="1">
            <a:off x="8229764" y="4147407"/>
            <a:ext cx="1080587" cy="86481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椭圆 146"/>
          <p:cNvSpPr/>
          <p:nvPr/>
        </p:nvSpPr>
        <p:spPr>
          <a:xfrm>
            <a:off x="7022113" y="1935271"/>
            <a:ext cx="857922" cy="8579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6312648" y="2952700"/>
            <a:ext cx="1040459" cy="10404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6992173" y="4409704"/>
            <a:ext cx="766654" cy="7666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8199382" y="4950927"/>
            <a:ext cx="766816" cy="76681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8339673" y="2705329"/>
            <a:ext cx="1496800" cy="14968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8414224" y="2998951"/>
            <a:ext cx="1368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TITLE</a:t>
            </a:r>
          </a:p>
          <a:p>
            <a:pPr algn="ctr"/>
            <a:r>
              <a:rPr lang="en-US" altLang="zh-CN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</a:t>
            </a:r>
          </a:p>
          <a:p>
            <a:pPr algn="ctr"/>
            <a:r>
              <a:rPr lang="en-US" altLang="zh-CN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TITLE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6929673" y="2004582"/>
            <a:ext cx="104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01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Text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6306526" y="3147269"/>
            <a:ext cx="104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02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Text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218" name="文本框 217"/>
          <p:cNvSpPr txBox="1"/>
          <p:nvPr/>
        </p:nvSpPr>
        <p:spPr>
          <a:xfrm>
            <a:off x="6858349" y="4464344"/>
            <a:ext cx="104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03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Text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219" name="文本框 218"/>
          <p:cNvSpPr txBox="1"/>
          <p:nvPr/>
        </p:nvSpPr>
        <p:spPr>
          <a:xfrm>
            <a:off x="8065872" y="5011338"/>
            <a:ext cx="104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04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Text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3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9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8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6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7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8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8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9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9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build="p"/>
      <p:bldP spid="155" grpId="0" build="p"/>
      <p:bldP spid="163" grpId="0" build="p"/>
      <p:bldP spid="164" grpId="0" build="p"/>
      <p:bldP spid="169" grpId="0" build="p"/>
      <p:bldP spid="170" grpId="0" build="p"/>
      <p:bldP spid="175" grpId="0" build="p"/>
      <p:bldP spid="176" grpId="0" build="p"/>
      <p:bldP spid="137" grpId="0" animBg="1"/>
      <p:bldP spid="138" grpId="0" animBg="1"/>
      <p:bldP spid="139" grpId="0" animBg="1"/>
      <p:bldP spid="140" grpId="0" animBg="1"/>
      <p:bldP spid="143" grpId="0" animBg="1"/>
      <p:bldP spid="145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81" grpId="0"/>
      <p:bldP spid="199" grpId="0"/>
      <p:bldP spid="200" grpId="0"/>
      <p:bldP spid="218" grpId="0"/>
      <p:bldP spid="2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直接连接符 93"/>
          <p:cNvCxnSpPr/>
          <p:nvPr/>
        </p:nvCxnSpPr>
        <p:spPr>
          <a:xfrm>
            <a:off x="1379538" y="1690399"/>
            <a:ext cx="85328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4853198" y="1516810"/>
            <a:ext cx="1585492" cy="36359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研究方案的可行性</a:t>
            </a:r>
            <a:endParaRPr lang="zh-CN" altLang="en-US" dirty="0"/>
          </a:p>
        </p:txBody>
      </p:sp>
      <p:sp>
        <p:nvSpPr>
          <p:cNvPr id="15" name="Freeform 4"/>
          <p:cNvSpPr/>
          <p:nvPr/>
        </p:nvSpPr>
        <p:spPr bwMode="auto">
          <a:xfrm>
            <a:off x="2863121" y="3336028"/>
            <a:ext cx="3552025" cy="1854669"/>
          </a:xfrm>
          <a:custGeom>
            <a:avLst/>
            <a:gdLst>
              <a:gd name="T0" fmla="*/ 1558 w 1558"/>
              <a:gd name="T1" fmla="*/ 337 h 814"/>
              <a:gd name="T2" fmla="*/ 1221 w 1558"/>
              <a:gd name="T3" fmla="*/ 0 h 814"/>
              <a:gd name="T4" fmla="*/ 407 w 1558"/>
              <a:gd name="T5" fmla="*/ 814 h 814"/>
              <a:gd name="T6" fmla="*/ 0 w 1558"/>
              <a:gd name="T7" fmla="*/ 407 h 814"/>
              <a:gd name="T8" fmla="*/ 402 w 1558"/>
              <a:gd name="T9" fmla="*/ 5 h 814"/>
              <a:gd name="T10" fmla="*/ 734 w 1558"/>
              <a:gd name="T11" fmla="*/ 337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8" h="814">
                <a:moveTo>
                  <a:pt x="1558" y="337"/>
                </a:moveTo>
                <a:lnTo>
                  <a:pt x="1221" y="0"/>
                </a:lnTo>
                <a:lnTo>
                  <a:pt x="407" y="814"/>
                </a:lnTo>
                <a:lnTo>
                  <a:pt x="0" y="407"/>
                </a:lnTo>
                <a:lnTo>
                  <a:pt x="402" y="5"/>
                </a:lnTo>
                <a:lnTo>
                  <a:pt x="734" y="337"/>
                </a:lnTo>
              </a:path>
            </a:pathLst>
          </a:custGeom>
          <a:noFill/>
          <a:ln w="25400" cap="flat" cmpd="sng">
            <a:solidFill>
              <a:schemeClr val="tx1">
                <a:lumMod val="40000"/>
                <a:lumOff val="60000"/>
              </a:schemeClr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6" name="Freeform 5"/>
          <p:cNvSpPr/>
          <p:nvPr/>
        </p:nvSpPr>
        <p:spPr bwMode="auto">
          <a:xfrm flipH="1" flipV="1">
            <a:off x="4867119" y="3336028"/>
            <a:ext cx="3552025" cy="1854669"/>
          </a:xfrm>
          <a:custGeom>
            <a:avLst/>
            <a:gdLst>
              <a:gd name="T0" fmla="*/ 1558 w 1558"/>
              <a:gd name="T1" fmla="*/ 337 h 814"/>
              <a:gd name="T2" fmla="*/ 1221 w 1558"/>
              <a:gd name="T3" fmla="*/ 0 h 814"/>
              <a:gd name="T4" fmla="*/ 407 w 1558"/>
              <a:gd name="T5" fmla="*/ 814 h 814"/>
              <a:gd name="T6" fmla="*/ 0 w 1558"/>
              <a:gd name="T7" fmla="*/ 407 h 814"/>
              <a:gd name="T8" fmla="*/ 402 w 1558"/>
              <a:gd name="T9" fmla="*/ 5 h 814"/>
              <a:gd name="T10" fmla="*/ 734 w 1558"/>
              <a:gd name="T11" fmla="*/ 337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8" h="814">
                <a:moveTo>
                  <a:pt x="1558" y="337"/>
                </a:moveTo>
                <a:lnTo>
                  <a:pt x="1221" y="0"/>
                </a:lnTo>
                <a:lnTo>
                  <a:pt x="407" y="814"/>
                </a:lnTo>
                <a:lnTo>
                  <a:pt x="0" y="407"/>
                </a:lnTo>
                <a:lnTo>
                  <a:pt x="402" y="5"/>
                </a:lnTo>
                <a:lnTo>
                  <a:pt x="734" y="337"/>
                </a:lnTo>
              </a:path>
            </a:pathLst>
          </a:custGeom>
          <a:noFill/>
          <a:ln w="25400" cap="flat" cmpd="sng">
            <a:solidFill>
              <a:schemeClr val="tx1">
                <a:lumMod val="40000"/>
                <a:lumOff val="60000"/>
              </a:schemeClr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 rot="18900000">
            <a:off x="3311487" y="3820317"/>
            <a:ext cx="890082" cy="89008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 rot="18900000">
            <a:off x="5191435" y="3820317"/>
            <a:ext cx="890081" cy="89008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 rot="18900000">
            <a:off x="7054087" y="3820317"/>
            <a:ext cx="890081" cy="89008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3147251" y="3955724"/>
            <a:ext cx="1238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01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TEXT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027199" y="3955724"/>
            <a:ext cx="1238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02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TEXT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886074" y="3955724"/>
            <a:ext cx="1238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03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TEXT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647490" y="5588705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1405846" y="5679387"/>
            <a:ext cx="196101" cy="196101"/>
            <a:chOff x="1389761" y="2111236"/>
            <a:chExt cx="196101" cy="196101"/>
          </a:xfrm>
        </p:grpSpPr>
        <p:sp>
          <p:nvSpPr>
            <p:cNvPr id="57" name="矩形 56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1647490" y="5924168"/>
            <a:ext cx="202916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810706" y="5588705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grpSp>
        <p:nvGrpSpPr>
          <p:cNvPr id="79" name="组合 78"/>
          <p:cNvGrpSpPr/>
          <p:nvPr/>
        </p:nvGrpSpPr>
        <p:grpSpPr>
          <a:xfrm>
            <a:off x="4569062" y="5679387"/>
            <a:ext cx="196101" cy="196101"/>
            <a:chOff x="1389761" y="2111236"/>
            <a:chExt cx="196101" cy="196101"/>
          </a:xfrm>
        </p:grpSpPr>
        <p:sp>
          <p:nvSpPr>
            <p:cNvPr id="81" name="矩形 80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4810706" y="5924168"/>
            <a:ext cx="202916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7973922" y="5588705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grpSp>
        <p:nvGrpSpPr>
          <p:cNvPr id="85" name="组合 84"/>
          <p:cNvGrpSpPr/>
          <p:nvPr/>
        </p:nvGrpSpPr>
        <p:grpSpPr>
          <a:xfrm>
            <a:off x="7732278" y="5679387"/>
            <a:ext cx="196101" cy="196101"/>
            <a:chOff x="1389761" y="2111236"/>
            <a:chExt cx="196101" cy="196101"/>
          </a:xfrm>
        </p:grpSpPr>
        <p:sp>
          <p:nvSpPr>
            <p:cNvPr id="87" name="矩形 86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6" name="文本框 85"/>
          <p:cNvSpPr txBox="1"/>
          <p:nvPr/>
        </p:nvSpPr>
        <p:spPr>
          <a:xfrm>
            <a:off x="7973922" y="5924168"/>
            <a:ext cx="202916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1302656" y="2008582"/>
            <a:ext cx="8730343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dolore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magna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aliqua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enim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ad minim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veniam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4839034" y="1517992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cxnSp>
        <p:nvCxnSpPr>
          <p:cNvPr id="92" name="直接连接符 91"/>
          <p:cNvCxnSpPr/>
          <p:nvPr/>
        </p:nvCxnSpPr>
        <p:spPr>
          <a:xfrm>
            <a:off x="1379538" y="2719099"/>
            <a:ext cx="85328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等腰三角形 92"/>
          <p:cNvSpPr/>
          <p:nvPr/>
        </p:nvSpPr>
        <p:spPr>
          <a:xfrm flipV="1">
            <a:off x="5563416" y="2717978"/>
            <a:ext cx="165056" cy="1027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6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9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1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1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48" grpId="0"/>
      <p:bldP spid="49" grpId="0"/>
      <p:bldP spid="50" grpId="0"/>
      <p:bldP spid="54" grpId="0"/>
      <p:bldP spid="56" grpId="0"/>
      <p:bldP spid="78" grpId="0"/>
      <p:bldP spid="80" grpId="0"/>
      <p:bldP spid="84" grpId="0"/>
      <p:bldP spid="86" grpId="0"/>
      <p:bldP spid="90" grpId="0"/>
      <p:bldP spid="91" grpId="0"/>
      <p:bldP spid="9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研究方案的可行性</a:t>
            </a:r>
            <a:endParaRPr lang="zh-CN" altLang="en-US" dirty="0"/>
          </a:p>
        </p:txBody>
      </p:sp>
      <p:sp>
        <p:nvSpPr>
          <p:cNvPr id="14" name="AutoShape 2"/>
          <p:cNvSpPr>
            <a:spLocks noChangeArrowheads="1"/>
          </p:cNvSpPr>
          <p:nvPr/>
        </p:nvSpPr>
        <p:spPr bwMode="auto">
          <a:xfrm rot="5400000">
            <a:off x="2480470" y="1557876"/>
            <a:ext cx="571500" cy="2747963"/>
          </a:xfrm>
          <a:prstGeom prst="homePlate">
            <a:avLst>
              <a:gd name="adj" fmla="val 26949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5" name="Freeform 3"/>
          <p:cNvSpPr/>
          <p:nvPr/>
        </p:nvSpPr>
        <p:spPr bwMode="auto">
          <a:xfrm>
            <a:off x="1392238" y="3162046"/>
            <a:ext cx="2747963" cy="3187700"/>
          </a:xfrm>
          <a:custGeom>
            <a:avLst/>
            <a:gdLst>
              <a:gd name="T0" fmla="*/ 2551 w 2551"/>
              <a:gd name="T1" fmla="*/ 2008 h 2008"/>
              <a:gd name="T2" fmla="*/ 2551 w 2551"/>
              <a:gd name="T3" fmla="*/ 0 h 2008"/>
              <a:gd name="T4" fmla="*/ 1274 w 2551"/>
              <a:gd name="T5" fmla="*/ 97 h 2008"/>
              <a:gd name="T6" fmla="*/ 0 w 2551"/>
              <a:gd name="T7" fmla="*/ 0 h 2008"/>
              <a:gd name="T8" fmla="*/ 0 w 2551"/>
              <a:gd name="T9" fmla="*/ 2008 h 2008"/>
              <a:gd name="T10" fmla="*/ 2551 w 2551"/>
              <a:gd name="T11" fmla="*/ 2008 h 2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51" h="2008">
                <a:moveTo>
                  <a:pt x="2551" y="2008"/>
                </a:moveTo>
                <a:lnTo>
                  <a:pt x="2551" y="0"/>
                </a:lnTo>
                <a:lnTo>
                  <a:pt x="1274" y="97"/>
                </a:lnTo>
                <a:lnTo>
                  <a:pt x="0" y="0"/>
                </a:lnTo>
                <a:lnTo>
                  <a:pt x="0" y="2008"/>
                </a:lnTo>
                <a:lnTo>
                  <a:pt x="2551" y="2008"/>
                </a:lnTo>
              </a:path>
            </a:pathLst>
          </a:custGeom>
          <a:noFill/>
          <a:ln w="6350" cmpd="sng">
            <a:solidFill>
              <a:schemeClr val="tx1">
                <a:lumMod val="60000"/>
                <a:lumOff val="4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 rot="5400000">
            <a:off x="5369720" y="1557876"/>
            <a:ext cx="571500" cy="2747963"/>
          </a:xfrm>
          <a:prstGeom prst="homePlate">
            <a:avLst>
              <a:gd name="adj" fmla="val 26949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9" name="Freeform 8"/>
          <p:cNvSpPr/>
          <p:nvPr/>
        </p:nvSpPr>
        <p:spPr bwMode="auto">
          <a:xfrm>
            <a:off x="4281488" y="3162046"/>
            <a:ext cx="2747963" cy="3187700"/>
          </a:xfrm>
          <a:custGeom>
            <a:avLst/>
            <a:gdLst>
              <a:gd name="T0" fmla="*/ 2551 w 2551"/>
              <a:gd name="T1" fmla="*/ 2008 h 2008"/>
              <a:gd name="T2" fmla="*/ 2551 w 2551"/>
              <a:gd name="T3" fmla="*/ 0 h 2008"/>
              <a:gd name="T4" fmla="*/ 1274 w 2551"/>
              <a:gd name="T5" fmla="*/ 97 h 2008"/>
              <a:gd name="T6" fmla="*/ 0 w 2551"/>
              <a:gd name="T7" fmla="*/ 0 h 2008"/>
              <a:gd name="T8" fmla="*/ 0 w 2551"/>
              <a:gd name="T9" fmla="*/ 2008 h 2008"/>
              <a:gd name="T10" fmla="*/ 2551 w 2551"/>
              <a:gd name="T11" fmla="*/ 2008 h 2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51" h="2008">
                <a:moveTo>
                  <a:pt x="2551" y="2008"/>
                </a:moveTo>
                <a:lnTo>
                  <a:pt x="2551" y="0"/>
                </a:lnTo>
                <a:lnTo>
                  <a:pt x="1274" y="97"/>
                </a:lnTo>
                <a:lnTo>
                  <a:pt x="0" y="0"/>
                </a:lnTo>
                <a:lnTo>
                  <a:pt x="0" y="2008"/>
                </a:lnTo>
                <a:lnTo>
                  <a:pt x="2551" y="2008"/>
                </a:lnTo>
              </a:path>
            </a:pathLst>
          </a:custGeom>
          <a:noFill/>
          <a:ln w="6350" cmpd="sng">
            <a:solidFill>
              <a:schemeClr val="tx1">
                <a:lumMod val="60000"/>
                <a:lumOff val="4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AutoShape 11"/>
          <p:cNvSpPr>
            <a:spLocks noChangeArrowheads="1"/>
          </p:cNvSpPr>
          <p:nvPr/>
        </p:nvSpPr>
        <p:spPr bwMode="auto">
          <a:xfrm rot="5400000">
            <a:off x="8260557" y="1557877"/>
            <a:ext cx="571500" cy="2747962"/>
          </a:xfrm>
          <a:prstGeom prst="homePlate">
            <a:avLst>
              <a:gd name="adj" fmla="val 26949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7172326" y="3162046"/>
            <a:ext cx="2747962" cy="3187700"/>
          </a:xfrm>
          <a:custGeom>
            <a:avLst/>
            <a:gdLst>
              <a:gd name="T0" fmla="*/ 2551 w 2551"/>
              <a:gd name="T1" fmla="*/ 2008 h 2008"/>
              <a:gd name="T2" fmla="*/ 2551 w 2551"/>
              <a:gd name="T3" fmla="*/ 0 h 2008"/>
              <a:gd name="T4" fmla="*/ 1274 w 2551"/>
              <a:gd name="T5" fmla="*/ 97 h 2008"/>
              <a:gd name="T6" fmla="*/ 0 w 2551"/>
              <a:gd name="T7" fmla="*/ 0 h 2008"/>
              <a:gd name="T8" fmla="*/ 0 w 2551"/>
              <a:gd name="T9" fmla="*/ 2008 h 2008"/>
              <a:gd name="T10" fmla="*/ 2551 w 2551"/>
              <a:gd name="T11" fmla="*/ 2008 h 2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51" h="2008">
                <a:moveTo>
                  <a:pt x="2551" y="2008"/>
                </a:moveTo>
                <a:lnTo>
                  <a:pt x="2551" y="0"/>
                </a:lnTo>
                <a:lnTo>
                  <a:pt x="1274" y="97"/>
                </a:lnTo>
                <a:lnTo>
                  <a:pt x="0" y="0"/>
                </a:lnTo>
                <a:lnTo>
                  <a:pt x="0" y="2008"/>
                </a:lnTo>
                <a:lnTo>
                  <a:pt x="2551" y="2008"/>
                </a:lnTo>
              </a:path>
            </a:pathLst>
          </a:custGeom>
          <a:noFill/>
          <a:ln w="6350" cmpd="sng">
            <a:solidFill>
              <a:schemeClr val="tx1">
                <a:lumMod val="60000"/>
                <a:lumOff val="4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904090" y="3856977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662446" y="3947659"/>
            <a:ext cx="196101" cy="196101"/>
            <a:chOff x="1389761" y="2111236"/>
            <a:chExt cx="196101" cy="196101"/>
          </a:xfrm>
        </p:grpSpPr>
        <p:sp>
          <p:nvSpPr>
            <p:cNvPr id="30" name="矩形 29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904090" y="4192440"/>
            <a:ext cx="202916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33" name="Freeform 9"/>
          <p:cNvSpPr/>
          <p:nvPr/>
        </p:nvSpPr>
        <p:spPr bwMode="auto">
          <a:xfrm>
            <a:off x="2656840" y="2822347"/>
            <a:ext cx="212747" cy="20355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904090" y="4907444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</a:t>
            </a:r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TITLE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1662446" y="4998126"/>
            <a:ext cx="196101" cy="196101"/>
            <a:chOff x="1389761" y="2111236"/>
            <a:chExt cx="196101" cy="196101"/>
          </a:xfrm>
        </p:grpSpPr>
        <p:sp>
          <p:nvSpPr>
            <p:cNvPr id="51" name="矩形 50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1904090" y="5242907"/>
            <a:ext cx="202916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53" name="Freeform 9"/>
          <p:cNvSpPr/>
          <p:nvPr/>
        </p:nvSpPr>
        <p:spPr bwMode="auto">
          <a:xfrm>
            <a:off x="2430114" y="2848917"/>
            <a:ext cx="157206" cy="15041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4" name="Freeform 9"/>
          <p:cNvSpPr/>
          <p:nvPr/>
        </p:nvSpPr>
        <p:spPr bwMode="auto">
          <a:xfrm>
            <a:off x="2939108" y="2848917"/>
            <a:ext cx="157206" cy="15041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762176" y="3856977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4520532" y="3947659"/>
            <a:ext cx="196101" cy="196101"/>
            <a:chOff x="1389761" y="2111236"/>
            <a:chExt cx="196101" cy="196101"/>
          </a:xfrm>
        </p:grpSpPr>
        <p:sp>
          <p:nvSpPr>
            <p:cNvPr id="59" name="矩形 58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4762176" y="4192440"/>
            <a:ext cx="202916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66" name="Freeform 9"/>
          <p:cNvSpPr/>
          <p:nvPr/>
        </p:nvSpPr>
        <p:spPr bwMode="auto">
          <a:xfrm>
            <a:off x="5514926" y="2822347"/>
            <a:ext cx="212747" cy="20355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762176" y="4907444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4520532" y="4998126"/>
            <a:ext cx="196101" cy="196101"/>
            <a:chOff x="1389761" y="2111236"/>
            <a:chExt cx="196101" cy="196101"/>
          </a:xfrm>
        </p:grpSpPr>
        <p:sp>
          <p:nvSpPr>
            <p:cNvPr id="71" name="矩形 70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4762176" y="5242907"/>
            <a:ext cx="202916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73" name="Freeform 9"/>
          <p:cNvSpPr/>
          <p:nvPr/>
        </p:nvSpPr>
        <p:spPr bwMode="auto">
          <a:xfrm>
            <a:off x="5288200" y="2848917"/>
            <a:ext cx="157206" cy="15041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4" name="Freeform 9"/>
          <p:cNvSpPr/>
          <p:nvPr/>
        </p:nvSpPr>
        <p:spPr bwMode="auto">
          <a:xfrm>
            <a:off x="5797194" y="2848917"/>
            <a:ext cx="157206" cy="15041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683638" y="3856977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7441994" y="3947659"/>
            <a:ext cx="196101" cy="196101"/>
            <a:chOff x="1389761" y="2111236"/>
            <a:chExt cx="196101" cy="196101"/>
          </a:xfrm>
        </p:grpSpPr>
        <p:sp>
          <p:nvSpPr>
            <p:cNvPr id="79" name="矩形 78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8" name="文本框 77"/>
          <p:cNvSpPr txBox="1"/>
          <p:nvPr/>
        </p:nvSpPr>
        <p:spPr>
          <a:xfrm>
            <a:off x="7683638" y="4192440"/>
            <a:ext cx="202916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81" name="Freeform 9"/>
          <p:cNvSpPr/>
          <p:nvPr/>
        </p:nvSpPr>
        <p:spPr bwMode="auto">
          <a:xfrm>
            <a:off x="8436388" y="2822347"/>
            <a:ext cx="212747" cy="20355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7683638" y="4907444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7441994" y="4998126"/>
            <a:ext cx="196101" cy="196101"/>
            <a:chOff x="1389761" y="2111236"/>
            <a:chExt cx="196101" cy="196101"/>
          </a:xfrm>
        </p:grpSpPr>
        <p:sp>
          <p:nvSpPr>
            <p:cNvPr id="86" name="矩形 85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7683638" y="5242907"/>
            <a:ext cx="202916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88" name="Freeform 9"/>
          <p:cNvSpPr/>
          <p:nvPr/>
        </p:nvSpPr>
        <p:spPr bwMode="auto">
          <a:xfrm>
            <a:off x="8209662" y="2848917"/>
            <a:ext cx="157206" cy="15041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9" name="Freeform 9"/>
          <p:cNvSpPr/>
          <p:nvPr/>
        </p:nvSpPr>
        <p:spPr bwMode="auto">
          <a:xfrm>
            <a:off x="8718656" y="2848917"/>
            <a:ext cx="157206" cy="15041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1302656" y="1816266"/>
            <a:ext cx="8730343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dolore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magna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aliqua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enim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ad minim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veniam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302656" y="1409454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379538" y="1749591"/>
            <a:ext cx="8532812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6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8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8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9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1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1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1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1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  <p:bldP spid="19" grpId="0" animBg="1"/>
      <p:bldP spid="22" grpId="0" animBg="1"/>
      <p:bldP spid="23" grpId="0" animBg="1"/>
      <p:bldP spid="27" grpId="0"/>
      <p:bldP spid="29" grpId="0"/>
      <p:bldP spid="33" grpId="0" animBg="1"/>
      <p:bldP spid="48" grpId="0"/>
      <p:bldP spid="50" grpId="0"/>
      <p:bldP spid="53" grpId="0" animBg="1"/>
      <p:bldP spid="54" grpId="0" animBg="1"/>
      <p:bldP spid="56" grpId="0"/>
      <p:bldP spid="58" grpId="0"/>
      <p:bldP spid="66" grpId="0" animBg="1"/>
      <p:bldP spid="68" grpId="0"/>
      <p:bldP spid="70" grpId="0"/>
      <p:bldP spid="73" grpId="0" animBg="1"/>
      <p:bldP spid="74" grpId="0" animBg="1"/>
      <p:bldP spid="76" grpId="0"/>
      <p:bldP spid="78" grpId="0"/>
      <p:bldP spid="81" grpId="0" animBg="1"/>
      <p:bldP spid="83" grpId="0"/>
      <p:bldP spid="85" grpId="0"/>
      <p:bldP spid="88" grpId="0" animBg="1"/>
      <p:bldP spid="89" grpId="0" animBg="1"/>
      <p:bldP spid="90" grpId="0"/>
      <p:bldP spid="9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1828800" y="3987433"/>
            <a:ext cx="853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14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defRPr>
            </a:lvl1pPr>
          </a:lstStyle>
          <a:p>
            <a:r>
              <a:rPr lang="en-US" altLang="zh-CN" dirty="0"/>
              <a:t>Lorem ipsum dolor sit </a:t>
            </a:r>
            <a:r>
              <a:rPr lang="en-US" altLang="zh-CN" dirty="0" err="1"/>
              <a:t>amet</a:t>
            </a:r>
            <a:r>
              <a:rPr lang="en-US" altLang="zh-CN" dirty="0"/>
              <a:t>, </a:t>
            </a:r>
            <a:r>
              <a:rPr lang="en-US" altLang="zh-CN" dirty="0" err="1"/>
              <a:t>consectetur</a:t>
            </a:r>
            <a:r>
              <a:rPr lang="en-US" altLang="zh-CN" dirty="0"/>
              <a:t> </a:t>
            </a:r>
            <a:r>
              <a:rPr lang="en-US" altLang="zh-CN" dirty="0" err="1"/>
              <a:t>adipiscing</a:t>
            </a:r>
            <a:r>
              <a:rPr lang="en-US" altLang="zh-CN" dirty="0"/>
              <a:t> </a:t>
            </a:r>
            <a:r>
              <a:rPr lang="en-US" altLang="zh-CN" dirty="0" err="1"/>
              <a:t>elit</a:t>
            </a:r>
            <a:r>
              <a:rPr lang="en-US" altLang="zh-CN" dirty="0"/>
              <a:t>, </a:t>
            </a:r>
            <a:r>
              <a:rPr lang="en-US" altLang="zh-CN" dirty="0" err="1"/>
              <a:t>sed</a:t>
            </a:r>
            <a:r>
              <a:rPr lang="en-US" altLang="zh-CN" dirty="0"/>
              <a:t> do </a:t>
            </a:r>
            <a:r>
              <a:rPr lang="en-US" altLang="zh-CN" dirty="0" err="1"/>
              <a:t>eiusmod</a:t>
            </a:r>
            <a:r>
              <a:rPr lang="en-US" altLang="zh-CN" dirty="0"/>
              <a:t> </a:t>
            </a:r>
            <a:r>
              <a:rPr lang="en-US" altLang="zh-CN" dirty="0" err="1"/>
              <a:t>tempor</a:t>
            </a:r>
            <a:r>
              <a:rPr lang="en-US" altLang="zh-CN" dirty="0"/>
              <a:t> </a:t>
            </a:r>
            <a:r>
              <a:rPr lang="en-US" altLang="zh-CN" dirty="0" err="1"/>
              <a:t>incididunt</a:t>
            </a:r>
            <a:r>
              <a:rPr lang="en-US" altLang="zh-CN" dirty="0"/>
              <a:t>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labore</a:t>
            </a:r>
            <a:r>
              <a:rPr lang="en-US" altLang="zh-CN" dirty="0"/>
              <a:t> et </a:t>
            </a:r>
            <a:r>
              <a:rPr lang="en-US" altLang="zh-CN" dirty="0" err="1"/>
              <a:t>dolore</a:t>
            </a:r>
            <a:r>
              <a:rPr lang="en-US" altLang="zh-CN" dirty="0"/>
              <a:t> magna </a:t>
            </a:r>
            <a:r>
              <a:rPr lang="en-US" altLang="zh-CN" dirty="0" err="1"/>
              <a:t>aliqua</a:t>
            </a:r>
            <a:r>
              <a:rPr lang="en-US" altLang="zh-CN" dirty="0"/>
              <a:t>.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enim</a:t>
            </a:r>
            <a:r>
              <a:rPr lang="en-US" altLang="zh-CN" dirty="0"/>
              <a:t> ad minim </a:t>
            </a:r>
            <a:r>
              <a:rPr lang="en-US" altLang="zh-CN" dirty="0" err="1"/>
              <a:t>veniam</a:t>
            </a:r>
            <a:r>
              <a:rPr lang="en-US" altLang="zh-CN" dirty="0"/>
              <a:t>, </a:t>
            </a:r>
            <a:r>
              <a:rPr lang="en-US" altLang="zh-CN" dirty="0" err="1"/>
              <a:t>quis</a:t>
            </a:r>
            <a:r>
              <a:rPr lang="en-US" altLang="zh-CN" dirty="0"/>
              <a:t> </a:t>
            </a:r>
            <a:r>
              <a:rPr lang="en-US" altLang="zh-CN" dirty="0" err="1"/>
              <a:t>nostrud</a:t>
            </a:r>
            <a:r>
              <a:rPr lang="en-US" altLang="zh-CN" dirty="0"/>
              <a:t> exercitation </a:t>
            </a:r>
            <a:r>
              <a:rPr lang="en-US" altLang="zh-CN" dirty="0" err="1"/>
              <a:t>ullamco</a:t>
            </a:r>
            <a:r>
              <a:rPr lang="en-US" altLang="zh-CN" dirty="0"/>
              <a:t> </a:t>
            </a:r>
            <a:r>
              <a:rPr lang="en-US" altLang="zh-CN" dirty="0" err="1"/>
              <a:t>laboris</a:t>
            </a:r>
            <a:r>
              <a:rPr lang="en-US" altLang="zh-CN" dirty="0"/>
              <a:t> nisi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aliquip</a:t>
            </a:r>
            <a:r>
              <a:rPr lang="en-US" altLang="zh-CN" dirty="0"/>
              <a:t> ex </a:t>
            </a:r>
            <a:r>
              <a:rPr lang="en-US" altLang="zh-CN" dirty="0" err="1"/>
              <a:t>ea</a:t>
            </a:r>
            <a:r>
              <a:rPr lang="en-US" altLang="zh-CN" dirty="0"/>
              <a:t> </a:t>
            </a:r>
            <a:r>
              <a:rPr lang="en-US" altLang="zh-CN" dirty="0" err="1"/>
              <a:t>commodo</a:t>
            </a:r>
            <a:r>
              <a:rPr lang="en-US" altLang="zh-CN" dirty="0"/>
              <a:t> </a:t>
            </a:r>
            <a:r>
              <a:rPr lang="en-US" altLang="zh-CN" dirty="0" err="1"/>
              <a:t>consequat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828800" y="4904990"/>
            <a:ext cx="8534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14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defRPr>
            </a:lvl1pPr>
          </a:lstStyle>
          <a:p>
            <a:r>
              <a:rPr lang="en-US" altLang="zh-CN" dirty="0"/>
              <a:t>Lorem ipsum dolor sit </a:t>
            </a:r>
            <a:r>
              <a:rPr lang="en-US" altLang="zh-CN" dirty="0" err="1"/>
              <a:t>amet</a:t>
            </a:r>
            <a:r>
              <a:rPr lang="en-US" altLang="zh-CN" dirty="0"/>
              <a:t>, </a:t>
            </a:r>
            <a:r>
              <a:rPr lang="en-US" altLang="zh-CN" dirty="0" err="1"/>
              <a:t>consectetur</a:t>
            </a:r>
            <a:r>
              <a:rPr lang="en-US" altLang="zh-CN" dirty="0"/>
              <a:t> </a:t>
            </a:r>
            <a:r>
              <a:rPr lang="en-US" altLang="zh-CN" dirty="0" err="1"/>
              <a:t>adipiscing</a:t>
            </a:r>
            <a:r>
              <a:rPr lang="en-US" altLang="zh-CN" dirty="0"/>
              <a:t> </a:t>
            </a:r>
            <a:r>
              <a:rPr lang="en-US" altLang="zh-CN" dirty="0" err="1"/>
              <a:t>elit</a:t>
            </a:r>
            <a:r>
              <a:rPr lang="en-US" altLang="zh-CN" dirty="0"/>
              <a:t>, </a:t>
            </a:r>
            <a:r>
              <a:rPr lang="en-US" altLang="zh-CN" dirty="0" err="1"/>
              <a:t>sed</a:t>
            </a:r>
            <a:r>
              <a:rPr lang="en-US" altLang="zh-CN" dirty="0"/>
              <a:t> do </a:t>
            </a:r>
            <a:r>
              <a:rPr lang="en-US" altLang="zh-CN" dirty="0" err="1"/>
              <a:t>eiusmod</a:t>
            </a:r>
            <a:r>
              <a:rPr lang="en-US" altLang="zh-CN" dirty="0"/>
              <a:t> </a:t>
            </a:r>
            <a:r>
              <a:rPr lang="en-US" altLang="zh-CN" dirty="0" err="1"/>
              <a:t>tempor</a:t>
            </a:r>
            <a:r>
              <a:rPr lang="en-US" altLang="zh-CN" dirty="0"/>
              <a:t> </a:t>
            </a:r>
            <a:r>
              <a:rPr lang="en-US" altLang="zh-CN" dirty="0" err="1"/>
              <a:t>incididunt</a:t>
            </a:r>
            <a:r>
              <a:rPr lang="en-US" altLang="zh-CN" dirty="0"/>
              <a:t>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labore</a:t>
            </a:r>
            <a:r>
              <a:rPr lang="en-US" altLang="zh-CN" dirty="0"/>
              <a:t> et </a:t>
            </a:r>
            <a:r>
              <a:rPr lang="en-US" altLang="zh-CN" dirty="0" err="1"/>
              <a:t>dolore</a:t>
            </a:r>
            <a:r>
              <a:rPr lang="en-US" altLang="zh-CN" dirty="0"/>
              <a:t> magna </a:t>
            </a:r>
            <a:r>
              <a:rPr lang="en-US" altLang="zh-CN" dirty="0" err="1"/>
              <a:t>aliqua</a:t>
            </a:r>
            <a:r>
              <a:rPr lang="en-US" altLang="zh-CN" dirty="0"/>
              <a:t>.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enim</a:t>
            </a:r>
            <a:r>
              <a:rPr lang="en-US" altLang="zh-CN" dirty="0"/>
              <a:t> ad minim </a:t>
            </a:r>
            <a:r>
              <a:rPr lang="en-US" altLang="zh-CN" dirty="0" err="1"/>
              <a:t>veniam</a:t>
            </a:r>
            <a:r>
              <a:rPr lang="en-US" altLang="zh-CN" dirty="0"/>
              <a:t>, </a:t>
            </a:r>
            <a:r>
              <a:rPr lang="en-US" altLang="zh-CN" dirty="0" err="1"/>
              <a:t>quis</a:t>
            </a:r>
            <a:r>
              <a:rPr lang="en-US" altLang="zh-CN" dirty="0"/>
              <a:t> </a:t>
            </a:r>
            <a:r>
              <a:rPr lang="en-US" altLang="zh-CN" dirty="0" err="1"/>
              <a:t>nostrud</a:t>
            </a:r>
            <a:r>
              <a:rPr lang="en-US" altLang="zh-CN" dirty="0"/>
              <a:t> exercitation </a:t>
            </a:r>
            <a:r>
              <a:rPr lang="en-US" altLang="zh-CN" dirty="0" err="1"/>
              <a:t>ullamco</a:t>
            </a:r>
            <a:r>
              <a:rPr lang="en-US" altLang="zh-CN" dirty="0"/>
              <a:t> </a:t>
            </a:r>
            <a:r>
              <a:rPr lang="en-US" altLang="zh-CN" dirty="0" err="1"/>
              <a:t>laboris</a:t>
            </a:r>
            <a:r>
              <a:rPr lang="en-US" altLang="zh-CN" dirty="0"/>
              <a:t> nisi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aliquip</a:t>
            </a:r>
            <a:r>
              <a:rPr lang="en-US" altLang="zh-CN" dirty="0"/>
              <a:t> ex </a:t>
            </a:r>
            <a:r>
              <a:rPr lang="en-US" altLang="zh-CN" dirty="0" err="1"/>
              <a:t>ea</a:t>
            </a:r>
            <a:r>
              <a:rPr lang="en-US" altLang="zh-CN" dirty="0"/>
              <a:t> </a:t>
            </a:r>
            <a:r>
              <a:rPr lang="en-US" altLang="zh-CN" dirty="0" err="1"/>
              <a:t>commodo</a:t>
            </a:r>
            <a:r>
              <a:rPr lang="en-US" altLang="zh-CN" dirty="0"/>
              <a:t> </a:t>
            </a:r>
            <a:r>
              <a:rPr lang="en-US" altLang="zh-CN" dirty="0" err="1"/>
              <a:t>consequat</a:t>
            </a:r>
            <a:r>
              <a:rPr lang="en-US" altLang="zh-CN" dirty="0"/>
              <a:t>. </a:t>
            </a:r>
            <a:r>
              <a:rPr lang="en-US" altLang="zh-CN" dirty="0" err="1"/>
              <a:t>Duis</a:t>
            </a:r>
            <a:r>
              <a:rPr lang="en-US" altLang="zh-CN" dirty="0"/>
              <a:t> </a:t>
            </a:r>
            <a:r>
              <a:rPr lang="en-US" altLang="zh-CN" dirty="0" err="1"/>
              <a:t>aute</a:t>
            </a:r>
            <a:r>
              <a:rPr lang="en-US" altLang="zh-CN" dirty="0"/>
              <a:t> </a:t>
            </a:r>
            <a:r>
              <a:rPr lang="en-US" altLang="zh-CN" dirty="0" err="1"/>
              <a:t>irure</a:t>
            </a:r>
            <a:r>
              <a:rPr lang="en-US" altLang="zh-CN" dirty="0"/>
              <a:t> dolor in </a:t>
            </a:r>
            <a:r>
              <a:rPr lang="en-US" altLang="zh-CN" dirty="0" err="1"/>
              <a:t>reprehenderit</a:t>
            </a:r>
            <a:r>
              <a:rPr lang="en-US" altLang="zh-CN" dirty="0"/>
              <a:t> in </a:t>
            </a:r>
            <a:r>
              <a:rPr lang="en-US" altLang="zh-CN" dirty="0" err="1"/>
              <a:t>voluptate</a:t>
            </a:r>
            <a:r>
              <a:rPr lang="en-US" altLang="zh-CN" dirty="0"/>
              <a:t> </a:t>
            </a:r>
            <a:r>
              <a:rPr lang="en-US" altLang="zh-CN" dirty="0" err="1"/>
              <a:t>velit</a:t>
            </a:r>
            <a:r>
              <a:rPr lang="en-US" altLang="zh-CN" dirty="0"/>
              <a:t> </a:t>
            </a:r>
            <a:r>
              <a:rPr lang="en-US" altLang="zh-CN" dirty="0" err="1"/>
              <a:t>esse</a:t>
            </a:r>
            <a:r>
              <a:rPr lang="en-US" altLang="zh-CN" dirty="0"/>
              <a:t> </a:t>
            </a:r>
            <a:r>
              <a:rPr lang="en-US" altLang="zh-CN" dirty="0" err="1"/>
              <a:t>cillum</a:t>
            </a:r>
            <a:r>
              <a:rPr lang="en-US" altLang="zh-CN" dirty="0"/>
              <a:t> </a:t>
            </a:r>
            <a:r>
              <a:rPr lang="en-US" altLang="zh-CN" dirty="0" err="1"/>
              <a:t>dolore</a:t>
            </a:r>
            <a:r>
              <a:rPr lang="en-US" altLang="zh-CN" dirty="0"/>
              <a:t> </a:t>
            </a:r>
            <a:r>
              <a:rPr lang="en-US" altLang="zh-CN" dirty="0" err="1"/>
              <a:t>eu</a:t>
            </a:r>
            <a:r>
              <a:rPr lang="en-US" altLang="zh-CN" dirty="0"/>
              <a:t> </a:t>
            </a:r>
            <a:r>
              <a:rPr lang="en-US" altLang="zh-CN" dirty="0" err="1"/>
              <a:t>fugiat</a:t>
            </a:r>
            <a:r>
              <a:rPr lang="en-US" altLang="zh-CN" dirty="0"/>
              <a:t> </a:t>
            </a:r>
            <a:r>
              <a:rPr lang="en-US" altLang="zh-CN" dirty="0" err="1"/>
              <a:t>nulla</a:t>
            </a:r>
            <a:r>
              <a:rPr lang="en-US" altLang="zh-CN" dirty="0"/>
              <a:t> </a:t>
            </a:r>
            <a:r>
              <a:rPr lang="en-US" altLang="zh-CN" dirty="0" err="1"/>
              <a:t>pariatur</a:t>
            </a:r>
            <a:r>
              <a:rPr lang="en-US" altLang="zh-CN" dirty="0"/>
              <a:t>. </a:t>
            </a:r>
            <a:r>
              <a:rPr lang="en-US" altLang="zh-CN" dirty="0" err="1"/>
              <a:t>Duis</a:t>
            </a:r>
            <a:r>
              <a:rPr lang="en-US" altLang="zh-CN" dirty="0"/>
              <a:t> </a:t>
            </a:r>
            <a:r>
              <a:rPr lang="en-US" altLang="zh-CN" dirty="0" err="1"/>
              <a:t>aute</a:t>
            </a:r>
            <a:r>
              <a:rPr lang="en-US" altLang="zh-CN" dirty="0"/>
              <a:t> </a:t>
            </a:r>
            <a:r>
              <a:rPr lang="en-US" altLang="zh-CN" dirty="0" err="1"/>
              <a:t>irure</a:t>
            </a:r>
            <a:r>
              <a:rPr lang="en-US" altLang="zh-CN" dirty="0"/>
              <a:t> dolor in </a:t>
            </a:r>
            <a:r>
              <a:rPr lang="en-US" altLang="zh-CN" dirty="0" err="1"/>
              <a:t>reprehenderit</a:t>
            </a:r>
            <a:r>
              <a:rPr lang="en-US" altLang="zh-CN" dirty="0"/>
              <a:t> in </a:t>
            </a:r>
            <a:r>
              <a:rPr lang="en-US" altLang="zh-CN" dirty="0" err="1"/>
              <a:t>voluptate</a:t>
            </a:r>
            <a:r>
              <a:rPr lang="en-US" altLang="zh-CN" dirty="0"/>
              <a:t> </a:t>
            </a:r>
            <a:r>
              <a:rPr lang="en-US" altLang="zh-CN" dirty="0" err="1"/>
              <a:t>velit</a:t>
            </a:r>
            <a:r>
              <a:rPr lang="en-US" altLang="zh-CN" dirty="0"/>
              <a:t> </a:t>
            </a:r>
            <a:r>
              <a:rPr lang="en-US" altLang="zh-CN" dirty="0" err="1"/>
              <a:t>esse</a:t>
            </a:r>
            <a:r>
              <a:rPr lang="en-US" altLang="zh-CN" dirty="0"/>
              <a:t> </a:t>
            </a:r>
            <a:r>
              <a:rPr lang="en-US" altLang="zh-CN" dirty="0" err="1"/>
              <a:t>cillum</a:t>
            </a:r>
            <a:r>
              <a:rPr lang="en-US" altLang="zh-CN" dirty="0"/>
              <a:t> </a:t>
            </a:r>
            <a:r>
              <a:rPr lang="en-US" altLang="zh-CN" dirty="0" err="1"/>
              <a:t>dolore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研究过程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4"/>
          <p:cNvSpPr>
            <a:spLocks noChangeAspect="1"/>
          </p:cNvSpPr>
          <p:nvPr/>
        </p:nvSpPr>
        <p:spPr bwMode="auto">
          <a:xfrm>
            <a:off x="5585867" y="2823854"/>
            <a:ext cx="966345" cy="1775589"/>
          </a:xfrm>
          <a:custGeom>
            <a:avLst/>
            <a:gdLst>
              <a:gd name="T0" fmla="*/ 165 w 1384"/>
              <a:gd name="T1" fmla="*/ 636 h 2543"/>
              <a:gd name="T2" fmla="*/ 230 w 1384"/>
              <a:gd name="T3" fmla="*/ 645 h 2543"/>
              <a:gd name="T4" fmla="*/ 291 w 1384"/>
              <a:gd name="T5" fmla="*/ 659 h 2543"/>
              <a:gd name="T6" fmla="*/ 351 w 1384"/>
              <a:gd name="T7" fmla="*/ 679 h 2543"/>
              <a:gd name="T8" fmla="*/ 421 w 1384"/>
              <a:gd name="T9" fmla="*/ 711 h 2543"/>
              <a:gd name="T10" fmla="*/ 486 w 1384"/>
              <a:gd name="T11" fmla="*/ 753 h 2543"/>
              <a:gd name="T12" fmla="*/ 547 w 1384"/>
              <a:gd name="T13" fmla="*/ 801 h 2543"/>
              <a:gd name="T14" fmla="*/ 590 w 1384"/>
              <a:gd name="T15" fmla="*/ 844 h 2543"/>
              <a:gd name="T16" fmla="*/ 646 w 1384"/>
              <a:gd name="T17" fmla="*/ 917 h 2543"/>
              <a:gd name="T18" fmla="*/ 679 w 1384"/>
              <a:gd name="T19" fmla="*/ 969 h 2543"/>
              <a:gd name="T20" fmla="*/ 706 w 1384"/>
              <a:gd name="T21" fmla="*/ 1024 h 2543"/>
              <a:gd name="T22" fmla="*/ 727 w 1384"/>
              <a:gd name="T23" fmla="*/ 1084 h 2543"/>
              <a:gd name="T24" fmla="*/ 743 w 1384"/>
              <a:gd name="T25" fmla="*/ 1145 h 2543"/>
              <a:gd name="T26" fmla="*/ 752 w 1384"/>
              <a:gd name="T27" fmla="*/ 1209 h 2543"/>
              <a:gd name="T28" fmla="*/ 756 w 1384"/>
              <a:gd name="T29" fmla="*/ 1274 h 2543"/>
              <a:gd name="T30" fmla="*/ 753 w 1384"/>
              <a:gd name="T31" fmla="*/ 1331 h 2543"/>
              <a:gd name="T32" fmla="*/ 740 w 1384"/>
              <a:gd name="T33" fmla="*/ 1415 h 2543"/>
              <a:gd name="T34" fmla="*/ 716 w 1384"/>
              <a:gd name="T35" fmla="*/ 1494 h 2543"/>
              <a:gd name="T36" fmla="*/ 683 w 1384"/>
              <a:gd name="T37" fmla="*/ 1570 h 2543"/>
              <a:gd name="T38" fmla="*/ 624 w 1384"/>
              <a:gd name="T39" fmla="*/ 1661 h 2543"/>
              <a:gd name="T40" fmla="*/ 590 w 1384"/>
              <a:gd name="T41" fmla="*/ 1703 h 2543"/>
              <a:gd name="T42" fmla="*/ 532 w 1384"/>
              <a:gd name="T43" fmla="*/ 1759 h 2543"/>
              <a:gd name="T44" fmla="*/ 456 w 1384"/>
              <a:gd name="T45" fmla="*/ 1815 h 2543"/>
              <a:gd name="T46" fmla="*/ 372 w 1384"/>
              <a:gd name="T47" fmla="*/ 1860 h 2543"/>
              <a:gd name="T48" fmla="*/ 280 w 1384"/>
              <a:gd name="T49" fmla="*/ 1892 h 2543"/>
              <a:gd name="T50" fmla="*/ 0 w 1384"/>
              <a:gd name="T51" fmla="*/ 2230 h 2543"/>
              <a:gd name="T52" fmla="*/ 333 w 1384"/>
              <a:gd name="T53" fmla="*/ 2531 h 2543"/>
              <a:gd name="T54" fmla="*/ 449 w 1384"/>
              <a:gd name="T55" fmla="*/ 2505 h 2543"/>
              <a:gd name="T56" fmla="*/ 560 w 1384"/>
              <a:gd name="T57" fmla="*/ 2468 h 2543"/>
              <a:gd name="T58" fmla="*/ 666 w 1384"/>
              <a:gd name="T59" fmla="*/ 2422 h 2543"/>
              <a:gd name="T60" fmla="*/ 768 w 1384"/>
              <a:gd name="T61" fmla="*/ 2367 h 2543"/>
              <a:gd name="T62" fmla="*/ 864 w 1384"/>
              <a:gd name="T63" fmla="*/ 2302 h 2543"/>
              <a:gd name="T64" fmla="*/ 952 w 1384"/>
              <a:gd name="T65" fmla="*/ 2231 h 2543"/>
              <a:gd name="T66" fmla="*/ 1035 w 1384"/>
              <a:gd name="T67" fmla="*/ 2151 h 2543"/>
              <a:gd name="T68" fmla="*/ 1110 w 1384"/>
              <a:gd name="T69" fmla="*/ 2065 h 2543"/>
              <a:gd name="T70" fmla="*/ 1177 w 1384"/>
              <a:gd name="T71" fmla="*/ 1971 h 2543"/>
              <a:gd name="T72" fmla="*/ 1235 w 1384"/>
              <a:gd name="T73" fmla="*/ 1872 h 2543"/>
              <a:gd name="T74" fmla="*/ 1285 w 1384"/>
              <a:gd name="T75" fmla="*/ 1767 h 2543"/>
              <a:gd name="T76" fmla="*/ 1326 w 1384"/>
              <a:gd name="T77" fmla="*/ 1657 h 2543"/>
              <a:gd name="T78" fmla="*/ 1356 w 1384"/>
              <a:gd name="T79" fmla="*/ 1544 h 2543"/>
              <a:gd name="T80" fmla="*/ 1375 w 1384"/>
              <a:gd name="T81" fmla="*/ 1426 h 2543"/>
              <a:gd name="T82" fmla="*/ 1384 w 1384"/>
              <a:gd name="T83" fmla="*/ 1304 h 2543"/>
              <a:gd name="T84" fmla="*/ 1380 w 1384"/>
              <a:gd name="T85" fmla="*/ 1175 h 2543"/>
              <a:gd name="T86" fmla="*/ 1364 w 1384"/>
              <a:gd name="T87" fmla="*/ 1048 h 2543"/>
              <a:gd name="T88" fmla="*/ 1336 w 1384"/>
              <a:gd name="T89" fmla="*/ 925 h 2543"/>
              <a:gd name="T90" fmla="*/ 1295 w 1384"/>
              <a:gd name="T91" fmla="*/ 806 h 2543"/>
              <a:gd name="T92" fmla="*/ 1244 w 1384"/>
              <a:gd name="T93" fmla="*/ 693 h 2543"/>
              <a:gd name="T94" fmla="*/ 1182 w 1384"/>
              <a:gd name="T95" fmla="*/ 587 h 2543"/>
              <a:gd name="T96" fmla="*/ 1110 w 1384"/>
              <a:gd name="T97" fmla="*/ 487 h 2543"/>
              <a:gd name="T98" fmla="*/ 1030 w 1384"/>
              <a:gd name="T99" fmla="*/ 394 h 2543"/>
              <a:gd name="T100" fmla="*/ 941 w 1384"/>
              <a:gd name="T101" fmla="*/ 310 h 2543"/>
              <a:gd name="T102" fmla="*/ 845 w 1384"/>
              <a:gd name="T103" fmla="*/ 234 h 2543"/>
              <a:gd name="T104" fmla="*/ 741 w 1384"/>
              <a:gd name="T105" fmla="*/ 168 h 2543"/>
              <a:gd name="T106" fmla="*/ 630 w 1384"/>
              <a:gd name="T107" fmla="*/ 112 h 2543"/>
              <a:gd name="T108" fmla="*/ 515 w 1384"/>
              <a:gd name="T109" fmla="*/ 66 h 2543"/>
              <a:gd name="T110" fmla="*/ 394 w 1384"/>
              <a:gd name="T111" fmla="*/ 32 h 2543"/>
              <a:gd name="T112" fmla="*/ 268 w 1384"/>
              <a:gd name="T113" fmla="*/ 10 h 2543"/>
              <a:gd name="T114" fmla="*/ 138 w 1384"/>
              <a:gd name="T115" fmla="*/ 0 h 2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84" h="2543">
                <a:moveTo>
                  <a:pt x="114" y="635"/>
                </a:moveTo>
                <a:lnTo>
                  <a:pt x="117" y="635"/>
                </a:lnTo>
                <a:lnTo>
                  <a:pt x="149" y="635"/>
                </a:lnTo>
                <a:lnTo>
                  <a:pt x="165" y="636"/>
                </a:lnTo>
                <a:lnTo>
                  <a:pt x="181" y="638"/>
                </a:lnTo>
                <a:lnTo>
                  <a:pt x="198" y="640"/>
                </a:lnTo>
                <a:lnTo>
                  <a:pt x="214" y="642"/>
                </a:lnTo>
                <a:lnTo>
                  <a:pt x="230" y="645"/>
                </a:lnTo>
                <a:lnTo>
                  <a:pt x="246" y="648"/>
                </a:lnTo>
                <a:lnTo>
                  <a:pt x="261" y="651"/>
                </a:lnTo>
                <a:lnTo>
                  <a:pt x="276" y="655"/>
                </a:lnTo>
                <a:lnTo>
                  <a:pt x="291" y="659"/>
                </a:lnTo>
                <a:lnTo>
                  <a:pt x="306" y="663"/>
                </a:lnTo>
                <a:lnTo>
                  <a:pt x="321" y="668"/>
                </a:lnTo>
                <a:lnTo>
                  <a:pt x="336" y="673"/>
                </a:lnTo>
                <a:lnTo>
                  <a:pt x="351" y="679"/>
                </a:lnTo>
                <a:lnTo>
                  <a:pt x="366" y="685"/>
                </a:lnTo>
                <a:lnTo>
                  <a:pt x="380" y="691"/>
                </a:lnTo>
                <a:lnTo>
                  <a:pt x="394" y="697"/>
                </a:lnTo>
                <a:lnTo>
                  <a:pt x="421" y="711"/>
                </a:lnTo>
                <a:lnTo>
                  <a:pt x="448" y="728"/>
                </a:lnTo>
                <a:lnTo>
                  <a:pt x="461" y="736"/>
                </a:lnTo>
                <a:lnTo>
                  <a:pt x="474" y="744"/>
                </a:lnTo>
                <a:lnTo>
                  <a:pt x="486" y="753"/>
                </a:lnTo>
                <a:lnTo>
                  <a:pt x="498" y="762"/>
                </a:lnTo>
                <a:lnTo>
                  <a:pt x="512" y="771"/>
                </a:lnTo>
                <a:lnTo>
                  <a:pt x="523" y="781"/>
                </a:lnTo>
                <a:lnTo>
                  <a:pt x="547" y="801"/>
                </a:lnTo>
                <a:lnTo>
                  <a:pt x="558" y="811"/>
                </a:lnTo>
                <a:lnTo>
                  <a:pt x="569" y="822"/>
                </a:lnTo>
                <a:lnTo>
                  <a:pt x="579" y="833"/>
                </a:lnTo>
                <a:lnTo>
                  <a:pt x="590" y="844"/>
                </a:lnTo>
                <a:lnTo>
                  <a:pt x="610" y="867"/>
                </a:lnTo>
                <a:lnTo>
                  <a:pt x="619" y="880"/>
                </a:lnTo>
                <a:lnTo>
                  <a:pt x="628" y="892"/>
                </a:lnTo>
                <a:lnTo>
                  <a:pt x="646" y="917"/>
                </a:lnTo>
                <a:lnTo>
                  <a:pt x="655" y="929"/>
                </a:lnTo>
                <a:lnTo>
                  <a:pt x="663" y="942"/>
                </a:lnTo>
                <a:lnTo>
                  <a:pt x="671" y="956"/>
                </a:lnTo>
                <a:lnTo>
                  <a:pt x="679" y="969"/>
                </a:lnTo>
                <a:lnTo>
                  <a:pt x="686" y="983"/>
                </a:lnTo>
                <a:lnTo>
                  <a:pt x="693" y="996"/>
                </a:lnTo>
                <a:lnTo>
                  <a:pt x="699" y="1010"/>
                </a:lnTo>
                <a:lnTo>
                  <a:pt x="706" y="1024"/>
                </a:lnTo>
                <a:lnTo>
                  <a:pt x="712" y="1040"/>
                </a:lnTo>
                <a:lnTo>
                  <a:pt x="717" y="1054"/>
                </a:lnTo>
                <a:lnTo>
                  <a:pt x="722" y="1069"/>
                </a:lnTo>
                <a:lnTo>
                  <a:pt x="727" y="1084"/>
                </a:lnTo>
                <a:lnTo>
                  <a:pt x="731" y="1099"/>
                </a:lnTo>
                <a:lnTo>
                  <a:pt x="736" y="1114"/>
                </a:lnTo>
                <a:lnTo>
                  <a:pt x="739" y="1129"/>
                </a:lnTo>
                <a:lnTo>
                  <a:pt x="743" y="1145"/>
                </a:lnTo>
                <a:lnTo>
                  <a:pt x="746" y="1160"/>
                </a:lnTo>
                <a:lnTo>
                  <a:pt x="748" y="1176"/>
                </a:lnTo>
                <a:lnTo>
                  <a:pt x="750" y="1192"/>
                </a:lnTo>
                <a:lnTo>
                  <a:pt x="752" y="1209"/>
                </a:lnTo>
                <a:lnTo>
                  <a:pt x="754" y="1225"/>
                </a:lnTo>
                <a:lnTo>
                  <a:pt x="755" y="1241"/>
                </a:lnTo>
                <a:lnTo>
                  <a:pt x="755" y="1257"/>
                </a:lnTo>
                <a:lnTo>
                  <a:pt x="756" y="1274"/>
                </a:lnTo>
                <a:lnTo>
                  <a:pt x="755" y="1288"/>
                </a:lnTo>
                <a:lnTo>
                  <a:pt x="755" y="1302"/>
                </a:lnTo>
                <a:lnTo>
                  <a:pt x="754" y="1317"/>
                </a:lnTo>
                <a:lnTo>
                  <a:pt x="753" y="1331"/>
                </a:lnTo>
                <a:lnTo>
                  <a:pt x="752" y="1345"/>
                </a:lnTo>
                <a:lnTo>
                  <a:pt x="750" y="1360"/>
                </a:lnTo>
                <a:lnTo>
                  <a:pt x="746" y="1388"/>
                </a:lnTo>
                <a:lnTo>
                  <a:pt x="740" y="1415"/>
                </a:lnTo>
                <a:lnTo>
                  <a:pt x="733" y="1442"/>
                </a:lnTo>
                <a:lnTo>
                  <a:pt x="725" y="1469"/>
                </a:lnTo>
                <a:lnTo>
                  <a:pt x="721" y="1482"/>
                </a:lnTo>
                <a:lnTo>
                  <a:pt x="716" y="1494"/>
                </a:lnTo>
                <a:lnTo>
                  <a:pt x="706" y="1521"/>
                </a:lnTo>
                <a:lnTo>
                  <a:pt x="695" y="1546"/>
                </a:lnTo>
                <a:lnTo>
                  <a:pt x="690" y="1558"/>
                </a:lnTo>
                <a:lnTo>
                  <a:pt x="683" y="1570"/>
                </a:lnTo>
                <a:lnTo>
                  <a:pt x="670" y="1594"/>
                </a:lnTo>
                <a:lnTo>
                  <a:pt x="655" y="1617"/>
                </a:lnTo>
                <a:lnTo>
                  <a:pt x="640" y="1639"/>
                </a:lnTo>
                <a:lnTo>
                  <a:pt x="624" y="1661"/>
                </a:lnTo>
                <a:lnTo>
                  <a:pt x="616" y="1672"/>
                </a:lnTo>
                <a:lnTo>
                  <a:pt x="608" y="1683"/>
                </a:lnTo>
                <a:lnTo>
                  <a:pt x="599" y="1693"/>
                </a:lnTo>
                <a:lnTo>
                  <a:pt x="590" y="1703"/>
                </a:lnTo>
                <a:lnTo>
                  <a:pt x="581" y="1713"/>
                </a:lnTo>
                <a:lnTo>
                  <a:pt x="572" y="1723"/>
                </a:lnTo>
                <a:lnTo>
                  <a:pt x="552" y="1741"/>
                </a:lnTo>
                <a:lnTo>
                  <a:pt x="532" y="1759"/>
                </a:lnTo>
                <a:lnTo>
                  <a:pt x="512" y="1776"/>
                </a:lnTo>
                <a:lnTo>
                  <a:pt x="489" y="1793"/>
                </a:lnTo>
                <a:lnTo>
                  <a:pt x="467" y="1808"/>
                </a:lnTo>
                <a:lnTo>
                  <a:pt x="456" y="1815"/>
                </a:lnTo>
                <a:lnTo>
                  <a:pt x="444" y="1822"/>
                </a:lnTo>
                <a:lnTo>
                  <a:pt x="421" y="1837"/>
                </a:lnTo>
                <a:lnTo>
                  <a:pt x="396" y="1849"/>
                </a:lnTo>
                <a:lnTo>
                  <a:pt x="372" y="1860"/>
                </a:lnTo>
                <a:lnTo>
                  <a:pt x="346" y="1871"/>
                </a:lnTo>
                <a:lnTo>
                  <a:pt x="320" y="1880"/>
                </a:lnTo>
                <a:lnTo>
                  <a:pt x="294" y="1888"/>
                </a:lnTo>
                <a:lnTo>
                  <a:pt x="280" y="1892"/>
                </a:lnTo>
                <a:lnTo>
                  <a:pt x="267" y="1895"/>
                </a:lnTo>
                <a:lnTo>
                  <a:pt x="253" y="1898"/>
                </a:lnTo>
                <a:lnTo>
                  <a:pt x="240" y="1901"/>
                </a:lnTo>
                <a:lnTo>
                  <a:pt x="0" y="2230"/>
                </a:lnTo>
                <a:lnTo>
                  <a:pt x="244" y="2543"/>
                </a:lnTo>
                <a:lnTo>
                  <a:pt x="274" y="2540"/>
                </a:lnTo>
                <a:lnTo>
                  <a:pt x="304" y="2535"/>
                </a:lnTo>
                <a:lnTo>
                  <a:pt x="333" y="2531"/>
                </a:lnTo>
                <a:lnTo>
                  <a:pt x="363" y="2525"/>
                </a:lnTo>
                <a:lnTo>
                  <a:pt x="392" y="2519"/>
                </a:lnTo>
                <a:lnTo>
                  <a:pt x="420" y="2512"/>
                </a:lnTo>
                <a:lnTo>
                  <a:pt x="449" y="2505"/>
                </a:lnTo>
                <a:lnTo>
                  <a:pt x="477" y="2497"/>
                </a:lnTo>
                <a:lnTo>
                  <a:pt x="505" y="2488"/>
                </a:lnTo>
                <a:lnTo>
                  <a:pt x="533" y="2479"/>
                </a:lnTo>
                <a:lnTo>
                  <a:pt x="560" y="2468"/>
                </a:lnTo>
                <a:lnTo>
                  <a:pt x="587" y="2457"/>
                </a:lnTo>
                <a:lnTo>
                  <a:pt x="614" y="2446"/>
                </a:lnTo>
                <a:lnTo>
                  <a:pt x="640" y="2434"/>
                </a:lnTo>
                <a:lnTo>
                  <a:pt x="666" y="2422"/>
                </a:lnTo>
                <a:lnTo>
                  <a:pt x="693" y="2409"/>
                </a:lnTo>
                <a:lnTo>
                  <a:pt x="718" y="2395"/>
                </a:lnTo>
                <a:lnTo>
                  <a:pt x="743" y="2381"/>
                </a:lnTo>
                <a:lnTo>
                  <a:pt x="768" y="2367"/>
                </a:lnTo>
                <a:lnTo>
                  <a:pt x="792" y="2352"/>
                </a:lnTo>
                <a:lnTo>
                  <a:pt x="816" y="2336"/>
                </a:lnTo>
                <a:lnTo>
                  <a:pt x="841" y="2320"/>
                </a:lnTo>
                <a:lnTo>
                  <a:pt x="864" y="2302"/>
                </a:lnTo>
                <a:lnTo>
                  <a:pt x="887" y="2285"/>
                </a:lnTo>
                <a:lnTo>
                  <a:pt x="909" y="2268"/>
                </a:lnTo>
                <a:lnTo>
                  <a:pt x="931" y="2250"/>
                </a:lnTo>
                <a:lnTo>
                  <a:pt x="952" y="2231"/>
                </a:lnTo>
                <a:lnTo>
                  <a:pt x="973" y="2212"/>
                </a:lnTo>
                <a:lnTo>
                  <a:pt x="995" y="2192"/>
                </a:lnTo>
                <a:lnTo>
                  <a:pt x="1015" y="2172"/>
                </a:lnTo>
                <a:lnTo>
                  <a:pt x="1035" y="2151"/>
                </a:lnTo>
                <a:lnTo>
                  <a:pt x="1054" y="2130"/>
                </a:lnTo>
                <a:lnTo>
                  <a:pt x="1073" y="2109"/>
                </a:lnTo>
                <a:lnTo>
                  <a:pt x="1092" y="2087"/>
                </a:lnTo>
                <a:lnTo>
                  <a:pt x="1110" y="2065"/>
                </a:lnTo>
                <a:lnTo>
                  <a:pt x="1127" y="2042"/>
                </a:lnTo>
                <a:lnTo>
                  <a:pt x="1144" y="2019"/>
                </a:lnTo>
                <a:lnTo>
                  <a:pt x="1161" y="1996"/>
                </a:lnTo>
                <a:lnTo>
                  <a:pt x="1177" y="1971"/>
                </a:lnTo>
                <a:lnTo>
                  <a:pt x="1192" y="1947"/>
                </a:lnTo>
                <a:lnTo>
                  <a:pt x="1207" y="1922"/>
                </a:lnTo>
                <a:lnTo>
                  <a:pt x="1222" y="1898"/>
                </a:lnTo>
                <a:lnTo>
                  <a:pt x="1235" y="1872"/>
                </a:lnTo>
                <a:lnTo>
                  <a:pt x="1249" y="1847"/>
                </a:lnTo>
                <a:lnTo>
                  <a:pt x="1261" y="1820"/>
                </a:lnTo>
                <a:lnTo>
                  <a:pt x="1273" y="1794"/>
                </a:lnTo>
                <a:lnTo>
                  <a:pt x="1285" y="1767"/>
                </a:lnTo>
                <a:lnTo>
                  <a:pt x="1296" y="1741"/>
                </a:lnTo>
                <a:lnTo>
                  <a:pt x="1307" y="1714"/>
                </a:lnTo>
                <a:lnTo>
                  <a:pt x="1316" y="1686"/>
                </a:lnTo>
                <a:lnTo>
                  <a:pt x="1326" y="1657"/>
                </a:lnTo>
                <a:lnTo>
                  <a:pt x="1334" y="1630"/>
                </a:lnTo>
                <a:lnTo>
                  <a:pt x="1342" y="1601"/>
                </a:lnTo>
                <a:lnTo>
                  <a:pt x="1349" y="1573"/>
                </a:lnTo>
                <a:lnTo>
                  <a:pt x="1356" y="1544"/>
                </a:lnTo>
                <a:lnTo>
                  <a:pt x="1361" y="1515"/>
                </a:lnTo>
                <a:lnTo>
                  <a:pt x="1367" y="1485"/>
                </a:lnTo>
                <a:lnTo>
                  <a:pt x="1371" y="1456"/>
                </a:lnTo>
                <a:lnTo>
                  <a:pt x="1375" y="1426"/>
                </a:lnTo>
                <a:lnTo>
                  <a:pt x="1378" y="1396"/>
                </a:lnTo>
                <a:lnTo>
                  <a:pt x="1381" y="1366"/>
                </a:lnTo>
                <a:lnTo>
                  <a:pt x="1383" y="1335"/>
                </a:lnTo>
                <a:lnTo>
                  <a:pt x="1384" y="1304"/>
                </a:lnTo>
                <a:lnTo>
                  <a:pt x="1384" y="1274"/>
                </a:lnTo>
                <a:lnTo>
                  <a:pt x="1384" y="1241"/>
                </a:lnTo>
                <a:lnTo>
                  <a:pt x="1382" y="1208"/>
                </a:lnTo>
                <a:lnTo>
                  <a:pt x="1380" y="1175"/>
                </a:lnTo>
                <a:lnTo>
                  <a:pt x="1377" y="1143"/>
                </a:lnTo>
                <a:lnTo>
                  <a:pt x="1374" y="1111"/>
                </a:lnTo>
                <a:lnTo>
                  <a:pt x="1369" y="1080"/>
                </a:lnTo>
                <a:lnTo>
                  <a:pt x="1364" y="1048"/>
                </a:lnTo>
                <a:lnTo>
                  <a:pt x="1358" y="1016"/>
                </a:lnTo>
                <a:lnTo>
                  <a:pt x="1351" y="986"/>
                </a:lnTo>
                <a:lnTo>
                  <a:pt x="1344" y="955"/>
                </a:lnTo>
                <a:lnTo>
                  <a:pt x="1336" y="925"/>
                </a:lnTo>
                <a:lnTo>
                  <a:pt x="1327" y="895"/>
                </a:lnTo>
                <a:lnTo>
                  <a:pt x="1317" y="864"/>
                </a:lnTo>
                <a:lnTo>
                  <a:pt x="1307" y="835"/>
                </a:lnTo>
                <a:lnTo>
                  <a:pt x="1295" y="806"/>
                </a:lnTo>
                <a:lnTo>
                  <a:pt x="1283" y="778"/>
                </a:lnTo>
                <a:lnTo>
                  <a:pt x="1270" y="749"/>
                </a:lnTo>
                <a:lnTo>
                  <a:pt x="1257" y="721"/>
                </a:lnTo>
                <a:lnTo>
                  <a:pt x="1244" y="693"/>
                </a:lnTo>
                <a:lnTo>
                  <a:pt x="1229" y="666"/>
                </a:lnTo>
                <a:lnTo>
                  <a:pt x="1214" y="639"/>
                </a:lnTo>
                <a:lnTo>
                  <a:pt x="1199" y="613"/>
                </a:lnTo>
                <a:lnTo>
                  <a:pt x="1182" y="587"/>
                </a:lnTo>
                <a:lnTo>
                  <a:pt x="1165" y="561"/>
                </a:lnTo>
                <a:lnTo>
                  <a:pt x="1148" y="535"/>
                </a:lnTo>
                <a:lnTo>
                  <a:pt x="1129" y="511"/>
                </a:lnTo>
                <a:lnTo>
                  <a:pt x="1110" y="487"/>
                </a:lnTo>
                <a:lnTo>
                  <a:pt x="1091" y="463"/>
                </a:lnTo>
                <a:lnTo>
                  <a:pt x="1071" y="440"/>
                </a:lnTo>
                <a:lnTo>
                  <a:pt x="1051" y="417"/>
                </a:lnTo>
                <a:lnTo>
                  <a:pt x="1030" y="394"/>
                </a:lnTo>
                <a:lnTo>
                  <a:pt x="1009" y="372"/>
                </a:lnTo>
                <a:lnTo>
                  <a:pt x="987" y="351"/>
                </a:lnTo>
                <a:lnTo>
                  <a:pt x="964" y="330"/>
                </a:lnTo>
                <a:lnTo>
                  <a:pt x="941" y="310"/>
                </a:lnTo>
                <a:lnTo>
                  <a:pt x="918" y="290"/>
                </a:lnTo>
                <a:lnTo>
                  <a:pt x="894" y="271"/>
                </a:lnTo>
                <a:lnTo>
                  <a:pt x="870" y="253"/>
                </a:lnTo>
                <a:lnTo>
                  <a:pt x="845" y="234"/>
                </a:lnTo>
                <a:lnTo>
                  <a:pt x="819" y="217"/>
                </a:lnTo>
                <a:lnTo>
                  <a:pt x="793" y="200"/>
                </a:lnTo>
                <a:lnTo>
                  <a:pt x="767" y="184"/>
                </a:lnTo>
                <a:lnTo>
                  <a:pt x="741" y="168"/>
                </a:lnTo>
                <a:lnTo>
                  <a:pt x="714" y="153"/>
                </a:lnTo>
                <a:lnTo>
                  <a:pt x="687" y="139"/>
                </a:lnTo>
                <a:lnTo>
                  <a:pt x="658" y="125"/>
                </a:lnTo>
                <a:lnTo>
                  <a:pt x="630" y="112"/>
                </a:lnTo>
                <a:lnTo>
                  <a:pt x="602" y="100"/>
                </a:lnTo>
                <a:lnTo>
                  <a:pt x="573" y="88"/>
                </a:lnTo>
                <a:lnTo>
                  <a:pt x="544" y="76"/>
                </a:lnTo>
                <a:lnTo>
                  <a:pt x="515" y="66"/>
                </a:lnTo>
                <a:lnTo>
                  <a:pt x="484" y="56"/>
                </a:lnTo>
                <a:lnTo>
                  <a:pt x="454" y="48"/>
                </a:lnTo>
                <a:lnTo>
                  <a:pt x="424" y="39"/>
                </a:lnTo>
                <a:lnTo>
                  <a:pt x="394" y="32"/>
                </a:lnTo>
                <a:lnTo>
                  <a:pt x="363" y="25"/>
                </a:lnTo>
                <a:lnTo>
                  <a:pt x="331" y="19"/>
                </a:lnTo>
                <a:lnTo>
                  <a:pt x="299" y="14"/>
                </a:lnTo>
                <a:lnTo>
                  <a:pt x="268" y="10"/>
                </a:lnTo>
                <a:lnTo>
                  <a:pt x="236" y="6"/>
                </a:lnTo>
                <a:lnTo>
                  <a:pt x="204" y="3"/>
                </a:lnTo>
                <a:lnTo>
                  <a:pt x="170" y="1"/>
                </a:lnTo>
                <a:lnTo>
                  <a:pt x="138" y="0"/>
                </a:lnTo>
                <a:lnTo>
                  <a:pt x="105" y="0"/>
                </a:lnTo>
                <a:lnTo>
                  <a:pt x="340" y="337"/>
                </a:lnTo>
                <a:lnTo>
                  <a:pt x="114" y="6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5"/>
          <p:cNvSpPr>
            <a:spLocks noChangeAspect="1"/>
          </p:cNvSpPr>
          <p:nvPr/>
        </p:nvSpPr>
        <p:spPr bwMode="auto">
          <a:xfrm>
            <a:off x="4771037" y="2829440"/>
            <a:ext cx="962854" cy="1775589"/>
          </a:xfrm>
          <a:custGeom>
            <a:avLst/>
            <a:gdLst>
              <a:gd name="T0" fmla="*/ 1218 w 1379"/>
              <a:gd name="T1" fmla="*/ 1901 h 2543"/>
              <a:gd name="T2" fmla="*/ 1155 w 1379"/>
              <a:gd name="T3" fmla="*/ 1892 h 2543"/>
              <a:gd name="T4" fmla="*/ 1095 w 1379"/>
              <a:gd name="T5" fmla="*/ 1877 h 2543"/>
              <a:gd name="T6" fmla="*/ 1038 w 1379"/>
              <a:gd name="T7" fmla="*/ 1856 h 2543"/>
              <a:gd name="T8" fmla="*/ 969 w 1379"/>
              <a:gd name="T9" fmla="*/ 1821 h 2543"/>
              <a:gd name="T10" fmla="*/ 918 w 1379"/>
              <a:gd name="T11" fmla="*/ 1789 h 2543"/>
              <a:gd name="T12" fmla="*/ 858 w 1379"/>
              <a:gd name="T13" fmla="*/ 1743 h 2543"/>
              <a:gd name="T14" fmla="*/ 805 w 1379"/>
              <a:gd name="T15" fmla="*/ 1690 h 2543"/>
              <a:gd name="T16" fmla="*/ 759 w 1379"/>
              <a:gd name="T17" fmla="*/ 1630 h 2543"/>
              <a:gd name="T18" fmla="*/ 720 w 1379"/>
              <a:gd name="T19" fmla="*/ 1566 h 2543"/>
              <a:gd name="T20" fmla="*/ 687 w 1379"/>
              <a:gd name="T21" fmla="*/ 1496 h 2543"/>
              <a:gd name="T22" fmla="*/ 668 w 1379"/>
              <a:gd name="T23" fmla="*/ 1438 h 2543"/>
              <a:gd name="T24" fmla="*/ 652 w 1379"/>
              <a:gd name="T25" fmla="*/ 1362 h 2543"/>
              <a:gd name="T26" fmla="*/ 645 w 1379"/>
              <a:gd name="T27" fmla="*/ 1282 h 2543"/>
              <a:gd name="T28" fmla="*/ 648 w 1379"/>
              <a:gd name="T29" fmla="*/ 1197 h 2543"/>
              <a:gd name="T30" fmla="*/ 659 w 1379"/>
              <a:gd name="T31" fmla="*/ 1129 h 2543"/>
              <a:gd name="T32" fmla="*/ 686 w 1379"/>
              <a:gd name="T33" fmla="*/ 1039 h 2543"/>
              <a:gd name="T34" fmla="*/ 725 w 1379"/>
              <a:gd name="T35" fmla="*/ 955 h 2543"/>
              <a:gd name="T36" fmla="*/ 768 w 1379"/>
              <a:gd name="T37" fmla="*/ 889 h 2543"/>
              <a:gd name="T38" fmla="*/ 836 w 1379"/>
              <a:gd name="T39" fmla="*/ 810 h 2543"/>
              <a:gd name="T40" fmla="*/ 906 w 1379"/>
              <a:gd name="T41" fmla="*/ 751 h 2543"/>
              <a:gd name="T42" fmla="*/ 971 w 1379"/>
              <a:gd name="T43" fmla="*/ 707 h 2543"/>
              <a:gd name="T44" fmla="*/ 1056 w 1379"/>
              <a:gd name="T45" fmla="*/ 668 h 2543"/>
              <a:gd name="T46" fmla="*/ 1132 w 1379"/>
              <a:gd name="T47" fmla="*/ 645 h 2543"/>
              <a:gd name="T48" fmla="*/ 1076 w 1379"/>
              <a:gd name="T49" fmla="*/ 7 h 2543"/>
              <a:gd name="T50" fmla="*/ 959 w 1379"/>
              <a:gd name="T51" fmla="*/ 31 h 2543"/>
              <a:gd name="T52" fmla="*/ 847 w 1379"/>
              <a:gd name="T53" fmla="*/ 65 h 2543"/>
              <a:gd name="T54" fmla="*/ 740 w 1379"/>
              <a:gd name="T55" fmla="*/ 109 h 2543"/>
              <a:gd name="T56" fmla="*/ 638 w 1379"/>
              <a:gd name="T57" fmla="*/ 162 h 2543"/>
              <a:gd name="T58" fmla="*/ 541 w 1379"/>
              <a:gd name="T59" fmla="*/ 223 h 2543"/>
              <a:gd name="T60" fmla="*/ 451 w 1379"/>
              <a:gd name="T61" fmla="*/ 294 h 2543"/>
              <a:gd name="T62" fmla="*/ 367 w 1379"/>
              <a:gd name="T63" fmla="*/ 371 h 2543"/>
              <a:gd name="T64" fmla="*/ 291 w 1379"/>
              <a:gd name="T65" fmla="*/ 456 h 2543"/>
              <a:gd name="T66" fmla="*/ 222 w 1379"/>
              <a:gd name="T67" fmla="*/ 546 h 2543"/>
              <a:gd name="T68" fmla="*/ 162 w 1379"/>
              <a:gd name="T69" fmla="*/ 644 h 2543"/>
              <a:gd name="T70" fmla="*/ 110 w 1379"/>
              <a:gd name="T71" fmla="*/ 747 h 2543"/>
              <a:gd name="T72" fmla="*/ 67 w 1379"/>
              <a:gd name="T73" fmla="*/ 855 h 2543"/>
              <a:gd name="T74" fmla="*/ 35 w 1379"/>
              <a:gd name="T75" fmla="*/ 968 h 2543"/>
              <a:gd name="T76" fmla="*/ 13 w 1379"/>
              <a:gd name="T77" fmla="*/ 1084 h 2543"/>
              <a:gd name="T78" fmla="*/ 2 w 1379"/>
              <a:gd name="T79" fmla="*/ 1205 h 2543"/>
              <a:gd name="T80" fmla="*/ 2 w 1379"/>
              <a:gd name="T81" fmla="*/ 1331 h 2543"/>
              <a:gd name="T82" fmla="*/ 15 w 1379"/>
              <a:gd name="T83" fmla="*/ 1459 h 2543"/>
              <a:gd name="T84" fmla="*/ 40 w 1379"/>
              <a:gd name="T85" fmla="*/ 1584 h 2543"/>
              <a:gd name="T86" fmla="*/ 77 w 1379"/>
              <a:gd name="T87" fmla="*/ 1704 h 2543"/>
              <a:gd name="T88" fmla="*/ 126 w 1379"/>
              <a:gd name="T89" fmla="*/ 1817 h 2543"/>
              <a:gd name="T90" fmla="*/ 185 w 1379"/>
              <a:gd name="T91" fmla="*/ 1926 h 2543"/>
              <a:gd name="T92" fmla="*/ 254 w 1379"/>
              <a:gd name="T93" fmla="*/ 2028 h 2543"/>
              <a:gd name="T94" fmla="*/ 332 w 1379"/>
              <a:gd name="T95" fmla="*/ 2122 h 2543"/>
              <a:gd name="T96" fmla="*/ 419 w 1379"/>
              <a:gd name="T97" fmla="*/ 2209 h 2543"/>
              <a:gd name="T98" fmla="*/ 512 w 1379"/>
              <a:gd name="T99" fmla="*/ 2287 h 2543"/>
              <a:gd name="T100" fmla="*/ 614 w 1379"/>
              <a:gd name="T101" fmla="*/ 2356 h 2543"/>
              <a:gd name="T102" fmla="*/ 723 w 1379"/>
              <a:gd name="T103" fmla="*/ 2415 h 2543"/>
              <a:gd name="T104" fmla="*/ 836 w 1379"/>
              <a:gd name="T105" fmla="*/ 2465 h 2543"/>
              <a:gd name="T106" fmla="*/ 956 w 1379"/>
              <a:gd name="T107" fmla="*/ 2502 h 2543"/>
              <a:gd name="T108" fmla="*/ 1081 w 1379"/>
              <a:gd name="T109" fmla="*/ 2528 h 2543"/>
              <a:gd name="T110" fmla="*/ 1209 w 1379"/>
              <a:gd name="T111" fmla="*/ 2541 h 2543"/>
              <a:gd name="T112" fmla="*/ 1266 w 1379"/>
              <a:gd name="T113" fmla="*/ 1904 h 2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379" h="2543">
                <a:moveTo>
                  <a:pt x="1266" y="1904"/>
                </a:moveTo>
                <a:lnTo>
                  <a:pt x="1250" y="1904"/>
                </a:lnTo>
                <a:lnTo>
                  <a:pt x="1234" y="1903"/>
                </a:lnTo>
                <a:lnTo>
                  <a:pt x="1218" y="1901"/>
                </a:lnTo>
                <a:lnTo>
                  <a:pt x="1202" y="1900"/>
                </a:lnTo>
                <a:lnTo>
                  <a:pt x="1186" y="1897"/>
                </a:lnTo>
                <a:lnTo>
                  <a:pt x="1170" y="1895"/>
                </a:lnTo>
                <a:lnTo>
                  <a:pt x="1155" y="1892"/>
                </a:lnTo>
                <a:lnTo>
                  <a:pt x="1140" y="1889"/>
                </a:lnTo>
                <a:lnTo>
                  <a:pt x="1125" y="1885"/>
                </a:lnTo>
                <a:lnTo>
                  <a:pt x="1110" y="1881"/>
                </a:lnTo>
                <a:lnTo>
                  <a:pt x="1095" y="1877"/>
                </a:lnTo>
                <a:lnTo>
                  <a:pt x="1081" y="1872"/>
                </a:lnTo>
                <a:lnTo>
                  <a:pt x="1066" y="1867"/>
                </a:lnTo>
                <a:lnTo>
                  <a:pt x="1052" y="1861"/>
                </a:lnTo>
                <a:lnTo>
                  <a:pt x="1038" y="1856"/>
                </a:lnTo>
                <a:lnTo>
                  <a:pt x="1023" y="1850"/>
                </a:lnTo>
                <a:lnTo>
                  <a:pt x="995" y="1837"/>
                </a:lnTo>
                <a:lnTo>
                  <a:pt x="982" y="1830"/>
                </a:lnTo>
                <a:lnTo>
                  <a:pt x="969" y="1821"/>
                </a:lnTo>
                <a:lnTo>
                  <a:pt x="956" y="1814"/>
                </a:lnTo>
                <a:lnTo>
                  <a:pt x="943" y="1806"/>
                </a:lnTo>
                <a:lnTo>
                  <a:pt x="930" y="1798"/>
                </a:lnTo>
                <a:lnTo>
                  <a:pt x="918" y="1789"/>
                </a:lnTo>
                <a:lnTo>
                  <a:pt x="894" y="1772"/>
                </a:lnTo>
                <a:lnTo>
                  <a:pt x="882" y="1762"/>
                </a:lnTo>
                <a:lnTo>
                  <a:pt x="869" y="1753"/>
                </a:lnTo>
                <a:lnTo>
                  <a:pt x="858" y="1743"/>
                </a:lnTo>
                <a:lnTo>
                  <a:pt x="847" y="1733"/>
                </a:lnTo>
                <a:lnTo>
                  <a:pt x="836" y="1722"/>
                </a:lnTo>
                <a:lnTo>
                  <a:pt x="826" y="1712"/>
                </a:lnTo>
                <a:lnTo>
                  <a:pt x="805" y="1690"/>
                </a:lnTo>
                <a:lnTo>
                  <a:pt x="795" y="1679"/>
                </a:lnTo>
                <a:lnTo>
                  <a:pt x="786" y="1667"/>
                </a:lnTo>
                <a:lnTo>
                  <a:pt x="768" y="1642"/>
                </a:lnTo>
                <a:lnTo>
                  <a:pt x="759" y="1630"/>
                </a:lnTo>
                <a:lnTo>
                  <a:pt x="750" y="1618"/>
                </a:lnTo>
                <a:lnTo>
                  <a:pt x="734" y="1592"/>
                </a:lnTo>
                <a:lnTo>
                  <a:pt x="727" y="1579"/>
                </a:lnTo>
                <a:lnTo>
                  <a:pt x="720" y="1566"/>
                </a:lnTo>
                <a:lnTo>
                  <a:pt x="705" y="1539"/>
                </a:lnTo>
                <a:lnTo>
                  <a:pt x="699" y="1525"/>
                </a:lnTo>
                <a:lnTo>
                  <a:pt x="693" y="1511"/>
                </a:lnTo>
                <a:lnTo>
                  <a:pt x="687" y="1496"/>
                </a:lnTo>
                <a:lnTo>
                  <a:pt x="682" y="1482"/>
                </a:lnTo>
                <a:lnTo>
                  <a:pt x="677" y="1467"/>
                </a:lnTo>
                <a:lnTo>
                  <a:pt x="672" y="1452"/>
                </a:lnTo>
                <a:lnTo>
                  <a:pt x="668" y="1438"/>
                </a:lnTo>
                <a:lnTo>
                  <a:pt x="664" y="1423"/>
                </a:lnTo>
                <a:lnTo>
                  <a:pt x="660" y="1408"/>
                </a:lnTo>
                <a:lnTo>
                  <a:pt x="657" y="1393"/>
                </a:lnTo>
                <a:lnTo>
                  <a:pt x="652" y="1362"/>
                </a:lnTo>
                <a:lnTo>
                  <a:pt x="648" y="1329"/>
                </a:lnTo>
                <a:lnTo>
                  <a:pt x="646" y="1314"/>
                </a:lnTo>
                <a:lnTo>
                  <a:pt x="645" y="1298"/>
                </a:lnTo>
                <a:lnTo>
                  <a:pt x="645" y="1282"/>
                </a:lnTo>
                <a:lnTo>
                  <a:pt x="645" y="1266"/>
                </a:lnTo>
                <a:lnTo>
                  <a:pt x="645" y="1238"/>
                </a:lnTo>
                <a:lnTo>
                  <a:pt x="647" y="1210"/>
                </a:lnTo>
                <a:lnTo>
                  <a:pt x="648" y="1197"/>
                </a:lnTo>
                <a:lnTo>
                  <a:pt x="650" y="1182"/>
                </a:lnTo>
                <a:lnTo>
                  <a:pt x="654" y="1155"/>
                </a:lnTo>
                <a:lnTo>
                  <a:pt x="656" y="1142"/>
                </a:lnTo>
                <a:lnTo>
                  <a:pt x="659" y="1129"/>
                </a:lnTo>
                <a:lnTo>
                  <a:pt x="665" y="1103"/>
                </a:lnTo>
                <a:lnTo>
                  <a:pt x="673" y="1077"/>
                </a:lnTo>
                <a:lnTo>
                  <a:pt x="681" y="1052"/>
                </a:lnTo>
                <a:lnTo>
                  <a:pt x="686" y="1039"/>
                </a:lnTo>
                <a:lnTo>
                  <a:pt x="690" y="1026"/>
                </a:lnTo>
                <a:lnTo>
                  <a:pt x="701" y="1002"/>
                </a:lnTo>
                <a:lnTo>
                  <a:pt x="712" y="978"/>
                </a:lnTo>
                <a:lnTo>
                  <a:pt x="725" y="955"/>
                </a:lnTo>
                <a:lnTo>
                  <a:pt x="739" y="932"/>
                </a:lnTo>
                <a:lnTo>
                  <a:pt x="753" y="910"/>
                </a:lnTo>
                <a:lnTo>
                  <a:pt x="760" y="900"/>
                </a:lnTo>
                <a:lnTo>
                  <a:pt x="768" y="889"/>
                </a:lnTo>
                <a:lnTo>
                  <a:pt x="783" y="867"/>
                </a:lnTo>
                <a:lnTo>
                  <a:pt x="800" y="847"/>
                </a:lnTo>
                <a:lnTo>
                  <a:pt x="817" y="828"/>
                </a:lnTo>
                <a:lnTo>
                  <a:pt x="836" y="810"/>
                </a:lnTo>
                <a:lnTo>
                  <a:pt x="854" y="792"/>
                </a:lnTo>
                <a:lnTo>
                  <a:pt x="874" y="775"/>
                </a:lnTo>
                <a:lnTo>
                  <a:pt x="895" y="759"/>
                </a:lnTo>
                <a:lnTo>
                  <a:pt x="906" y="751"/>
                </a:lnTo>
                <a:lnTo>
                  <a:pt x="916" y="743"/>
                </a:lnTo>
                <a:lnTo>
                  <a:pt x="938" y="729"/>
                </a:lnTo>
                <a:lnTo>
                  <a:pt x="960" y="715"/>
                </a:lnTo>
                <a:lnTo>
                  <a:pt x="971" y="707"/>
                </a:lnTo>
                <a:lnTo>
                  <a:pt x="983" y="701"/>
                </a:lnTo>
                <a:lnTo>
                  <a:pt x="1006" y="689"/>
                </a:lnTo>
                <a:lnTo>
                  <a:pt x="1030" y="678"/>
                </a:lnTo>
                <a:lnTo>
                  <a:pt x="1056" y="668"/>
                </a:lnTo>
                <a:lnTo>
                  <a:pt x="1068" y="664"/>
                </a:lnTo>
                <a:lnTo>
                  <a:pt x="1081" y="659"/>
                </a:lnTo>
                <a:lnTo>
                  <a:pt x="1106" y="651"/>
                </a:lnTo>
                <a:lnTo>
                  <a:pt x="1132" y="645"/>
                </a:lnTo>
                <a:lnTo>
                  <a:pt x="1379" y="313"/>
                </a:lnTo>
                <a:lnTo>
                  <a:pt x="1135" y="0"/>
                </a:lnTo>
                <a:lnTo>
                  <a:pt x="1105" y="3"/>
                </a:lnTo>
                <a:lnTo>
                  <a:pt x="1076" y="7"/>
                </a:lnTo>
                <a:lnTo>
                  <a:pt x="1046" y="12"/>
                </a:lnTo>
                <a:lnTo>
                  <a:pt x="1016" y="18"/>
                </a:lnTo>
                <a:lnTo>
                  <a:pt x="988" y="24"/>
                </a:lnTo>
                <a:lnTo>
                  <a:pt x="959" y="31"/>
                </a:lnTo>
                <a:lnTo>
                  <a:pt x="931" y="39"/>
                </a:lnTo>
                <a:lnTo>
                  <a:pt x="903" y="47"/>
                </a:lnTo>
                <a:lnTo>
                  <a:pt x="874" y="56"/>
                </a:lnTo>
                <a:lnTo>
                  <a:pt x="847" y="65"/>
                </a:lnTo>
                <a:lnTo>
                  <a:pt x="820" y="76"/>
                </a:lnTo>
                <a:lnTo>
                  <a:pt x="793" y="87"/>
                </a:lnTo>
                <a:lnTo>
                  <a:pt x="766" y="98"/>
                </a:lnTo>
                <a:lnTo>
                  <a:pt x="740" y="109"/>
                </a:lnTo>
                <a:lnTo>
                  <a:pt x="713" y="122"/>
                </a:lnTo>
                <a:lnTo>
                  <a:pt x="688" y="135"/>
                </a:lnTo>
                <a:lnTo>
                  <a:pt x="663" y="148"/>
                </a:lnTo>
                <a:lnTo>
                  <a:pt x="638" y="162"/>
                </a:lnTo>
                <a:lnTo>
                  <a:pt x="613" y="177"/>
                </a:lnTo>
                <a:lnTo>
                  <a:pt x="589" y="192"/>
                </a:lnTo>
                <a:lnTo>
                  <a:pt x="565" y="207"/>
                </a:lnTo>
                <a:lnTo>
                  <a:pt x="541" y="223"/>
                </a:lnTo>
                <a:lnTo>
                  <a:pt x="518" y="241"/>
                </a:lnTo>
                <a:lnTo>
                  <a:pt x="495" y="258"/>
                </a:lnTo>
                <a:lnTo>
                  <a:pt x="473" y="276"/>
                </a:lnTo>
                <a:lnTo>
                  <a:pt x="451" y="294"/>
                </a:lnTo>
                <a:lnTo>
                  <a:pt x="430" y="312"/>
                </a:lnTo>
                <a:lnTo>
                  <a:pt x="409" y="331"/>
                </a:lnTo>
                <a:lnTo>
                  <a:pt x="387" y="351"/>
                </a:lnTo>
                <a:lnTo>
                  <a:pt x="367" y="371"/>
                </a:lnTo>
                <a:lnTo>
                  <a:pt x="347" y="392"/>
                </a:lnTo>
                <a:lnTo>
                  <a:pt x="328" y="413"/>
                </a:lnTo>
                <a:lnTo>
                  <a:pt x="309" y="434"/>
                </a:lnTo>
                <a:lnTo>
                  <a:pt x="291" y="456"/>
                </a:lnTo>
                <a:lnTo>
                  <a:pt x="273" y="478"/>
                </a:lnTo>
                <a:lnTo>
                  <a:pt x="256" y="500"/>
                </a:lnTo>
                <a:lnTo>
                  <a:pt x="238" y="523"/>
                </a:lnTo>
                <a:lnTo>
                  <a:pt x="222" y="546"/>
                </a:lnTo>
                <a:lnTo>
                  <a:pt x="206" y="571"/>
                </a:lnTo>
                <a:lnTo>
                  <a:pt x="191" y="595"/>
                </a:lnTo>
                <a:lnTo>
                  <a:pt x="176" y="619"/>
                </a:lnTo>
                <a:lnTo>
                  <a:pt x="162" y="644"/>
                </a:lnTo>
                <a:lnTo>
                  <a:pt x="148" y="669"/>
                </a:lnTo>
                <a:lnTo>
                  <a:pt x="135" y="695"/>
                </a:lnTo>
                <a:lnTo>
                  <a:pt x="122" y="721"/>
                </a:lnTo>
                <a:lnTo>
                  <a:pt x="110" y="747"/>
                </a:lnTo>
                <a:lnTo>
                  <a:pt x="99" y="774"/>
                </a:lnTo>
                <a:lnTo>
                  <a:pt x="88" y="800"/>
                </a:lnTo>
                <a:lnTo>
                  <a:pt x="77" y="827"/>
                </a:lnTo>
                <a:lnTo>
                  <a:pt x="67" y="855"/>
                </a:lnTo>
                <a:lnTo>
                  <a:pt x="58" y="883"/>
                </a:lnTo>
                <a:lnTo>
                  <a:pt x="50" y="911"/>
                </a:lnTo>
                <a:lnTo>
                  <a:pt x="42" y="939"/>
                </a:lnTo>
                <a:lnTo>
                  <a:pt x="35" y="968"/>
                </a:lnTo>
                <a:lnTo>
                  <a:pt x="28" y="996"/>
                </a:lnTo>
                <a:lnTo>
                  <a:pt x="23" y="1025"/>
                </a:lnTo>
                <a:lnTo>
                  <a:pt x="17" y="1055"/>
                </a:lnTo>
                <a:lnTo>
                  <a:pt x="13" y="1084"/>
                </a:lnTo>
                <a:lnTo>
                  <a:pt x="9" y="1114"/>
                </a:lnTo>
                <a:lnTo>
                  <a:pt x="6" y="1144"/>
                </a:lnTo>
                <a:lnTo>
                  <a:pt x="3" y="1174"/>
                </a:lnTo>
                <a:lnTo>
                  <a:pt x="2" y="1205"/>
                </a:lnTo>
                <a:lnTo>
                  <a:pt x="0" y="1235"/>
                </a:lnTo>
                <a:lnTo>
                  <a:pt x="0" y="1266"/>
                </a:lnTo>
                <a:lnTo>
                  <a:pt x="1" y="1298"/>
                </a:lnTo>
                <a:lnTo>
                  <a:pt x="2" y="1331"/>
                </a:lnTo>
                <a:lnTo>
                  <a:pt x="4" y="1364"/>
                </a:lnTo>
                <a:lnTo>
                  <a:pt x="7" y="1396"/>
                </a:lnTo>
                <a:lnTo>
                  <a:pt x="10" y="1428"/>
                </a:lnTo>
                <a:lnTo>
                  <a:pt x="15" y="1459"/>
                </a:lnTo>
                <a:lnTo>
                  <a:pt x="20" y="1491"/>
                </a:lnTo>
                <a:lnTo>
                  <a:pt x="26" y="1523"/>
                </a:lnTo>
                <a:lnTo>
                  <a:pt x="33" y="1553"/>
                </a:lnTo>
                <a:lnTo>
                  <a:pt x="40" y="1584"/>
                </a:lnTo>
                <a:lnTo>
                  <a:pt x="48" y="1614"/>
                </a:lnTo>
                <a:lnTo>
                  <a:pt x="57" y="1644"/>
                </a:lnTo>
                <a:lnTo>
                  <a:pt x="67" y="1674"/>
                </a:lnTo>
                <a:lnTo>
                  <a:pt x="77" y="1704"/>
                </a:lnTo>
                <a:lnTo>
                  <a:pt x="89" y="1733"/>
                </a:lnTo>
                <a:lnTo>
                  <a:pt x="101" y="1761"/>
                </a:lnTo>
                <a:lnTo>
                  <a:pt x="113" y="1789"/>
                </a:lnTo>
                <a:lnTo>
                  <a:pt x="126" y="1817"/>
                </a:lnTo>
                <a:lnTo>
                  <a:pt x="140" y="1846"/>
                </a:lnTo>
                <a:lnTo>
                  <a:pt x="154" y="1873"/>
                </a:lnTo>
                <a:lnTo>
                  <a:pt x="169" y="1900"/>
                </a:lnTo>
                <a:lnTo>
                  <a:pt x="185" y="1926"/>
                </a:lnTo>
                <a:lnTo>
                  <a:pt x="201" y="1952"/>
                </a:lnTo>
                <a:lnTo>
                  <a:pt x="218" y="1977"/>
                </a:lnTo>
                <a:lnTo>
                  <a:pt x="235" y="2003"/>
                </a:lnTo>
                <a:lnTo>
                  <a:pt x="254" y="2028"/>
                </a:lnTo>
                <a:lnTo>
                  <a:pt x="273" y="2052"/>
                </a:lnTo>
                <a:lnTo>
                  <a:pt x="292" y="2076"/>
                </a:lnTo>
                <a:lnTo>
                  <a:pt x="311" y="2099"/>
                </a:lnTo>
                <a:lnTo>
                  <a:pt x="332" y="2122"/>
                </a:lnTo>
                <a:lnTo>
                  <a:pt x="352" y="2145"/>
                </a:lnTo>
                <a:lnTo>
                  <a:pt x="374" y="2167"/>
                </a:lnTo>
                <a:lnTo>
                  <a:pt x="395" y="2188"/>
                </a:lnTo>
                <a:lnTo>
                  <a:pt x="419" y="2209"/>
                </a:lnTo>
                <a:lnTo>
                  <a:pt x="441" y="2229"/>
                </a:lnTo>
                <a:lnTo>
                  <a:pt x="464" y="2249"/>
                </a:lnTo>
                <a:lnTo>
                  <a:pt x="488" y="2268"/>
                </a:lnTo>
                <a:lnTo>
                  <a:pt x="512" y="2287"/>
                </a:lnTo>
                <a:lnTo>
                  <a:pt x="537" y="2306"/>
                </a:lnTo>
                <a:lnTo>
                  <a:pt x="563" y="2323"/>
                </a:lnTo>
                <a:lnTo>
                  <a:pt x="588" y="2340"/>
                </a:lnTo>
                <a:lnTo>
                  <a:pt x="614" y="2356"/>
                </a:lnTo>
                <a:lnTo>
                  <a:pt x="641" y="2372"/>
                </a:lnTo>
                <a:lnTo>
                  <a:pt x="667" y="2387"/>
                </a:lnTo>
                <a:lnTo>
                  <a:pt x="694" y="2401"/>
                </a:lnTo>
                <a:lnTo>
                  <a:pt x="723" y="2415"/>
                </a:lnTo>
                <a:lnTo>
                  <a:pt x="751" y="2428"/>
                </a:lnTo>
                <a:lnTo>
                  <a:pt x="779" y="2441"/>
                </a:lnTo>
                <a:lnTo>
                  <a:pt x="808" y="2452"/>
                </a:lnTo>
                <a:lnTo>
                  <a:pt x="836" y="2465"/>
                </a:lnTo>
                <a:lnTo>
                  <a:pt x="866" y="2475"/>
                </a:lnTo>
                <a:lnTo>
                  <a:pt x="896" y="2485"/>
                </a:lnTo>
                <a:lnTo>
                  <a:pt x="926" y="2494"/>
                </a:lnTo>
                <a:lnTo>
                  <a:pt x="956" y="2502"/>
                </a:lnTo>
                <a:lnTo>
                  <a:pt x="987" y="2510"/>
                </a:lnTo>
                <a:lnTo>
                  <a:pt x="1017" y="2516"/>
                </a:lnTo>
                <a:lnTo>
                  <a:pt x="1049" y="2522"/>
                </a:lnTo>
                <a:lnTo>
                  <a:pt x="1081" y="2528"/>
                </a:lnTo>
                <a:lnTo>
                  <a:pt x="1112" y="2532"/>
                </a:lnTo>
                <a:lnTo>
                  <a:pt x="1144" y="2536"/>
                </a:lnTo>
                <a:lnTo>
                  <a:pt x="1176" y="2539"/>
                </a:lnTo>
                <a:lnTo>
                  <a:pt x="1209" y="2541"/>
                </a:lnTo>
                <a:lnTo>
                  <a:pt x="1241" y="2543"/>
                </a:lnTo>
                <a:lnTo>
                  <a:pt x="1274" y="2543"/>
                </a:lnTo>
                <a:lnTo>
                  <a:pt x="1039" y="2206"/>
                </a:lnTo>
                <a:lnTo>
                  <a:pt x="1266" y="19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关键技术突破</a:t>
            </a:r>
            <a:endParaRPr lang="zh-CN" altLang="en-US" dirty="0"/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1398635" y="2158692"/>
            <a:ext cx="3595687" cy="3111500"/>
          </a:xfrm>
          <a:prstGeom prst="homePlate">
            <a:avLst>
              <a:gd name="adj" fmla="val 9347"/>
            </a:avLst>
          </a:prstGeom>
          <a:solidFill>
            <a:schemeClr val="bg1"/>
          </a:solidFill>
          <a:ln w="6350">
            <a:solidFill>
              <a:schemeClr val="tx1">
                <a:lumMod val="60000"/>
                <a:lumOff val="40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397047" y="1626879"/>
            <a:ext cx="3303588" cy="4381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 flipH="1">
            <a:off x="6338935" y="2158692"/>
            <a:ext cx="3595687" cy="3111500"/>
          </a:xfrm>
          <a:prstGeom prst="homePlate">
            <a:avLst>
              <a:gd name="adj" fmla="val 9347"/>
            </a:avLst>
          </a:prstGeom>
          <a:solidFill>
            <a:schemeClr val="bg1"/>
          </a:solidFill>
          <a:ln w="6350">
            <a:solidFill>
              <a:schemeClr val="tx1">
                <a:lumMod val="60000"/>
                <a:lumOff val="40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 flipH="1">
            <a:off x="6621510" y="1626879"/>
            <a:ext cx="3303587" cy="4381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183871" y="2737079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942227" y="2827761"/>
            <a:ext cx="196101" cy="196101"/>
            <a:chOff x="1389761" y="2111236"/>
            <a:chExt cx="196101" cy="196101"/>
          </a:xfrm>
        </p:grpSpPr>
        <p:sp>
          <p:nvSpPr>
            <p:cNvPr id="28" name="矩形 27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2183871" y="3072542"/>
            <a:ext cx="202916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183871" y="3872005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1942227" y="3962687"/>
            <a:ext cx="196101" cy="196101"/>
            <a:chOff x="1389761" y="2111236"/>
            <a:chExt cx="196101" cy="196101"/>
          </a:xfrm>
        </p:grpSpPr>
        <p:sp>
          <p:nvSpPr>
            <p:cNvPr id="37" name="矩形 36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2183871" y="4207468"/>
            <a:ext cx="202916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506569" y="2737079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264925" y="2827761"/>
            <a:ext cx="196101" cy="196101"/>
            <a:chOff x="1389761" y="2111236"/>
            <a:chExt cx="196101" cy="196101"/>
          </a:xfrm>
        </p:grpSpPr>
        <p:sp>
          <p:nvSpPr>
            <p:cNvPr id="43" name="矩形 42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7506569" y="3072542"/>
            <a:ext cx="202916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506569" y="3872005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7264925" y="3962687"/>
            <a:ext cx="196101" cy="196101"/>
            <a:chOff x="1389761" y="2111236"/>
            <a:chExt cx="196101" cy="196101"/>
          </a:xfrm>
        </p:grpSpPr>
        <p:sp>
          <p:nvSpPr>
            <p:cNvPr id="49" name="矩形 48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7506569" y="4207468"/>
            <a:ext cx="202916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256445" y="1670319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7521083" y="1670319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5324975" y="3541496"/>
            <a:ext cx="69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TEXT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1394052" y="5491329"/>
            <a:ext cx="85328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等腰三角形 54"/>
          <p:cNvSpPr/>
          <p:nvPr/>
        </p:nvSpPr>
        <p:spPr>
          <a:xfrm flipV="1">
            <a:off x="5563416" y="5490208"/>
            <a:ext cx="165056" cy="1027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1302656" y="5763317"/>
            <a:ext cx="8730343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dolore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magna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aliqua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enim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ad minim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veniam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7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7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14" grpId="0" animBg="1"/>
      <p:bldP spid="16" grpId="0" animBg="1"/>
      <p:bldP spid="18" grpId="0" animBg="1"/>
      <p:bldP spid="20" grpId="0" animBg="1"/>
      <p:bldP spid="22" grpId="0"/>
      <p:bldP spid="27" grpId="0"/>
      <p:bldP spid="31" grpId="0"/>
      <p:bldP spid="36" grpId="0"/>
      <p:bldP spid="40" grpId="0"/>
      <p:bldP spid="42" grpId="0"/>
      <p:bldP spid="46" grpId="0"/>
      <p:bldP spid="48" grpId="0"/>
      <p:bldP spid="51" grpId="0"/>
      <p:bldP spid="52" grpId="0"/>
      <p:bldP spid="53" grpId="0"/>
      <p:bldP spid="55" grpId="0" animBg="1"/>
      <p:bldP spid="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实践难点</a:t>
            </a:r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1285540" y="2527749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grpSp>
        <p:nvGrpSpPr>
          <p:cNvPr id="90" name="组合 89"/>
          <p:cNvGrpSpPr/>
          <p:nvPr/>
        </p:nvGrpSpPr>
        <p:grpSpPr>
          <a:xfrm>
            <a:off x="1043896" y="2618431"/>
            <a:ext cx="196101" cy="196101"/>
            <a:chOff x="1389761" y="2111236"/>
            <a:chExt cx="196101" cy="196101"/>
          </a:xfrm>
        </p:grpSpPr>
        <p:sp>
          <p:nvSpPr>
            <p:cNvPr id="92" name="矩形 91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1285540" y="2863212"/>
            <a:ext cx="202916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4497181" y="1713849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4255537" y="1804531"/>
            <a:ext cx="196101" cy="196101"/>
            <a:chOff x="1389761" y="2111236"/>
            <a:chExt cx="196101" cy="196101"/>
          </a:xfrm>
        </p:grpSpPr>
        <p:sp>
          <p:nvSpPr>
            <p:cNvPr id="98" name="矩形 97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7" name="文本框 96"/>
          <p:cNvSpPr txBox="1"/>
          <p:nvPr/>
        </p:nvSpPr>
        <p:spPr>
          <a:xfrm>
            <a:off x="4497181" y="2049312"/>
            <a:ext cx="202916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7597440" y="2527749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grpSp>
        <p:nvGrpSpPr>
          <p:cNvPr id="102" name="组合 101"/>
          <p:cNvGrpSpPr/>
          <p:nvPr/>
        </p:nvGrpSpPr>
        <p:grpSpPr>
          <a:xfrm>
            <a:off x="7355796" y="2618431"/>
            <a:ext cx="196101" cy="196101"/>
            <a:chOff x="1389761" y="2111236"/>
            <a:chExt cx="196101" cy="196101"/>
          </a:xfrm>
        </p:grpSpPr>
        <p:sp>
          <p:nvSpPr>
            <p:cNvPr id="104" name="矩形 103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3" name="文本框 102"/>
          <p:cNvSpPr txBox="1"/>
          <p:nvPr/>
        </p:nvSpPr>
        <p:spPr>
          <a:xfrm>
            <a:off x="7597440" y="2863212"/>
            <a:ext cx="202916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47" name="Freeform 9"/>
          <p:cNvSpPr/>
          <p:nvPr/>
        </p:nvSpPr>
        <p:spPr bwMode="auto">
          <a:xfrm>
            <a:off x="3238500" y="3528438"/>
            <a:ext cx="1852150" cy="5347298"/>
          </a:xfrm>
          <a:custGeom>
            <a:avLst/>
            <a:gdLst>
              <a:gd name="T0" fmla="*/ 312 w 315"/>
              <a:gd name="T1" fmla="*/ 691 h 909"/>
              <a:gd name="T2" fmla="*/ 302 w 315"/>
              <a:gd name="T3" fmla="*/ 582 h 909"/>
              <a:gd name="T4" fmla="*/ 294 w 315"/>
              <a:gd name="T5" fmla="*/ 528 h 909"/>
              <a:gd name="T6" fmla="*/ 284 w 315"/>
              <a:gd name="T7" fmla="*/ 474 h 909"/>
              <a:gd name="T8" fmla="*/ 271 w 315"/>
              <a:gd name="T9" fmla="*/ 421 h 909"/>
              <a:gd name="T10" fmla="*/ 253 w 315"/>
              <a:gd name="T11" fmla="*/ 368 h 909"/>
              <a:gd name="T12" fmla="*/ 232 w 315"/>
              <a:gd name="T13" fmla="*/ 317 h 909"/>
              <a:gd name="T14" fmla="*/ 210 w 315"/>
              <a:gd name="T15" fmla="*/ 267 h 909"/>
              <a:gd name="T16" fmla="*/ 162 w 315"/>
              <a:gd name="T17" fmla="*/ 168 h 909"/>
              <a:gd name="T18" fmla="*/ 122 w 315"/>
              <a:gd name="T19" fmla="*/ 106 h 909"/>
              <a:gd name="T20" fmla="*/ 117 w 315"/>
              <a:gd name="T21" fmla="*/ 28 h 909"/>
              <a:gd name="T22" fmla="*/ 28 w 315"/>
              <a:gd name="T23" fmla="*/ 23 h 909"/>
              <a:gd name="T24" fmla="*/ 23 w 315"/>
              <a:gd name="T25" fmla="*/ 112 h 909"/>
              <a:gd name="T26" fmla="*/ 91 w 315"/>
              <a:gd name="T27" fmla="*/ 130 h 909"/>
              <a:gd name="T28" fmla="*/ 183 w 315"/>
              <a:gd name="T29" fmla="*/ 280 h 909"/>
              <a:gd name="T30" fmla="*/ 207 w 315"/>
              <a:gd name="T31" fmla="*/ 329 h 909"/>
              <a:gd name="T32" fmla="*/ 229 w 315"/>
              <a:gd name="T33" fmla="*/ 378 h 909"/>
              <a:gd name="T34" fmla="*/ 249 w 315"/>
              <a:gd name="T35" fmla="*/ 428 h 909"/>
              <a:gd name="T36" fmla="*/ 265 w 315"/>
              <a:gd name="T37" fmla="*/ 479 h 909"/>
              <a:gd name="T38" fmla="*/ 277 w 315"/>
              <a:gd name="T39" fmla="*/ 532 h 909"/>
              <a:gd name="T40" fmla="*/ 288 w 315"/>
              <a:gd name="T41" fmla="*/ 585 h 909"/>
              <a:gd name="T42" fmla="*/ 302 w 315"/>
              <a:gd name="T43" fmla="*/ 692 h 909"/>
              <a:gd name="T44" fmla="*/ 302 w 315"/>
              <a:gd name="T45" fmla="*/ 909 h 909"/>
              <a:gd name="T46" fmla="*/ 312 w 315"/>
              <a:gd name="T47" fmla="*/ 691 h 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15" h="909">
                <a:moveTo>
                  <a:pt x="312" y="691"/>
                </a:moveTo>
                <a:cubicBezTo>
                  <a:pt x="310" y="655"/>
                  <a:pt x="307" y="619"/>
                  <a:pt x="302" y="582"/>
                </a:cubicBezTo>
                <a:cubicBezTo>
                  <a:pt x="300" y="564"/>
                  <a:pt x="297" y="546"/>
                  <a:pt x="294" y="528"/>
                </a:cubicBezTo>
                <a:cubicBezTo>
                  <a:pt x="291" y="510"/>
                  <a:pt x="288" y="492"/>
                  <a:pt x="284" y="474"/>
                </a:cubicBezTo>
                <a:cubicBezTo>
                  <a:pt x="280" y="456"/>
                  <a:pt x="276" y="438"/>
                  <a:pt x="271" y="421"/>
                </a:cubicBezTo>
                <a:cubicBezTo>
                  <a:pt x="265" y="403"/>
                  <a:pt x="259" y="385"/>
                  <a:pt x="253" y="368"/>
                </a:cubicBezTo>
                <a:cubicBezTo>
                  <a:pt x="246" y="351"/>
                  <a:pt x="239" y="334"/>
                  <a:pt x="232" y="317"/>
                </a:cubicBezTo>
                <a:cubicBezTo>
                  <a:pt x="225" y="301"/>
                  <a:pt x="218" y="284"/>
                  <a:pt x="210" y="267"/>
                </a:cubicBezTo>
                <a:cubicBezTo>
                  <a:pt x="196" y="234"/>
                  <a:pt x="180" y="200"/>
                  <a:pt x="162" y="168"/>
                </a:cubicBezTo>
                <a:cubicBezTo>
                  <a:pt x="150" y="147"/>
                  <a:pt x="136" y="126"/>
                  <a:pt x="122" y="106"/>
                </a:cubicBezTo>
                <a:cubicBezTo>
                  <a:pt x="138" y="83"/>
                  <a:pt x="137" y="51"/>
                  <a:pt x="117" y="28"/>
                </a:cubicBezTo>
                <a:cubicBezTo>
                  <a:pt x="94" y="2"/>
                  <a:pt x="54" y="0"/>
                  <a:pt x="28" y="23"/>
                </a:cubicBezTo>
                <a:cubicBezTo>
                  <a:pt x="2" y="46"/>
                  <a:pt x="0" y="86"/>
                  <a:pt x="23" y="112"/>
                </a:cubicBezTo>
                <a:cubicBezTo>
                  <a:pt x="41" y="132"/>
                  <a:pt x="68" y="138"/>
                  <a:pt x="91" y="130"/>
                </a:cubicBezTo>
                <a:cubicBezTo>
                  <a:pt x="128" y="175"/>
                  <a:pt x="157" y="227"/>
                  <a:pt x="183" y="280"/>
                </a:cubicBezTo>
                <a:cubicBezTo>
                  <a:pt x="191" y="296"/>
                  <a:pt x="199" y="312"/>
                  <a:pt x="207" y="329"/>
                </a:cubicBezTo>
                <a:cubicBezTo>
                  <a:pt x="215" y="345"/>
                  <a:pt x="222" y="361"/>
                  <a:pt x="229" y="378"/>
                </a:cubicBezTo>
                <a:cubicBezTo>
                  <a:pt x="237" y="394"/>
                  <a:pt x="244" y="411"/>
                  <a:pt x="249" y="428"/>
                </a:cubicBezTo>
                <a:cubicBezTo>
                  <a:pt x="255" y="444"/>
                  <a:pt x="260" y="462"/>
                  <a:pt x="265" y="479"/>
                </a:cubicBezTo>
                <a:cubicBezTo>
                  <a:pt x="269" y="496"/>
                  <a:pt x="273" y="514"/>
                  <a:pt x="277" y="532"/>
                </a:cubicBezTo>
                <a:cubicBezTo>
                  <a:pt x="281" y="549"/>
                  <a:pt x="284" y="567"/>
                  <a:pt x="288" y="585"/>
                </a:cubicBezTo>
                <a:cubicBezTo>
                  <a:pt x="294" y="620"/>
                  <a:pt x="298" y="656"/>
                  <a:pt x="302" y="692"/>
                </a:cubicBezTo>
                <a:cubicBezTo>
                  <a:pt x="308" y="764"/>
                  <a:pt x="308" y="837"/>
                  <a:pt x="302" y="909"/>
                </a:cubicBezTo>
                <a:cubicBezTo>
                  <a:pt x="311" y="837"/>
                  <a:pt x="315" y="764"/>
                  <a:pt x="312" y="6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Oval 10"/>
          <p:cNvSpPr>
            <a:spLocks noChangeArrowheads="1"/>
          </p:cNvSpPr>
          <p:nvPr/>
        </p:nvSpPr>
        <p:spPr bwMode="auto">
          <a:xfrm>
            <a:off x="3415306" y="3716025"/>
            <a:ext cx="470045" cy="4722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13"/>
          <p:cNvSpPr/>
          <p:nvPr/>
        </p:nvSpPr>
        <p:spPr bwMode="auto">
          <a:xfrm>
            <a:off x="5151021" y="2728500"/>
            <a:ext cx="752504" cy="6147236"/>
          </a:xfrm>
          <a:custGeom>
            <a:avLst/>
            <a:gdLst>
              <a:gd name="T0" fmla="*/ 127 w 128"/>
              <a:gd name="T1" fmla="*/ 62 h 1045"/>
              <a:gd name="T2" fmla="*/ 62 w 128"/>
              <a:gd name="T3" fmla="*/ 1 h 1045"/>
              <a:gd name="T4" fmla="*/ 1 w 128"/>
              <a:gd name="T5" fmla="*/ 66 h 1045"/>
              <a:gd name="T6" fmla="*/ 50 w 128"/>
              <a:gd name="T7" fmla="*/ 126 h 1045"/>
              <a:gd name="T8" fmla="*/ 58 w 128"/>
              <a:gd name="T9" fmla="*/ 1045 h 1045"/>
              <a:gd name="T10" fmla="*/ 75 w 128"/>
              <a:gd name="T11" fmla="*/ 561 h 1045"/>
              <a:gd name="T12" fmla="*/ 88 w 128"/>
              <a:gd name="T13" fmla="*/ 123 h 1045"/>
              <a:gd name="T14" fmla="*/ 127 w 128"/>
              <a:gd name="T15" fmla="*/ 62 h 1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8" h="1045">
                <a:moveTo>
                  <a:pt x="127" y="62"/>
                </a:moveTo>
                <a:cubicBezTo>
                  <a:pt x="126" y="28"/>
                  <a:pt x="97" y="0"/>
                  <a:pt x="62" y="1"/>
                </a:cubicBezTo>
                <a:cubicBezTo>
                  <a:pt x="27" y="2"/>
                  <a:pt x="0" y="31"/>
                  <a:pt x="1" y="66"/>
                </a:cubicBezTo>
                <a:cubicBezTo>
                  <a:pt x="2" y="96"/>
                  <a:pt x="22" y="120"/>
                  <a:pt x="50" y="126"/>
                </a:cubicBezTo>
                <a:cubicBezTo>
                  <a:pt x="57" y="432"/>
                  <a:pt x="53" y="739"/>
                  <a:pt x="58" y="1045"/>
                </a:cubicBezTo>
                <a:cubicBezTo>
                  <a:pt x="62" y="884"/>
                  <a:pt x="68" y="722"/>
                  <a:pt x="75" y="561"/>
                </a:cubicBezTo>
                <a:cubicBezTo>
                  <a:pt x="80" y="415"/>
                  <a:pt x="85" y="269"/>
                  <a:pt x="88" y="123"/>
                </a:cubicBezTo>
                <a:cubicBezTo>
                  <a:pt x="111" y="113"/>
                  <a:pt x="128" y="89"/>
                  <a:pt x="127" y="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Oval 14"/>
          <p:cNvSpPr>
            <a:spLocks noChangeArrowheads="1"/>
          </p:cNvSpPr>
          <p:nvPr/>
        </p:nvSpPr>
        <p:spPr bwMode="auto">
          <a:xfrm>
            <a:off x="5291173" y="2868650"/>
            <a:ext cx="470045" cy="4722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17"/>
          <p:cNvSpPr/>
          <p:nvPr/>
        </p:nvSpPr>
        <p:spPr bwMode="auto">
          <a:xfrm>
            <a:off x="5938023" y="3558624"/>
            <a:ext cx="1929772" cy="5317112"/>
          </a:xfrm>
          <a:custGeom>
            <a:avLst/>
            <a:gdLst>
              <a:gd name="T0" fmla="*/ 296 w 328"/>
              <a:gd name="T1" fmla="*/ 22 h 904"/>
              <a:gd name="T2" fmla="*/ 208 w 328"/>
              <a:gd name="T3" fmla="*/ 32 h 904"/>
              <a:gd name="T4" fmla="*/ 204 w 328"/>
              <a:gd name="T5" fmla="*/ 104 h 904"/>
              <a:gd name="T6" fmla="*/ 110 w 328"/>
              <a:gd name="T7" fmla="*/ 262 h 904"/>
              <a:gd name="T8" fmla="*/ 40 w 328"/>
              <a:gd name="T9" fmla="*/ 471 h 904"/>
              <a:gd name="T10" fmla="*/ 7 w 328"/>
              <a:gd name="T11" fmla="*/ 687 h 904"/>
              <a:gd name="T12" fmla="*/ 2 w 328"/>
              <a:gd name="T13" fmla="*/ 904 h 904"/>
              <a:gd name="T14" fmla="*/ 17 w 328"/>
              <a:gd name="T15" fmla="*/ 688 h 904"/>
              <a:gd name="T16" fmla="*/ 59 w 328"/>
              <a:gd name="T17" fmla="*/ 476 h 904"/>
              <a:gd name="T18" fmla="*/ 137 w 328"/>
              <a:gd name="T19" fmla="*/ 276 h 904"/>
              <a:gd name="T20" fmla="*/ 233 w 328"/>
              <a:gd name="T21" fmla="*/ 129 h 904"/>
              <a:gd name="T22" fmla="*/ 307 w 328"/>
              <a:gd name="T23" fmla="*/ 110 h 904"/>
              <a:gd name="T24" fmla="*/ 296 w 328"/>
              <a:gd name="T25" fmla="*/ 22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8" h="904">
                <a:moveTo>
                  <a:pt x="296" y="22"/>
                </a:moveTo>
                <a:cubicBezTo>
                  <a:pt x="269" y="0"/>
                  <a:pt x="229" y="5"/>
                  <a:pt x="208" y="32"/>
                </a:cubicBezTo>
                <a:cubicBezTo>
                  <a:pt x="191" y="53"/>
                  <a:pt x="190" y="82"/>
                  <a:pt x="204" y="104"/>
                </a:cubicBezTo>
                <a:cubicBezTo>
                  <a:pt x="167" y="153"/>
                  <a:pt x="135" y="207"/>
                  <a:pt x="110" y="262"/>
                </a:cubicBezTo>
                <a:cubicBezTo>
                  <a:pt x="79" y="329"/>
                  <a:pt x="56" y="399"/>
                  <a:pt x="40" y="471"/>
                </a:cubicBezTo>
                <a:cubicBezTo>
                  <a:pt x="23" y="542"/>
                  <a:pt x="13" y="614"/>
                  <a:pt x="7" y="687"/>
                </a:cubicBezTo>
                <a:cubicBezTo>
                  <a:pt x="1" y="759"/>
                  <a:pt x="0" y="832"/>
                  <a:pt x="2" y="904"/>
                </a:cubicBezTo>
                <a:cubicBezTo>
                  <a:pt x="3" y="832"/>
                  <a:pt x="8" y="759"/>
                  <a:pt x="17" y="688"/>
                </a:cubicBezTo>
                <a:cubicBezTo>
                  <a:pt x="26" y="616"/>
                  <a:pt x="39" y="545"/>
                  <a:pt x="59" y="476"/>
                </a:cubicBezTo>
                <a:cubicBezTo>
                  <a:pt x="78" y="406"/>
                  <a:pt x="104" y="339"/>
                  <a:pt x="137" y="276"/>
                </a:cubicBezTo>
                <a:cubicBezTo>
                  <a:pt x="164" y="223"/>
                  <a:pt x="196" y="174"/>
                  <a:pt x="233" y="129"/>
                </a:cubicBezTo>
                <a:cubicBezTo>
                  <a:pt x="258" y="140"/>
                  <a:pt x="289" y="133"/>
                  <a:pt x="307" y="110"/>
                </a:cubicBezTo>
                <a:cubicBezTo>
                  <a:pt x="328" y="83"/>
                  <a:pt x="324" y="43"/>
                  <a:pt x="296" y="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Oval 18"/>
          <p:cNvSpPr>
            <a:spLocks noChangeArrowheads="1"/>
          </p:cNvSpPr>
          <p:nvPr/>
        </p:nvSpPr>
        <p:spPr bwMode="auto">
          <a:xfrm>
            <a:off x="7220943" y="3746212"/>
            <a:ext cx="470045" cy="47004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文本框 106"/>
          <p:cNvSpPr txBox="1"/>
          <p:nvPr/>
        </p:nvSpPr>
        <p:spPr>
          <a:xfrm>
            <a:off x="3352803" y="3780159"/>
            <a:ext cx="59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01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7151886" y="3805559"/>
            <a:ext cx="59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03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5244896" y="2920084"/>
            <a:ext cx="59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02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6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7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8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1" grpId="0"/>
      <p:bldP spid="95" grpId="0"/>
      <p:bldP spid="97" grpId="0"/>
      <p:bldP spid="101" grpId="0"/>
      <p:bldP spid="103" grpId="0"/>
      <p:bldP spid="47" grpId="0" animBg="1"/>
      <p:bldP spid="48" grpId="0" animBg="1"/>
      <p:bldP spid="51" grpId="0" animBg="1"/>
      <p:bldP spid="52" grpId="0" animBg="1"/>
      <p:bldP spid="55" grpId="0" animBg="1"/>
      <p:bldP spid="56" grpId="0" animBg="1"/>
      <p:bldP spid="107" grpId="0"/>
      <p:bldP spid="112" grpId="0"/>
      <p:bldP spid="1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6070394" y="1649182"/>
            <a:ext cx="3849094" cy="31659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79538" y="1649182"/>
            <a:ext cx="4697412" cy="3165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技术对比分析</a:t>
            </a:r>
            <a:endParaRPr lang="zh-CN" altLang="en-US" dirty="0"/>
          </a:p>
        </p:txBody>
      </p:sp>
      <p:sp>
        <p:nvSpPr>
          <p:cNvPr id="15" name="任意多边形 14"/>
          <p:cNvSpPr/>
          <p:nvPr/>
        </p:nvSpPr>
        <p:spPr>
          <a:xfrm rot="5400000">
            <a:off x="1365953" y="3228319"/>
            <a:ext cx="2104338" cy="556188"/>
          </a:xfrm>
          <a:custGeom>
            <a:avLst/>
            <a:gdLst>
              <a:gd name="connsiteX0" fmla="*/ 0 w 3027178"/>
              <a:gd name="connsiteY0" fmla="*/ 800100 h 800100"/>
              <a:gd name="connsiteX1" fmla="*/ 0 w 3027178"/>
              <a:gd name="connsiteY1" fmla="*/ 0 h 800100"/>
              <a:gd name="connsiteX2" fmla="*/ 2690632 w 3027178"/>
              <a:gd name="connsiteY2" fmla="*/ 0 h 800100"/>
              <a:gd name="connsiteX3" fmla="*/ 3027178 w 3027178"/>
              <a:gd name="connsiteY3" fmla="*/ 336546 h 800100"/>
              <a:gd name="connsiteX4" fmla="*/ 3027178 w 3027178"/>
              <a:gd name="connsiteY4" fmla="*/ 463554 h 800100"/>
              <a:gd name="connsiteX5" fmla="*/ 2690632 w 3027178"/>
              <a:gd name="connsiteY5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27178" h="800100">
                <a:moveTo>
                  <a:pt x="0" y="800100"/>
                </a:moveTo>
                <a:lnTo>
                  <a:pt x="0" y="0"/>
                </a:lnTo>
                <a:lnTo>
                  <a:pt x="2690632" y="0"/>
                </a:lnTo>
                <a:cubicBezTo>
                  <a:pt x="2876501" y="0"/>
                  <a:pt x="3027178" y="150677"/>
                  <a:pt x="3027178" y="336546"/>
                </a:cubicBezTo>
                <a:lnTo>
                  <a:pt x="3027178" y="463554"/>
                </a:lnTo>
                <a:cubicBezTo>
                  <a:pt x="3027178" y="649423"/>
                  <a:pt x="2876501" y="800100"/>
                  <a:pt x="2690632" y="800100"/>
                </a:cubicBezTo>
                <a:close/>
              </a:path>
            </a:pathLst>
          </a:custGeom>
          <a:gradFill>
            <a:gsLst>
              <a:gs pos="50000">
                <a:schemeClr val="bg1">
                  <a:lumMod val="95000"/>
                </a:schemeClr>
              </a:gs>
              <a:gs pos="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5400000">
            <a:off x="2032819" y="3895185"/>
            <a:ext cx="770606" cy="556188"/>
          </a:xfrm>
          <a:custGeom>
            <a:avLst/>
            <a:gdLst>
              <a:gd name="connsiteX0" fmla="*/ 0 w 770606"/>
              <a:gd name="connsiteY0" fmla="*/ 556188 h 556188"/>
              <a:gd name="connsiteX1" fmla="*/ 0 w 770606"/>
              <a:gd name="connsiteY1" fmla="*/ 0 h 556188"/>
              <a:gd name="connsiteX2" fmla="*/ 536657 w 770606"/>
              <a:gd name="connsiteY2" fmla="*/ 0 h 556188"/>
              <a:gd name="connsiteX3" fmla="*/ 770606 w 770606"/>
              <a:gd name="connsiteY3" fmla="*/ 233949 h 556188"/>
              <a:gd name="connsiteX4" fmla="*/ 770606 w 770606"/>
              <a:gd name="connsiteY4" fmla="*/ 322239 h 556188"/>
              <a:gd name="connsiteX5" fmla="*/ 536657 w 770606"/>
              <a:gd name="connsiteY5" fmla="*/ 556188 h 556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606" h="556188">
                <a:moveTo>
                  <a:pt x="0" y="556188"/>
                </a:moveTo>
                <a:lnTo>
                  <a:pt x="0" y="0"/>
                </a:lnTo>
                <a:lnTo>
                  <a:pt x="536657" y="0"/>
                </a:lnTo>
                <a:cubicBezTo>
                  <a:pt x="665863" y="0"/>
                  <a:pt x="770606" y="104743"/>
                  <a:pt x="770606" y="233949"/>
                </a:cubicBezTo>
                <a:lnTo>
                  <a:pt x="770606" y="322239"/>
                </a:lnTo>
                <a:cubicBezTo>
                  <a:pt x="770606" y="451445"/>
                  <a:pt x="665863" y="556188"/>
                  <a:pt x="536657" y="55618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283582" y="2922620"/>
            <a:ext cx="269081" cy="1442257"/>
            <a:chOff x="4410869" y="2965659"/>
            <a:chExt cx="335303" cy="1442257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4410869" y="2965659"/>
              <a:ext cx="335303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4410869" y="3037772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4410869" y="3181998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4410869" y="3109885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4410869" y="3254111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4410869" y="3326224"/>
              <a:ext cx="335303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4410869" y="3398337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4410869" y="3542563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4410869" y="3470450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4410869" y="3614676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410869" y="3686789"/>
              <a:ext cx="335303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410869" y="3758902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410869" y="3903128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410869" y="3831015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4410869" y="3975241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410869" y="4047354"/>
              <a:ext cx="335303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4410869" y="4119467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4410869" y="4263693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410869" y="4191580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410869" y="4335806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4410869" y="4407916"/>
              <a:ext cx="335303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任意多边形 41"/>
          <p:cNvSpPr/>
          <p:nvPr/>
        </p:nvSpPr>
        <p:spPr>
          <a:xfrm rot="5400000">
            <a:off x="2676074" y="3228319"/>
            <a:ext cx="2104338" cy="556188"/>
          </a:xfrm>
          <a:custGeom>
            <a:avLst/>
            <a:gdLst>
              <a:gd name="connsiteX0" fmla="*/ 0 w 3027178"/>
              <a:gd name="connsiteY0" fmla="*/ 800100 h 800100"/>
              <a:gd name="connsiteX1" fmla="*/ 0 w 3027178"/>
              <a:gd name="connsiteY1" fmla="*/ 0 h 800100"/>
              <a:gd name="connsiteX2" fmla="*/ 2690632 w 3027178"/>
              <a:gd name="connsiteY2" fmla="*/ 0 h 800100"/>
              <a:gd name="connsiteX3" fmla="*/ 3027178 w 3027178"/>
              <a:gd name="connsiteY3" fmla="*/ 336546 h 800100"/>
              <a:gd name="connsiteX4" fmla="*/ 3027178 w 3027178"/>
              <a:gd name="connsiteY4" fmla="*/ 463554 h 800100"/>
              <a:gd name="connsiteX5" fmla="*/ 2690632 w 3027178"/>
              <a:gd name="connsiteY5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27178" h="800100">
                <a:moveTo>
                  <a:pt x="0" y="800100"/>
                </a:moveTo>
                <a:lnTo>
                  <a:pt x="0" y="0"/>
                </a:lnTo>
                <a:lnTo>
                  <a:pt x="2690632" y="0"/>
                </a:lnTo>
                <a:cubicBezTo>
                  <a:pt x="2876501" y="0"/>
                  <a:pt x="3027178" y="150677"/>
                  <a:pt x="3027178" y="336546"/>
                </a:cubicBezTo>
                <a:lnTo>
                  <a:pt x="3027178" y="463554"/>
                </a:lnTo>
                <a:cubicBezTo>
                  <a:pt x="3027178" y="649423"/>
                  <a:pt x="2876501" y="800100"/>
                  <a:pt x="2690632" y="800100"/>
                </a:cubicBezTo>
                <a:close/>
              </a:path>
            </a:pathLst>
          </a:custGeom>
          <a:gradFill>
            <a:gsLst>
              <a:gs pos="50000">
                <a:schemeClr val="bg1">
                  <a:lumMod val="95000"/>
                </a:schemeClr>
              </a:gs>
              <a:gs pos="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 rot="5400000">
            <a:off x="3162658" y="3714903"/>
            <a:ext cx="1131171" cy="556188"/>
          </a:xfrm>
          <a:custGeom>
            <a:avLst/>
            <a:gdLst>
              <a:gd name="connsiteX0" fmla="*/ 0 w 1131171"/>
              <a:gd name="connsiteY0" fmla="*/ 556188 h 556188"/>
              <a:gd name="connsiteX1" fmla="*/ 0 w 1131171"/>
              <a:gd name="connsiteY1" fmla="*/ 0 h 556188"/>
              <a:gd name="connsiteX2" fmla="*/ 897222 w 1131171"/>
              <a:gd name="connsiteY2" fmla="*/ 0 h 556188"/>
              <a:gd name="connsiteX3" fmla="*/ 1131171 w 1131171"/>
              <a:gd name="connsiteY3" fmla="*/ 233950 h 556188"/>
              <a:gd name="connsiteX4" fmla="*/ 1131171 w 1131171"/>
              <a:gd name="connsiteY4" fmla="*/ 322239 h 556188"/>
              <a:gd name="connsiteX5" fmla="*/ 897222 w 1131171"/>
              <a:gd name="connsiteY5" fmla="*/ 556188 h 556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171" h="556188">
                <a:moveTo>
                  <a:pt x="0" y="556188"/>
                </a:moveTo>
                <a:lnTo>
                  <a:pt x="0" y="0"/>
                </a:lnTo>
                <a:lnTo>
                  <a:pt x="897222" y="0"/>
                </a:lnTo>
                <a:cubicBezTo>
                  <a:pt x="1026428" y="0"/>
                  <a:pt x="1131171" y="104743"/>
                  <a:pt x="1131171" y="233950"/>
                </a:cubicBezTo>
                <a:lnTo>
                  <a:pt x="1131171" y="322239"/>
                </a:lnTo>
                <a:cubicBezTo>
                  <a:pt x="1131171" y="451445"/>
                  <a:pt x="1026428" y="556188"/>
                  <a:pt x="897222" y="5561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3593703" y="2922620"/>
            <a:ext cx="269081" cy="1442257"/>
            <a:chOff x="4410869" y="2965659"/>
            <a:chExt cx="335303" cy="1442257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4410869" y="2965659"/>
              <a:ext cx="335303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4410869" y="3037772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4410869" y="3181998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4410869" y="3109885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4410869" y="3254111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4410869" y="3326224"/>
              <a:ext cx="335303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4410869" y="3398337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4410869" y="3542563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4410869" y="3470450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4410869" y="3614676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4410869" y="3686789"/>
              <a:ext cx="335303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4410869" y="3758902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4410869" y="3903128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4410869" y="3831015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4410869" y="3975241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4410869" y="4047354"/>
              <a:ext cx="335303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410869" y="4119467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410869" y="4263693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4410869" y="4191580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4410869" y="4335806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4410869" y="4407916"/>
              <a:ext cx="335303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任意多边形 71"/>
          <p:cNvSpPr/>
          <p:nvPr/>
        </p:nvSpPr>
        <p:spPr>
          <a:xfrm rot="5400000">
            <a:off x="3986197" y="3228319"/>
            <a:ext cx="2104338" cy="556188"/>
          </a:xfrm>
          <a:custGeom>
            <a:avLst/>
            <a:gdLst>
              <a:gd name="connsiteX0" fmla="*/ 0 w 3027178"/>
              <a:gd name="connsiteY0" fmla="*/ 800100 h 800100"/>
              <a:gd name="connsiteX1" fmla="*/ 0 w 3027178"/>
              <a:gd name="connsiteY1" fmla="*/ 0 h 800100"/>
              <a:gd name="connsiteX2" fmla="*/ 2690632 w 3027178"/>
              <a:gd name="connsiteY2" fmla="*/ 0 h 800100"/>
              <a:gd name="connsiteX3" fmla="*/ 3027178 w 3027178"/>
              <a:gd name="connsiteY3" fmla="*/ 336546 h 800100"/>
              <a:gd name="connsiteX4" fmla="*/ 3027178 w 3027178"/>
              <a:gd name="connsiteY4" fmla="*/ 463554 h 800100"/>
              <a:gd name="connsiteX5" fmla="*/ 2690632 w 3027178"/>
              <a:gd name="connsiteY5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27178" h="800100">
                <a:moveTo>
                  <a:pt x="0" y="800100"/>
                </a:moveTo>
                <a:lnTo>
                  <a:pt x="0" y="0"/>
                </a:lnTo>
                <a:lnTo>
                  <a:pt x="2690632" y="0"/>
                </a:lnTo>
                <a:cubicBezTo>
                  <a:pt x="2876501" y="0"/>
                  <a:pt x="3027178" y="150677"/>
                  <a:pt x="3027178" y="336546"/>
                </a:cubicBezTo>
                <a:lnTo>
                  <a:pt x="3027178" y="463554"/>
                </a:lnTo>
                <a:cubicBezTo>
                  <a:pt x="3027178" y="649423"/>
                  <a:pt x="2876501" y="800100"/>
                  <a:pt x="2690632" y="800100"/>
                </a:cubicBezTo>
                <a:close/>
              </a:path>
            </a:pathLst>
          </a:custGeom>
          <a:gradFill>
            <a:gsLst>
              <a:gs pos="50000">
                <a:schemeClr val="bg1">
                  <a:lumMod val="95000"/>
                </a:schemeClr>
              </a:gs>
              <a:gs pos="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 rot="5400000">
            <a:off x="4253537" y="3495659"/>
            <a:ext cx="1569658" cy="556188"/>
          </a:xfrm>
          <a:custGeom>
            <a:avLst/>
            <a:gdLst>
              <a:gd name="connsiteX0" fmla="*/ 0 w 1569658"/>
              <a:gd name="connsiteY0" fmla="*/ 556188 h 556188"/>
              <a:gd name="connsiteX1" fmla="*/ 0 w 1569658"/>
              <a:gd name="connsiteY1" fmla="*/ 0 h 556188"/>
              <a:gd name="connsiteX2" fmla="*/ 1335709 w 1569658"/>
              <a:gd name="connsiteY2" fmla="*/ 0 h 556188"/>
              <a:gd name="connsiteX3" fmla="*/ 1569658 w 1569658"/>
              <a:gd name="connsiteY3" fmla="*/ 233950 h 556188"/>
              <a:gd name="connsiteX4" fmla="*/ 1569658 w 1569658"/>
              <a:gd name="connsiteY4" fmla="*/ 322239 h 556188"/>
              <a:gd name="connsiteX5" fmla="*/ 1335709 w 1569658"/>
              <a:gd name="connsiteY5" fmla="*/ 556188 h 556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9658" h="556188">
                <a:moveTo>
                  <a:pt x="0" y="556188"/>
                </a:moveTo>
                <a:lnTo>
                  <a:pt x="0" y="0"/>
                </a:lnTo>
                <a:lnTo>
                  <a:pt x="1335709" y="0"/>
                </a:lnTo>
                <a:cubicBezTo>
                  <a:pt x="1464915" y="0"/>
                  <a:pt x="1569658" y="104743"/>
                  <a:pt x="1569658" y="233950"/>
                </a:cubicBezTo>
                <a:lnTo>
                  <a:pt x="1569658" y="322239"/>
                </a:lnTo>
                <a:cubicBezTo>
                  <a:pt x="1569658" y="451445"/>
                  <a:pt x="1464915" y="556188"/>
                  <a:pt x="1335709" y="55618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4903826" y="2922620"/>
            <a:ext cx="269081" cy="1442257"/>
            <a:chOff x="4410869" y="2965659"/>
            <a:chExt cx="335303" cy="1442257"/>
          </a:xfrm>
        </p:grpSpPr>
        <p:cxnSp>
          <p:nvCxnSpPr>
            <p:cNvPr id="75" name="直接连接符 74"/>
            <p:cNvCxnSpPr/>
            <p:nvPr/>
          </p:nvCxnSpPr>
          <p:spPr>
            <a:xfrm>
              <a:off x="4410869" y="2965659"/>
              <a:ext cx="335303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4410869" y="3037772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4410869" y="3181998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4410869" y="3109885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4410869" y="3254111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4410869" y="3326224"/>
              <a:ext cx="335303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4410869" y="3398337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4410869" y="3542563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4410869" y="3470450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4410869" y="3614676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4410869" y="3686789"/>
              <a:ext cx="335303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4410869" y="3758902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4410869" y="3903128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4410869" y="3831015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4410869" y="3975241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4410869" y="4047354"/>
              <a:ext cx="335303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4410869" y="4119467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4410869" y="4263693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4410869" y="4191580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4410869" y="4335806"/>
              <a:ext cx="230981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4410869" y="4407916"/>
              <a:ext cx="335303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等腰三角形 99"/>
          <p:cNvSpPr/>
          <p:nvPr/>
        </p:nvSpPr>
        <p:spPr>
          <a:xfrm rot="5400000" flipH="1">
            <a:off x="5995336" y="3163590"/>
            <a:ext cx="295275" cy="13715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1999113" y="1896774"/>
            <a:ext cx="83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6556362" y="2927917"/>
            <a:ext cx="2877159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3309234" y="1896774"/>
            <a:ext cx="83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B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4632513" y="1896774"/>
            <a:ext cx="83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099114" y="2386938"/>
            <a:ext cx="179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SIMPLE TITLE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6556362" y="3537221"/>
            <a:ext cx="2877159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111" name="Freeform 9"/>
          <p:cNvSpPr/>
          <p:nvPr/>
        </p:nvSpPr>
        <p:spPr bwMode="auto">
          <a:xfrm>
            <a:off x="7845555" y="2008850"/>
            <a:ext cx="298773" cy="285857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379538" y="4769429"/>
            <a:ext cx="4697412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等腰三角形 102"/>
          <p:cNvSpPr/>
          <p:nvPr/>
        </p:nvSpPr>
        <p:spPr>
          <a:xfrm flipH="1" flipV="1">
            <a:off x="1379537" y="1649181"/>
            <a:ext cx="242299" cy="20887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等腰三角形 104"/>
          <p:cNvSpPr/>
          <p:nvPr/>
        </p:nvSpPr>
        <p:spPr>
          <a:xfrm rot="10800000" flipH="1">
            <a:off x="7847304" y="4815148"/>
            <a:ext cx="295275" cy="1371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1379538" y="5599971"/>
            <a:ext cx="8471376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dolore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magna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aliqua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enim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ad minim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veniam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6211549" y="5236381"/>
            <a:ext cx="363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对比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分析结论 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TITLE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9919488" y="5298346"/>
            <a:ext cx="0" cy="7941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6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7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8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8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6" grpId="0" animBg="1"/>
      <p:bldP spid="15" grpId="0" animBg="1"/>
      <p:bldP spid="16" grpId="0" animBg="1"/>
      <p:bldP spid="42" grpId="0" animBg="1"/>
      <p:bldP spid="43" grpId="0" animBg="1"/>
      <p:bldP spid="72" grpId="0" animBg="1"/>
      <p:bldP spid="73" grpId="0" animBg="1"/>
      <p:bldP spid="100" grpId="0" animBg="1"/>
      <p:bldP spid="102" grpId="0"/>
      <p:bldP spid="104" grpId="0"/>
      <p:bldP spid="107" grpId="0"/>
      <p:bldP spid="108" grpId="0"/>
      <p:bldP spid="109" grpId="0"/>
      <p:bldP spid="110" grpId="0"/>
      <p:bldP spid="111" grpId="0" animBg="1"/>
      <p:bldP spid="101" grpId="0" animBg="1"/>
      <p:bldP spid="103" grpId="0" animBg="1"/>
      <p:bldP spid="105" grpId="0" animBg="1"/>
      <p:bldP spid="106" grpId="0"/>
      <p:bldP spid="1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134952" y="1232694"/>
            <a:ext cx="2232837" cy="75247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34952" y="1476549"/>
            <a:ext cx="2232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CONTENTS</a:t>
            </a:r>
            <a:endParaRPr lang="zh-CN" altLang="en-US" sz="28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68216" y="1181111"/>
            <a:ext cx="766308" cy="203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Freeform 5"/>
          <p:cNvSpPr>
            <a:spLocks noEditPoints="1"/>
          </p:cNvSpPr>
          <p:nvPr/>
        </p:nvSpPr>
        <p:spPr bwMode="auto">
          <a:xfrm>
            <a:off x="7868216" y="853175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5400000" flipH="1">
            <a:off x="4101353" y="1469709"/>
            <a:ext cx="295275" cy="1371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121400" y="2999729"/>
            <a:ext cx="149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研究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448800" y="2999729"/>
            <a:ext cx="149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研究成果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121400" y="3806179"/>
            <a:ext cx="149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研究方法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448800" y="3806179"/>
            <a:ext cx="149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结论建议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121400" y="4612629"/>
            <a:ext cx="149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研究过程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Freeform 9"/>
          <p:cNvSpPr/>
          <p:nvPr/>
        </p:nvSpPr>
        <p:spPr bwMode="auto">
          <a:xfrm>
            <a:off x="5831414" y="3081949"/>
            <a:ext cx="270832" cy="259124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3" name="Freeform 9"/>
          <p:cNvSpPr/>
          <p:nvPr/>
        </p:nvSpPr>
        <p:spPr bwMode="auto">
          <a:xfrm>
            <a:off x="5831414" y="3889527"/>
            <a:ext cx="270832" cy="259124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4" name="Freeform 9"/>
          <p:cNvSpPr/>
          <p:nvPr/>
        </p:nvSpPr>
        <p:spPr bwMode="auto">
          <a:xfrm>
            <a:off x="5831414" y="4690688"/>
            <a:ext cx="270832" cy="259124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5" name="Freeform 9"/>
          <p:cNvSpPr/>
          <p:nvPr/>
        </p:nvSpPr>
        <p:spPr bwMode="auto">
          <a:xfrm>
            <a:off x="9182200" y="3081949"/>
            <a:ext cx="270832" cy="259124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6" name="Freeform 9"/>
          <p:cNvSpPr/>
          <p:nvPr/>
        </p:nvSpPr>
        <p:spPr bwMode="auto">
          <a:xfrm>
            <a:off x="9182200" y="3889527"/>
            <a:ext cx="270832" cy="259124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12050" y="2086967"/>
            <a:ext cx="3064508" cy="3852242"/>
            <a:chOff x="412050" y="2086967"/>
            <a:chExt cx="3064508" cy="3852242"/>
          </a:xfrm>
        </p:grpSpPr>
        <p:sp>
          <p:nvSpPr>
            <p:cNvPr id="185" name="Freeform 145"/>
            <p:cNvSpPr/>
            <p:nvPr/>
          </p:nvSpPr>
          <p:spPr bwMode="auto">
            <a:xfrm>
              <a:off x="1036544" y="2340969"/>
              <a:ext cx="1890395" cy="2232329"/>
            </a:xfrm>
            <a:custGeom>
              <a:avLst/>
              <a:gdLst>
                <a:gd name="T0" fmla="*/ 758 w 777"/>
                <a:gd name="T1" fmla="*/ 204 h 918"/>
                <a:gd name="T2" fmla="*/ 389 w 777"/>
                <a:gd name="T3" fmla="*/ 0 h 918"/>
                <a:gd name="T4" fmla="*/ 19 w 777"/>
                <a:gd name="T5" fmla="*/ 204 h 918"/>
                <a:gd name="T6" fmla="*/ 271 w 777"/>
                <a:gd name="T7" fmla="*/ 833 h 918"/>
                <a:gd name="T8" fmla="*/ 389 w 777"/>
                <a:gd name="T9" fmla="*/ 918 h 918"/>
                <a:gd name="T10" fmla="*/ 506 w 777"/>
                <a:gd name="T11" fmla="*/ 832 h 918"/>
                <a:gd name="T12" fmla="*/ 758 w 777"/>
                <a:gd name="T13" fmla="*/ 204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918">
                  <a:moveTo>
                    <a:pt x="758" y="204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19" y="204"/>
                    <a:pt x="19" y="204"/>
                    <a:pt x="19" y="204"/>
                  </a:cubicBezTo>
                  <a:cubicBezTo>
                    <a:pt x="19" y="204"/>
                    <a:pt x="0" y="622"/>
                    <a:pt x="271" y="833"/>
                  </a:cubicBezTo>
                  <a:cubicBezTo>
                    <a:pt x="306" y="864"/>
                    <a:pt x="344" y="893"/>
                    <a:pt x="389" y="918"/>
                  </a:cubicBezTo>
                  <a:cubicBezTo>
                    <a:pt x="433" y="893"/>
                    <a:pt x="472" y="864"/>
                    <a:pt x="506" y="832"/>
                  </a:cubicBezTo>
                  <a:cubicBezTo>
                    <a:pt x="777" y="622"/>
                    <a:pt x="758" y="204"/>
                    <a:pt x="758" y="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146"/>
            <p:cNvSpPr>
              <a:spLocks noEditPoints="1"/>
            </p:cNvSpPr>
            <p:nvPr/>
          </p:nvSpPr>
          <p:spPr bwMode="auto">
            <a:xfrm>
              <a:off x="1199811" y="2475484"/>
              <a:ext cx="1564890" cy="1962273"/>
            </a:xfrm>
            <a:custGeom>
              <a:avLst/>
              <a:gdLst>
                <a:gd name="T0" fmla="*/ 322 w 643"/>
                <a:gd name="T1" fmla="*/ 807 h 807"/>
                <a:gd name="T2" fmla="*/ 317 w 643"/>
                <a:gd name="T3" fmla="*/ 804 h 807"/>
                <a:gd name="T4" fmla="*/ 237 w 643"/>
                <a:gd name="T5" fmla="*/ 742 h 807"/>
                <a:gd name="T6" fmla="*/ 234 w 643"/>
                <a:gd name="T7" fmla="*/ 739 h 807"/>
                <a:gd name="T8" fmla="*/ 0 w 643"/>
                <a:gd name="T9" fmla="*/ 183 h 807"/>
                <a:gd name="T10" fmla="*/ 0 w 643"/>
                <a:gd name="T11" fmla="*/ 178 h 807"/>
                <a:gd name="T12" fmla="*/ 322 w 643"/>
                <a:gd name="T13" fmla="*/ 0 h 807"/>
                <a:gd name="T14" fmla="*/ 643 w 643"/>
                <a:gd name="T15" fmla="*/ 178 h 807"/>
                <a:gd name="T16" fmla="*/ 643 w 643"/>
                <a:gd name="T17" fmla="*/ 183 h 807"/>
                <a:gd name="T18" fmla="*/ 409 w 643"/>
                <a:gd name="T19" fmla="*/ 739 h 807"/>
                <a:gd name="T20" fmla="*/ 406 w 643"/>
                <a:gd name="T21" fmla="*/ 742 h 807"/>
                <a:gd name="T22" fmla="*/ 326 w 643"/>
                <a:gd name="T23" fmla="*/ 804 h 807"/>
                <a:gd name="T24" fmla="*/ 322 w 643"/>
                <a:gd name="T25" fmla="*/ 807 h 807"/>
                <a:gd name="T26" fmla="*/ 18 w 643"/>
                <a:gd name="T27" fmla="*/ 187 h 807"/>
                <a:gd name="T28" fmla="*/ 244 w 643"/>
                <a:gd name="T29" fmla="*/ 726 h 807"/>
                <a:gd name="T30" fmla="*/ 248 w 643"/>
                <a:gd name="T31" fmla="*/ 729 h 807"/>
                <a:gd name="T32" fmla="*/ 322 w 643"/>
                <a:gd name="T33" fmla="*/ 787 h 807"/>
                <a:gd name="T34" fmla="*/ 395 w 643"/>
                <a:gd name="T35" fmla="*/ 729 h 807"/>
                <a:gd name="T36" fmla="*/ 399 w 643"/>
                <a:gd name="T37" fmla="*/ 726 h 807"/>
                <a:gd name="T38" fmla="*/ 625 w 643"/>
                <a:gd name="T39" fmla="*/ 187 h 807"/>
                <a:gd name="T40" fmla="*/ 322 w 643"/>
                <a:gd name="T41" fmla="*/ 19 h 807"/>
                <a:gd name="T42" fmla="*/ 18 w 643"/>
                <a:gd name="T43" fmla="*/ 18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3" h="807">
                  <a:moveTo>
                    <a:pt x="322" y="807"/>
                  </a:moveTo>
                  <a:cubicBezTo>
                    <a:pt x="317" y="804"/>
                    <a:pt x="317" y="804"/>
                    <a:pt x="317" y="804"/>
                  </a:cubicBezTo>
                  <a:cubicBezTo>
                    <a:pt x="289" y="785"/>
                    <a:pt x="262" y="765"/>
                    <a:pt x="237" y="742"/>
                  </a:cubicBezTo>
                  <a:cubicBezTo>
                    <a:pt x="236" y="741"/>
                    <a:pt x="235" y="740"/>
                    <a:pt x="234" y="739"/>
                  </a:cubicBezTo>
                  <a:cubicBezTo>
                    <a:pt x="26" y="578"/>
                    <a:pt x="3" y="273"/>
                    <a:pt x="0" y="183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643" y="178"/>
                    <a:pt x="643" y="178"/>
                    <a:pt x="643" y="178"/>
                  </a:cubicBezTo>
                  <a:cubicBezTo>
                    <a:pt x="643" y="183"/>
                    <a:pt x="643" y="183"/>
                    <a:pt x="643" y="183"/>
                  </a:cubicBezTo>
                  <a:cubicBezTo>
                    <a:pt x="640" y="273"/>
                    <a:pt x="617" y="578"/>
                    <a:pt x="409" y="739"/>
                  </a:cubicBezTo>
                  <a:cubicBezTo>
                    <a:pt x="408" y="740"/>
                    <a:pt x="407" y="741"/>
                    <a:pt x="406" y="742"/>
                  </a:cubicBezTo>
                  <a:cubicBezTo>
                    <a:pt x="382" y="764"/>
                    <a:pt x="355" y="785"/>
                    <a:pt x="326" y="804"/>
                  </a:cubicBezTo>
                  <a:lnTo>
                    <a:pt x="322" y="807"/>
                  </a:lnTo>
                  <a:close/>
                  <a:moveTo>
                    <a:pt x="18" y="187"/>
                  </a:moveTo>
                  <a:cubicBezTo>
                    <a:pt x="21" y="281"/>
                    <a:pt x="46" y="572"/>
                    <a:pt x="244" y="726"/>
                  </a:cubicBezTo>
                  <a:cubicBezTo>
                    <a:pt x="246" y="727"/>
                    <a:pt x="247" y="728"/>
                    <a:pt x="248" y="729"/>
                  </a:cubicBezTo>
                  <a:cubicBezTo>
                    <a:pt x="271" y="750"/>
                    <a:pt x="296" y="769"/>
                    <a:pt x="322" y="787"/>
                  </a:cubicBezTo>
                  <a:cubicBezTo>
                    <a:pt x="347" y="769"/>
                    <a:pt x="372" y="750"/>
                    <a:pt x="395" y="729"/>
                  </a:cubicBezTo>
                  <a:cubicBezTo>
                    <a:pt x="396" y="728"/>
                    <a:pt x="397" y="727"/>
                    <a:pt x="399" y="726"/>
                  </a:cubicBezTo>
                  <a:cubicBezTo>
                    <a:pt x="597" y="572"/>
                    <a:pt x="623" y="281"/>
                    <a:pt x="625" y="187"/>
                  </a:cubicBezTo>
                  <a:cubicBezTo>
                    <a:pt x="322" y="19"/>
                    <a:pt x="322" y="19"/>
                    <a:pt x="322" y="19"/>
                  </a:cubicBezTo>
                  <a:lnTo>
                    <a:pt x="18" y="1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147"/>
            <p:cNvSpPr>
              <a:spLocks noEditPoints="1"/>
            </p:cNvSpPr>
            <p:nvPr/>
          </p:nvSpPr>
          <p:spPr bwMode="auto">
            <a:xfrm>
              <a:off x="1132040" y="2397445"/>
              <a:ext cx="1700431" cy="2120404"/>
            </a:xfrm>
            <a:custGeom>
              <a:avLst/>
              <a:gdLst>
                <a:gd name="T0" fmla="*/ 350 w 699"/>
                <a:gd name="T1" fmla="*/ 872 h 872"/>
                <a:gd name="T2" fmla="*/ 348 w 699"/>
                <a:gd name="T3" fmla="*/ 871 h 872"/>
                <a:gd name="T4" fmla="*/ 246 w 699"/>
                <a:gd name="T5" fmla="*/ 795 h 872"/>
                <a:gd name="T6" fmla="*/ 245 w 699"/>
                <a:gd name="T7" fmla="*/ 794 h 872"/>
                <a:gd name="T8" fmla="*/ 0 w 699"/>
                <a:gd name="T9" fmla="*/ 195 h 872"/>
                <a:gd name="T10" fmla="*/ 0 w 699"/>
                <a:gd name="T11" fmla="*/ 193 h 872"/>
                <a:gd name="T12" fmla="*/ 350 w 699"/>
                <a:gd name="T13" fmla="*/ 0 h 872"/>
                <a:gd name="T14" fmla="*/ 699 w 699"/>
                <a:gd name="T15" fmla="*/ 193 h 872"/>
                <a:gd name="T16" fmla="*/ 699 w 699"/>
                <a:gd name="T17" fmla="*/ 195 h 872"/>
                <a:gd name="T18" fmla="*/ 455 w 699"/>
                <a:gd name="T19" fmla="*/ 794 h 872"/>
                <a:gd name="T20" fmla="*/ 453 w 699"/>
                <a:gd name="T21" fmla="*/ 795 h 872"/>
                <a:gd name="T22" fmla="*/ 351 w 699"/>
                <a:gd name="T23" fmla="*/ 871 h 872"/>
                <a:gd name="T24" fmla="*/ 350 w 699"/>
                <a:gd name="T25" fmla="*/ 872 h 872"/>
                <a:gd name="T26" fmla="*/ 6 w 699"/>
                <a:gd name="T27" fmla="*/ 196 h 872"/>
                <a:gd name="T28" fmla="*/ 248 w 699"/>
                <a:gd name="T29" fmla="*/ 789 h 872"/>
                <a:gd name="T30" fmla="*/ 250 w 699"/>
                <a:gd name="T31" fmla="*/ 791 h 872"/>
                <a:gd name="T32" fmla="*/ 350 w 699"/>
                <a:gd name="T33" fmla="*/ 866 h 872"/>
                <a:gd name="T34" fmla="*/ 450 w 699"/>
                <a:gd name="T35" fmla="*/ 791 h 872"/>
                <a:gd name="T36" fmla="*/ 451 w 699"/>
                <a:gd name="T37" fmla="*/ 789 h 872"/>
                <a:gd name="T38" fmla="*/ 694 w 699"/>
                <a:gd name="T39" fmla="*/ 196 h 872"/>
                <a:gd name="T40" fmla="*/ 350 w 699"/>
                <a:gd name="T41" fmla="*/ 6 h 872"/>
                <a:gd name="T42" fmla="*/ 6 w 699"/>
                <a:gd name="T43" fmla="*/ 196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9" h="872">
                  <a:moveTo>
                    <a:pt x="350" y="872"/>
                  </a:moveTo>
                  <a:cubicBezTo>
                    <a:pt x="348" y="871"/>
                    <a:pt x="348" y="871"/>
                    <a:pt x="348" y="871"/>
                  </a:cubicBezTo>
                  <a:cubicBezTo>
                    <a:pt x="312" y="849"/>
                    <a:pt x="277" y="823"/>
                    <a:pt x="246" y="795"/>
                  </a:cubicBezTo>
                  <a:cubicBezTo>
                    <a:pt x="245" y="795"/>
                    <a:pt x="245" y="794"/>
                    <a:pt x="245" y="794"/>
                  </a:cubicBezTo>
                  <a:cubicBezTo>
                    <a:pt x="11" y="612"/>
                    <a:pt x="0" y="263"/>
                    <a:pt x="0" y="195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350" y="0"/>
                    <a:pt x="350" y="0"/>
                    <a:pt x="350" y="0"/>
                  </a:cubicBezTo>
                  <a:cubicBezTo>
                    <a:pt x="699" y="193"/>
                    <a:pt x="699" y="193"/>
                    <a:pt x="699" y="193"/>
                  </a:cubicBezTo>
                  <a:cubicBezTo>
                    <a:pt x="699" y="195"/>
                    <a:pt x="699" y="195"/>
                    <a:pt x="699" y="195"/>
                  </a:cubicBezTo>
                  <a:cubicBezTo>
                    <a:pt x="699" y="263"/>
                    <a:pt x="689" y="612"/>
                    <a:pt x="455" y="794"/>
                  </a:cubicBezTo>
                  <a:cubicBezTo>
                    <a:pt x="454" y="794"/>
                    <a:pt x="454" y="794"/>
                    <a:pt x="453" y="795"/>
                  </a:cubicBezTo>
                  <a:cubicBezTo>
                    <a:pt x="422" y="823"/>
                    <a:pt x="388" y="849"/>
                    <a:pt x="351" y="871"/>
                  </a:cubicBezTo>
                  <a:lnTo>
                    <a:pt x="350" y="872"/>
                  </a:lnTo>
                  <a:close/>
                  <a:moveTo>
                    <a:pt x="6" y="196"/>
                  </a:moveTo>
                  <a:cubicBezTo>
                    <a:pt x="6" y="268"/>
                    <a:pt x="18" y="611"/>
                    <a:pt x="248" y="789"/>
                  </a:cubicBezTo>
                  <a:cubicBezTo>
                    <a:pt x="249" y="790"/>
                    <a:pt x="249" y="790"/>
                    <a:pt x="250" y="791"/>
                  </a:cubicBezTo>
                  <a:cubicBezTo>
                    <a:pt x="280" y="819"/>
                    <a:pt x="314" y="844"/>
                    <a:pt x="350" y="866"/>
                  </a:cubicBezTo>
                  <a:cubicBezTo>
                    <a:pt x="385" y="844"/>
                    <a:pt x="419" y="819"/>
                    <a:pt x="450" y="791"/>
                  </a:cubicBezTo>
                  <a:cubicBezTo>
                    <a:pt x="450" y="790"/>
                    <a:pt x="451" y="790"/>
                    <a:pt x="451" y="789"/>
                  </a:cubicBezTo>
                  <a:cubicBezTo>
                    <a:pt x="681" y="611"/>
                    <a:pt x="694" y="268"/>
                    <a:pt x="694" y="196"/>
                  </a:cubicBezTo>
                  <a:cubicBezTo>
                    <a:pt x="350" y="6"/>
                    <a:pt x="350" y="6"/>
                    <a:pt x="350" y="6"/>
                  </a:cubicBezTo>
                  <a:lnTo>
                    <a:pt x="6" y="1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148"/>
            <p:cNvSpPr/>
            <p:nvPr/>
          </p:nvSpPr>
          <p:spPr bwMode="auto">
            <a:xfrm>
              <a:off x="842474" y="3352397"/>
              <a:ext cx="51342" cy="165319"/>
            </a:xfrm>
            <a:custGeom>
              <a:avLst/>
              <a:gdLst>
                <a:gd name="T0" fmla="*/ 0 w 21"/>
                <a:gd name="T1" fmla="*/ 68 h 68"/>
                <a:gd name="T2" fmla="*/ 6 w 21"/>
                <a:gd name="T3" fmla="*/ 39 h 68"/>
                <a:gd name="T4" fmla="*/ 12 w 21"/>
                <a:gd name="T5" fmla="*/ 1 h 68"/>
                <a:gd name="T6" fmla="*/ 19 w 21"/>
                <a:gd name="T7" fmla="*/ 0 h 68"/>
                <a:gd name="T8" fmla="*/ 13 w 21"/>
                <a:gd name="T9" fmla="*/ 42 h 68"/>
                <a:gd name="T10" fmla="*/ 8 w 21"/>
                <a:gd name="T11" fmla="*/ 68 h 68"/>
                <a:gd name="T12" fmla="*/ 0 w 21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68">
                  <a:moveTo>
                    <a:pt x="0" y="68"/>
                  </a:moveTo>
                  <a:cubicBezTo>
                    <a:pt x="0" y="56"/>
                    <a:pt x="3" y="48"/>
                    <a:pt x="6" y="39"/>
                  </a:cubicBezTo>
                  <a:cubicBezTo>
                    <a:pt x="10" y="29"/>
                    <a:pt x="14" y="18"/>
                    <a:pt x="12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19"/>
                    <a:pt x="17" y="31"/>
                    <a:pt x="13" y="42"/>
                  </a:cubicBezTo>
                  <a:cubicBezTo>
                    <a:pt x="10" y="50"/>
                    <a:pt x="7" y="57"/>
                    <a:pt x="8" y="68"/>
                  </a:cubicBezTo>
                  <a:lnTo>
                    <a:pt x="0" y="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149"/>
            <p:cNvSpPr/>
            <p:nvPr/>
          </p:nvSpPr>
          <p:spPr bwMode="auto">
            <a:xfrm>
              <a:off x="794212" y="3151138"/>
              <a:ext cx="242332" cy="284432"/>
            </a:xfrm>
            <a:custGeom>
              <a:avLst/>
              <a:gdLst>
                <a:gd name="T0" fmla="*/ 33 w 100"/>
                <a:gd name="T1" fmla="*/ 117 h 117"/>
                <a:gd name="T2" fmla="*/ 81 w 100"/>
                <a:gd name="T3" fmla="*/ 0 h 117"/>
                <a:gd name="T4" fmla="*/ 33 w 100"/>
                <a:gd name="T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117">
                  <a:moveTo>
                    <a:pt x="33" y="117"/>
                  </a:moveTo>
                  <a:cubicBezTo>
                    <a:pt x="33" y="117"/>
                    <a:pt x="0" y="49"/>
                    <a:pt x="81" y="0"/>
                  </a:cubicBezTo>
                  <a:cubicBezTo>
                    <a:pt x="81" y="0"/>
                    <a:pt x="100" y="57"/>
                    <a:pt x="33" y="1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150"/>
            <p:cNvSpPr/>
            <p:nvPr/>
          </p:nvSpPr>
          <p:spPr bwMode="auto">
            <a:xfrm>
              <a:off x="856849" y="3177836"/>
              <a:ext cx="122193" cy="228983"/>
            </a:xfrm>
            <a:custGeom>
              <a:avLst/>
              <a:gdLst>
                <a:gd name="T0" fmla="*/ 10 w 50"/>
                <a:gd name="T1" fmla="*/ 94 h 94"/>
                <a:gd name="T2" fmla="*/ 23 w 50"/>
                <a:gd name="T3" fmla="*/ 44 h 94"/>
                <a:gd name="T4" fmla="*/ 50 w 50"/>
                <a:gd name="T5" fmla="*/ 0 h 94"/>
                <a:gd name="T6" fmla="*/ 10 w 5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94">
                  <a:moveTo>
                    <a:pt x="10" y="94"/>
                  </a:moveTo>
                  <a:cubicBezTo>
                    <a:pt x="10" y="94"/>
                    <a:pt x="7" y="82"/>
                    <a:pt x="23" y="44"/>
                  </a:cubicBezTo>
                  <a:cubicBezTo>
                    <a:pt x="38" y="10"/>
                    <a:pt x="50" y="0"/>
                    <a:pt x="50" y="0"/>
                  </a:cubicBezTo>
                  <a:cubicBezTo>
                    <a:pt x="0" y="34"/>
                    <a:pt x="5" y="76"/>
                    <a:pt x="10" y="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151"/>
            <p:cNvSpPr/>
            <p:nvPr/>
          </p:nvSpPr>
          <p:spPr bwMode="auto">
            <a:xfrm>
              <a:off x="913325" y="3574193"/>
              <a:ext cx="41073" cy="170454"/>
            </a:xfrm>
            <a:custGeom>
              <a:avLst/>
              <a:gdLst>
                <a:gd name="T0" fmla="*/ 2 w 17"/>
                <a:gd name="T1" fmla="*/ 70 h 70"/>
                <a:gd name="T2" fmla="*/ 4 w 17"/>
                <a:gd name="T3" fmla="*/ 40 h 70"/>
                <a:gd name="T4" fmla="*/ 6 w 17"/>
                <a:gd name="T5" fmla="*/ 2 h 70"/>
                <a:gd name="T6" fmla="*/ 13 w 17"/>
                <a:gd name="T7" fmla="*/ 0 h 70"/>
                <a:gd name="T8" fmla="*/ 12 w 17"/>
                <a:gd name="T9" fmla="*/ 42 h 70"/>
                <a:gd name="T10" fmla="*/ 9 w 17"/>
                <a:gd name="T11" fmla="*/ 69 h 70"/>
                <a:gd name="T12" fmla="*/ 2 w 17"/>
                <a:gd name="T1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70">
                  <a:moveTo>
                    <a:pt x="2" y="70"/>
                  </a:moveTo>
                  <a:cubicBezTo>
                    <a:pt x="0" y="58"/>
                    <a:pt x="2" y="50"/>
                    <a:pt x="4" y="40"/>
                  </a:cubicBezTo>
                  <a:cubicBezTo>
                    <a:pt x="7" y="30"/>
                    <a:pt x="10" y="19"/>
                    <a:pt x="6" y="2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7" y="19"/>
                    <a:pt x="14" y="31"/>
                    <a:pt x="12" y="42"/>
                  </a:cubicBezTo>
                  <a:cubicBezTo>
                    <a:pt x="9" y="51"/>
                    <a:pt x="8" y="59"/>
                    <a:pt x="9" y="69"/>
                  </a:cubicBezTo>
                  <a:lnTo>
                    <a:pt x="2" y="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152"/>
            <p:cNvSpPr/>
            <p:nvPr/>
          </p:nvSpPr>
          <p:spPr bwMode="auto">
            <a:xfrm>
              <a:off x="840420" y="3362666"/>
              <a:ext cx="242332" cy="296754"/>
            </a:xfrm>
            <a:custGeom>
              <a:avLst/>
              <a:gdLst>
                <a:gd name="T0" fmla="*/ 41 w 100"/>
                <a:gd name="T1" fmla="*/ 122 h 122"/>
                <a:gd name="T2" fmla="*/ 75 w 100"/>
                <a:gd name="T3" fmla="*/ 0 h 122"/>
                <a:gd name="T4" fmla="*/ 41 w 100"/>
                <a:gd name="T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122">
                  <a:moveTo>
                    <a:pt x="41" y="122"/>
                  </a:moveTo>
                  <a:cubicBezTo>
                    <a:pt x="41" y="122"/>
                    <a:pt x="0" y="57"/>
                    <a:pt x="75" y="0"/>
                  </a:cubicBezTo>
                  <a:cubicBezTo>
                    <a:pt x="75" y="0"/>
                    <a:pt x="100" y="55"/>
                    <a:pt x="41" y="1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153"/>
            <p:cNvSpPr/>
            <p:nvPr/>
          </p:nvSpPr>
          <p:spPr bwMode="auto">
            <a:xfrm>
              <a:off x="903056" y="3389363"/>
              <a:ext cx="111925" cy="240278"/>
            </a:xfrm>
            <a:custGeom>
              <a:avLst/>
              <a:gdLst>
                <a:gd name="T0" fmla="*/ 17 w 46"/>
                <a:gd name="T1" fmla="*/ 99 h 99"/>
                <a:gd name="T2" fmla="*/ 24 w 46"/>
                <a:gd name="T3" fmla="*/ 48 h 99"/>
                <a:gd name="T4" fmla="*/ 46 w 46"/>
                <a:gd name="T5" fmla="*/ 0 h 99"/>
                <a:gd name="T6" fmla="*/ 17 w 46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99">
                  <a:moveTo>
                    <a:pt x="17" y="99"/>
                  </a:moveTo>
                  <a:cubicBezTo>
                    <a:pt x="17" y="99"/>
                    <a:pt x="12" y="86"/>
                    <a:pt x="24" y="48"/>
                  </a:cubicBezTo>
                  <a:cubicBezTo>
                    <a:pt x="35" y="11"/>
                    <a:pt x="46" y="0"/>
                    <a:pt x="46" y="0"/>
                  </a:cubicBezTo>
                  <a:cubicBezTo>
                    <a:pt x="0" y="40"/>
                    <a:pt x="9" y="81"/>
                    <a:pt x="17" y="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154"/>
            <p:cNvSpPr/>
            <p:nvPr/>
          </p:nvSpPr>
          <p:spPr bwMode="auto">
            <a:xfrm>
              <a:off x="1002659" y="3787773"/>
              <a:ext cx="31832" cy="172508"/>
            </a:xfrm>
            <a:custGeom>
              <a:avLst/>
              <a:gdLst>
                <a:gd name="T0" fmla="*/ 4 w 13"/>
                <a:gd name="T1" fmla="*/ 71 h 71"/>
                <a:gd name="T2" fmla="*/ 3 w 13"/>
                <a:gd name="T3" fmla="*/ 41 h 71"/>
                <a:gd name="T4" fmla="*/ 0 w 13"/>
                <a:gd name="T5" fmla="*/ 2 h 71"/>
                <a:gd name="T6" fmla="*/ 7 w 13"/>
                <a:gd name="T7" fmla="*/ 0 h 71"/>
                <a:gd name="T8" fmla="*/ 10 w 13"/>
                <a:gd name="T9" fmla="*/ 42 h 71"/>
                <a:gd name="T10" fmla="*/ 11 w 13"/>
                <a:gd name="T11" fmla="*/ 69 h 71"/>
                <a:gd name="T12" fmla="*/ 4 w 13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1">
                  <a:moveTo>
                    <a:pt x="4" y="71"/>
                  </a:moveTo>
                  <a:cubicBezTo>
                    <a:pt x="0" y="59"/>
                    <a:pt x="2" y="51"/>
                    <a:pt x="3" y="41"/>
                  </a:cubicBezTo>
                  <a:cubicBezTo>
                    <a:pt x="4" y="30"/>
                    <a:pt x="6" y="19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3" y="19"/>
                    <a:pt x="12" y="31"/>
                    <a:pt x="10" y="42"/>
                  </a:cubicBezTo>
                  <a:cubicBezTo>
                    <a:pt x="9" y="51"/>
                    <a:pt x="8" y="59"/>
                    <a:pt x="11" y="69"/>
                  </a:cubicBezTo>
                  <a:lnTo>
                    <a:pt x="4" y="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155"/>
            <p:cNvSpPr/>
            <p:nvPr/>
          </p:nvSpPr>
          <p:spPr bwMode="auto">
            <a:xfrm>
              <a:off x="908191" y="3569058"/>
              <a:ext cx="243359" cy="303942"/>
            </a:xfrm>
            <a:custGeom>
              <a:avLst/>
              <a:gdLst>
                <a:gd name="T0" fmla="*/ 48 w 100"/>
                <a:gd name="T1" fmla="*/ 125 h 125"/>
                <a:gd name="T2" fmla="*/ 68 w 100"/>
                <a:gd name="T3" fmla="*/ 0 h 125"/>
                <a:gd name="T4" fmla="*/ 48 w 100"/>
                <a:gd name="T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125">
                  <a:moveTo>
                    <a:pt x="48" y="125"/>
                  </a:moveTo>
                  <a:cubicBezTo>
                    <a:pt x="48" y="125"/>
                    <a:pt x="0" y="65"/>
                    <a:pt x="68" y="0"/>
                  </a:cubicBezTo>
                  <a:cubicBezTo>
                    <a:pt x="68" y="0"/>
                    <a:pt x="100" y="52"/>
                    <a:pt x="48" y="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156"/>
            <p:cNvSpPr/>
            <p:nvPr/>
          </p:nvSpPr>
          <p:spPr bwMode="auto">
            <a:xfrm>
              <a:off x="968773" y="3595756"/>
              <a:ext cx="99603" cy="248493"/>
            </a:xfrm>
            <a:custGeom>
              <a:avLst/>
              <a:gdLst>
                <a:gd name="T0" fmla="*/ 23 w 41"/>
                <a:gd name="T1" fmla="*/ 102 h 102"/>
                <a:gd name="T2" fmla="*/ 25 w 41"/>
                <a:gd name="T3" fmla="*/ 50 h 102"/>
                <a:gd name="T4" fmla="*/ 41 w 41"/>
                <a:gd name="T5" fmla="*/ 0 h 102"/>
                <a:gd name="T6" fmla="*/ 23 w 41"/>
                <a:gd name="T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102">
                  <a:moveTo>
                    <a:pt x="23" y="102"/>
                  </a:moveTo>
                  <a:cubicBezTo>
                    <a:pt x="23" y="102"/>
                    <a:pt x="18" y="90"/>
                    <a:pt x="25" y="50"/>
                  </a:cubicBezTo>
                  <a:cubicBezTo>
                    <a:pt x="32" y="13"/>
                    <a:pt x="41" y="0"/>
                    <a:pt x="41" y="0"/>
                  </a:cubicBezTo>
                  <a:cubicBezTo>
                    <a:pt x="0" y="45"/>
                    <a:pt x="14" y="85"/>
                    <a:pt x="23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157"/>
            <p:cNvSpPr/>
            <p:nvPr/>
          </p:nvSpPr>
          <p:spPr bwMode="auto">
            <a:xfrm>
              <a:off x="1098154" y="3999300"/>
              <a:ext cx="35939" cy="170454"/>
            </a:xfrm>
            <a:custGeom>
              <a:avLst/>
              <a:gdLst>
                <a:gd name="T0" fmla="*/ 8 w 15"/>
                <a:gd name="T1" fmla="*/ 70 h 70"/>
                <a:gd name="T2" fmla="*/ 5 w 15"/>
                <a:gd name="T3" fmla="*/ 41 h 70"/>
                <a:gd name="T4" fmla="*/ 0 w 15"/>
                <a:gd name="T5" fmla="*/ 2 h 70"/>
                <a:gd name="T6" fmla="*/ 7 w 15"/>
                <a:gd name="T7" fmla="*/ 0 h 70"/>
                <a:gd name="T8" fmla="*/ 13 w 15"/>
                <a:gd name="T9" fmla="*/ 41 h 70"/>
                <a:gd name="T10" fmla="*/ 15 w 15"/>
                <a:gd name="T11" fmla="*/ 68 h 70"/>
                <a:gd name="T12" fmla="*/ 8 w 15"/>
                <a:gd name="T1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0">
                  <a:moveTo>
                    <a:pt x="8" y="70"/>
                  </a:moveTo>
                  <a:cubicBezTo>
                    <a:pt x="4" y="59"/>
                    <a:pt x="5" y="50"/>
                    <a:pt x="5" y="41"/>
                  </a:cubicBezTo>
                  <a:cubicBezTo>
                    <a:pt x="6" y="30"/>
                    <a:pt x="7" y="19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18"/>
                    <a:pt x="14" y="30"/>
                    <a:pt x="13" y="41"/>
                  </a:cubicBezTo>
                  <a:cubicBezTo>
                    <a:pt x="12" y="50"/>
                    <a:pt x="12" y="58"/>
                    <a:pt x="15" y="68"/>
                  </a:cubicBezTo>
                  <a:lnTo>
                    <a:pt x="8" y="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158"/>
            <p:cNvSpPr/>
            <p:nvPr/>
          </p:nvSpPr>
          <p:spPr bwMode="auto">
            <a:xfrm>
              <a:off x="1000606" y="3775451"/>
              <a:ext cx="238225" cy="307022"/>
            </a:xfrm>
            <a:custGeom>
              <a:avLst/>
              <a:gdLst>
                <a:gd name="T0" fmla="*/ 51 w 98"/>
                <a:gd name="T1" fmla="*/ 126 h 126"/>
                <a:gd name="T2" fmla="*/ 64 w 98"/>
                <a:gd name="T3" fmla="*/ 0 h 126"/>
                <a:gd name="T4" fmla="*/ 51 w 98"/>
                <a:gd name="T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" h="126">
                  <a:moveTo>
                    <a:pt x="51" y="126"/>
                  </a:moveTo>
                  <a:cubicBezTo>
                    <a:pt x="51" y="126"/>
                    <a:pt x="0" y="70"/>
                    <a:pt x="64" y="0"/>
                  </a:cubicBezTo>
                  <a:cubicBezTo>
                    <a:pt x="64" y="0"/>
                    <a:pt x="98" y="50"/>
                    <a:pt x="51" y="1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159"/>
            <p:cNvSpPr/>
            <p:nvPr/>
          </p:nvSpPr>
          <p:spPr bwMode="auto">
            <a:xfrm>
              <a:off x="1059135" y="3805229"/>
              <a:ext cx="92415" cy="247466"/>
            </a:xfrm>
            <a:custGeom>
              <a:avLst/>
              <a:gdLst>
                <a:gd name="T0" fmla="*/ 27 w 38"/>
                <a:gd name="T1" fmla="*/ 102 h 102"/>
                <a:gd name="T2" fmla="*/ 25 w 38"/>
                <a:gd name="T3" fmla="*/ 50 h 102"/>
                <a:gd name="T4" fmla="*/ 38 w 38"/>
                <a:gd name="T5" fmla="*/ 0 h 102"/>
                <a:gd name="T6" fmla="*/ 27 w 38"/>
                <a:gd name="T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02">
                  <a:moveTo>
                    <a:pt x="27" y="102"/>
                  </a:moveTo>
                  <a:cubicBezTo>
                    <a:pt x="27" y="102"/>
                    <a:pt x="20" y="90"/>
                    <a:pt x="25" y="50"/>
                  </a:cubicBezTo>
                  <a:cubicBezTo>
                    <a:pt x="30" y="13"/>
                    <a:pt x="38" y="0"/>
                    <a:pt x="38" y="0"/>
                  </a:cubicBezTo>
                  <a:cubicBezTo>
                    <a:pt x="0" y="47"/>
                    <a:pt x="17" y="86"/>
                    <a:pt x="27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160"/>
            <p:cNvSpPr/>
            <p:nvPr/>
          </p:nvSpPr>
          <p:spPr bwMode="auto">
            <a:xfrm>
              <a:off x="1219320" y="4206720"/>
              <a:ext cx="53395" cy="172508"/>
            </a:xfrm>
            <a:custGeom>
              <a:avLst/>
              <a:gdLst>
                <a:gd name="T0" fmla="*/ 16 w 22"/>
                <a:gd name="T1" fmla="*/ 71 h 71"/>
                <a:gd name="T2" fmla="*/ 10 w 22"/>
                <a:gd name="T3" fmla="*/ 41 h 71"/>
                <a:gd name="T4" fmla="*/ 0 w 22"/>
                <a:gd name="T5" fmla="*/ 4 h 71"/>
                <a:gd name="T6" fmla="*/ 7 w 22"/>
                <a:gd name="T7" fmla="*/ 0 h 71"/>
                <a:gd name="T8" fmla="*/ 17 w 22"/>
                <a:gd name="T9" fmla="*/ 41 h 71"/>
                <a:gd name="T10" fmla="*/ 22 w 22"/>
                <a:gd name="T11" fmla="*/ 67 h 71"/>
                <a:gd name="T12" fmla="*/ 16 w 22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71">
                  <a:moveTo>
                    <a:pt x="16" y="71"/>
                  </a:moveTo>
                  <a:cubicBezTo>
                    <a:pt x="10" y="60"/>
                    <a:pt x="10" y="51"/>
                    <a:pt x="10" y="41"/>
                  </a:cubicBezTo>
                  <a:cubicBezTo>
                    <a:pt x="9" y="31"/>
                    <a:pt x="9" y="19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6" y="17"/>
                    <a:pt x="16" y="30"/>
                    <a:pt x="17" y="41"/>
                  </a:cubicBezTo>
                  <a:cubicBezTo>
                    <a:pt x="17" y="50"/>
                    <a:pt x="18" y="58"/>
                    <a:pt x="22" y="67"/>
                  </a:cubicBezTo>
                  <a:lnTo>
                    <a:pt x="16" y="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161"/>
            <p:cNvSpPr/>
            <p:nvPr/>
          </p:nvSpPr>
          <p:spPr bwMode="auto">
            <a:xfrm>
              <a:off x="1114583" y="3979790"/>
              <a:ext cx="234117" cy="309076"/>
            </a:xfrm>
            <a:custGeom>
              <a:avLst/>
              <a:gdLst>
                <a:gd name="T0" fmla="*/ 58 w 96"/>
                <a:gd name="T1" fmla="*/ 127 h 127"/>
                <a:gd name="T2" fmla="*/ 56 w 96"/>
                <a:gd name="T3" fmla="*/ 0 h 127"/>
                <a:gd name="T4" fmla="*/ 58 w 96"/>
                <a:gd name="T5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27">
                  <a:moveTo>
                    <a:pt x="58" y="127"/>
                  </a:moveTo>
                  <a:cubicBezTo>
                    <a:pt x="58" y="127"/>
                    <a:pt x="0" y="77"/>
                    <a:pt x="56" y="0"/>
                  </a:cubicBezTo>
                  <a:cubicBezTo>
                    <a:pt x="56" y="0"/>
                    <a:pt x="96" y="46"/>
                    <a:pt x="58" y="1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162"/>
            <p:cNvSpPr/>
            <p:nvPr/>
          </p:nvSpPr>
          <p:spPr bwMode="auto">
            <a:xfrm>
              <a:off x="1171059" y="4009569"/>
              <a:ext cx="80093" cy="250547"/>
            </a:xfrm>
            <a:custGeom>
              <a:avLst/>
              <a:gdLst>
                <a:gd name="T0" fmla="*/ 33 w 33"/>
                <a:gd name="T1" fmla="*/ 103 h 103"/>
                <a:gd name="T2" fmla="*/ 25 w 33"/>
                <a:gd name="T3" fmla="*/ 52 h 103"/>
                <a:gd name="T4" fmla="*/ 33 w 33"/>
                <a:gd name="T5" fmla="*/ 0 h 103"/>
                <a:gd name="T6" fmla="*/ 33 w 33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03">
                  <a:moveTo>
                    <a:pt x="33" y="103"/>
                  </a:moveTo>
                  <a:cubicBezTo>
                    <a:pt x="33" y="103"/>
                    <a:pt x="25" y="92"/>
                    <a:pt x="25" y="52"/>
                  </a:cubicBezTo>
                  <a:cubicBezTo>
                    <a:pt x="26" y="14"/>
                    <a:pt x="33" y="0"/>
                    <a:pt x="33" y="0"/>
                  </a:cubicBezTo>
                  <a:cubicBezTo>
                    <a:pt x="0" y="51"/>
                    <a:pt x="21" y="88"/>
                    <a:pt x="33" y="1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163"/>
            <p:cNvSpPr/>
            <p:nvPr/>
          </p:nvSpPr>
          <p:spPr bwMode="auto">
            <a:xfrm>
              <a:off x="1363076" y="4393603"/>
              <a:ext cx="67771" cy="167373"/>
            </a:xfrm>
            <a:custGeom>
              <a:avLst/>
              <a:gdLst>
                <a:gd name="T0" fmla="*/ 22 w 28"/>
                <a:gd name="T1" fmla="*/ 69 h 69"/>
                <a:gd name="T2" fmla="*/ 13 w 28"/>
                <a:gd name="T3" fmla="*/ 41 h 69"/>
                <a:gd name="T4" fmla="*/ 0 w 28"/>
                <a:gd name="T5" fmla="*/ 4 h 69"/>
                <a:gd name="T6" fmla="*/ 7 w 28"/>
                <a:gd name="T7" fmla="*/ 0 h 69"/>
                <a:gd name="T8" fmla="*/ 20 w 28"/>
                <a:gd name="T9" fmla="*/ 40 h 69"/>
                <a:gd name="T10" fmla="*/ 28 w 28"/>
                <a:gd name="T11" fmla="*/ 66 h 69"/>
                <a:gd name="T12" fmla="*/ 22 w 2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9">
                  <a:moveTo>
                    <a:pt x="22" y="69"/>
                  </a:moveTo>
                  <a:cubicBezTo>
                    <a:pt x="15" y="59"/>
                    <a:pt x="14" y="50"/>
                    <a:pt x="13" y="41"/>
                  </a:cubicBezTo>
                  <a:cubicBezTo>
                    <a:pt x="12" y="30"/>
                    <a:pt x="10" y="19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7" y="16"/>
                    <a:pt x="19" y="29"/>
                    <a:pt x="20" y="40"/>
                  </a:cubicBezTo>
                  <a:cubicBezTo>
                    <a:pt x="21" y="49"/>
                    <a:pt x="22" y="57"/>
                    <a:pt x="28" y="66"/>
                  </a:cubicBezTo>
                  <a:lnTo>
                    <a:pt x="22" y="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164"/>
            <p:cNvSpPr/>
            <p:nvPr/>
          </p:nvSpPr>
          <p:spPr bwMode="auto">
            <a:xfrm>
              <a:off x="1256286" y="4167701"/>
              <a:ext cx="223849" cy="305995"/>
            </a:xfrm>
            <a:custGeom>
              <a:avLst/>
              <a:gdLst>
                <a:gd name="T0" fmla="*/ 61 w 92"/>
                <a:gd name="T1" fmla="*/ 126 h 126"/>
                <a:gd name="T2" fmla="*/ 49 w 92"/>
                <a:gd name="T3" fmla="*/ 0 h 126"/>
                <a:gd name="T4" fmla="*/ 61 w 92"/>
                <a:gd name="T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" h="126">
                  <a:moveTo>
                    <a:pt x="61" y="126"/>
                  </a:moveTo>
                  <a:cubicBezTo>
                    <a:pt x="61" y="126"/>
                    <a:pt x="0" y="81"/>
                    <a:pt x="49" y="0"/>
                  </a:cubicBezTo>
                  <a:cubicBezTo>
                    <a:pt x="49" y="0"/>
                    <a:pt x="92" y="42"/>
                    <a:pt x="61" y="1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165"/>
            <p:cNvSpPr/>
            <p:nvPr/>
          </p:nvSpPr>
          <p:spPr bwMode="auto">
            <a:xfrm>
              <a:off x="1306601" y="4196452"/>
              <a:ext cx="90361" cy="248493"/>
            </a:xfrm>
            <a:custGeom>
              <a:avLst/>
              <a:gdLst>
                <a:gd name="T0" fmla="*/ 37 w 37"/>
                <a:gd name="T1" fmla="*/ 102 h 102"/>
                <a:gd name="T2" fmla="*/ 26 w 37"/>
                <a:gd name="T3" fmla="*/ 52 h 102"/>
                <a:gd name="T4" fmla="*/ 29 w 37"/>
                <a:gd name="T5" fmla="*/ 0 h 102"/>
                <a:gd name="T6" fmla="*/ 37 w 37"/>
                <a:gd name="T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102">
                  <a:moveTo>
                    <a:pt x="37" y="102"/>
                  </a:moveTo>
                  <a:cubicBezTo>
                    <a:pt x="37" y="102"/>
                    <a:pt x="29" y="92"/>
                    <a:pt x="26" y="52"/>
                  </a:cubicBezTo>
                  <a:cubicBezTo>
                    <a:pt x="23" y="14"/>
                    <a:pt x="29" y="0"/>
                    <a:pt x="29" y="0"/>
                  </a:cubicBezTo>
                  <a:cubicBezTo>
                    <a:pt x="0" y="54"/>
                    <a:pt x="24" y="89"/>
                    <a:pt x="37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166"/>
            <p:cNvSpPr/>
            <p:nvPr/>
          </p:nvSpPr>
          <p:spPr bwMode="auto">
            <a:xfrm>
              <a:off x="1526343" y="4551735"/>
              <a:ext cx="82146" cy="163266"/>
            </a:xfrm>
            <a:custGeom>
              <a:avLst/>
              <a:gdLst>
                <a:gd name="T0" fmla="*/ 28 w 34"/>
                <a:gd name="T1" fmla="*/ 67 h 67"/>
                <a:gd name="T2" fmla="*/ 16 w 34"/>
                <a:gd name="T3" fmla="*/ 40 h 67"/>
                <a:gd name="T4" fmla="*/ 0 w 34"/>
                <a:gd name="T5" fmla="*/ 5 h 67"/>
                <a:gd name="T6" fmla="*/ 5 w 34"/>
                <a:gd name="T7" fmla="*/ 0 h 67"/>
                <a:gd name="T8" fmla="*/ 24 w 34"/>
                <a:gd name="T9" fmla="*/ 38 h 67"/>
                <a:gd name="T10" fmla="*/ 34 w 34"/>
                <a:gd name="T11" fmla="*/ 63 h 67"/>
                <a:gd name="T12" fmla="*/ 28 w 34"/>
                <a:gd name="T1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67">
                  <a:moveTo>
                    <a:pt x="28" y="67"/>
                  </a:moveTo>
                  <a:cubicBezTo>
                    <a:pt x="21" y="58"/>
                    <a:pt x="19" y="49"/>
                    <a:pt x="16" y="40"/>
                  </a:cubicBezTo>
                  <a:cubicBezTo>
                    <a:pt x="14" y="29"/>
                    <a:pt x="11" y="19"/>
                    <a:pt x="0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8" y="15"/>
                    <a:pt x="21" y="27"/>
                    <a:pt x="24" y="38"/>
                  </a:cubicBezTo>
                  <a:cubicBezTo>
                    <a:pt x="26" y="47"/>
                    <a:pt x="28" y="54"/>
                    <a:pt x="34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67"/>
            <p:cNvSpPr/>
            <p:nvPr/>
          </p:nvSpPr>
          <p:spPr bwMode="auto">
            <a:xfrm>
              <a:off x="1411338" y="4327886"/>
              <a:ext cx="214608" cy="301888"/>
            </a:xfrm>
            <a:custGeom>
              <a:avLst/>
              <a:gdLst>
                <a:gd name="T0" fmla="*/ 67 w 88"/>
                <a:gd name="T1" fmla="*/ 124 h 124"/>
                <a:gd name="T2" fmla="*/ 39 w 88"/>
                <a:gd name="T3" fmla="*/ 0 h 124"/>
                <a:gd name="T4" fmla="*/ 67 w 88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124">
                  <a:moveTo>
                    <a:pt x="67" y="124"/>
                  </a:moveTo>
                  <a:cubicBezTo>
                    <a:pt x="67" y="124"/>
                    <a:pt x="0" y="86"/>
                    <a:pt x="39" y="0"/>
                  </a:cubicBezTo>
                  <a:cubicBezTo>
                    <a:pt x="39" y="0"/>
                    <a:pt x="88" y="37"/>
                    <a:pt x="67" y="1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68"/>
            <p:cNvSpPr/>
            <p:nvPr/>
          </p:nvSpPr>
          <p:spPr bwMode="auto">
            <a:xfrm>
              <a:off x="1460626" y="4356637"/>
              <a:ext cx="101657" cy="243358"/>
            </a:xfrm>
            <a:custGeom>
              <a:avLst/>
              <a:gdLst>
                <a:gd name="T0" fmla="*/ 42 w 42"/>
                <a:gd name="T1" fmla="*/ 100 h 100"/>
                <a:gd name="T2" fmla="*/ 25 w 42"/>
                <a:gd name="T3" fmla="*/ 52 h 100"/>
                <a:gd name="T4" fmla="*/ 22 w 42"/>
                <a:gd name="T5" fmla="*/ 0 h 100"/>
                <a:gd name="T6" fmla="*/ 42 w 42"/>
                <a:gd name="T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100">
                  <a:moveTo>
                    <a:pt x="42" y="100"/>
                  </a:moveTo>
                  <a:cubicBezTo>
                    <a:pt x="42" y="100"/>
                    <a:pt x="33" y="91"/>
                    <a:pt x="25" y="52"/>
                  </a:cubicBezTo>
                  <a:cubicBezTo>
                    <a:pt x="18" y="15"/>
                    <a:pt x="22" y="0"/>
                    <a:pt x="22" y="0"/>
                  </a:cubicBezTo>
                  <a:cubicBezTo>
                    <a:pt x="0" y="57"/>
                    <a:pt x="28" y="89"/>
                    <a:pt x="42" y="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69"/>
            <p:cNvSpPr/>
            <p:nvPr/>
          </p:nvSpPr>
          <p:spPr bwMode="auto">
            <a:xfrm>
              <a:off x="1711172" y="4704733"/>
              <a:ext cx="92415" cy="158132"/>
            </a:xfrm>
            <a:custGeom>
              <a:avLst/>
              <a:gdLst>
                <a:gd name="T0" fmla="*/ 33 w 38"/>
                <a:gd name="T1" fmla="*/ 65 h 65"/>
                <a:gd name="T2" fmla="*/ 19 w 38"/>
                <a:gd name="T3" fmla="*/ 39 h 65"/>
                <a:gd name="T4" fmla="*/ 0 w 38"/>
                <a:gd name="T5" fmla="*/ 5 h 65"/>
                <a:gd name="T6" fmla="*/ 5 w 38"/>
                <a:gd name="T7" fmla="*/ 0 h 65"/>
                <a:gd name="T8" fmla="*/ 26 w 38"/>
                <a:gd name="T9" fmla="*/ 36 h 65"/>
                <a:gd name="T10" fmla="*/ 38 w 38"/>
                <a:gd name="T11" fmla="*/ 60 h 65"/>
                <a:gd name="T12" fmla="*/ 33 w 38"/>
                <a:gd name="T1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65">
                  <a:moveTo>
                    <a:pt x="33" y="65"/>
                  </a:moveTo>
                  <a:cubicBezTo>
                    <a:pt x="25" y="56"/>
                    <a:pt x="22" y="48"/>
                    <a:pt x="19" y="39"/>
                  </a:cubicBezTo>
                  <a:cubicBezTo>
                    <a:pt x="15" y="28"/>
                    <a:pt x="12" y="18"/>
                    <a:pt x="0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9" y="14"/>
                    <a:pt x="22" y="26"/>
                    <a:pt x="26" y="36"/>
                  </a:cubicBezTo>
                  <a:cubicBezTo>
                    <a:pt x="29" y="45"/>
                    <a:pt x="31" y="53"/>
                    <a:pt x="38" y="60"/>
                  </a:cubicBezTo>
                  <a:lnTo>
                    <a:pt x="33" y="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170"/>
            <p:cNvSpPr/>
            <p:nvPr/>
          </p:nvSpPr>
          <p:spPr bwMode="auto">
            <a:xfrm>
              <a:off x="1596167" y="4483964"/>
              <a:ext cx="204340" cy="293673"/>
            </a:xfrm>
            <a:custGeom>
              <a:avLst/>
              <a:gdLst>
                <a:gd name="T0" fmla="*/ 69 w 84"/>
                <a:gd name="T1" fmla="*/ 121 h 121"/>
                <a:gd name="T2" fmla="*/ 33 w 84"/>
                <a:gd name="T3" fmla="*/ 0 h 121"/>
                <a:gd name="T4" fmla="*/ 69 w 84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" h="121">
                  <a:moveTo>
                    <a:pt x="69" y="121"/>
                  </a:moveTo>
                  <a:cubicBezTo>
                    <a:pt x="69" y="121"/>
                    <a:pt x="0" y="88"/>
                    <a:pt x="33" y="0"/>
                  </a:cubicBezTo>
                  <a:cubicBezTo>
                    <a:pt x="33" y="0"/>
                    <a:pt x="84" y="33"/>
                    <a:pt x="69" y="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171"/>
            <p:cNvSpPr/>
            <p:nvPr/>
          </p:nvSpPr>
          <p:spPr bwMode="auto">
            <a:xfrm>
              <a:off x="1640321" y="4510662"/>
              <a:ext cx="111925" cy="240278"/>
            </a:xfrm>
            <a:custGeom>
              <a:avLst/>
              <a:gdLst>
                <a:gd name="T0" fmla="*/ 46 w 46"/>
                <a:gd name="T1" fmla="*/ 99 h 99"/>
                <a:gd name="T2" fmla="*/ 25 w 46"/>
                <a:gd name="T3" fmla="*/ 52 h 99"/>
                <a:gd name="T4" fmla="*/ 18 w 46"/>
                <a:gd name="T5" fmla="*/ 0 h 99"/>
                <a:gd name="T6" fmla="*/ 46 w 46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99">
                  <a:moveTo>
                    <a:pt x="46" y="99"/>
                  </a:moveTo>
                  <a:cubicBezTo>
                    <a:pt x="46" y="99"/>
                    <a:pt x="35" y="91"/>
                    <a:pt x="25" y="52"/>
                  </a:cubicBezTo>
                  <a:cubicBezTo>
                    <a:pt x="15" y="15"/>
                    <a:pt x="18" y="0"/>
                    <a:pt x="18" y="0"/>
                  </a:cubicBezTo>
                  <a:cubicBezTo>
                    <a:pt x="0" y="58"/>
                    <a:pt x="30" y="88"/>
                    <a:pt x="46" y="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172"/>
            <p:cNvSpPr/>
            <p:nvPr/>
          </p:nvSpPr>
          <p:spPr bwMode="auto">
            <a:xfrm>
              <a:off x="742871" y="3318512"/>
              <a:ext cx="111925" cy="158132"/>
            </a:xfrm>
            <a:custGeom>
              <a:avLst/>
              <a:gdLst>
                <a:gd name="T0" fmla="*/ 39 w 46"/>
                <a:gd name="T1" fmla="*/ 65 h 65"/>
                <a:gd name="T2" fmla="*/ 22 w 46"/>
                <a:gd name="T3" fmla="*/ 40 h 65"/>
                <a:gd name="T4" fmla="*/ 0 w 46"/>
                <a:gd name="T5" fmla="*/ 3 h 65"/>
                <a:gd name="T6" fmla="*/ 7 w 46"/>
                <a:gd name="T7" fmla="*/ 0 h 65"/>
                <a:gd name="T8" fmla="*/ 28 w 46"/>
                <a:gd name="T9" fmla="*/ 35 h 65"/>
                <a:gd name="T10" fmla="*/ 46 w 46"/>
                <a:gd name="T11" fmla="*/ 62 h 65"/>
                <a:gd name="T12" fmla="*/ 39 w 46"/>
                <a:gd name="T1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65">
                  <a:moveTo>
                    <a:pt x="39" y="65"/>
                  </a:moveTo>
                  <a:cubicBezTo>
                    <a:pt x="34" y="53"/>
                    <a:pt x="28" y="47"/>
                    <a:pt x="22" y="40"/>
                  </a:cubicBezTo>
                  <a:cubicBezTo>
                    <a:pt x="15" y="31"/>
                    <a:pt x="7" y="22"/>
                    <a:pt x="0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3" y="18"/>
                    <a:pt x="21" y="26"/>
                    <a:pt x="28" y="35"/>
                  </a:cubicBezTo>
                  <a:cubicBezTo>
                    <a:pt x="34" y="42"/>
                    <a:pt x="41" y="50"/>
                    <a:pt x="46" y="62"/>
                  </a:cubicBezTo>
                  <a:lnTo>
                    <a:pt x="39" y="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73"/>
            <p:cNvSpPr/>
            <p:nvPr/>
          </p:nvSpPr>
          <p:spPr bwMode="auto">
            <a:xfrm>
              <a:off x="604249" y="3112119"/>
              <a:ext cx="179696" cy="264922"/>
            </a:xfrm>
            <a:custGeom>
              <a:avLst/>
              <a:gdLst>
                <a:gd name="T0" fmla="*/ 74 w 74"/>
                <a:gd name="T1" fmla="*/ 109 h 109"/>
                <a:gd name="T2" fmla="*/ 10 w 74"/>
                <a:gd name="T3" fmla="*/ 0 h 109"/>
                <a:gd name="T4" fmla="*/ 74 w 74"/>
                <a:gd name="T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109">
                  <a:moveTo>
                    <a:pt x="74" y="109"/>
                  </a:moveTo>
                  <a:cubicBezTo>
                    <a:pt x="74" y="109"/>
                    <a:pt x="0" y="94"/>
                    <a:pt x="10" y="0"/>
                  </a:cubicBezTo>
                  <a:cubicBezTo>
                    <a:pt x="10" y="0"/>
                    <a:pt x="67" y="20"/>
                    <a:pt x="74" y="1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74"/>
            <p:cNvSpPr/>
            <p:nvPr/>
          </p:nvSpPr>
          <p:spPr bwMode="auto">
            <a:xfrm>
              <a:off x="636080" y="3138817"/>
              <a:ext cx="131434" cy="216661"/>
            </a:xfrm>
            <a:custGeom>
              <a:avLst/>
              <a:gdLst>
                <a:gd name="T0" fmla="*/ 54 w 54"/>
                <a:gd name="T1" fmla="*/ 89 h 89"/>
                <a:gd name="T2" fmla="*/ 22 w 54"/>
                <a:gd name="T3" fmla="*/ 48 h 89"/>
                <a:gd name="T4" fmla="*/ 3 w 54"/>
                <a:gd name="T5" fmla="*/ 0 h 89"/>
                <a:gd name="T6" fmla="*/ 54 w 54"/>
                <a:gd name="T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89">
                  <a:moveTo>
                    <a:pt x="54" y="89"/>
                  </a:moveTo>
                  <a:cubicBezTo>
                    <a:pt x="54" y="89"/>
                    <a:pt x="42" y="84"/>
                    <a:pt x="22" y="48"/>
                  </a:cubicBezTo>
                  <a:cubicBezTo>
                    <a:pt x="4" y="15"/>
                    <a:pt x="3" y="0"/>
                    <a:pt x="3" y="0"/>
                  </a:cubicBezTo>
                  <a:cubicBezTo>
                    <a:pt x="0" y="60"/>
                    <a:pt x="36" y="82"/>
                    <a:pt x="5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75"/>
            <p:cNvSpPr/>
            <p:nvPr/>
          </p:nvSpPr>
          <p:spPr bwMode="auto">
            <a:xfrm>
              <a:off x="794212" y="3554683"/>
              <a:ext cx="123220" cy="147864"/>
            </a:xfrm>
            <a:custGeom>
              <a:avLst/>
              <a:gdLst>
                <a:gd name="T0" fmla="*/ 45 w 51"/>
                <a:gd name="T1" fmla="*/ 61 h 61"/>
                <a:gd name="T2" fmla="*/ 26 w 51"/>
                <a:gd name="T3" fmla="*/ 38 h 61"/>
                <a:gd name="T4" fmla="*/ 0 w 51"/>
                <a:gd name="T5" fmla="*/ 3 h 61"/>
                <a:gd name="T6" fmla="*/ 7 w 51"/>
                <a:gd name="T7" fmla="*/ 0 h 61"/>
                <a:gd name="T8" fmla="*/ 31 w 51"/>
                <a:gd name="T9" fmla="*/ 32 h 61"/>
                <a:gd name="T10" fmla="*/ 51 w 51"/>
                <a:gd name="T11" fmla="*/ 58 h 61"/>
                <a:gd name="T12" fmla="*/ 45 w 51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61">
                  <a:moveTo>
                    <a:pt x="45" y="61"/>
                  </a:moveTo>
                  <a:cubicBezTo>
                    <a:pt x="39" y="50"/>
                    <a:pt x="33" y="44"/>
                    <a:pt x="26" y="38"/>
                  </a:cubicBezTo>
                  <a:cubicBezTo>
                    <a:pt x="18" y="30"/>
                    <a:pt x="9" y="21"/>
                    <a:pt x="0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5" y="17"/>
                    <a:pt x="23" y="25"/>
                    <a:pt x="31" y="32"/>
                  </a:cubicBezTo>
                  <a:cubicBezTo>
                    <a:pt x="38" y="39"/>
                    <a:pt x="45" y="46"/>
                    <a:pt x="51" y="58"/>
                  </a:cubicBezTo>
                  <a:lnTo>
                    <a:pt x="45" y="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176"/>
            <p:cNvSpPr/>
            <p:nvPr/>
          </p:nvSpPr>
          <p:spPr bwMode="auto">
            <a:xfrm>
              <a:off x="657644" y="3362666"/>
              <a:ext cx="184829" cy="247466"/>
            </a:xfrm>
            <a:custGeom>
              <a:avLst/>
              <a:gdLst>
                <a:gd name="T0" fmla="*/ 76 w 76"/>
                <a:gd name="T1" fmla="*/ 102 h 102"/>
                <a:gd name="T2" fmla="*/ 1 w 76"/>
                <a:gd name="T3" fmla="*/ 0 h 102"/>
                <a:gd name="T4" fmla="*/ 76 w 76"/>
                <a:gd name="T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" h="102">
                  <a:moveTo>
                    <a:pt x="76" y="102"/>
                  </a:moveTo>
                  <a:cubicBezTo>
                    <a:pt x="76" y="102"/>
                    <a:pt x="0" y="94"/>
                    <a:pt x="1" y="0"/>
                  </a:cubicBezTo>
                  <a:cubicBezTo>
                    <a:pt x="1" y="0"/>
                    <a:pt x="60" y="14"/>
                    <a:pt x="76" y="1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177"/>
            <p:cNvSpPr/>
            <p:nvPr/>
          </p:nvSpPr>
          <p:spPr bwMode="auto">
            <a:xfrm>
              <a:off x="677154" y="3384229"/>
              <a:ext cx="143756" cy="204339"/>
            </a:xfrm>
            <a:custGeom>
              <a:avLst/>
              <a:gdLst>
                <a:gd name="T0" fmla="*/ 59 w 59"/>
                <a:gd name="T1" fmla="*/ 84 h 84"/>
                <a:gd name="T2" fmla="*/ 24 w 59"/>
                <a:gd name="T3" fmla="*/ 47 h 84"/>
                <a:gd name="T4" fmla="*/ 0 w 59"/>
                <a:gd name="T5" fmla="*/ 0 h 84"/>
                <a:gd name="T6" fmla="*/ 59 w 59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84">
                  <a:moveTo>
                    <a:pt x="59" y="84"/>
                  </a:moveTo>
                  <a:cubicBezTo>
                    <a:pt x="59" y="84"/>
                    <a:pt x="47" y="80"/>
                    <a:pt x="24" y="47"/>
                  </a:cubicBezTo>
                  <a:cubicBezTo>
                    <a:pt x="2" y="16"/>
                    <a:pt x="0" y="0"/>
                    <a:pt x="0" y="0"/>
                  </a:cubicBezTo>
                  <a:cubicBezTo>
                    <a:pt x="3" y="61"/>
                    <a:pt x="41" y="79"/>
                    <a:pt x="59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178"/>
            <p:cNvSpPr/>
            <p:nvPr/>
          </p:nvSpPr>
          <p:spPr bwMode="auto">
            <a:xfrm>
              <a:off x="876359" y="3792907"/>
              <a:ext cx="133488" cy="140675"/>
            </a:xfrm>
            <a:custGeom>
              <a:avLst/>
              <a:gdLst>
                <a:gd name="T0" fmla="*/ 49 w 55"/>
                <a:gd name="T1" fmla="*/ 58 h 58"/>
                <a:gd name="T2" fmla="*/ 29 w 55"/>
                <a:gd name="T3" fmla="*/ 36 h 58"/>
                <a:gd name="T4" fmla="*/ 0 w 55"/>
                <a:gd name="T5" fmla="*/ 4 h 58"/>
                <a:gd name="T6" fmla="*/ 7 w 55"/>
                <a:gd name="T7" fmla="*/ 0 h 58"/>
                <a:gd name="T8" fmla="*/ 33 w 55"/>
                <a:gd name="T9" fmla="*/ 30 h 58"/>
                <a:gd name="T10" fmla="*/ 55 w 55"/>
                <a:gd name="T11" fmla="*/ 55 h 58"/>
                <a:gd name="T12" fmla="*/ 49 w 55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58">
                  <a:moveTo>
                    <a:pt x="49" y="58"/>
                  </a:moveTo>
                  <a:cubicBezTo>
                    <a:pt x="43" y="48"/>
                    <a:pt x="36" y="42"/>
                    <a:pt x="29" y="36"/>
                  </a:cubicBezTo>
                  <a:cubicBezTo>
                    <a:pt x="20" y="29"/>
                    <a:pt x="10" y="21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6" y="16"/>
                    <a:pt x="25" y="23"/>
                    <a:pt x="33" y="30"/>
                  </a:cubicBezTo>
                  <a:cubicBezTo>
                    <a:pt x="41" y="37"/>
                    <a:pt x="48" y="43"/>
                    <a:pt x="55" y="55"/>
                  </a:cubicBezTo>
                  <a:lnTo>
                    <a:pt x="49" y="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179"/>
            <p:cNvSpPr/>
            <p:nvPr/>
          </p:nvSpPr>
          <p:spPr bwMode="auto">
            <a:xfrm>
              <a:off x="730549" y="3610131"/>
              <a:ext cx="197151" cy="236171"/>
            </a:xfrm>
            <a:custGeom>
              <a:avLst/>
              <a:gdLst>
                <a:gd name="T0" fmla="*/ 81 w 81"/>
                <a:gd name="T1" fmla="*/ 97 h 97"/>
                <a:gd name="T2" fmla="*/ 0 w 81"/>
                <a:gd name="T3" fmla="*/ 0 h 97"/>
                <a:gd name="T4" fmla="*/ 81 w 81"/>
                <a:gd name="T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97">
                  <a:moveTo>
                    <a:pt x="81" y="97"/>
                  </a:moveTo>
                  <a:cubicBezTo>
                    <a:pt x="81" y="97"/>
                    <a:pt x="5" y="94"/>
                    <a:pt x="0" y="0"/>
                  </a:cubicBezTo>
                  <a:cubicBezTo>
                    <a:pt x="0" y="0"/>
                    <a:pt x="60" y="10"/>
                    <a:pt x="81" y="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180"/>
            <p:cNvSpPr/>
            <p:nvPr/>
          </p:nvSpPr>
          <p:spPr bwMode="auto">
            <a:xfrm>
              <a:off x="748005" y="3632722"/>
              <a:ext cx="158132" cy="194071"/>
            </a:xfrm>
            <a:custGeom>
              <a:avLst/>
              <a:gdLst>
                <a:gd name="T0" fmla="*/ 65 w 65"/>
                <a:gd name="T1" fmla="*/ 80 h 80"/>
                <a:gd name="T2" fmla="*/ 27 w 65"/>
                <a:gd name="T3" fmla="*/ 45 h 80"/>
                <a:gd name="T4" fmla="*/ 0 w 65"/>
                <a:gd name="T5" fmla="*/ 0 h 80"/>
                <a:gd name="T6" fmla="*/ 65 w 65"/>
                <a:gd name="T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80">
                  <a:moveTo>
                    <a:pt x="65" y="80"/>
                  </a:moveTo>
                  <a:cubicBezTo>
                    <a:pt x="65" y="80"/>
                    <a:pt x="52" y="77"/>
                    <a:pt x="27" y="45"/>
                  </a:cubicBezTo>
                  <a:cubicBezTo>
                    <a:pt x="4" y="15"/>
                    <a:pt x="0" y="0"/>
                    <a:pt x="0" y="0"/>
                  </a:cubicBezTo>
                  <a:cubicBezTo>
                    <a:pt x="7" y="61"/>
                    <a:pt x="47" y="76"/>
                    <a:pt x="65" y="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181"/>
            <p:cNvSpPr/>
            <p:nvPr/>
          </p:nvSpPr>
          <p:spPr bwMode="auto">
            <a:xfrm>
              <a:off x="975962" y="4016756"/>
              <a:ext cx="145810" cy="131434"/>
            </a:xfrm>
            <a:custGeom>
              <a:avLst/>
              <a:gdLst>
                <a:gd name="T0" fmla="*/ 54 w 60"/>
                <a:gd name="T1" fmla="*/ 54 h 54"/>
                <a:gd name="T2" fmla="*/ 31 w 60"/>
                <a:gd name="T3" fmla="*/ 34 h 54"/>
                <a:gd name="T4" fmla="*/ 0 w 60"/>
                <a:gd name="T5" fmla="*/ 4 h 54"/>
                <a:gd name="T6" fmla="*/ 6 w 60"/>
                <a:gd name="T7" fmla="*/ 0 h 54"/>
                <a:gd name="T8" fmla="*/ 35 w 60"/>
                <a:gd name="T9" fmla="*/ 28 h 54"/>
                <a:gd name="T10" fmla="*/ 60 w 60"/>
                <a:gd name="T11" fmla="*/ 50 h 54"/>
                <a:gd name="T12" fmla="*/ 54 w 60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54">
                  <a:moveTo>
                    <a:pt x="54" y="54"/>
                  </a:moveTo>
                  <a:cubicBezTo>
                    <a:pt x="46" y="44"/>
                    <a:pt x="39" y="39"/>
                    <a:pt x="31" y="34"/>
                  </a:cubicBezTo>
                  <a:cubicBezTo>
                    <a:pt x="22" y="28"/>
                    <a:pt x="12" y="21"/>
                    <a:pt x="0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" y="15"/>
                    <a:pt x="26" y="22"/>
                    <a:pt x="35" y="28"/>
                  </a:cubicBezTo>
                  <a:cubicBezTo>
                    <a:pt x="44" y="34"/>
                    <a:pt x="51" y="39"/>
                    <a:pt x="60" y="50"/>
                  </a:cubicBezTo>
                  <a:lnTo>
                    <a:pt x="54" y="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182"/>
            <p:cNvSpPr/>
            <p:nvPr/>
          </p:nvSpPr>
          <p:spPr bwMode="auto">
            <a:xfrm>
              <a:off x="810642" y="3851437"/>
              <a:ext cx="221795" cy="225903"/>
            </a:xfrm>
            <a:custGeom>
              <a:avLst/>
              <a:gdLst>
                <a:gd name="T0" fmla="*/ 91 w 91"/>
                <a:gd name="T1" fmla="*/ 89 h 93"/>
                <a:gd name="T2" fmla="*/ 0 w 91"/>
                <a:gd name="T3" fmla="*/ 0 h 93"/>
                <a:gd name="T4" fmla="*/ 91 w 91"/>
                <a:gd name="T5" fmla="*/ 8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93">
                  <a:moveTo>
                    <a:pt x="91" y="89"/>
                  </a:moveTo>
                  <a:cubicBezTo>
                    <a:pt x="91" y="89"/>
                    <a:pt x="14" y="93"/>
                    <a:pt x="0" y="0"/>
                  </a:cubicBezTo>
                  <a:cubicBezTo>
                    <a:pt x="0" y="0"/>
                    <a:pt x="61" y="5"/>
                    <a:pt x="91" y="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183"/>
            <p:cNvSpPr/>
            <p:nvPr/>
          </p:nvSpPr>
          <p:spPr bwMode="auto">
            <a:xfrm>
              <a:off x="830152" y="3870946"/>
              <a:ext cx="177642" cy="179695"/>
            </a:xfrm>
            <a:custGeom>
              <a:avLst/>
              <a:gdLst>
                <a:gd name="T0" fmla="*/ 73 w 73"/>
                <a:gd name="T1" fmla="*/ 74 h 74"/>
                <a:gd name="T2" fmla="*/ 32 w 73"/>
                <a:gd name="T3" fmla="*/ 42 h 74"/>
                <a:gd name="T4" fmla="*/ 0 w 73"/>
                <a:gd name="T5" fmla="*/ 0 h 74"/>
                <a:gd name="T6" fmla="*/ 73 w 73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74">
                  <a:moveTo>
                    <a:pt x="73" y="74"/>
                  </a:moveTo>
                  <a:cubicBezTo>
                    <a:pt x="73" y="74"/>
                    <a:pt x="60" y="71"/>
                    <a:pt x="32" y="42"/>
                  </a:cubicBezTo>
                  <a:cubicBezTo>
                    <a:pt x="5" y="15"/>
                    <a:pt x="0" y="0"/>
                    <a:pt x="0" y="0"/>
                  </a:cubicBezTo>
                  <a:cubicBezTo>
                    <a:pt x="13" y="60"/>
                    <a:pt x="54" y="72"/>
                    <a:pt x="73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184"/>
            <p:cNvSpPr/>
            <p:nvPr/>
          </p:nvSpPr>
          <p:spPr bwMode="auto">
            <a:xfrm>
              <a:off x="1102261" y="4237525"/>
              <a:ext cx="150944" cy="124246"/>
            </a:xfrm>
            <a:custGeom>
              <a:avLst/>
              <a:gdLst>
                <a:gd name="T0" fmla="*/ 57 w 62"/>
                <a:gd name="T1" fmla="*/ 51 h 51"/>
                <a:gd name="T2" fmla="*/ 33 w 62"/>
                <a:gd name="T3" fmla="*/ 32 h 51"/>
                <a:gd name="T4" fmla="*/ 0 w 62"/>
                <a:gd name="T5" fmla="*/ 5 h 51"/>
                <a:gd name="T6" fmla="*/ 5 w 62"/>
                <a:gd name="T7" fmla="*/ 0 h 51"/>
                <a:gd name="T8" fmla="*/ 36 w 62"/>
                <a:gd name="T9" fmla="*/ 26 h 51"/>
                <a:gd name="T10" fmla="*/ 62 w 62"/>
                <a:gd name="T11" fmla="*/ 46 h 51"/>
                <a:gd name="T12" fmla="*/ 57 w 62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51">
                  <a:moveTo>
                    <a:pt x="57" y="51"/>
                  </a:moveTo>
                  <a:cubicBezTo>
                    <a:pt x="48" y="41"/>
                    <a:pt x="41" y="37"/>
                    <a:pt x="33" y="32"/>
                  </a:cubicBezTo>
                  <a:cubicBezTo>
                    <a:pt x="23" y="26"/>
                    <a:pt x="12" y="20"/>
                    <a:pt x="0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7" y="14"/>
                    <a:pt x="27" y="20"/>
                    <a:pt x="36" y="26"/>
                  </a:cubicBezTo>
                  <a:cubicBezTo>
                    <a:pt x="45" y="31"/>
                    <a:pt x="53" y="36"/>
                    <a:pt x="62" y="46"/>
                  </a:cubicBezTo>
                  <a:lnTo>
                    <a:pt x="57" y="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185"/>
            <p:cNvSpPr/>
            <p:nvPr/>
          </p:nvSpPr>
          <p:spPr bwMode="auto">
            <a:xfrm>
              <a:off x="925647" y="4084527"/>
              <a:ext cx="233091" cy="223849"/>
            </a:xfrm>
            <a:custGeom>
              <a:avLst/>
              <a:gdLst>
                <a:gd name="T0" fmla="*/ 96 w 96"/>
                <a:gd name="T1" fmla="*/ 82 h 92"/>
                <a:gd name="T2" fmla="*/ 0 w 96"/>
                <a:gd name="T3" fmla="*/ 0 h 92"/>
                <a:gd name="T4" fmla="*/ 96 w 96"/>
                <a:gd name="T5" fmla="*/ 8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2">
                  <a:moveTo>
                    <a:pt x="96" y="82"/>
                  </a:moveTo>
                  <a:cubicBezTo>
                    <a:pt x="96" y="82"/>
                    <a:pt x="20" y="92"/>
                    <a:pt x="0" y="0"/>
                  </a:cubicBezTo>
                  <a:cubicBezTo>
                    <a:pt x="0" y="0"/>
                    <a:pt x="61" y="0"/>
                    <a:pt x="96" y="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186"/>
            <p:cNvSpPr/>
            <p:nvPr/>
          </p:nvSpPr>
          <p:spPr bwMode="auto">
            <a:xfrm>
              <a:off x="947210" y="4104037"/>
              <a:ext cx="186883" cy="165319"/>
            </a:xfrm>
            <a:custGeom>
              <a:avLst/>
              <a:gdLst>
                <a:gd name="T0" fmla="*/ 77 w 77"/>
                <a:gd name="T1" fmla="*/ 68 h 68"/>
                <a:gd name="T2" fmla="*/ 34 w 77"/>
                <a:gd name="T3" fmla="*/ 40 h 68"/>
                <a:gd name="T4" fmla="*/ 0 w 77"/>
                <a:gd name="T5" fmla="*/ 0 h 68"/>
                <a:gd name="T6" fmla="*/ 77 w 77"/>
                <a:gd name="T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68">
                  <a:moveTo>
                    <a:pt x="77" y="68"/>
                  </a:moveTo>
                  <a:cubicBezTo>
                    <a:pt x="77" y="68"/>
                    <a:pt x="64" y="67"/>
                    <a:pt x="34" y="40"/>
                  </a:cubicBezTo>
                  <a:cubicBezTo>
                    <a:pt x="6" y="14"/>
                    <a:pt x="0" y="0"/>
                    <a:pt x="0" y="0"/>
                  </a:cubicBezTo>
                  <a:cubicBezTo>
                    <a:pt x="17" y="58"/>
                    <a:pt x="58" y="67"/>
                    <a:pt x="77" y="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187"/>
            <p:cNvSpPr/>
            <p:nvPr/>
          </p:nvSpPr>
          <p:spPr bwMode="auto">
            <a:xfrm>
              <a:off x="1249099" y="4439810"/>
              <a:ext cx="162239" cy="104737"/>
            </a:xfrm>
            <a:custGeom>
              <a:avLst/>
              <a:gdLst>
                <a:gd name="T0" fmla="*/ 62 w 67"/>
                <a:gd name="T1" fmla="*/ 43 h 43"/>
                <a:gd name="T2" fmla="*/ 36 w 67"/>
                <a:gd name="T3" fmla="*/ 28 h 43"/>
                <a:gd name="T4" fmla="*/ 0 w 67"/>
                <a:gd name="T5" fmla="*/ 5 h 43"/>
                <a:gd name="T6" fmla="*/ 5 w 67"/>
                <a:gd name="T7" fmla="*/ 0 h 43"/>
                <a:gd name="T8" fmla="*/ 39 w 67"/>
                <a:gd name="T9" fmla="*/ 21 h 43"/>
                <a:gd name="T10" fmla="*/ 67 w 67"/>
                <a:gd name="T11" fmla="*/ 38 h 43"/>
                <a:gd name="T12" fmla="*/ 62 w 67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3">
                  <a:moveTo>
                    <a:pt x="62" y="43"/>
                  </a:moveTo>
                  <a:cubicBezTo>
                    <a:pt x="53" y="35"/>
                    <a:pt x="45" y="32"/>
                    <a:pt x="36" y="28"/>
                  </a:cubicBezTo>
                  <a:cubicBezTo>
                    <a:pt x="26" y="24"/>
                    <a:pt x="14" y="19"/>
                    <a:pt x="0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9" y="12"/>
                    <a:pt x="29" y="17"/>
                    <a:pt x="39" y="21"/>
                  </a:cubicBezTo>
                  <a:cubicBezTo>
                    <a:pt x="48" y="25"/>
                    <a:pt x="57" y="29"/>
                    <a:pt x="67" y="38"/>
                  </a:cubicBezTo>
                  <a:lnTo>
                    <a:pt x="62" y="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188"/>
            <p:cNvSpPr/>
            <p:nvPr/>
          </p:nvSpPr>
          <p:spPr bwMode="auto">
            <a:xfrm>
              <a:off x="1051947" y="4294000"/>
              <a:ext cx="257735" cy="233090"/>
            </a:xfrm>
            <a:custGeom>
              <a:avLst/>
              <a:gdLst>
                <a:gd name="T0" fmla="*/ 106 w 106"/>
                <a:gd name="T1" fmla="*/ 77 h 96"/>
                <a:gd name="T2" fmla="*/ 0 w 106"/>
                <a:gd name="T3" fmla="*/ 7 h 96"/>
                <a:gd name="T4" fmla="*/ 106 w 106"/>
                <a:gd name="T5" fmla="*/ 7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96">
                  <a:moveTo>
                    <a:pt x="106" y="77"/>
                  </a:moveTo>
                  <a:cubicBezTo>
                    <a:pt x="106" y="77"/>
                    <a:pt x="32" y="96"/>
                    <a:pt x="0" y="7"/>
                  </a:cubicBezTo>
                  <a:cubicBezTo>
                    <a:pt x="0" y="7"/>
                    <a:pt x="60" y="0"/>
                    <a:pt x="106" y="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189"/>
            <p:cNvSpPr/>
            <p:nvPr/>
          </p:nvSpPr>
          <p:spPr bwMode="auto">
            <a:xfrm>
              <a:off x="1075564" y="4327886"/>
              <a:ext cx="207420" cy="143756"/>
            </a:xfrm>
            <a:custGeom>
              <a:avLst/>
              <a:gdLst>
                <a:gd name="T0" fmla="*/ 85 w 85"/>
                <a:gd name="T1" fmla="*/ 58 h 59"/>
                <a:gd name="T2" fmla="*/ 39 w 85"/>
                <a:gd name="T3" fmla="*/ 35 h 59"/>
                <a:gd name="T4" fmla="*/ 0 w 85"/>
                <a:gd name="T5" fmla="*/ 0 h 59"/>
                <a:gd name="T6" fmla="*/ 85 w 85"/>
                <a:gd name="T7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9">
                  <a:moveTo>
                    <a:pt x="85" y="58"/>
                  </a:moveTo>
                  <a:cubicBezTo>
                    <a:pt x="85" y="58"/>
                    <a:pt x="72" y="58"/>
                    <a:pt x="39" y="35"/>
                  </a:cubicBezTo>
                  <a:cubicBezTo>
                    <a:pt x="8" y="13"/>
                    <a:pt x="0" y="0"/>
                    <a:pt x="0" y="0"/>
                  </a:cubicBezTo>
                  <a:cubicBezTo>
                    <a:pt x="24" y="56"/>
                    <a:pt x="66" y="59"/>
                    <a:pt x="85" y="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190"/>
            <p:cNvSpPr/>
            <p:nvPr/>
          </p:nvSpPr>
          <p:spPr bwMode="auto">
            <a:xfrm>
              <a:off x="1421606" y="4624640"/>
              <a:ext cx="172508" cy="82146"/>
            </a:xfrm>
            <a:custGeom>
              <a:avLst/>
              <a:gdLst>
                <a:gd name="T0" fmla="*/ 67 w 71"/>
                <a:gd name="T1" fmla="*/ 34 h 34"/>
                <a:gd name="T2" fmla="*/ 39 w 71"/>
                <a:gd name="T3" fmla="*/ 23 h 34"/>
                <a:gd name="T4" fmla="*/ 0 w 71"/>
                <a:gd name="T5" fmla="*/ 6 h 34"/>
                <a:gd name="T6" fmla="*/ 4 w 71"/>
                <a:gd name="T7" fmla="*/ 0 h 34"/>
                <a:gd name="T8" fmla="*/ 41 w 71"/>
                <a:gd name="T9" fmla="*/ 16 h 34"/>
                <a:gd name="T10" fmla="*/ 71 w 71"/>
                <a:gd name="T11" fmla="*/ 28 h 34"/>
                <a:gd name="T12" fmla="*/ 67 w 71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34">
                  <a:moveTo>
                    <a:pt x="67" y="34"/>
                  </a:moveTo>
                  <a:cubicBezTo>
                    <a:pt x="57" y="28"/>
                    <a:pt x="48" y="25"/>
                    <a:pt x="39" y="23"/>
                  </a:cubicBezTo>
                  <a:cubicBezTo>
                    <a:pt x="28" y="20"/>
                    <a:pt x="16" y="17"/>
                    <a:pt x="0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9" y="10"/>
                    <a:pt x="30" y="13"/>
                    <a:pt x="41" y="16"/>
                  </a:cubicBezTo>
                  <a:cubicBezTo>
                    <a:pt x="51" y="18"/>
                    <a:pt x="60" y="21"/>
                    <a:pt x="71" y="28"/>
                  </a:cubicBezTo>
                  <a:lnTo>
                    <a:pt x="67" y="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191"/>
            <p:cNvSpPr/>
            <p:nvPr/>
          </p:nvSpPr>
          <p:spPr bwMode="auto">
            <a:xfrm>
              <a:off x="1204945" y="4488072"/>
              <a:ext cx="279298" cy="243358"/>
            </a:xfrm>
            <a:custGeom>
              <a:avLst/>
              <a:gdLst>
                <a:gd name="T0" fmla="*/ 115 w 115"/>
                <a:gd name="T1" fmla="*/ 69 h 100"/>
                <a:gd name="T2" fmla="*/ 0 w 115"/>
                <a:gd name="T3" fmla="*/ 16 h 100"/>
                <a:gd name="T4" fmla="*/ 115 w 115"/>
                <a:gd name="T5" fmla="*/ 6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100">
                  <a:moveTo>
                    <a:pt x="115" y="69"/>
                  </a:moveTo>
                  <a:cubicBezTo>
                    <a:pt x="115" y="69"/>
                    <a:pt x="45" y="100"/>
                    <a:pt x="0" y="16"/>
                  </a:cubicBezTo>
                  <a:cubicBezTo>
                    <a:pt x="0" y="16"/>
                    <a:pt x="59" y="0"/>
                    <a:pt x="115" y="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192"/>
            <p:cNvSpPr/>
            <p:nvPr/>
          </p:nvSpPr>
          <p:spPr bwMode="auto">
            <a:xfrm>
              <a:off x="1231642" y="4541467"/>
              <a:ext cx="225903" cy="124246"/>
            </a:xfrm>
            <a:custGeom>
              <a:avLst/>
              <a:gdLst>
                <a:gd name="T0" fmla="*/ 93 w 93"/>
                <a:gd name="T1" fmla="*/ 44 h 51"/>
                <a:gd name="T2" fmla="*/ 44 w 93"/>
                <a:gd name="T3" fmla="*/ 28 h 51"/>
                <a:gd name="T4" fmla="*/ 0 w 93"/>
                <a:gd name="T5" fmla="*/ 0 h 51"/>
                <a:gd name="T6" fmla="*/ 93 w 93"/>
                <a:gd name="T7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51">
                  <a:moveTo>
                    <a:pt x="93" y="44"/>
                  </a:moveTo>
                  <a:cubicBezTo>
                    <a:pt x="93" y="44"/>
                    <a:pt x="80" y="46"/>
                    <a:pt x="44" y="28"/>
                  </a:cubicBezTo>
                  <a:cubicBezTo>
                    <a:pt x="10" y="12"/>
                    <a:pt x="0" y="0"/>
                    <a:pt x="0" y="0"/>
                  </a:cubicBezTo>
                  <a:cubicBezTo>
                    <a:pt x="32" y="51"/>
                    <a:pt x="75" y="48"/>
                    <a:pt x="93" y="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193"/>
            <p:cNvSpPr/>
            <p:nvPr/>
          </p:nvSpPr>
          <p:spPr bwMode="auto">
            <a:xfrm>
              <a:off x="1611569" y="4784825"/>
              <a:ext cx="177642" cy="70851"/>
            </a:xfrm>
            <a:custGeom>
              <a:avLst/>
              <a:gdLst>
                <a:gd name="T0" fmla="*/ 70 w 73"/>
                <a:gd name="T1" fmla="*/ 29 h 29"/>
                <a:gd name="T2" fmla="*/ 41 w 73"/>
                <a:gd name="T3" fmla="*/ 20 h 29"/>
                <a:gd name="T4" fmla="*/ 0 w 73"/>
                <a:gd name="T5" fmla="*/ 6 h 29"/>
                <a:gd name="T6" fmla="*/ 4 w 73"/>
                <a:gd name="T7" fmla="*/ 0 h 29"/>
                <a:gd name="T8" fmla="*/ 42 w 73"/>
                <a:gd name="T9" fmla="*/ 13 h 29"/>
                <a:gd name="T10" fmla="*/ 73 w 73"/>
                <a:gd name="T11" fmla="*/ 23 h 29"/>
                <a:gd name="T12" fmla="*/ 70 w 73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29">
                  <a:moveTo>
                    <a:pt x="70" y="29"/>
                  </a:moveTo>
                  <a:cubicBezTo>
                    <a:pt x="59" y="23"/>
                    <a:pt x="50" y="22"/>
                    <a:pt x="41" y="20"/>
                  </a:cubicBezTo>
                  <a:cubicBezTo>
                    <a:pt x="30" y="18"/>
                    <a:pt x="18" y="16"/>
                    <a:pt x="0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0" y="9"/>
                    <a:pt x="31" y="11"/>
                    <a:pt x="42" y="13"/>
                  </a:cubicBezTo>
                  <a:cubicBezTo>
                    <a:pt x="52" y="14"/>
                    <a:pt x="61" y="16"/>
                    <a:pt x="73" y="23"/>
                  </a:cubicBezTo>
                  <a:lnTo>
                    <a:pt x="70" y="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194"/>
            <p:cNvSpPr/>
            <p:nvPr/>
          </p:nvSpPr>
          <p:spPr bwMode="auto">
            <a:xfrm>
              <a:off x="1389774" y="4656472"/>
              <a:ext cx="289566" cy="243358"/>
            </a:xfrm>
            <a:custGeom>
              <a:avLst/>
              <a:gdLst>
                <a:gd name="T0" fmla="*/ 119 w 119"/>
                <a:gd name="T1" fmla="*/ 64 h 100"/>
                <a:gd name="T2" fmla="*/ 0 w 119"/>
                <a:gd name="T3" fmla="*/ 21 h 100"/>
                <a:gd name="T4" fmla="*/ 119 w 119"/>
                <a:gd name="T5" fmla="*/ 6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9" h="100">
                  <a:moveTo>
                    <a:pt x="119" y="64"/>
                  </a:moveTo>
                  <a:cubicBezTo>
                    <a:pt x="119" y="64"/>
                    <a:pt x="51" y="100"/>
                    <a:pt x="0" y="21"/>
                  </a:cubicBezTo>
                  <a:cubicBezTo>
                    <a:pt x="0" y="21"/>
                    <a:pt x="56" y="0"/>
                    <a:pt x="119" y="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195"/>
            <p:cNvSpPr/>
            <p:nvPr/>
          </p:nvSpPr>
          <p:spPr bwMode="auto">
            <a:xfrm>
              <a:off x="1416472" y="4717055"/>
              <a:ext cx="234117" cy="119112"/>
            </a:xfrm>
            <a:custGeom>
              <a:avLst/>
              <a:gdLst>
                <a:gd name="T0" fmla="*/ 96 w 96"/>
                <a:gd name="T1" fmla="*/ 37 h 49"/>
                <a:gd name="T2" fmla="*/ 45 w 96"/>
                <a:gd name="T3" fmla="*/ 26 h 49"/>
                <a:gd name="T4" fmla="*/ 0 w 96"/>
                <a:gd name="T5" fmla="*/ 0 h 49"/>
                <a:gd name="T6" fmla="*/ 96 w 96"/>
                <a:gd name="T7" fmla="*/ 3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9">
                  <a:moveTo>
                    <a:pt x="96" y="37"/>
                  </a:moveTo>
                  <a:cubicBezTo>
                    <a:pt x="96" y="37"/>
                    <a:pt x="83" y="40"/>
                    <a:pt x="45" y="26"/>
                  </a:cubicBezTo>
                  <a:cubicBezTo>
                    <a:pt x="10" y="12"/>
                    <a:pt x="0" y="0"/>
                    <a:pt x="0" y="0"/>
                  </a:cubicBezTo>
                  <a:cubicBezTo>
                    <a:pt x="36" y="49"/>
                    <a:pt x="78" y="43"/>
                    <a:pt x="96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196"/>
            <p:cNvSpPr/>
            <p:nvPr/>
          </p:nvSpPr>
          <p:spPr bwMode="auto">
            <a:xfrm>
              <a:off x="798320" y="3202480"/>
              <a:ext cx="1326665" cy="1808248"/>
            </a:xfrm>
            <a:custGeom>
              <a:avLst/>
              <a:gdLst>
                <a:gd name="T0" fmla="*/ 535 w 545"/>
                <a:gd name="T1" fmla="*/ 742 h 744"/>
                <a:gd name="T2" fmla="*/ 495 w 545"/>
                <a:gd name="T3" fmla="*/ 731 h 744"/>
                <a:gd name="T4" fmla="*/ 460 w 545"/>
                <a:gd name="T5" fmla="*/ 716 h 744"/>
                <a:gd name="T6" fmla="*/ 406 w 545"/>
                <a:gd name="T7" fmla="*/ 685 h 744"/>
                <a:gd name="T8" fmla="*/ 376 w 545"/>
                <a:gd name="T9" fmla="*/ 665 h 744"/>
                <a:gd name="T10" fmla="*/ 314 w 545"/>
                <a:gd name="T11" fmla="*/ 616 h 744"/>
                <a:gd name="T12" fmla="*/ 283 w 545"/>
                <a:gd name="T13" fmla="*/ 588 h 744"/>
                <a:gd name="T14" fmla="*/ 243 w 545"/>
                <a:gd name="T15" fmla="*/ 551 h 744"/>
                <a:gd name="T16" fmla="*/ 220 w 545"/>
                <a:gd name="T17" fmla="*/ 527 h 744"/>
                <a:gd name="T18" fmla="*/ 190 w 545"/>
                <a:gd name="T19" fmla="*/ 492 h 744"/>
                <a:gd name="T20" fmla="*/ 170 w 545"/>
                <a:gd name="T21" fmla="*/ 464 h 744"/>
                <a:gd name="T22" fmla="*/ 138 w 545"/>
                <a:gd name="T23" fmla="*/ 416 h 744"/>
                <a:gd name="T24" fmla="*/ 115 w 545"/>
                <a:gd name="T25" fmla="*/ 377 h 744"/>
                <a:gd name="T26" fmla="*/ 94 w 545"/>
                <a:gd name="T27" fmla="*/ 338 h 744"/>
                <a:gd name="T28" fmla="*/ 59 w 545"/>
                <a:gd name="T29" fmla="*/ 260 h 744"/>
                <a:gd name="T30" fmla="*/ 32 w 545"/>
                <a:gd name="T31" fmla="*/ 186 h 744"/>
                <a:gd name="T32" fmla="*/ 18 w 545"/>
                <a:gd name="T33" fmla="*/ 135 h 744"/>
                <a:gd name="T34" fmla="*/ 9 w 545"/>
                <a:gd name="T35" fmla="*/ 90 h 744"/>
                <a:gd name="T36" fmla="*/ 2 w 545"/>
                <a:gd name="T37" fmla="*/ 42 h 744"/>
                <a:gd name="T38" fmla="*/ 0 w 545"/>
                <a:gd name="T39" fmla="*/ 11 h 744"/>
                <a:gd name="T40" fmla="*/ 11 w 545"/>
                <a:gd name="T41" fmla="*/ 0 h 744"/>
                <a:gd name="T42" fmla="*/ 12 w 545"/>
                <a:gd name="T43" fmla="*/ 24 h 744"/>
                <a:gd name="T44" fmla="*/ 16 w 545"/>
                <a:gd name="T45" fmla="*/ 63 h 744"/>
                <a:gd name="T46" fmla="*/ 26 w 545"/>
                <a:gd name="T47" fmla="*/ 117 h 744"/>
                <a:gd name="T48" fmla="*/ 34 w 545"/>
                <a:gd name="T49" fmla="*/ 148 h 744"/>
                <a:gd name="T50" fmla="*/ 56 w 545"/>
                <a:gd name="T51" fmla="*/ 218 h 744"/>
                <a:gd name="T52" fmla="*/ 87 w 545"/>
                <a:gd name="T53" fmla="*/ 293 h 744"/>
                <a:gd name="T54" fmla="*/ 115 w 545"/>
                <a:gd name="T55" fmla="*/ 352 h 744"/>
                <a:gd name="T56" fmla="*/ 137 w 545"/>
                <a:gd name="T57" fmla="*/ 391 h 744"/>
                <a:gd name="T58" fmla="*/ 173 w 545"/>
                <a:gd name="T59" fmla="*/ 448 h 744"/>
                <a:gd name="T60" fmla="*/ 187 w 545"/>
                <a:gd name="T61" fmla="*/ 466 h 744"/>
                <a:gd name="T62" fmla="*/ 214 w 545"/>
                <a:gd name="T63" fmla="*/ 501 h 744"/>
                <a:gd name="T64" fmla="*/ 244 w 545"/>
                <a:gd name="T65" fmla="*/ 535 h 744"/>
                <a:gd name="T66" fmla="*/ 259 w 545"/>
                <a:gd name="T67" fmla="*/ 550 h 744"/>
                <a:gd name="T68" fmla="*/ 306 w 545"/>
                <a:gd name="T69" fmla="*/ 594 h 744"/>
                <a:gd name="T70" fmla="*/ 352 w 545"/>
                <a:gd name="T71" fmla="*/ 634 h 744"/>
                <a:gd name="T72" fmla="*/ 396 w 545"/>
                <a:gd name="T73" fmla="*/ 667 h 744"/>
                <a:gd name="T74" fmla="*/ 438 w 545"/>
                <a:gd name="T75" fmla="*/ 694 h 744"/>
                <a:gd name="T76" fmla="*/ 487 w 545"/>
                <a:gd name="T77" fmla="*/ 718 h 744"/>
                <a:gd name="T78" fmla="*/ 536 w 545"/>
                <a:gd name="T79" fmla="*/ 739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5" h="744">
                  <a:moveTo>
                    <a:pt x="545" y="744"/>
                  </a:moveTo>
                  <a:cubicBezTo>
                    <a:pt x="545" y="744"/>
                    <a:pt x="542" y="744"/>
                    <a:pt x="535" y="742"/>
                  </a:cubicBezTo>
                  <a:cubicBezTo>
                    <a:pt x="528" y="741"/>
                    <a:pt x="517" y="738"/>
                    <a:pt x="505" y="734"/>
                  </a:cubicBezTo>
                  <a:cubicBezTo>
                    <a:pt x="502" y="733"/>
                    <a:pt x="498" y="732"/>
                    <a:pt x="495" y="731"/>
                  </a:cubicBezTo>
                  <a:cubicBezTo>
                    <a:pt x="491" y="730"/>
                    <a:pt x="488" y="728"/>
                    <a:pt x="484" y="726"/>
                  </a:cubicBezTo>
                  <a:cubicBezTo>
                    <a:pt x="477" y="723"/>
                    <a:pt x="468" y="720"/>
                    <a:pt x="460" y="716"/>
                  </a:cubicBezTo>
                  <a:cubicBezTo>
                    <a:pt x="452" y="712"/>
                    <a:pt x="443" y="707"/>
                    <a:pt x="434" y="702"/>
                  </a:cubicBezTo>
                  <a:cubicBezTo>
                    <a:pt x="424" y="697"/>
                    <a:pt x="415" y="691"/>
                    <a:pt x="406" y="685"/>
                  </a:cubicBezTo>
                  <a:cubicBezTo>
                    <a:pt x="401" y="682"/>
                    <a:pt x="396" y="679"/>
                    <a:pt x="391" y="675"/>
                  </a:cubicBezTo>
                  <a:cubicBezTo>
                    <a:pt x="386" y="672"/>
                    <a:pt x="381" y="668"/>
                    <a:pt x="376" y="665"/>
                  </a:cubicBezTo>
                  <a:cubicBezTo>
                    <a:pt x="366" y="657"/>
                    <a:pt x="356" y="650"/>
                    <a:pt x="345" y="642"/>
                  </a:cubicBezTo>
                  <a:cubicBezTo>
                    <a:pt x="335" y="633"/>
                    <a:pt x="325" y="625"/>
                    <a:pt x="314" y="616"/>
                  </a:cubicBezTo>
                  <a:cubicBezTo>
                    <a:pt x="309" y="612"/>
                    <a:pt x="304" y="607"/>
                    <a:pt x="298" y="603"/>
                  </a:cubicBezTo>
                  <a:cubicBezTo>
                    <a:pt x="293" y="598"/>
                    <a:pt x="288" y="593"/>
                    <a:pt x="283" y="588"/>
                  </a:cubicBezTo>
                  <a:cubicBezTo>
                    <a:pt x="272" y="578"/>
                    <a:pt x="262" y="568"/>
                    <a:pt x="251" y="558"/>
                  </a:cubicBezTo>
                  <a:cubicBezTo>
                    <a:pt x="248" y="556"/>
                    <a:pt x="246" y="554"/>
                    <a:pt x="243" y="551"/>
                  </a:cubicBezTo>
                  <a:cubicBezTo>
                    <a:pt x="235" y="543"/>
                    <a:pt x="235" y="543"/>
                    <a:pt x="235" y="543"/>
                  </a:cubicBezTo>
                  <a:cubicBezTo>
                    <a:pt x="230" y="537"/>
                    <a:pt x="225" y="532"/>
                    <a:pt x="220" y="527"/>
                  </a:cubicBezTo>
                  <a:cubicBezTo>
                    <a:pt x="215" y="521"/>
                    <a:pt x="210" y="515"/>
                    <a:pt x="205" y="509"/>
                  </a:cubicBezTo>
                  <a:cubicBezTo>
                    <a:pt x="200" y="503"/>
                    <a:pt x="195" y="498"/>
                    <a:pt x="190" y="492"/>
                  </a:cubicBezTo>
                  <a:cubicBezTo>
                    <a:pt x="186" y="486"/>
                    <a:pt x="181" y="479"/>
                    <a:pt x="177" y="473"/>
                  </a:cubicBezTo>
                  <a:cubicBezTo>
                    <a:pt x="170" y="464"/>
                    <a:pt x="170" y="464"/>
                    <a:pt x="170" y="464"/>
                  </a:cubicBezTo>
                  <a:cubicBezTo>
                    <a:pt x="163" y="455"/>
                    <a:pt x="163" y="455"/>
                    <a:pt x="163" y="455"/>
                  </a:cubicBezTo>
                  <a:cubicBezTo>
                    <a:pt x="155" y="442"/>
                    <a:pt x="146" y="430"/>
                    <a:pt x="138" y="416"/>
                  </a:cubicBezTo>
                  <a:cubicBezTo>
                    <a:pt x="134" y="410"/>
                    <a:pt x="130" y="403"/>
                    <a:pt x="126" y="397"/>
                  </a:cubicBezTo>
                  <a:cubicBezTo>
                    <a:pt x="122" y="391"/>
                    <a:pt x="119" y="384"/>
                    <a:pt x="115" y="377"/>
                  </a:cubicBezTo>
                  <a:cubicBezTo>
                    <a:pt x="111" y="371"/>
                    <a:pt x="108" y="364"/>
                    <a:pt x="104" y="358"/>
                  </a:cubicBezTo>
                  <a:cubicBezTo>
                    <a:pt x="101" y="351"/>
                    <a:pt x="97" y="344"/>
                    <a:pt x="94" y="338"/>
                  </a:cubicBezTo>
                  <a:cubicBezTo>
                    <a:pt x="87" y="325"/>
                    <a:pt x="81" y="312"/>
                    <a:pt x="75" y="298"/>
                  </a:cubicBezTo>
                  <a:cubicBezTo>
                    <a:pt x="69" y="286"/>
                    <a:pt x="64" y="272"/>
                    <a:pt x="59" y="260"/>
                  </a:cubicBezTo>
                  <a:cubicBezTo>
                    <a:pt x="53" y="247"/>
                    <a:pt x="49" y="234"/>
                    <a:pt x="44" y="222"/>
                  </a:cubicBezTo>
                  <a:cubicBezTo>
                    <a:pt x="40" y="210"/>
                    <a:pt x="36" y="197"/>
                    <a:pt x="32" y="186"/>
                  </a:cubicBezTo>
                  <a:cubicBezTo>
                    <a:pt x="28" y="174"/>
                    <a:pt x="25" y="162"/>
                    <a:pt x="22" y="151"/>
                  </a:cubicBezTo>
                  <a:cubicBezTo>
                    <a:pt x="21" y="146"/>
                    <a:pt x="20" y="140"/>
                    <a:pt x="18" y="135"/>
                  </a:cubicBezTo>
                  <a:cubicBezTo>
                    <a:pt x="17" y="130"/>
                    <a:pt x="16" y="124"/>
                    <a:pt x="15" y="119"/>
                  </a:cubicBezTo>
                  <a:cubicBezTo>
                    <a:pt x="12" y="109"/>
                    <a:pt x="10" y="99"/>
                    <a:pt x="9" y="90"/>
                  </a:cubicBezTo>
                  <a:cubicBezTo>
                    <a:pt x="7" y="81"/>
                    <a:pt x="6" y="72"/>
                    <a:pt x="4" y="64"/>
                  </a:cubicBezTo>
                  <a:cubicBezTo>
                    <a:pt x="4" y="56"/>
                    <a:pt x="3" y="49"/>
                    <a:pt x="2" y="42"/>
                  </a:cubicBezTo>
                  <a:cubicBezTo>
                    <a:pt x="1" y="36"/>
                    <a:pt x="1" y="30"/>
                    <a:pt x="1" y="24"/>
                  </a:cubicBezTo>
                  <a:cubicBezTo>
                    <a:pt x="0" y="19"/>
                    <a:pt x="0" y="15"/>
                    <a:pt x="0" y="11"/>
                  </a:cubicBezTo>
                  <a:cubicBezTo>
                    <a:pt x="0" y="4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4"/>
                    <a:pt x="11" y="11"/>
                  </a:cubicBezTo>
                  <a:cubicBezTo>
                    <a:pt x="12" y="14"/>
                    <a:pt x="12" y="19"/>
                    <a:pt x="12" y="24"/>
                  </a:cubicBezTo>
                  <a:cubicBezTo>
                    <a:pt x="12" y="29"/>
                    <a:pt x="13" y="35"/>
                    <a:pt x="14" y="41"/>
                  </a:cubicBezTo>
                  <a:cubicBezTo>
                    <a:pt x="14" y="48"/>
                    <a:pt x="15" y="55"/>
                    <a:pt x="16" y="63"/>
                  </a:cubicBezTo>
                  <a:cubicBezTo>
                    <a:pt x="17" y="71"/>
                    <a:pt x="19" y="79"/>
                    <a:pt x="20" y="88"/>
                  </a:cubicBezTo>
                  <a:cubicBezTo>
                    <a:pt x="22" y="97"/>
                    <a:pt x="24" y="107"/>
                    <a:pt x="26" y="117"/>
                  </a:cubicBezTo>
                  <a:cubicBezTo>
                    <a:pt x="28" y="122"/>
                    <a:pt x="29" y="127"/>
                    <a:pt x="30" y="132"/>
                  </a:cubicBezTo>
                  <a:cubicBezTo>
                    <a:pt x="31" y="137"/>
                    <a:pt x="33" y="143"/>
                    <a:pt x="34" y="148"/>
                  </a:cubicBezTo>
                  <a:cubicBezTo>
                    <a:pt x="37" y="159"/>
                    <a:pt x="40" y="170"/>
                    <a:pt x="44" y="182"/>
                  </a:cubicBezTo>
                  <a:cubicBezTo>
                    <a:pt x="48" y="193"/>
                    <a:pt x="52" y="206"/>
                    <a:pt x="56" y="218"/>
                  </a:cubicBezTo>
                  <a:cubicBezTo>
                    <a:pt x="61" y="230"/>
                    <a:pt x="65" y="242"/>
                    <a:pt x="71" y="255"/>
                  </a:cubicBezTo>
                  <a:cubicBezTo>
                    <a:pt x="76" y="268"/>
                    <a:pt x="81" y="281"/>
                    <a:pt x="87" y="293"/>
                  </a:cubicBezTo>
                  <a:cubicBezTo>
                    <a:pt x="93" y="306"/>
                    <a:pt x="99" y="319"/>
                    <a:pt x="105" y="332"/>
                  </a:cubicBezTo>
                  <a:cubicBezTo>
                    <a:pt x="109" y="339"/>
                    <a:pt x="112" y="345"/>
                    <a:pt x="115" y="352"/>
                  </a:cubicBezTo>
                  <a:cubicBezTo>
                    <a:pt x="119" y="358"/>
                    <a:pt x="122" y="365"/>
                    <a:pt x="126" y="371"/>
                  </a:cubicBezTo>
                  <a:cubicBezTo>
                    <a:pt x="130" y="378"/>
                    <a:pt x="133" y="384"/>
                    <a:pt x="137" y="391"/>
                  </a:cubicBezTo>
                  <a:cubicBezTo>
                    <a:pt x="141" y="397"/>
                    <a:pt x="145" y="403"/>
                    <a:pt x="149" y="410"/>
                  </a:cubicBezTo>
                  <a:cubicBezTo>
                    <a:pt x="156" y="423"/>
                    <a:pt x="165" y="435"/>
                    <a:pt x="173" y="448"/>
                  </a:cubicBezTo>
                  <a:cubicBezTo>
                    <a:pt x="180" y="457"/>
                    <a:pt x="180" y="457"/>
                    <a:pt x="180" y="457"/>
                  </a:cubicBezTo>
                  <a:cubicBezTo>
                    <a:pt x="187" y="466"/>
                    <a:pt x="187" y="466"/>
                    <a:pt x="187" y="466"/>
                  </a:cubicBezTo>
                  <a:cubicBezTo>
                    <a:pt x="191" y="472"/>
                    <a:pt x="196" y="478"/>
                    <a:pt x="200" y="484"/>
                  </a:cubicBezTo>
                  <a:cubicBezTo>
                    <a:pt x="204" y="490"/>
                    <a:pt x="209" y="496"/>
                    <a:pt x="214" y="501"/>
                  </a:cubicBezTo>
                  <a:cubicBezTo>
                    <a:pt x="219" y="507"/>
                    <a:pt x="223" y="513"/>
                    <a:pt x="228" y="518"/>
                  </a:cubicBezTo>
                  <a:cubicBezTo>
                    <a:pt x="234" y="524"/>
                    <a:pt x="239" y="529"/>
                    <a:pt x="244" y="535"/>
                  </a:cubicBezTo>
                  <a:cubicBezTo>
                    <a:pt x="251" y="543"/>
                    <a:pt x="251" y="543"/>
                    <a:pt x="251" y="543"/>
                  </a:cubicBezTo>
                  <a:cubicBezTo>
                    <a:pt x="254" y="545"/>
                    <a:pt x="257" y="548"/>
                    <a:pt x="259" y="550"/>
                  </a:cubicBezTo>
                  <a:cubicBezTo>
                    <a:pt x="270" y="560"/>
                    <a:pt x="280" y="570"/>
                    <a:pt x="290" y="580"/>
                  </a:cubicBezTo>
                  <a:cubicBezTo>
                    <a:pt x="296" y="585"/>
                    <a:pt x="301" y="590"/>
                    <a:pt x="306" y="594"/>
                  </a:cubicBezTo>
                  <a:cubicBezTo>
                    <a:pt x="311" y="599"/>
                    <a:pt x="316" y="603"/>
                    <a:pt x="321" y="608"/>
                  </a:cubicBezTo>
                  <a:cubicBezTo>
                    <a:pt x="332" y="617"/>
                    <a:pt x="342" y="625"/>
                    <a:pt x="352" y="634"/>
                  </a:cubicBezTo>
                  <a:cubicBezTo>
                    <a:pt x="362" y="642"/>
                    <a:pt x="372" y="649"/>
                    <a:pt x="382" y="657"/>
                  </a:cubicBezTo>
                  <a:cubicBezTo>
                    <a:pt x="387" y="660"/>
                    <a:pt x="392" y="664"/>
                    <a:pt x="396" y="667"/>
                  </a:cubicBezTo>
                  <a:cubicBezTo>
                    <a:pt x="401" y="671"/>
                    <a:pt x="406" y="674"/>
                    <a:pt x="411" y="677"/>
                  </a:cubicBezTo>
                  <a:cubicBezTo>
                    <a:pt x="420" y="683"/>
                    <a:pt x="429" y="689"/>
                    <a:pt x="438" y="694"/>
                  </a:cubicBezTo>
                  <a:cubicBezTo>
                    <a:pt x="447" y="699"/>
                    <a:pt x="456" y="703"/>
                    <a:pt x="464" y="708"/>
                  </a:cubicBezTo>
                  <a:cubicBezTo>
                    <a:pt x="472" y="712"/>
                    <a:pt x="480" y="715"/>
                    <a:pt x="487" y="718"/>
                  </a:cubicBezTo>
                  <a:cubicBezTo>
                    <a:pt x="495" y="722"/>
                    <a:pt x="501" y="724"/>
                    <a:pt x="507" y="727"/>
                  </a:cubicBezTo>
                  <a:cubicBezTo>
                    <a:pt x="520" y="732"/>
                    <a:pt x="529" y="736"/>
                    <a:pt x="536" y="739"/>
                  </a:cubicBezTo>
                  <a:cubicBezTo>
                    <a:pt x="542" y="743"/>
                    <a:pt x="545" y="744"/>
                    <a:pt x="545" y="7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197"/>
            <p:cNvSpPr/>
            <p:nvPr/>
          </p:nvSpPr>
          <p:spPr bwMode="auto">
            <a:xfrm>
              <a:off x="677154" y="2929343"/>
              <a:ext cx="231037" cy="309076"/>
            </a:xfrm>
            <a:custGeom>
              <a:avLst/>
              <a:gdLst>
                <a:gd name="T0" fmla="*/ 57 w 95"/>
                <a:gd name="T1" fmla="*/ 127 h 127"/>
                <a:gd name="T2" fmla="*/ 56 w 95"/>
                <a:gd name="T3" fmla="*/ 0 h 127"/>
                <a:gd name="T4" fmla="*/ 57 w 95"/>
                <a:gd name="T5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" h="127">
                  <a:moveTo>
                    <a:pt x="57" y="127"/>
                  </a:moveTo>
                  <a:cubicBezTo>
                    <a:pt x="57" y="127"/>
                    <a:pt x="0" y="77"/>
                    <a:pt x="56" y="0"/>
                  </a:cubicBezTo>
                  <a:cubicBezTo>
                    <a:pt x="56" y="0"/>
                    <a:pt x="95" y="46"/>
                    <a:pt x="57" y="1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198"/>
            <p:cNvSpPr/>
            <p:nvPr/>
          </p:nvSpPr>
          <p:spPr bwMode="auto">
            <a:xfrm>
              <a:off x="732602" y="2959121"/>
              <a:ext cx="81120" cy="250547"/>
            </a:xfrm>
            <a:custGeom>
              <a:avLst/>
              <a:gdLst>
                <a:gd name="T0" fmla="*/ 32 w 33"/>
                <a:gd name="T1" fmla="*/ 103 h 103"/>
                <a:gd name="T2" fmla="*/ 25 w 33"/>
                <a:gd name="T3" fmla="*/ 52 h 103"/>
                <a:gd name="T4" fmla="*/ 33 w 33"/>
                <a:gd name="T5" fmla="*/ 0 h 103"/>
                <a:gd name="T6" fmla="*/ 32 w 33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03">
                  <a:moveTo>
                    <a:pt x="32" y="103"/>
                  </a:moveTo>
                  <a:cubicBezTo>
                    <a:pt x="32" y="103"/>
                    <a:pt x="25" y="92"/>
                    <a:pt x="25" y="52"/>
                  </a:cubicBezTo>
                  <a:cubicBezTo>
                    <a:pt x="26" y="14"/>
                    <a:pt x="33" y="0"/>
                    <a:pt x="33" y="0"/>
                  </a:cubicBezTo>
                  <a:cubicBezTo>
                    <a:pt x="0" y="51"/>
                    <a:pt x="20" y="88"/>
                    <a:pt x="32" y="1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199"/>
            <p:cNvSpPr/>
            <p:nvPr/>
          </p:nvSpPr>
          <p:spPr bwMode="auto">
            <a:xfrm>
              <a:off x="3070696" y="3352397"/>
              <a:ext cx="53395" cy="165319"/>
            </a:xfrm>
            <a:custGeom>
              <a:avLst/>
              <a:gdLst>
                <a:gd name="T0" fmla="*/ 21 w 22"/>
                <a:gd name="T1" fmla="*/ 68 h 68"/>
                <a:gd name="T2" fmla="*/ 13 w 22"/>
                <a:gd name="T3" fmla="*/ 68 h 68"/>
                <a:gd name="T4" fmla="*/ 8 w 22"/>
                <a:gd name="T5" fmla="*/ 42 h 68"/>
                <a:gd name="T6" fmla="*/ 2 w 22"/>
                <a:gd name="T7" fmla="*/ 0 h 68"/>
                <a:gd name="T8" fmla="*/ 9 w 22"/>
                <a:gd name="T9" fmla="*/ 1 h 68"/>
                <a:gd name="T10" fmla="*/ 15 w 22"/>
                <a:gd name="T11" fmla="*/ 39 h 68"/>
                <a:gd name="T12" fmla="*/ 21 w 22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68">
                  <a:moveTo>
                    <a:pt x="21" y="68"/>
                  </a:moveTo>
                  <a:cubicBezTo>
                    <a:pt x="13" y="68"/>
                    <a:pt x="13" y="68"/>
                    <a:pt x="13" y="68"/>
                  </a:cubicBezTo>
                  <a:cubicBezTo>
                    <a:pt x="14" y="57"/>
                    <a:pt x="11" y="50"/>
                    <a:pt x="8" y="42"/>
                  </a:cubicBezTo>
                  <a:cubicBezTo>
                    <a:pt x="4" y="31"/>
                    <a:pt x="0" y="19"/>
                    <a:pt x="2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8"/>
                    <a:pt x="11" y="29"/>
                    <a:pt x="15" y="39"/>
                  </a:cubicBezTo>
                  <a:cubicBezTo>
                    <a:pt x="18" y="48"/>
                    <a:pt x="22" y="56"/>
                    <a:pt x="21" y="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200"/>
            <p:cNvSpPr/>
            <p:nvPr/>
          </p:nvSpPr>
          <p:spPr bwMode="auto">
            <a:xfrm>
              <a:off x="2930020" y="3151138"/>
              <a:ext cx="240278" cy="284432"/>
            </a:xfrm>
            <a:custGeom>
              <a:avLst/>
              <a:gdLst>
                <a:gd name="T0" fmla="*/ 66 w 99"/>
                <a:gd name="T1" fmla="*/ 117 h 117"/>
                <a:gd name="T2" fmla="*/ 19 w 99"/>
                <a:gd name="T3" fmla="*/ 0 h 117"/>
                <a:gd name="T4" fmla="*/ 66 w 99"/>
                <a:gd name="T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117">
                  <a:moveTo>
                    <a:pt x="66" y="117"/>
                  </a:moveTo>
                  <a:cubicBezTo>
                    <a:pt x="66" y="117"/>
                    <a:pt x="99" y="49"/>
                    <a:pt x="19" y="0"/>
                  </a:cubicBezTo>
                  <a:cubicBezTo>
                    <a:pt x="19" y="0"/>
                    <a:pt x="0" y="57"/>
                    <a:pt x="66" y="1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201"/>
            <p:cNvSpPr/>
            <p:nvPr/>
          </p:nvSpPr>
          <p:spPr bwMode="auto">
            <a:xfrm>
              <a:off x="2985469" y="3177836"/>
              <a:ext cx="122193" cy="228983"/>
            </a:xfrm>
            <a:custGeom>
              <a:avLst/>
              <a:gdLst>
                <a:gd name="T0" fmla="*/ 40 w 50"/>
                <a:gd name="T1" fmla="*/ 94 h 94"/>
                <a:gd name="T2" fmla="*/ 27 w 50"/>
                <a:gd name="T3" fmla="*/ 44 h 94"/>
                <a:gd name="T4" fmla="*/ 0 w 50"/>
                <a:gd name="T5" fmla="*/ 0 h 94"/>
                <a:gd name="T6" fmla="*/ 40 w 5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94">
                  <a:moveTo>
                    <a:pt x="40" y="94"/>
                  </a:moveTo>
                  <a:cubicBezTo>
                    <a:pt x="40" y="94"/>
                    <a:pt x="43" y="82"/>
                    <a:pt x="27" y="44"/>
                  </a:cubicBezTo>
                  <a:cubicBezTo>
                    <a:pt x="12" y="10"/>
                    <a:pt x="0" y="0"/>
                    <a:pt x="0" y="0"/>
                  </a:cubicBezTo>
                  <a:cubicBezTo>
                    <a:pt x="50" y="34"/>
                    <a:pt x="45" y="76"/>
                    <a:pt x="40" y="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202"/>
            <p:cNvSpPr/>
            <p:nvPr/>
          </p:nvSpPr>
          <p:spPr bwMode="auto">
            <a:xfrm>
              <a:off x="3010112" y="3574193"/>
              <a:ext cx="41073" cy="170454"/>
            </a:xfrm>
            <a:custGeom>
              <a:avLst/>
              <a:gdLst>
                <a:gd name="T0" fmla="*/ 15 w 17"/>
                <a:gd name="T1" fmla="*/ 70 h 70"/>
                <a:gd name="T2" fmla="*/ 8 w 17"/>
                <a:gd name="T3" fmla="*/ 69 h 70"/>
                <a:gd name="T4" fmla="*/ 6 w 17"/>
                <a:gd name="T5" fmla="*/ 42 h 70"/>
                <a:gd name="T6" fmla="*/ 4 w 17"/>
                <a:gd name="T7" fmla="*/ 0 h 70"/>
                <a:gd name="T8" fmla="*/ 11 w 17"/>
                <a:gd name="T9" fmla="*/ 2 h 70"/>
                <a:gd name="T10" fmla="*/ 13 w 17"/>
                <a:gd name="T11" fmla="*/ 40 h 70"/>
                <a:gd name="T12" fmla="*/ 15 w 17"/>
                <a:gd name="T1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70">
                  <a:moveTo>
                    <a:pt x="15" y="70"/>
                  </a:moveTo>
                  <a:cubicBezTo>
                    <a:pt x="8" y="69"/>
                    <a:pt x="8" y="69"/>
                    <a:pt x="8" y="69"/>
                  </a:cubicBezTo>
                  <a:cubicBezTo>
                    <a:pt x="10" y="59"/>
                    <a:pt x="8" y="51"/>
                    <a:pt x="6" y="42"/>
                  </a:cubicBezTo>
                  <a:cubicBezTo>
                    <a:pt x="3" y="31"/>
                    <a:pt x="0" y="19"/>
                    <a:pt x="4" y="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8" y="19"/>
                    <a:pt x="10" y="30"/>
                    <a:pt x="13" y="40"/>
                  </a:cubicBezTo>
                  <a:cubicBezTo>
                    <a:pt x="15" y="50"/>
                    <a:pt x="17" y="58"/>
                    <a:pt x="15" y="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203"/>
            <p:cNvSpPr/>
            <p:nvPr/>
          </p:nvSpPr>
          <p:spPr bwMode="auto">
            <a:xfrm>
              <a:off x="2880732" y="3362666"/>
              <a:ext cx="243359" cy="296754"/>
            </a:xfrm>
            <a:custGeom>
              <a:avLst/>
              <a:gdLst>
                <a:gd name="T0" fmla="*/ 59 w 100"/>
                <a:gd name="T1" fmla="*/ 122 h 122"/>
                <a:gd name="T2" fmla="*/ 25 w 100"/>
                <a:gd name="T3" fmla="*/ 0 h 122"/>
                <a:gd name="T4" fmla="*/ 59 w 100"/>
                <a:gd name="T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122">
                  <a:moveTo>
                    <a:pt x="59" y="122"/>
                  </a:moveTo>
                  <a:cubicBezTo>
                    <a:pt x="59" y="122"/>
                    <a:pt x="100" y="57"/>
                    <a:pt x="25" y="0"/>
                  </a:cubicBezTo>
                  <a:cubicBezTo>
                    <a:pt x="25" y="0"/>
                    <a:pt x="0" y="55"/>
                    <a:pt x="59" y="1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204"/>
            <p:cNvSpPr/>
            <p:nvPr/>
          </p:nvSpPr>
          <p:spPr bwMode="auto">
            <a:xfrm>
              <a:off x="2951583" y="3389363"/>
              <a:ext cx="109871" cy="240278"/>
            </a:xfrm>
            <a:custGeom>
              <a:avLst/>
              <a:gdLst>
                <a:gd name="T0" fmla="*/ 29 w 45"/>
                <a:gd name="T1" fmla="*/ 99 h 99"/>
                <a:gd name="T2" fmla="*/ 21 w 45"/>
                <a:gd name="T3" fmla="*/ 48 h 99"/>
                <a:gd name="T4" fmla="*/ 0 w 45"/>
                <a:gd name="T5" fmla="*/ 0 h 99"/>
                <a:gd name="T6" fmla="*/ 29 w 45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99">
                  <a:moveTo>
                    <a:pt x="29" y="99"/>
                  </a:moveTo>
                  <a:cubicBezTo>
                    <a:pt x="29" y="99"/>
                    <a:pt x="33" y="86"/>
                    <a:pt x="21" y="48"/>
                  </a:cubicBezTo>
                  <a:cubicBezTo>
                    <a:pt x="10" y="11"/>
                    <a:pt x="0" y="0"/>
                    <a:pt x="0" y="0"/>
                  </a:cubicBezTo>
                  <a:cubicBezTo>
                    <a:pt x="45" y="40"/>
                    <a:pt x="36" y="81"/>
                    <a:pt x="29" y="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205"/>
            <p:cNvSpPr/>
            <p:nvPr/>
          </p:nvSpPr>
          <p:spPr bwMode="auto">
            <a:xfrm>
              <a:off x="2930020" y="3787773"/>
              <a:ext cx="31832" cy="172508"/>
            </a:xfrm>
            <a:custGeom>
              <a:avLst/>
              <a:gdLst>
                <a:gd name="T0" fmla="*/ 9 w 13"/>
                <a:gd name="T1" fmla="*/ 71 h 71"/>
                <a:gd name="T2" fmla="*/ 2 w 13"/>
                <a:gd name="T3" fmla="*/ 69 h 71"/>
                <a:gd name="T4" fmla="*/ 3 w 13"/>
                <a:gd name="T5" fmla="*/ 42 h 71"/>
                <a:gd name="T6" fmla="*/ 6 w 13"/>
                <a:gd name="T7" fmla="*/ 0 h 71"/>
                <a:gd name="T8" fmla="*/ 13 w 13"/>
                <a:gd name="T9" fmla="*/ 2 h 71"/>
                <a:gd name="T10" fmla="*/ 10 w 13"/>
                <a:gd name="T11" fmla="*/ 41 h 71"/>
                <a:gd name="T12" fmla="*/ 9 w 13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1">
                  <a:moveTo>
                    <a:pt x="9" y="71"/>
                  </a:moveTo>
                  <a:cubicBezTo>
                    <a:pt x="2" y="69"/>
                    <a:pt x="2" y="69"/>
                    <a:pt x="2" y="69"/>
                  </a:cubicBezTo>
                  <a:cubicBezTo>
                    <a:pt x="5" y="59"/>
                    <a:pt x="4" y="51"/>
                    <a:pt x="3" y="42"/>
                  </a:cubicBezTo>
                  <a:cubicBezTo>
                    <a:pt x="2" y="31"/>
                    <a:pt x="0" y="19"/>
                    <a:pt x="6" y="0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7" y="19"/>
                    <a:pt x="9" y="30"/>
                    <a:pt x="10" y="41"/>
                  </a:cubicBezTo>
                  <a:cubicBezTo>
                    <a:pt x="12" y="51"/>
                    <a:pt x="13" y="59"/>
                    <a:pt x="9" y="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206"/>
            <p:cNvSpPr/>
            <p:nvPr/>
          </p:nvSpPr>
          <p:spPr bwMode="auto">
            <a:xfrm>
              <a:off x="2815015" y="3569058"/>
              <a:ext cx="241305" cy="303942"/>
            </a:xfrm>
            <a:custGeom>
              <a:avLst/>
              <a:gdLst>
                <a:gd name="T0" fmla="*/ 51 w 99"/>
                <a:gd name="T1" fmla="*/ 125 h 125"/>
                <a:gd name="T2" fmla="*/ 31 w 99"/>
                <a:gd name="T3" fmla="*/ 0 h 125"/>
                <a:gd name="T4" fmla="*/ 51 w 99"/>
                <a:gd name="T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125">
                  <a:moveTo>
                    <a:pt x="51" y="125"/>
                  </a:moveTo>
                  <a:cubicBezTo>
                    <a:pt x="51" y="125"/>
                    <a:pt x="99" y="65"/>
                    <a:pt x="31" y="0"/>
                  </a:cubicBezTo>
                  <a:cubicBezTo>
                    <a:pt x="31" y="0"/>
                    <a:pt x="0" y="52"/>
                    <a:pt x="51" y="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207"/>
            <p:cNvSpPr/>
            <p:nvPr/>
          </p:nvSpPr>
          <p:spPr bwMode="auto">
            <a:xfrm>
              <a:off x="2896135" y="3595756"/>
              <a:ext cx="99603" cy="248493"/>
            </a:xfrm>
            <a:custGeom>
              <a:avLst/>
              <a:gdLst>
                <a:gd name="T0" fmla="*/ 18 w 41"/>
                <a:gd name="T1" fmla="*/ 102 h 102"/>
                <a:gd name="T2" fmla="*/ 16 w 41"/>
                <a:gd name="T3" fmla="*/ 50 h 102"/>
                <a:gd name="T4" fmla="*/ 0 w 41"/>
                <a:gd name="T5" fmla="*/ 0 h 102"/>
                <a:gd name="T6" fmla="*/ 18 w 41"/>
                <a:gd name="T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102">
                  <a:moveTo>
                    <a:pt x="18" y="102"/>
                  </a:moveTo>
                  <a:cubicBezTo>
                    <a:pt x="18" y="102"/>
                    <a:pt x="24" y="90"/>
                    <a:pt x="16" y="50"/>
                  </a:cubicBezTo>
                  <a:cubicBezTo>
                    <a:pt x="9" y="13"/>
                    <a:pt x="0" y="0"/>
                    <a:pt x="0" y="0"/>
                  </a:cubicBezTo>
                  <a:cubicBezTo>
                    <a:pt x="41" y="45"/>
                    <a:pt x="27" y="85"/>
                    <a:pt x="18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208"/>
            <p:cNvSpPr/>
            <p:nvPr/>
          </p:nvSpPr>
          <p:spPr bwMode="auto">
            <a:xfrm>
              <a:off x="2830417" y="3999300"/>
              <a:ext cx="35939" cy="170454"/>
            </a:xfrm>
            <a:custGeom>
              <a:avLst/>
              <a:gdLst>
                <a:gd name="T0" fmla="*/ 7 w 15"/>
                <a:gd name="T1" fmla="*/ 70 h 70"/>
                <a:gd name="T2" fmla="*/ 0 w 15"/>
                <a:gd name="T3" fmla="*/ 68 h 70"/>
                <a:gd name="T4" fmla="*/ 2 w 15"/>
                <a:gd name="T5" fmla="*/ 41 h 70"/>
                <a:gd name="T6" fmla="*/ 8 w 15"/>
                <a:gd name="T7" fmla="*/ 0 h 70"/>
                <a:gd name="T8" fmla="*/ 15 w 15"/>
                <a:gd name="T9" fmla="*/ 2 h 70"/>
                <a:gd name="T10" fmla="*/ 10 w 15"/>
                <a:gd name="T11" fmla="*/ 41 h 70"/>
                <a:gd name="T12" fmla="*/ 7 w 15"/>
                <a:gd name="T1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0">
                  <a:moveTo>
                    <a:pt x="7" y="7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3" y="58"/>
                    <a:pt x="3" y="50"/>
                    <a:pt x="2" y="41"/>
                  </a:cubicBezTo>
                  <a:cubicBezTo>
                    <a:pt x="2" y="30"/>
                    <a:pt x="1" y="18"/>
                    <a:pt x="8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8" y="19"/>
                    <a:pt x="9" y="30"/>
                    <a:pt x="10" y="41"/>
                  </a:cubicBezTo>
                  <a:cubicBezTo>
                    <a:pt x="10" y="50"/>
                    <a:pt x="11" y="59"/>
                    <a:pt x="7" y="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209"/>
            <p:cNvSpPr/>
            <p:nvPr/>
          </p:nvSpPr>
          <p:spPr bwMode="auto">
            <a:xfrm>
              <a:off x="2725681" y="3775451"/>
              <a:ext cx="238225" cy="307022"/>
            </a:xfrm>
            <a:custGeom>
              <a:avLst/>
              <a:gdLst>
                <a:gd name="T0" fmla="*/ 47 w 98"/>
                <a:gd name="T1" fmla="*/ 126 h 126"/>
                <a:gd name="T2" fmla="*/ 34 w 98"/>
                <a:gd name="T3" fmla="*/ 0 h 126"/>
                <a:gd name="T4" fmla="*/ 47 w 98"/>
                <a:gd name="T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" h="126">
                  <a:moveTo>
                    <a:pt x="47" y="126"/>
                  </a:moveTo>
                  <a:cubicBezTo>
                    <a:pt x="47" y="126"/>
                    <a:pt x="98" y="70"/>
                    <a:pt x="34" y="0"/>
                  </a:cubicBezTo>
                  <a:cubicBezTo>
                    <a:pt x="34" y="0"/>
                    <a:pt x="0" y="50"/>
                    <a:pt x="47" y="1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210"/>
            <p:cNvSpPr/>
            <p:nvPr/>
          </p:nvSpPr>
          <p:spPr bwMode="auto">
            <a:xfrm>
              <a:off x="2812961" y="3805229"/>
              <a:ext cx="92415" cy="247466"/>
            </a:xfrm>
            <a:custGeom>
              <a:avLst/>
              <a:gdLst>
                <a:gd name="T0" fmla="*/ 12 w 38"/>
                <a:gd name="T1" fmla="*/ 102 h 102"/>
                <a:gd name="T2" fmla="*/ 13 w 38"/>
                <a:gd name="T3" fmla="*/ 50 h 102"/>
                <a:gd name="T4" fmla="*/ 0 w 38"/>
                <a:gd name="T5" fmla="*/ 0 h 102"/>
                <a:gd name="T6" fmla="*/ 12 w 38"/>
                <a:gd name="T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02">
                  <a:moveTo>
                    <a:pt x="12" y="102"/>
                  </a:moveTo>
                  <a:cubicBezTo>
                    <a:pt x="12" y="102"/>
                    <a:pt x="18" y="90"/>
                    <a:pt x="13" y="50"/>
                  </a:cubicBezTo>
                  <a:cubicBezTo>
                    <a:pt x="8" y="13"/>
                    <a:pt x="0" y="0"/>
                    <a:pt x="0" y="0"/>
                  </a:cubicBezTo>
                  <a:cubicBezTo>
                    <a:pt x="38" y="47"/>
                    <a:pt x="22" y="86"/>
                    <a:pt x="12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211"/>
            <p:cNvSpPr/>
            <p:nvPr/>
          </p:nvSpPr>
          <p:spPr bwMode="auto">
            <a:xfrm>
              <a:off x="2691795" y="4206720"/>
              <a:ext cx="53395" cy="172508"/>
            </a:xfrm>
            <a:custGeom>
              <a:avLst/>
              <a:gdLst>
                <a:gd name="T0" fmla="*/ 6 w 22"/>
                <a:gd name="T1" fmla="*/ 71 h 71"/>
                <a:gd name="T2" fmla="*/ 0 w 22"/>
                <a:gd name="T3" fmla="*/ 67 h 71"/>
                <a:gd name="T4" fmla="*/ 5 w 22"/>
                <a:gd name="T5" fmla="*/ 41 h 71"/>
                <a:gd name="T6" fmla="*/ 15 w 22"/>
                <a:gd name="T7" fmla="*/ 0 h 71"/>
                <a:gd name="T8" fmla="*/ 22 w 22"/>
                <a:gd name="T9" fmla="*/ 4 h 71"/>
                <a:gd name="T10" fmla="*/ 12 w 22"/>
                <a:gd name="T11" fmla="*/ 41 h 71"/>
                <a:gd name="T12" fmla="*/ 6 w 22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71">
                  <a:moveTo>
                    <a:pt x="6" y="71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4" y="58"/>
                    <a:pt x="5" y="50"/>
                    <a:pt x="5" y="41"/>
                  </a:cubicBezTo>
                  <a:cubicBezTo>
                    <a:pt x="6" y="30"/>
                    <a:pt x="6" y="17"/>
                    <a:pt x="15" y="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13" y="19"/>
                    <a:pt x="13" y="31"/>
                    <a:pt x="12" y="41"/>
                  </a:cubicBezTo>
                  <a:cubicBezTo>
                    <a:pt x="12" y="51"/>
                    <a:pt x="12" y="60"/>
                    <a:pt x="6" y="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Freeform 212"/>
            <p:cNvSpPr/>
            <p:nvPr/>
          </p:nvSpPr>
          <p:spPr bwMode="auto">
            <a:xfrm>
              <a:off x="2617863" y="3979790"/>
              <a:ext cx="232064" cy="309076"/>
            </a:xfrm>
            <a:custGeom>
              <a:avLst/>
              <a:gdLst>
                <a:gd name="T0" fmla="*/ 38 w 95"/>
                <a:gd name="T1" fmla="*/ 127 h 127"/>
                <a:gd name="T2" fmla="*/ 39 w 95"/>
                <a:gd name="T3" fmla="*/ 0 h 127"/>
                <a:gd name="T4" fmla="*/ 38 w 95"/>
                <a:gd name="T5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" h="127">
                  <a:moveTo>
                    <a:pt x="38" y="127"/>
                  </a:moveTo>
                  <a:cubicBezTo>
                    <a:pt x="38" y="127"/>
                    <a:pt x="95" y="77"/>
                    <a:pt x="39" y="0"/>
                  </a:cubicBezTo>
                  <a:cubicBezTo>
                    <a:pt x="39" y="0"/>
                    <a:pt x="0" y="46"/>
                    <a:pt x="38" y="1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Freeform 213"/>
            <p:cNvSpPr/>
            <p:nvPr/>
          </p:nvSpPr>
          <p:spPr bwMode="auto">
            <a:xfrm>
              <a:off x="2713359" y="4009569"/>
              <a:ext cx="80093" cy="250547"/>
            </a:xfrm>
            <a:custGeom>
              <a:avLst/>
              <a:gdLst>
                <a:gd name="T0" fmla="*/ 1 w 33"/>
                <a:gd name="T1" fmla="*/ 103 h 103"/>
                <a:gd name="T2" fmla="*/ 8 w 33"/>
                <a:gd name="T3" fmla="*/ 52 h 103"/>
                <a:gd name="T4" fmla="*/ 0 w 33"/>
                <a:gd name="T5" fmla="*/ 0 h 103"/>
                <a:gd name="T6" fmla="*/ 1 w 33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03">
                  <a:moveTo>
                    <a:pt x="1" y="103"/>
                  </a:moveTo>
                  <a:cubicBezTo>
                    <a:pt x="1" y="103"/>
                    <a:pt x="8" y="92"/>
                    <a:pt x="8" y="52"/>
                  </a:cubicBezTo>
                  <a:cubicBezTo>
                    <a:pt x="7" y="14"/>
                    <a:pt x="0" y="0"/>
                    <a:pt x="0" y="0"/>
                  </a:cubicBezTo>
                  <a:cubicBezTo>
                    <a:pt x="33" y="51"/>
                    <a:pt x="12" y="88"/>
                    <a:pt x="1" y="1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Freeform 214"/>
            <p:cNvSpPr/>
            <p:nvPr/>
          </p:nvSpPr>
          <p:spPr bwMode="auto">
            <a:xfrm>
              <a:off x="2533663" y="4393603"/>
              <a:ext cx="67771" cy="167373"/>
            </a:xfrm>
            <a:custGeom>
              <a:avLst/>
              <a:gdLst>
                <a:gd name="T0" fmla="*/ 7 w 28"/>
                <a:gd name="T1" fmla="*/ 69 h 69"/>
                <a:gd name="T2" fmla="*/ 0 w 28"/>
                <a:gd name="T3" fmla="*/ 66 h 69"/>
                <a:gd name="T4" fmla="*/ 8 w 28"/>
                <a:gd name="T5" fmla="*/ 40 h 69"/>
                <a:gd name="T6" fmla="*/ 22 w 28"/>
                <a:gd name="T7" fmla="*/ 0 h 69"/>
                <a:gd name="T8" fmla="*/ 28 w 28"/>
                <a:gd name="T9" fmla="*/ 4 h 69"/>
                <a:gd name="T10" fmla="*/ 15 w 28"/>
                <a:gd name="T11" fmla="*/ 41 h 69"/>
                <a:gd name="T12" fmla="*/ 7 w 2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9">
                  <a:moveTo>
                    <a:pt x="7" y="69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6" y="57"/>
                    <a:pt x="7" y="49"/>
                    <a:pt x="8" y="40"/>
                  </a:cubicBezTo>
                  <a:cubicBezTo>
                    <a:pt x="9" y="29"/>
                    <a:pt x="11" y="16"/>
                    <a:pt x="22" y="0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18" y="19"/>
                    <a:pt x="17" y="30"/>
                    <a:pt x="15" y="41"/>
                  </a:cubicBezTo>
                  <a:cubicBezTo>
                    <a:pt x="14" y="50"/>
                    <a:pt x="13" y="59"/>
                    <a:pt x="7" y="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Freeform 215"/>
            <p:cNvSpPr/>
            <p:nvPr/>
          </p:nvSpPr>
          <p:spPr bwMode="auto">
            <a:xfrm>
              <a:off x="2484375" y="4167701"/>
              <a:ext cx="223849" cy="305995"/>
            </a:xfrm>
            <a:custGeom>
              <a:avLst/>
              <a:gdLst>
                <a:gd name="T0" fmla="*/ 31 w 92"/>
                <a:gd name="T1" fmla="*/ 126 h 126"/>
                <a:gd name="T2" fmla="*/ 43 w 92"/>
                <a:gd name="T3" fmla="*/ 0 h 126"/>
                <a:gd name="T4" fmla="*/ 31 w 92"/>
                <a:gd name="T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" h="126">
                  <a:moveTo>
                    <a:pt x="31" y="126"/>
                  </a:moveTo>
                  <a:cubicBezTo>
                    <a:pt x="31" y="126"/>
                    <a:pt x="92" y="81"/>
                    <a:pt x="43" y="0"/>
                  </a:cubicBezTo>
                  <a:cubicBezTo>
                    <a:pt x="43" y="0"/>
                    <a:pt x="0" y="42"/>
                    <a:pt x="31" y="1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Freeform 216"/>
            <p:cNvSpPr/>
            <p:nvPr/>
          </p:nvSpPr>
          <p:spPr bwMode="auto">
            <a:xfrm>
              <a:off x="2567549" y="4196452"/>
              <a:ext cx="89335" cy="248493"/>
            </a:xfrm>
            <a:custGeom>
              <a:avLst/>
              <a:gdLst>
                <a:gd name="T0" fmla="*/ 0 w 37"/>
                <a:gd name="T1" fmla="*/ 102 h 102"/>
                <a:gd name="T2" fmla="*/ 11 w 37"/>
                <a:gd name="T3" fmla="*/ 52 h 102"/>
                <a:gd name="T4" fmla="*/ 8 w 37"/>
                <a:gd name="T5" fmla="*/ 0 h 102"/>
                <a:gd name="T6" fmla="*/ 0 w 37"/>
                <a:gd name="T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102">
                  <a:moveTo>
                    <a:pt x="0" y="102"/>
                  </a:moveTo>
                  <a:cubicBezTo>
                    <a:pt x="0" y="102"/>
                    <a:pt x="8" y="92"/>
                    <a:pt x="11" y="52"/>
                  </a:cubicBezTo>
                  <a:cubicBezTo>
                    <a:pt x="14" y="14"/>
                    <a:pt x="8" y="0"/>
                    <a:pt x="8" y="0"/>
                  </a:cubicBezTo>
                  <a:cubicBezTo>
                    <a:pt x="37" y="54"/>
                    <a:pt x="13" y="89"/>
                    <a:pt x="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217"/>
            <p:cNvSpPr/>
            <p:nvPr/>
          </p:nvSpPr>
          <p:spPr bwMode="auto">
            <a:xfrm>
              <a:off x="2356022" y="4551735"/>
              <a:ext cx="82146" cy="163266"/>
            </a:xfrm>
            <a:custGeom>
              <a:avLst/>
              <a:gdLst>
                <a:gd name="T0" fmla="*/ 6 w 34"/>
                <a:gd name="T1" fmla="*/ 67 h 67"/>
                <a:gd name="T2" fmla="*/ 0 w 34"/>
                <a:gd name="T3" fmla="*/ 63 h 67"/>
                <a:gd name="T4" fmla="*/ 11 w 34"/>
                <a:gd name="T5" fmla="*/ 38 h 67"/>
                <a:gd name="T6" fmla="*/ 29 w 34"/>
                <a:gd name="T7" fmla="*/ 0 h 67"/>
                <a:gd name="T8" fmla="*/ 34 w 34"/>
                <a:gd name="T9" fmla="*/ 5 h 67"/>
                <a:gd name="T10" fmla="*/ 18 w 34"/>
                <a:gd name="T11" fmla="*/ 40 h 67"/>
                <a:gd name="T12" fmla="*/ 6 w 34"/>
                <a:gd name="T1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67">
                  <a:moveTo>
                    <a:pt x="6" y="67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6" y="54"/>
                    <a:pt x="8" y="47"/>
                    <a:pt x="11" y="38"/>
                  </a:cubicBezTo>
                  <a:cubicBezTo>
                    <a:pt x="13" y="27"/>
                    <a:pt x="16" y="15"/>
                    <a:pt x="29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3" y="19"/>
                    <a:pt x="20" y="29"/>
                    <a:pt x="18" y="40"/>
                  </a:cubicBezTo>
                  <a:cubicBezTo>
                    <a:pt x="15" y="49"/>
                    <a:pt x="13" y="58"/>
                    <a:pt x="6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218"/>
            <p:cNvSpPr/>
            <p:nvPr/>
          </p:nvSpPr>
          <p:spPr bwMode="auto">
            <a:xfrm>
              <a:off x="2338565" y="4327886"/>
              <a:ext cx="213581" cy="301888"/>
            </a:xfrm>
            <a:custGeom>
              <a:avLst/>
              <a:gdLst>
                <a:gd name="T0" fmla="*/ 21 w 88"/>
                <a:gd name="T1" fmla="*/ 124 h 124"/>
                <a:gd name="T2" fmla="*/ 49 w 88"/>
                <a:gd name="T3" fmla="*/ 0 h 124"/>
                <a:gd name="T4" fmla="*/ 21 w 88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124">
                  <a:moveTo>
                    <a:pt x="21" y="124"/>
                  </a:moveTo>
                  <a:cubicBezTo>
                    <a:pt x="21" y="124"/>
                    <a:pt x="88" y="86"/>
                    <a:pt x="49" y="0"/>
                  </a:cubicBezTo>
                  <a:cubicBezTo>
                    <a:pt x="49" y="0"/>
                    <a:pt x="0" y="37"/>
                    <a:pt x="21" y="1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219"/>
            <p:cNvSpPr/>
            <p:nvPr/>
          </p:nvSpPr>
          <p:spPr bwMode="auto">
            <a:xfrm>
              <a:off x="2402229" y="4356637"/>
              <a:ext cx="101657" cy="243358"/>
            </a:xfrm>
            <a:custGeom>
              <a:avLst/>
              <a:gdLst>
                <a:gd name="T0" fmla="*/ 0 w 42"/>
                <a:gd name="T1" fmla="*/ 100 h 100"/>
                <a:gd name="T2" fmla="*/ 17 w 42"/>
                <a:gd name="T3" fmla="*/ 52 h 100"/>
                <a:gd name="T4" fmla="*/ 20 w 42"/>
                <a:gd name="T5" fmla="*/ 0 h 100"/>
                <a:gd name="T6" fmla="*/ 0 w 42"/>
                <a:gd name="T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100">
                  <a:moveTo>
                    <a:pt x="0" y="100"/>
                  </a:moveTo>
                  <a:cubicBezTo>
                    <a:pt x="0" y="100"/>
                    <a:pt x="9" y="91"/>
                    <a:pt x="17" y="52"/>
                  </a:cubicBezTo>
                  <a:cubicBezTo>
                    <a:pt x="24" y="15"/>
                    <a:pt x="20" y="0"/>
                    <a:pt x="20" y="0"/>
                  </a:cubicBezTo>
                  <a:cubicBezTo>
                    <a:pt x="42" y="57"/>
                    <a:pt x="14" y="89"/>
                    <a:pt x="0" y="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220"/>
            <p:cNvSpPr/>
            <p:nvPr/>
          </p:nvSpPr>
          <p:spPr bwMode="auto">
            <a:xfrm>
              <a:off x="2160924" y="4704733"/>
              <a:ext cx="92415" cy="158132"/>
            </a:xfrm>
            <a:custGeom>
              <a:avLst/>
              <a:gdLst>
                <a:gd name="T0" fmla="*/ 6 w 38"/>
                <a:gd name="T1" fmla="*/ 65 h 65"/>
                <a:gd name="T2" fmla="*/ 0 w 38"/>
                <a:gd name="T3" fmla="*/ 60 h 65"/>
                <a:gd name="T4" fmla="*/ 12 w 38"/>
                <a:gd name="T5" fmla="*/ 36 h 65"/>
                <a:gd name="T6" fmla="*/ 33 w 38"/>
                <a:gd name="T7" fmla="*/ 0 h 65"/>
                <a:gd name="T8" fmla="*/ 38 w 38"/>
                <a:gd name="T9" fmla="*/ 5 h 65"/>
                <a:gd name="T10" fmla="*/ 19 w 38"/>
                <a:gd name="T11" fmla="*/ 39 h 65"/>
                <a:gd name="T12" fmla="*/ 6 w 38"/>
                <a:gd name="T1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65">
                  <a:moveTo>
                    <a:pt x="6" y="65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7" y="53"/>
                    <a:pt x="10" y="45"/>
                    <a:pt x="12" y="36"/>
                  </a:cubicBezTo>
                  <a:cubicBezTo>
                    <a:pt x="16" y="26"/>
                    <a:pt x="20" y="14"/>
                    <a:pt x="33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26" y="18"/>
                    <a:pt x="23" y="28"/>
                    <a:pt x="19" y="39"/>
                  </a:cubicBezTo>
                  <a:cubicBezTo>
                    <a:pt x="16" y="48"/>
                    <a:pt x="14" y="56"/>
                    <a:pt x="6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221"/>
            <p:cNvSpPr/>
            <p:nvPr/>
          </p:nvSpPr>
          <p:spPr bwMode="auto">
            <a:xfrm>
              <a:off x="2162978" y="4483964"/>
              <a:ext cx="204340" cy="293673"/>
            </a:xfrm>
            <a:custGeom>
              <a:avLst/>
              <a:gdLst>
                <a:gd name="T0" fmla="*/ 15 w 84"/>
                <a:gd name="T1" fmla="*/ 121 h 121"/>
                <a:gd name="T2" fmla="*/ 51 w 84"/>
                <a:gd name="T3" fmla="*/ 0 h 121"/>
                <a:gd name="T4" fmla="*/ 15 w 84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" h="121">
                  <a:moveTo>
                    <a:pt x="15" y="121"/>
                  </a:moveTo>
                  <a:cubicBezTo>
                    <a:pt x="15" y="121"/>
                    <a:pt x="84" y="88"/>
                    <a:pt x="51" y="0"/>
                  </a:cubicBezTo>
                  <a:cubicBezTo>
                    <a:pt x="51" y="0"/>
                    <a:pt x="0" y="33"/>
                    <a:pt x="15" y="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222"/>
            <p:cNvSpPr/>
            <p:nvPr/>
          </p:nvSpPr>
          <p:spPr bwMode="auto">
            <a:xfrm>
              <a:off x="2214319" y="4510662"/>
              <a:ext cx="109871" cy="240278"/>
            </a:xfrm>
            <a:custGeom>
              <a:avLst/>
              <a:gdLst>
                <a:gd name="T0" fmla="*/ 0 w 45"/>
                <a:gd name="T1" fmla="*/ 99 h 99"/>
                <a:gd name="T2" fmla="*/ 20 w 45"/>
                <a:gd name="T3" fmla="*/ 52 h 99"/>
                <a:gd name="T4" fmla="*/ 27 w 45"/>
                <a:gd name="T5" fmla="*/ 0 h 99"/>
                <a:gd name="T6" fmla="*/ 0 w 45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99">
                  <a:moveTo>
                    <a:pt x="0" y="99"/>
                  </a:moveTo>
                  <a:cubicBezTo>
                    <a:pt x="0" y="99"/>
                    <a:pt x="10" y="91"/>
                    <a:pt x="20" y="52"/>
                  </a:cubicBezTo>
                  <a:cubicBezTo>
                    <a:pt x="30" y="15"/>
                    <a:pt x="27" y="0"/>
                    <a:pt x="27" y="0"/>
                  </a:cubicBezTo>
                  <a:cubicBezTo>
                    <a:pt x="45" y="58"/>
                    <a:pt x="15" y="88"/>
                    <a:pt x="0" y="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223"/>
            <p:cNvSpPr/>
            <p:nvPr/>
          </p:nvSpPr>
          <p:spPr bwMode="auto">
            <a:xfrm>
              <a:off x="3109715" y="3318512"/>
              <a:ext cx="111925" cy="158132"/>
            </a:xfrm>
            <a:custGeom>
              <a:avLst/>
              <a:gdLst>
                <a:gd name="T0" fmla="*/ 7 w 46"/>
                <a:gd name="T1" fmla="*/ 65 h 65"/>
                <a:gd name="T2" fmla="*/ 0 w 46"/>
                <a:gd name="T3" fmla="*/ 62 h 65"/>
                <a:gd name="T4" fmla="*/ 18 w 46"/>
                <a:gd name="T5" fmla="*/ 35 h 65"/>
                <a:gd name="T6" fmla="*/ 39 w 46"/>
                <a:gd name="T7" fmla="*/ 0 h 65"/>
                <a:gd name="T8" fmla="*/ 46 w 46"/>
                <a:gd name="T9" fmla="*/ 3 h 65"/>
                <a:gd name="T10" fmla="*/ 24 w 46"/>
                <a:gd name="T11" fmla="*/ 40 h 65"/>
                <a:gd name="T12" fmla="*/ 7 w 46"/>
                <a:gd name="T1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65">
                  <a:moveTo>
                    <a:pt x="7" y="65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6" y="50"/>
                    <a:pt x="12" y="42"/>
                    <a:pt x="18" y="35"/>
                  </a:cubicBezTo>
                  <a:cubicBezTo>
                    <a:pt x="25" y="26"/>
                    <a:pt x="33" y="18"/>
                    <a:pt x="39" y="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39" y="22"/>
                    <a:pt x="31" y="31"/>
                    <a:pt x="24" y="40"/>
                  </a:cubicBezTo>
                  <a:cubicBezTo>
                    <a:pt x="18" y="47"/>
                    <a:pt x="12" y="53"/>
                    <a:pt x="7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224"/>
            <p:cNvSpPr/>
            <p:nvPr/>
          </p:nvSpPr>
          <p:spPr bwMode="auto">
            <a:xfrm>
              <a:off x="3180566" y="3112119"/>
              <a:ext cx="179696" cy="264922"/>
            </a:xfrm>
            <a:custGeom>
              <a:avLst/>
              <a:gdLst>
                <a:gd name="T0" fmla="*/ 0 w 74"/>
                <a:gd name="T1" fmla="*/ 109 h 109"/>
                <a:gd name="T2" fmla="*/ 64 w 74"/>
                <a:gd name="T3" fmla="*/ 0 h 109"/>
                <a:gd name="T4" fmla="*/ 0 w 74"/>
                <a:gd name="T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109">
                  <a:moveTo>
                    <a:pt x="0" y="109"/>
                  </a:moveTo>
                  <a:cubicBezTo>
                    <a:pt x="0" y="109"/>
                    <a:pt x="74" y="94"/>
                    <a:pt x="64" y="0"/>
                  </a:cubicBezTo>
                  <a:cubicBezTo>
                    <a:pt x="64" y="0"/>
                    <a:pt x="7" y="20"/>
                    <a:pt x="0" y="1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225"/>
            <p:cNvSpPr/>
            <p:nvPr/>
          </p:nvSpPr>
          <p:spPr bwMode="auto">
            <a:xfrm>
              <a:off x="3196996" y="3138817"/>
              <a:ext cx="131434" cy="216661"/>
            </a:xfrm>
            <a:custGeom>
              <a:avLst/>
              <a:gdLst>
                <a:gd name="T0" fmla="*/ 0 w 54"/>
                <a:gd name="T1" fmla="*/ 89 h 89"/>
                <a:gd name="T2" fmla="*/ 32 w 54"/>
                <a:gd name="T3" fmla="*/ 48 h 89"/>
                <a:gd name="T4" fmla="*/ 51 w 54"/>
                <a:gd name="T5" fmla="*/ 0 h 89"/>
                <a:gd name="T6" fmla="*/ 0 w 54"/>
                <a:gd name="T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89">
                  <a:moveTo>
                    <a:pt x="0" y="89"/>
                  </a:moveTo>
                  <a:cubicBezTo>
                    <a:pt x="0" y="89"/>
                    <a:pt x="12" y="84"/>
                    <a:pt x="32" y="48"/>
                  </a:cubicBezTo>
                  <a:cubicBezTo>
                    <a:pt x="50" y="15"/>
                    <a:pt x="51" y="0"/>
                    <a:pt x="51" y="0"/>
                  </a:cubicBezTo>
                  <a:cubicBezTo>
                    <a:pt x="54" y="60"/>
                    <a:pt x="18" y="82"/>
                    <a:pt x="0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226"/>
            <p:cNvSpPr/>
            <p:nvPr/>
          </p:nvSpPr>
          <p:spPr bwMode="auto">
            <a:xfrm>
              <a:off x="3046052" y="3554683"/>
              <a:ext cx="124247" cy="147864"/>
            </a:xfrm>
            <a:custGeom>
              <a:avLst/>
              <a:gdLst>
                <a:gd name="T0" fmla="*/ 6 w 51"/>
                <a:gd name="T1" fmla="*/ 61 h 61"/>
                <a:gd name="T2" fmla="*/ 0 w 51"/>
                <a:gd name="T3" fmla="*/ 58 h 61"/>
                <a:gd name="T4" fmla="*/ 20 w 51"/>
                <a:gd name="T5" fmla="*/ 32 h 61"/>
                <a:gd name="T6" fmla="*/ 45 w 51"/>
                <a:gd name="T7" fmla="*/ 0 h 61"/>
                <a:gd name="T8" fmla="*/ 51 w 51"/>
                <a:gd name="T9" fmla="*/ 3 h 61"/>
                <a:gd name="T10" fmla="*/ 25 w 51"/>
                <a:gd name="T11" fmla="*/ 38 h 61"/>
                <a:gd name="T12" fmla="*/ 6 w 51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61">
                  <a:moveTo>
                    <a:pt x="6" y="61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6" y="46"/>
                    <a:pt x="13" y="39"/>
                    <a:pt x="20" y="32"/>
                  </a:cubicBezTo>
                  <a:cubicBezTo>
                    <a:pt x="28" y="25"/>
                    <a:pt x="36" y="17"/>
                    <a:pt x="45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2" y="21"/>
                    <a:pt x="33" y="30"/>
                    <a:pt x="25" y="38"/>
                  </a:cubicBezTo>
                  <a:cubicBezTo>
                    <a:pt x="18" y="44"/>
                    <a:pt x="12" y="50"/>
                    <a:pt x="6" y="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227"/>
            <p:cNvSpPr/>
            <p:nvPr/>
          </p:nvSpPr>
          <p:spPr bwMode="auto">
            <a:xfrm>
              <a:off x="3124091" y="3362666"/>
              <a:ext cx="184829" cy="247466"/>
            </a:xfrm>
            <a:custGeom>
              <a:avLst/>
              <a:gdLst>
                <a:gd name="T0" fmla="*/ 0 w 76"/>
                <a:gd name="T1" fmla="*/ 102 h 102"/>
                <a:gd name="T2" fmla="*/ 74 w 76"/>
                <a:gd name="T3" fmla="*/ 0 h 102"/>
                <a:gd name="T4" fmla="*/ 0 w 76"/>
                <a:gd name="T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" h="102">
                  <a:moveTo>
                    <a:pt x="0" y="102"/>
                  </a:moveTo>
                  <a:cubicBezTo>
                    <a:pt x="0" y="102"/>
                    <a:pt x="76" y="94"/>
                    <a:pt x="74" y="0"/>
                  </a:cubicBezTo>
                  <a:cubicBezTo>
                    <a:pt x="74" y="0"/>
                    <a:pt x="15" y="14"/>
                    <a:pt x="0" y="1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228"/>
            <p:cNvSpPr/>
            <p:nvPr/>
          </p:nvSpPr>
          <p:spPr bwMode="auto">
            <a:xfrm>
              <a:off x="3143600" y="3384229"/>
              <a:ext cx="143756" cy="204339"/>
            </a:xfrm>
            <a:custGeom>
              <a:avLst/>
              <a:gdLst>
                <a:gd name="T0" fmla="*/ 0 w 59"/>
                <a:gd name="T1" fmla="*/ 84 h 84"/>
                <a:gd name="T2" fmla="*/ 36 w 59"/>
                <a:gd name="T3" fmla="*/ 47 h 84"/>
                <a:gd name="T4" fmla="*/ 59 w 59"/>
                <a:gd name="T5" fmla="*/ 0 h 84"/>
                <a:gd name="T6" fmla="*/ 0 w 59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84">
                  <a:moveTo>
                    <a:pt x="0" y="84"/>
                  </a:moveTo>
                  <a:cubicBezTo>
                    <a:pt x="0" y="84"/>
                    <a:pt x="12" y="80"/>
                    <a:pt x="36" y="47"/>
                  </a:cubicBezTo>
                  <a:cubicBezTo>
                    <a:pt x="57" y="16"/>
                    <a:pt x="59" y="0"/>
                    <a:pt x="59" y="0"/>
                  </a:cubicBezTo>
                  <a:cubicBezTo>
                    <a:pt x="57" y="61"/>
                    <a:pt x="18" y="79"/>
                    <a:pt x="0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229"/>
            <p:cNvSpPr/>
            <p:nvPr/>
          </p:nvSpPr>
          <p:spPr bwMode="auto">
            <a:xfrm>
              <a:off x="2953637" y="3792907"/>
              <a:ext cx="134515" cy="140675"/>
            </a:xfrm>
            <a:custGeom>
              <a:avLst/>
              <a:gdLst>
                <a:gd name="T0" fmla="*/ 6 w 55"/>
                <a:gd name="T1" fmla="*/ 58 h 58"/>
                <a:gd name="T2" fmla="*/ 0 w 55"/>
                <a:gd name="T3" fmla="*/ 55 h 58"/>
                <a:gd name="T4" fmla="*/ 22 w 55"/>
                <a:gd name="T5" fmla="*/ 30 h 58"/>
                <a:gd name="T6" fmla="*/ 48 w 55"/>
                <a:gd name="T7" fmla="*/ 0 h 58"/>
                <a:gd name="T8" fmla="*/ 55 w 55"/>
                <a:gd name="T9" fmla="*/ 4 h 58"/>
                <a:gd name="T10" fmla="*/ 27 w 55"/>
                <a:gd name="T11" fmla="*/ 36 h 58"/>
                <a:gd name="T12" fmla="*/ 6 w 55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58">
                  <a:moveTo>
                    <a:pt x="6" y="58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7" y="43"/>
                    <a:pt x="14" y="37"/>
                    <a:pt x="22" y="30"/>
                  </a:cubicBezTo>
                  <a:cubicBezTo>
                    <a:pt x="30" y="23"/>
                    <a:pt x="39" y="16"/>
                    <a:pt x="48" y="0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45" y="21"/>
                    <a:pt x="35" y="29"/>
                    <a:pt x="27" y="36"/>
                  </a:cubicBezTo>
                  <a:cubicBezTo>
                    <a:pt x="19" y="42"/>
                    <a:pt x="13" y="48"/>
                    <a:pt x="6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230"/>
            <p:cNvSpPr/>
            <p:nvPr/>
          </p:nvSpPr>
          <p:spPr bwMode="auto">
            <a:xfrm>
              <a:off x="3036810" y="3610131"/>
              <a:ext cx="197151" cy="236171"/>
            </a:xfrm>
            <a:custGeom>
              <a:avLst/>
              <a:gdLst>
                <a:gd name="T0" fmla="*/ 0 w 81"/>
                <a:gd name="T1" fmla="*/ 97 h 97"/>
                <a:gd name="T2" fmla="*/ 81 w 81"/>
                <a:gd name="T3" fmla="*/ 0 h 97"/>
                <a:gd name="T4" fmla="*/ 0 w 81"/>
                <a:gd name="T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97">
                  <a:moveTo>
                    <a:pt x="0" y="97"/>
                  </a:moveTo>
                  <a:cubicBezTo>
                    <a:pt x="0" y="97"/>
                    <a:pt x="76" y="94"/>
                    <a:pt x="81" y="0"/>
                  </a:cubicBezTo>
                  <a:cubicBezTo>
                    <a:pt x="81" y="0"/>
                    <a:pt x="22" y="10"/>
                    <a:pt x="0" y="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231"/>
            <p:cNvSpPr/>
            <p:nvPr/>
          </p:nvSpPr>
          <p:spPr bwMode="auto">
            <a:xfrm>
              <a:off x="3058374" y="3632722"/>
              <a:ext cx="158132" cy="194071"/>
            </a:xfrm>
            <a:custGeom>
              <a:avLst/>
              <a:gdLst>
                <a:gd name="T0" fmla="*/ 0 w 65"/>
                <a:gd name="T1" fmla="*/ 80 h 80"/>
                <a:gd name="T2" fmla="*/ 38 w 65"/>
                <a:gd name="T3" fmla="*/ 45 h 80"/>
                <a:gd name="T4" fmla="*/ 65 w 65"/>
                <a:gd name="T5" fmla="*/ 0 h 80"/>
                <a:gd name="T6" fmla="*/ 0 w 65"/>
                <a:gd name="T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80">
                  <a:moveTo>
                    <a:pt x="0" y="80"/>
                  </a:moveTo>
                  <a:cubicBezTo>
                    <a:pt x="0" y="80"/>
                    <a:pt x="13" y="77"/>
                    <a:pt x="38" y="45"/>
                  </a:cubicBezTo>
                  <a:cubicBezTo>
                    <a:pt x="62" y="15"/>
                    <a:pt x="65" y="0"/>
                    <a:pt x="65" y="0"/>
                  </a:cubicBezTo>
                  <a:cubicBezTo>
                    <a:pt x="58" y="61"/>
                    <a:pt x="18" y="76"/>
                    <a:pt x="0" y="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232"/>
            <p:cNvSpPr/>
            <p:nvPr/>
          </p:nvSpPr>
          <p:spPr bwMode="auto">
            <a:xfrm>
              <a:off x="2844793" y="4016756"/>
              <a:ext cx="143756" cy="131434"/>
            </a:xfrm>
            <a:custGeom>
              <a:avLst/>
              <a:gdLst>
                <a:gd name="T0" fmla="*/ 5 w 59"/>
                <a:gd name="T1" fmla="*/ 54 h 54"/>
                <a:gd name="T2" fmla="*/ 0 w 59"/>
                <a:gd name="T3" fmla="*/ 50 h 54"/>
                <a:gd name="T4" fmla="*/ 24 w 59"/>
                <a:gd name="T5" fmla="*/ 28 h 54"/>
                <a:gd name="T6" fmla="*/ 53 w 59"/>
                <a:gd name="T7" fmla="*/ 0 h 54"/>
                <a:gd name="T8" fmla="*/ 59 w 59"/>
                <a:gd name="T9" fmla="*/ 4 h 54"/>
                <a:gd name="T10" fmla="*/ 28 w 59"/>
                <a:gd name="T11" fmla="*/ 34 h 54"/>
                <a:gd name="T12" fmla="*/ 5 w 59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4">
                  <a:moveTo>
                    <a:pt x="5" y="54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8" y="39"/>
                    <a:pt x="16" y="34"/>
                    <a:pt x="24" y="28"/>
                  </a:cubicBezTo>
                  <a:cubicBezTo>
                    <a:pt x="33" y="22"/>
                    <a:pt x="42" y="15"/>
                    <a:pt x="53" y="0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47" y="21"/>
                    <a:pt x="37" y="28"/>
                    <a:pt x="28" y="34"/>
                  </a:cubicBezTo>
                  <a:cubicBezTo>
                    <a:pt x="20" y="39"/>
                    <a:pt x="13" y="44"/>
                    <a:pt x="5" y="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233"/>
            <p:cNvSpPr/>
            <p:nvPr/>
          </p:nvSpPr>
          <p:spPr bwMode="auto">
            <a:xfrm>
              <a:off x="2934127" y="3851437"/>
              <a:ext cx="219742" cy="225903"/>
            </a:xfrm>
            <a:custGeom>
              <a:avLst/>
              <a:gdLst>
                <a:gd name="T0" fmla="*/ 0 w 90"/>
                <a:gd name="T1" fmla="*/ 89 h 93"/>
                <a:gd name="T2" fmla="*/ 90 w 90"/>
                <a:gd name="T3" fmla="*/ 0 h 93"/>
                <a:gd name="T4" fmla="*/ 0 w 90"/>
                <a:gd name="T5" fmla="*/ 8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93">
                  <a:moveTo>
                    <a:pt x="0" y="89"/>
                  </a:moveTo>
                  <a:cubicBezTo>
                    <a:pt x="0" y="89"/>
                    <a:pt x="76" y="93"/>
                    <a:pt x="90" y="0"/>
                  </a:cubicBezTo>
                  <a:cubicBezTo>
                    <a:pt x="90" y="0"/>
                    <a:pt x="29" y="5"/>
                    <a:pt x="0" y="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234"/>
            <p:cNvSpPr/>
            <p:nvPr/>
          </p:nvSpPr>
          <p:spPr bwMode="auto">
            <a:xfrm>
              <a:off x="2956717" y="3870946"/>
              <a:ext cx="177642" cy="179695"/>
            </a:xfrm>
            <a:custGeom>
              <a:avLst/>
              <a:gdLst>
                <a:gd name="T0" fmla="*/ 0 w 73"/>
                <a:gd name="T1" fmla="*/ 74 h 74"/>
                <a:gd name="T2" fmla="*/ 42 w 73"/>
                <a:gd name="T3" fmla="*/ 42 h 74"/>
                <a:gd name="T4" fmla="*/ 73 w 73"/>
                <a:gd name="T5" fmla="*/ 0 h 74"/>
                <a:gd name="T6" fmla="*/ 0 w 73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74">
                  <a:moveTo>
                    <a:pt x="0" y="74"/>
                  </a:moveTo>
                  <a:cubicBezTo>
                    <a:pt x="0" y="74"/>
                    <a:pt x="13" y="71"/>
                    <a:pt x="42" y="42"/>
                  </a:cubicBezTo>
                  <a:cubicBezTo>
                    <a:pt x="68" y="15"/>
                    <a:pt x="73" y="0"/>
                    <a:pt x="73" y="0"/>
                  </a:cubicBezTo>
                  <a:cubicBezTo>
                    <a:pt x="60" y="60"/>
                    <a:pt x="19" y="72"/>
                    <a:pt x="0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235"/>
            <p:cNvSpPr/>
            <p:nvPr/>
          </p:nvSpPr>
          <p:spPr bwMode="auto">
            <a:xfrm>
              <a:off x="2710278" y="4237525"/>
              <a:ext cx="154025" cy="124246"/>
            </a:xfrm>
            <a:custGeom>
              <a:avLst/>
              <a:gdLst>
                <a:gd name="T0" fmla="*/ 6 w 63"/>
                <a:gd name="T1" fmla="*/ 51 h 51"/>
                <a:gd name="T2" fmla="*/ 0 w 63"/>
                <a:gd name="T3" fmla="*/ 46 h 51"/>
                <a:gd name="T4" fmla="*/ 26 w 63"/>
                <a:gd name="T5" fmla="*/ 26 h 51"/>
                <a:gd name="T6" fmla="*/ 57 w 63"/>
                <a:gd name="T7" fmla="*/ 0 h 51"/>
                <a:gd name="T8" fmla="*/ 63 w 63"/>
                <a:gd name="T9" fmla="*/ 5 h 51"/>
                <a:gd name="T10" fmla="*/ 29 w 63"/>
                <a:gd name="T11" fmla="*/ 32 h 51"/>
                <a:gd name="T12" fmla="*/ 6 w 63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51">
                  <a:moveTo>
                    <a:pt x="6" y="51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9" y="36"/>
                    <a:pt x="17" y="31"/>
                    <a:pt x="26" y="26"/>
                  </a:cubicBezTo>
                  <a:cubicBezTo>
                    <a:pt x="35" y="20"/>
                    <a:pt x="45" y="14"/>
                    <a:pt x="57" y="0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50" y="20"/>
                    <a:pt x="39" y="26"/>
                    <a:pt x="29" y="32"/>
                  </a:cubicBezTo>
                  <a:cubicBezTo>
                    <a:pt x="21" y="37"/>
                    <a:pt x="14" y="41"/>
                    <a:pt x="6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236"/>
            <p:cNvSpPr/>
            <p:nvPr/>
          </p:nvSpPr>
          <p:spPr bwMode="auto">
            <a:xfrm>
              <a:off x="2805774" y="4084527"/>
              <a:ext cx="233091" cy="223849"/>
            </a:xfrm>
            <a:custGeom>
              <a:avLst/>
              <a:gdLst>
                <a:gd name="T0" fmla="*/ 0 w 96"/>
                <a:gd name="T1" fmla="*/ 82 h 92"/>
                <a:gd name="T2" fmla="*/ 96 w 96"/>
                <a:gd name="T3" fmla="*/ 0 h 92"/>
                <a:gd name="T4" fmla="*/ 0 w 96"/>
                <a:gd name="T5" fmla="*/ 8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2">
                  <a:moveTo>
                    <a:pt x="0" y="82"/>
                  </a:moveTo>
                  <a:cubicBezTo>
                    <a:pt x="0" y="82"/>
                    <a:pt x="76" y="92"/>
                    <a:pt x="96" y="0"/>
                  </a:cubicBezTo>
                  <a:cubicBezTo>
                    <a:pt x="96" y="0"/>
                    <a:pt x="36" y="0"/>
                    <a:pt x="0" y="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237"/>
            <p:cNvSpPr/>
            <p:nvPr/>
          </p:nvSpPr>
          <p:spPr bwMode="auto">
            <a:xfrm>
              <a:off x="2830417" y="4104037"/>
              <a:ext cx="186883" cy="165319"/>
            </a:xfrm>
            <a:custGeom>
              <a:avLst/>
              <a:gdLst>
                <a:gd name="T0" fmla="*/ 0 w 77"/>
                <a:gd name="T1" fmla="*/ 68 h 68"/>
                <a:gd name="T2" fmla="*/ 43 w 77"/>
                <a:gd name="T3" fmla="*/ 40 h 68"/>
                <a:gd name="T4" fmla="*/ 77 w 77"/>
                <a:gd name="T5" fmla="*/ 0 h 68"/>
                <a:gd name="T6" fmla="*/ 0 w 77"/>
                <a:gd name="T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68">
                  <a:moveTo>
                    <a:pt x="0" y="68"/>
                  </a:moveTo>
                  <a:cubicBezTo>
                    <a:pt x="0" y="68"/>
                    <a:pt x="13" y="67"/>
                    <a:pt x="43" y="40"/>
                  </a:cubicBezTo>
                  <a:cubicBezTo>
                    <a:pt x="71" y="14"/>
                    <a:pt x="77" y="0"/>
                    <a:pt x="77" y="0"/>
                  </a:cubicBezTo>
                  <a:cubicBezTo>
                    <a:pt x="61" y="58"/>
                    <a:pt x="19" y="67"/>
                    <a:pt x="0" y="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238"/>
            <p:cNvSpPr/>
            <p:nvPr/>
          </p:nvSpPr>
          <p:spPr bwMode="auto">
            <a:xfrm>
              <a:off x="2552146" y="4439810"/>
              <a:ext cx="163266" cy="104737"/>
            </a:xfrm>
            <a:custGeom>
              <a:avLst/>
              <a:gdLst>
                <a:gd name="T0" fmla="*/ 5 w 67"/>
                <a:gd name="T1" fmla="*/ 43 h 43"/>
                <a:gd name="T2" fmla="*/ 0 w 67"/>
                <a:gd name="T3" fmla="*/ 38 h 43"/>
                <a:gd name="T4" fmla="*/ 28 w 67"/>
                <a:gd name="T5" fmla="*/ 21 h 43"/>
                <a:gd name="T6" fmla="*/ 62 w 67"/>
                <a:gd name="T7" fmla="*/ 0 h 43"/>
                <a:gd name="T8" fmla="*/ 67 w 67"/>
                <a:gd name="T9" fmla="*/ 5 h 43"/>
                <a:gd name="T10" fmla="*/ 31 w 67"/>
                <a:gd name="T11" fmla="*/ 28 h 43"/>
                <a:gd name="T12" fmla="*/ 5 w 67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3">
                  <a:moveTo>
                    <a:pt x="5" y="43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10" y="29"/>
                    <a:pt x="19" y="25"/>
                    <a:pt x="28" y="21"/>
                  </a:cubicBezTo>
                  <a:cubicBezTo>
                    <a:pt x="38" y="17"/>
                    <a:pt x="49" y="12"/>
                    <a:pt x="62" y="0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53" y="19"/>
                    <a:pt x="41" y="24"/>
                    <a:pt x="31" y="28"/>
                  </a:cubicBezTo>
                  <a:cubicBezTo>
                    <a:pt x="22" y="32"/>
                    <a:pt x="14" y="35"/>
                    <a:pt x="5" y="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239"/>
            <p:cNvSpPr/>
            <p:nvPr/>
          </p:nvSpPr>
          <p:spPr bwMode="auto">
            <a:xfrm>
              <a:off x="2654829" y="4294000"/>
              <a:ext cx="257735" cy="233090"/>
            </a:xfrm>
            <a:custGeom>
              <a:avLst/>
              <a:gdLst>
                <a:gd name="T0" fmla="*/ 0 w 106"/>
                <a:gd name="T1" fmla="*/ 77 h 96"/>
                <a:gd name="T2" fmla="*/ 106 w 106"/>
                <a:gd name="T3" fmla="*/ 7 h 96"/>
                <a:gd name="T4" fmla="*/ 0 w 106"/>
                <a:gd name="T5" fmla="*/ 7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96">
                  <a:moveTo>
                    <a:pt x="0" y="77"/>
                  </a:moveTo>
                  <a:cubicBezTo>
                    <a:pt x="0" y="77"/>
                    <a:pt x="74" y="96"/>
                    <a:pt x="106" y="7"/>
                  </a:cubicBezTo>
                  <a:cubicBezTo>
                    <a:pt x="106" y="7"/>
                    <a:pt x="46" y="0"/>
                    <a:pt x="0" y="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240"/>
            <p:cNvSpPr/>
            <p:nvPr/>
          </p:nvSpPr>
          <p:spPr bwMode="auto">
            <a:xfrm>
              <a:off x="2681527" y="4327886"/>
              <a:ext cx="206393" cy="143756"/>
            </a:xfrm>
            <a:custGeom>
              <a:avLst/>
              <a:gdLst>
                <a:gd name="T0" fmla="*/ 0 w 85"/>
                <a:gd name="T1" fmla="*/ 58 h 59"/>
                <a:gd name="T2" fmla="*/ 46 w 85"/>
                <a:gd name="T3" fmla="*/ 35 h 59"/>
                <a:gd name="T4" fmla="*/ 85 w 85"/>
                <a:gd name="T5" fmla="*/ 0 h 59"/>
                <a:gd name="T6" fmla="*/ 0 w 85"/>
                <a:gd name="T7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9">
                  <a:moveTo>
                    <a:pt x="0" y="58"/>
                  </a:moveTo>
                  <a:cubicBezTo>
                    <a:pt x="0" y="58"/>
                    <a:pt x="13" y="58"/>
                    <a:pt x="46" y="35"/>
                  </a:cubicBezTo>
                  <a:cubicBezTo>
                    <a:pt x="78" y="13"/>
                    <a:pt x="85" y="0"/>
                    <a:pt x="85" y="0"/>
                  </a:cubicBezTo>
                  <a:cubicBezTo>
                    <a:pt x="61" y="56"/>
                    <a:pt x="19" y="59"/>
                    <a:pt x="0" y="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241"/>
            <p:cNvSpPr/>
            <p:nvPr/>
          </p:nvSpPr>
          <p:spPr bwMode="auto">
            <a:xfrm>
              <a:off x="2370397" y="4624640"/>
              <a:ext cx="172508" cy="82146"/>
            </a:xfrm>
            <a:custGeom>
              <a:avLst/>
              <a:gdLst>
                <a:gd name="T0" fmla="*/ 4 w 71"/>
                <a:gd name="T1" fmla="*/ 34 h 34"/>
                <a:gd name="T2" fmla="*/ 0 w 71"/>
                <a:gd name="T3" fmla="*/ 28 h 34"/>
                <a:gd name="T4" fmla="*/ 30 w 71"/>
                <a:gd name="T5" fmla="*/ 16 h 34"/>
                <a:gd name="T6" fmla="*/ 67 w 71"/>
                <a:gd name="T7" fmla="*/ 0 h 34"/>
                <a:gd name="T8" fmla="*/ 71 w 71"/>
                <a:gd name="T9" fmla="*/ 6 h 34"/>
                <a:gd name="T10" fmla="*/ 32 w 71"/>
                <a:gd name="T11" fmla="*/ 23 h 34"/>
                <a:gd name="T12" fmla="*/ 4 w 71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34">
                  <a:moveTo>
                    <a:pt x="4" y="34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1" y="21"/>
                    <a:pt x="21" y="18"/>
                    <a:pt x="30" y="16"/>
                  </a:cubicBezTo>
                  <a:cubicBezTo>
                    <a:pt x="41" y="13"/>
                    <a:pt x="52" y="10"/>
                    <a:pt x="67" y="0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55" y="17"/>
                    <a:pt x="43" y="20"/>
                    <a:pt x="32" y="23"/>
                  </a:cubicBezTo>
                  <a:cubicBezTo>
                    <a:pt x="23" y="25"/>
                    <a:pt x="14" y="2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242"/>
            <p:cNvSpPr/>
            <p:nvPr/>
          </p:nvSpPr>
          <p:spPr bwMode="auto">
            <a:xfrm>
              <a:off x="2479241" y="4488072"/>
              <a:ext cx="280325" cy="243358"/>
            </a:xfrm>
            <a:custGeom>
              <a:avLst/>
              <a:gdLst>
                <a:gd name="T0" fmla="*/ 0 w 115"/>
                <a:gd name="T1" fmla="*/ 69 h 100"/>
                <a:gd name="T2" fmla="*/ 115 w 115"/>
                <a:gd name="T3" fmla="*/ 16 h 100"/>
                <a:gd name="T4" fmla="*/ 0 w 115"/>
                <a:gd name="T5" fmla="*/ 6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100">
                  <a:moveTo>
                    <a:pt x="0" y="69"/>
                  </a:moveTo>
                  <a:cubicBezTo>
                    <a:pt x="0" y="69"/>
                    <a:pt x="70" y="100"/>
                    <a:pt x="115" y="16"/>
                  </a:cubicBezTo>
                  <a:cubicBezTo>
                    <a:pt x="115" y="16"/>
                    <a:pt x="56" y="0"/>
                    <a:pt x="0" y="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243"/>
            <p:cNvSpPr/>
            <p:nvPr/>
          </p:nvSpPr>
          <p:spPr bwMode="auto">
            <a:xfrm>
              <a:off x="2505939" y="4541467"/>
              <a:ext cx="226930" cy="124246"/>
            </a:xfrm>
            <a:custGeom>
              <a:avLst/>
              <a:gdLst>
                <a:gd name="T0" fmla="*/ 0 w 93"/>
                <a:gd name="T1" fmla="*/ 44 h 51"/>
                <a:gd name="T2" fmla="*/ 50 w 93"/>
                <a:gd name="T3" fmla="*/ 28 h 51"/>
                <a:gd name="T4" fmla="*/ 93 w 93"/>
                <a:gd name="T5" fmla="*/ 0 h 51"/>
                <a:gd name="T6" fmla="*/ 0 w 93"/>
                <a:gd name="T7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51">
                  <a:moveTo>
                    <a:pt x="0" y="44"/>
                  </a:moveTo>
                  <a:cubicBezTo>
                    <a:pt x="0" y="44"/>
                    <a:pt x="13" y="46"/>
                    <a:pt x="50" y="28"/>
                  </a:cubicBezTo>
                  <a:cubicBezTo>
                    <a:pt x="84" y="12"/>
                    <a:pt x="93" y="0"/>
                    <a:pt x="93" y="0"/>
                  </a:cubicBezTo>
                  <a:cubicBezTo>
                    <a:pt x="61" y="51"/>
                    <a:pt x="19" y="48"/>
                    <a:pt x="0" y="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244"/>
            <p:cNvSpPr/>
            <p:nvPr/>
          </p:nvSpPr>
          <p:spPr bwMode="auto">
            <a:xfrm>
              <a:off x="2175300" y="4784825"/>
              <a:ext cx="177642" cy="70851"/>
            </a:xfrm>
            <a:custGeom>
              <a:avLst/>
              <a:gdLst>
                <a:gd name="T0" fmla="*/ 3 w 73"/>
                <a:gd name="T1" fmla="*/ 29 h 29"/>
                <a:gd name="T2" fmla="*/ 0 w 73"/>
                <a:gd name="T3" fmla="*/ 23 h 29"/>
                <a:gd name="T4" fmla="*/ 31 w 73"/>
                <a:gd name="T5" fmla="*/ 13 h 29"/>
                <a:gd name="T6" fmla="*/ 69 w 73"/>
                <a:gd name="T7" fmla="*/ 0 h 29"/>
                <a:gd name="T8" fmla="*/ 73 w 73"/>
                <a:gd name="T9" fmla="*/ 6 h 29"/>
                <a:gd name="T10" fmla="*/ 32 w 73"/>
                <a:gd name="T11" fmla="*/ 20 h 29"/>
                <a:gd name="T12" fmla="*/ 3 w 73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29">
                  <a:moveTo>
                    <a:pt x="3" y="29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12" y="16"/>
                    <a:pt x="21" y="14"/>
                    <a:pt x="31" y="13"/>
                  </a:cubicBezTo>
                  <a:cubicBezTo>
                    <a:pt x="42" y="11"/>
                    <a:pt x="53" y="9"/>
                    <a:pt x="69" y="0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55" y="16"/>
                    <a:pt x="43" y="18"/>
                    <a:pt x="32" y="20"/>
                  </a:cubicBezTo>
                  <a:cubicBezTo>
                    <a:pt x="23" y="22"/>
                    <a:pt x="14" y="23"/>
                    <a:pt x="3" y="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245"/>
            <p:cNvSpPr/>
            <p:nvPr/>
          </p:nvSpPr>
          <p:spPr bwMode="auto">
            <a:xfrm>
              <a:off x="2287224" y="4656472"/>
              <a:ext cx="289566" cy="243358"/>
            </a:xfrm>
            <a:custGeom>
              <a:avLst/>
              <a:gdLst>
                <a:gd name="T0" fmla="*/ 0 w 119"/>
                <a:gd name="T1" fmla="*/ 64 h 100"/>
                <a:gd name="T2" fmla="*/ 119 w 119"/>
                <a:gd name="T3" fmla="*/ 21 h 100"/>
                <a:gd name="T4" fmla="*/ 0 w 119"/>
                <a:gd name="T5" fmla="*/ 6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9" h="100">
                  <a:moveTo>
                    <a:pt x="0" y="64"/>
                  </a:moveTo>
                  <a:cubicBezTo>
                    <a:pt x="0" y="64"/>
                    <a:pt x="67" y="100"/>
                    <a:pt x="119" y="21"/>
                  </a:cubicBezTo>
                  <a:cubicBezTo>
                    <a:pt x="119" y="21"/>
                    <a:pt x="62" y="0"/>
                    <a:pt x="0" y="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246"/>
            <p:cNvSpPr/>
            <p:nvPr/>
          </p:nvSpPr>
          <p:spPr bwMode="auto">
            <a:xfrm>
              <a:off x="2313921" y="4717055"/>
              <a:ext cx="236171" cy="119112"/>
            </a:xfrm>
            <a:custGeom>
              <a:avLst/>
              <a:gdLst>
                <a:gd name="T0" fmla="*/ 0 w 97"/>
                <a:gd name="T1" fmla="*/ 37 h 49"/>
                <a:gd name="T2" fmla="*/ 51 w 97"/>
                <a:gd name="T3" fmla="*/ 26 h 49"/>
                <a:gd name="T4" fmla="*/ 97 w 97"/>
                <a:gd name="T5" fmla="*/ 0 h 49"/>
                <a:gd name="T6" fmla="*/ 0 w 97"/>
                <a:gd name="T7" fmla="*/ 3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49">
                  <a:moveTo>
                    <a:pt x="0" y="37"/>
                  </a:moveTo>
                  <a:cubicBezTo>
                    <a:pt x="0" y="37"/>
                    <a:pt x="13" y="40"/>
                    <a:pt x="51" y="26"/>
                  </a:cubicBezTo>
                  <a:cubicBezTo>
                    <a:pt x="86" y="12"/>
                    <a:pt x="97" y="0"/>
                    <a:pt x="97" y="0"/>
                  </a:cubicBezTo>
                  <a:cubicBezTo>
                    <a:pt x="60" y="49"/>
                    <a:pt x="18" y="43"/>
                    <a:pt x="0" y="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247"/>
            <p:cNvSpPr/>
            <p:nvPr/>
          </p:nvSpPr>
          <p:spPr bwMode="auto">
            <a:xfrm>
              <a:off x="1839526" y="3202480"/>
              <a:ext cx="1328719" cy="1808248"/>
            </a:xfrm>
            <a:custGeom>
              <a:avLst/>
              <a:gdLst>
                <a:gd name="T0" fmla="*/ 10 w 546"/>
                <a:gd name="T1" fmla="*/ 739 h 744"/>
                <a:gd name="T2" fmla="*/ 58 w 546"/>
                <a:gd name="T3" fmla="*/ 718 h 744"/>
                <a:gd name="T4" fmla="*/ 107 w 546"/>
                <a:gd name="T5" fmla="*/ 694 h 744"/>
                <a:gd name="T6" fmla="*/ 149 w 546"/>
                <a:gd name="T7" fmla="*/ 667 h 744"/>
                <a:gd name="T8" fmla="*/ 193 w 546"/>
                <a:gd name="T9" fmla="*/ 634 h 744"/>
                <a:gd name="T10" fmla="*/ 239 w 546"/>
                <a:gd name="T11" fmla="*/ 594 h 744"/>
                <a:gd name="T12" fmla="*/ 286 w 546"/>
                <a:gd name="T13" fmla="*/ 550 h 744"/>
                <a:gd name="T14" fmla="*/ 301 w 546"/>
                <a:gd name="T15" fmla="*/ 535 h 744"/>
                <a:gd name="T16" fmla="*/ 331 w 546"/>
                <a:gd name="T17" fmla="*/ 501 h 744"/>
                <a:gd name="T18" fmla="*/ 359 w 546"/>
                <a:gd name="T19" fmla="*/ 466 h 744"/>
                <a:gd name="T20" fmla="*/ 372 w 546"/>
                <a:gd name="T21" fmla="*/ 448 h 744"/>
                <a:gd name="T22" fmla="*/ 408 w 546"/>
                <a:gd name="T23" fmla="*/ 391 h 744"/>
                <a:gd name="T24" fmla="*/ 430 w 546"/>
                <a:gd name="T25" fmla="*/ 352 h 744"/>
                <a:gd name="T26" fmla="*/ 458 w 546"/>
                <a:gd name="T27" fmla="*/ 293 h 744"/>
                <a:gd name="T28" fmla="*/ 489 w 546"/>
                <a:gd name="T29" fmla="*/ 218 h 744"/>
                <a:gd name="T30" fmla="*/ 511 w 546"/>
                <a:gd name="T31" fmla="*/ 148 h 744"/>
                <a:gd name="T32" fmla="*/ 519 w 546"/>
                <a:gd name="T33" fmla="*/ 117 h 744"/>
                <a:gd name="T34" fmla="*/ 529 w 546"/>
                <a:gd name="T35" fmla="*/ 63 h 744"/>
                <a:gd name="T36" fmla="*/ 533 w 546"/>
                <a:gd name="T37" fmla="*/ 24 h 744"/>
                <a:gd name="T38" fmla="*/ 534 w 546"/>
                <a:gd name="T39" fmla="*/ 0 h 744"/>
                <a:gd name="T40" fmla="*/ 545 w 546"/>
                <a:gd name="T41" fmla="*/ 11 h 744"/>
                <a:gd name="T42" fmla="*/ 543 w 546"/>
                <a:gd name="T43" fmla="*/ 42 h 744"/>
                <a:gd name="T44" fmla="*/ 536 w 546"/>
                <a:gd name="T45" fmla="*/ 90 h 744"/>
                <a:gd name="T46" fmla="*/ 527 w 546"/>
                <a:gd name="T47" fmla="*/ 135 h 744"/>
                <a:gd name="T48" fmla="*/ 513 w 546"/>
                <a:gd name="T49" fmla="*/ 186 h 744"/>
                <a:gd name="T50" fmla="*/ 486 w 546"/>
                <a:gd name="T51" fmla="*/ 260 h 744"/>
                <a:gd name="T52" fmla="*/ 451 w 546"/>
                <a:gd name="T53" fmla="*/ 338 h 744"/>
                <a:gd name="T54" fmla="*/ 430 w 546"/>
                <a:gd name="T55" fmla="*/ 377 h 744"/>
                <a:gd name="T56" fmla="*/ 407 w 546"/>
                <a:gd name="T57" fmla="*/ 416 h 744"/>
                <a:gd name="T58" fmla="*/ 375 w 546"/>
                <a:gd name="T59" fmla="*/ 464 h 744"/>
                <a:gd name="T60" fmla="*/ 355 w 546"/>
                <a:gd name="T61" fmla="*/ 492 h 744"/>
                <a:gd name="T62" fmla="*/ 325 w 546"/>
                <a:gd name="T63" fmla="*/ 527 h 744"/>
                <a:gd name="T64" fmla="*/ 302 w 546"/>
                <a:gd name="T65" fmla="*/ 551 h 744"/>
                <a:gd name="T66" fmla="*/ 262 w 546"/>
                <a:gd name="T67" fmla="*/ 588 h 744"/>
                <a:gd name="T68" fmla="*/ 231 w 546"/>
                <a:gd name="T69" fmla="*/ 616 h 744"/>
                <a:gd name="T70" fmla="*/ 169 w 546"/>
                <a:gd name="T71" fmla="*/ 665 h 744"/>
                <a:gd name="T72" fmla="*/ 140 w 546"/>
                <a:gd name="T73" fmla="*/ 685 h 744"/>
                <a:gd name="T74" fmla="*/ 85 w 546"/>
                <a:gd name="T75" fmla="*/ 716 h 744"/>
                <a:gd name="T76" fmla="*/ 50 w 546"/>
                <a:gd name="T77" fmla="*/ 731 h 744"/>
                <a:gd name="T78" fmla="*/ 11 w 546"/>
                <a:gd name="T79" fmla="*/ 742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744">
                  <a:moveTo>
                    <a:pt x="0" y="744"/>
                  </a:moveTo>
                  <a:cubicBezTo>
                    <a:pt x="0" y="744"/>
                    <a:pt x="3" y="743"/>
                    <a:pt x="10" y="739"/>
                  </a:cubicBezTo>
                  <a:cubicBezTo>
                    <a:pt x="16" y="736"/>
                    <a:pt x="26" y="732"/>
                    <a:pt x="38" y="727"/>
                  </a:cubicBezTo>
                  <a:cubicBezTo>
                    <a:pt x="44" y="724"/>
                    <a:pt x="51" y="722"/>
                    <a:pt x="58" y="718"/>
                  </a:cubicBezTo>
                  <a:cubicBezTo>
                    <a:pt x="65" y="715"/>
                    <a:pt x="73" y="712"/>
                    <a:pt x="81" y="708"/>
                  </a:cubicBezTo>
                  <a:cubicBezTo>
                    <a:pt x="89" y="703"/>
                    <a:pt x="98" y="699"/>
                    <a:pt x="107" y="694"/>
                  </a:cubicBezTo>
                  <a:cubicBezTo>
                    <a:pt x="116" y="689"/>
                    <a:pt x="125" y="683"/>
                    <a:pt x="134" y="677"/>
                  </a:cubicBezTo>
                  <a:cubicBezTo>
                    <a:pt x="139" y="674"/>
                    <a:pt x="144" y="671"/>
                    <a:pt x="149" y="667"/>
                  </a:cubicBezTo>
                  <a:cubicBezTo>
                    <a:pt x="153" y="664"/>
                    <a:pt x="158" y="660"/>
                    <a:pt x="163" y="657"/>
                  </a:cubicBezTo>
                  <a:cubicBezTo>
                    <a:pt x="173" y="649"/>
                    <a:pt x="183" y="642"/>
                    <a:pt x="193" y="634"/>
                  </a:cubicBezTo>
                  <a:cubicBezTo>
                    <a:pt x="203" y="625"/>
                    <a:pt x="213" y="617"/>
                    <a:pt x="224" y="608"/>
                  </a:cubicBezTo>
                  <a:cubicBezTo>
                    <a:pt x="229" y="603"/>
                    <a:pt x="234" y="599"/>
                    <a:pt x="239" y="594"/>
                  </a:cubicBezTo>
                  <a:cubicBezTo>
                    <a:pt x="244" y="590"/>
                    <a:pt x="250" y="585"/>
                    <a:pt x="255" y="580"/>
                  </a:cubicBezTo>
                  <a:cubicBezTo>
                    <a:pt x="265" y="570"/>
                    <a:pt x="275" y="560"/>
                    <a:pt x="286" y="550"/>
                  </a:cubicBezTo>
                  <a:cubicBezTo>
                    <a:pt x="289" y="548"/>
                    <a:pt x="292" y="545"/>
                    <a:pt x="294" y="543"/>
                  </a:cubicBezTo>
                  <a:cubicBezTo>
                    <a:pt x="301" y="535"/>
                    <a:pt x="301" y="535"/>
                    <a:pt x="301" y="535"/>
                  </a:cubicBezTo>
                  <a:cubicBezTo>
                    <a:pt x="306" y="529"/>
                    <a:pt x="312" y="524"/>
                    <a:pt x="317" y="518"/>
                  </a:cubicBezTo>
                  <a:cubicBezTo>
                    <a:pt x="322" y="513"/>
                    <a:pt x="326" y="507"/>
                    <a:pt x="331" y="501"/>
                  </a:cubicBezTo>
                  <a:cubicBezTo>
                    <a:pt x="336" y="496"/>
                    <a:pt x="341" y="490"/>
                    <a:pt x="345" y="484"/>
                  </a:cubicBezTo>
                  <a:cubicBezTo>
                    <a:pt x="350" y="478"/>
                    <a:pt x="354" y="472"/>
                    <a:pt x="359" y="466"/>
                  </a:cubicBezTo>
                  <a:cubicBezTo>
                    <a:pt x="365" y="457"/>
                    <a:pt x="365" y="457"/>
                    <a:pt x="365" y="457"/>
                  </a:cubicBezTo>
                  <a:cubicBezTo>
                    <a:pt x="372" y="448"/>
                    <a:pt x="372" y="448"/>
                    <a:pt x="372" y="448"/>
                  </a:cubicBezTo>
                  <a:cubicBezTo>
                    <a:pt x="380" y="435"/>
                    <a:pt x="389" y="423"/>
                    <a:pt x="396" y="410"/>
                  </a:cubicBezTo>
                  <a:cubicBezTo>
                    <a:pt x="400" y="403"/>
                    <a:pt x="404" y="397"/>
                    <a:pt x="408" y="391"/>
                  </a:cubicBezTo>
                  <a:cubicBezTo>
                    <a:pt x="412" y="384"/>
                    <a:pt x="416" y="378"/>
                    <a:pt x="419" y="371"/>
                  </a:cubicBezTo>
                  <a:cubicBezTo>
                    <a:pt x="423" y="365"/>
                    <a:pt x="426" y="358"/>
                    <a:pt x="430" y="352"/>
                  </a:cubicBezTo>
                  <a:cubicBezTo>
                    <a:pt x="433" y="345"/>
                    <a:pt x="436" y="339"/>
                    <a:pt x="440" y="332"/>
                  </a:cubicBezTo>
                  <a:cubicBezTo>
                    <a:pt x="447" y="319"/>
                    <a:pt x="452" y="306"/>
                    <a:pt x="458" y="293"/>
                  </a:cubicBezTo>
                  <a:cubicBezTo>
                    <a:pt x="464" y="281"/>
                    <a:pt x="469" y="268"/>
                    <a:pt x="475" y="255"/>
                  </a:cubicBezTo>
                  <a:cubicBezTo>
                    <a:pt x="480" y="242"/>
                    <a:pt x="484" y="230"/>
                    <a:pt x="489" y="218"/>
                  </a:cubicBezTo>
                  <a:cubicBezTo>
                    <a:pt x="493" y="206"/>
                    <a:pt x="497" y="193"/>
                    <a:pt x="501" y="182"/>
                  </a:cubicBezTo>
                  <a:cubicBezTo>
                    <a:pt x="505" y="170"/>
                    <a:pt x="508" y="159"/>
                    <a:pt x="511" y="148"/>
                  </a:cubicBezTo>
                  <a:cubicBezTo>
                    <a:pt x="512" y="143"/>
                    <a:pt x="514" y="137"/>
                    <a:pt x="515" y="132"/>
                  </a:cubicBezTo>
                  <a:cubicBezTo>
                    <a:pt x="516" y="127"/>
                    <a:pt x="518" y="122"/>
                    <a:pt x="519" y="117"/>
                  </a:cubicBezTo>
                  <a:cubicBezTo>
                    <a:pt x="521" y="107"/>
                    <a:pt x="523" y="97"/>
                    <a:pt x="525" y="88"/>
                  </a:cubicBezTo>
                  <a:cubicBezTo>
                    <a:pt x="526" y="79"/>
                    <a:pt x="528" y="71"/>
                    <a:pt x="529" y="63"/>
                  </a:cubicBezTo>
                  <a:cubicBezTo>
                    <a:pt x="530" y="55"/>
                    <a:pt x="531" y="48"/>
                    <a:pt x="532" y="41"/>
                  </a:cubicBezTo>
                  <a:cubicBezTo>
                    <a:pt x="532" y="35"/>
                    <a:pt x="533" y="29"/>
                    <a:pt x="533" y="24"/>
                  </a:cubicBezTo>
                  <a:cubicBezTo>
                    <a:pt x="533" y="19"/>
                    <a:pt x="534" y="14"/>
                    <a:pt x="534" y="11"/>
                  </a:cubicBezTo>
                  <a:cubicBezTo>
                    <a:pt x="534" y="4"/>
                    <a:pt x="534" y="0"/>
                    <a:pt x="534" y="0"/>
                  </a:cubicBezTo>
                  <a:cubicBezTo>
                    <a:pt x="546" y="0"/>
                    <a:pt x="546" y="0"/>
                    <a:pt x="546" y="0"/>
                  </a:cubicBezTo>
                  <a:cubicBezTo>
                    <a:pt x="546" y="0"/>
                    <a:pt x="545" y="4"/>
                    <a:pt x="545" y="11"/>
                  </a:cubicBezTo>
                  <a:cubicBezTo>
                    <a:pt x="545" y="15"/>
                    <a:pt x="545" y="19"/>
                    <a:pt x="545" y="24"/>
                  </a:cubicBezTo>
                  <a:cubicBezTo>
                    <a:pt x="544" y="30"/>
                    <a:pt x="544" y="36"/>
                    <a:pt x="543" y="42"/>
                  </a:cubicBezTo>
                  <a:cubicBezTo>
                    <a:pt x="542" y="49"/>
                    <a:pt x="542" y="56"/>
                    <a:pt x="541" y="64"/>
                  </a:cubicBezTo>
                  <a:cubicBezTo>
                    <a:pt x="539" y="72"/>
                    <a:pt x="538" y="81"/>
                    <a:pt x="536" y="90"/>
                  </a:cubicBezTo>
                  <a:cubicBezTo>
                    <a:pt x="535" y="99"/>
                    <a:pt x="533" y="109"/>
                    <a:pt x="530" y="119"/>
                  </a:cubicBezTo>
                  <a:cubicBezTo>
                    <a:pt x="529" y="124"/>
                    <a:pt x="528" y="130"/>
                    <a:pt x="527" y="135"/>
                  </a:cubicBezTo>
                  <a:cubicBezTo>
                    <a:pt x="526" y="140"/>
                    <a:pt x="524" y="146"/>
                    <a:pt x="523" y="151"/>
                  </a:cubicBezTo>
                  <a:cubicBezTo>
                    <a:pt x="520" y="162"/>
                    <a:pt x="517" y="174"/>
                    <a:pt x="513" y="186"/>
                  </a:cubicBezTo>
                  <a:cubicBezTo>
                    <a:pt x="509" y="197"/>
                    <a:pt x="505" y="210"/>
                    <a:pt x="501" y="222"/>
                  </a:cubicBezTo>
                  <a:cubicBezTo>
                    <a:pt x="496" y="234"/>
                    <a:pt x="492" y="247"/>
                    <a:pt x="486" y="260"/>
                  </a:cubicBezTo>
                  <a:cubicBezTo>
                    <a:pt x="481" y="272"/>
                    <a:pt x="476" y="286"/>
                    <a:pt x="470" y="298"/>
                  </a:cubicBezTo>
                  <a:cubicBezTo>
                    <a:pt x="464" y="312"/>
                    <a:pt x="458" y="325"/>
                    <a:pt x="451" y="338"/>
                  </a:cubicBezTo>
                  <a:cubicBezTo>
                    <a:pt x="448" y="344"/>
                    <a:pt x="444" y="351"/>
                    <a:pt x="441" y="358"/>
                  </a:cubicBezTo>
                  <a:cubicBezTo>
                    <a:pt x="437" y="364"/>
                    <a:pt x="434" y="371"/>
                    <a:pt x="430" y="377"/>
                  </a:cubicBezTo>
                  <a:cubicBezTo>
                    <a:pt x="426" y="384"/>
                    <a:pt x="423" y="391"/>
                    <a:pt x="419" y="397"/>
                  </a:cubicBezTo>
                  <a:cubicBezTo>
                    <a:pt x="415" y="403"/>
                    <a:pt x="411" y="410"/>
                    <a:pt x="407" y="416"/>
                  </a:cubicBezTo>
                  <a:cubicBezTo>
                    <a:pt x="399" y="430"/>
                    <a:pt x="390" y="442"/>
                    <a:pt x="382" y="455"/>
                  </a:cubicBezTo>
                  <a:cubicBezTo>
                    <a:pt x="375" y="464"/>
                    <a:pt x="375" y="464"/>
                    <a:pt x="375" y="464"/>
                  </a:cubicBezTo>
                  <a:cubicBezTo>
                    <a:pt x="369" y="473"/>
                    <a:pt x="369" y="473"/>
                    <a:pt x="369" y="473"/>
                  </a:cubicBezTo>
                  <a:cubicBezTo>
                    <a:pt x="364" y="479"/>
                    <a:pt x="359" y="486"/>
                    <a:pt x="355" y="492"/>
                  </a:cubicBezTo>
                  <a:cubicBezTo>
                    <a:pt x="350" y="498"/>
                    <a:pt x="345" y="503"/>
                    <a:pt x="340" y="509"/>
                  </a:cubicBezTo>
                  <a:cubicBezTo>
                    <a:pt x="335" y="515"/>
                    <a:pt x="330" y="521"/>
                    <a:pt x="325" y="527"/>
                  </a:cubicBezTo>
                  <a:cubicBezTo>
                    <a:pt x="320" y="532"/>
                    <a:pt x="315" y="537"/>
                    <a:pt x="310" y="543"/>
                  </a:cubicBezTo>
                  <a:cubicBezTo>
                    <a:pt x="302" y="551"/>
                    <a:pt x="302" y="551"/>
                    <a:pt x="302" y="551"/>
                  </a:cubicBezTo>
                  <a:cubicBezTo>
                    <a:pt x="299" y="554"/>
                    <a:pt x="297" y="556"/>
                    <a:pt x="294" y="558"/>
                  </a:cubicBezTo>
                  <a:cubicBezTo>
                    <a:pt x="283" y="568"/>
                    <a:pt x="273" y="578"/>
                    <a:pt x="262" y="588"/>
                  </a:cubicBezTo>
                  <a:cubicBezTo>
                    <a:pt x="257" y="593"/>
                    <a:pt x="252" y="598"/>
                    <a:pt x="247" y="603"/>
                  </a:cubicBezTo>
                  <a:cubicBezTo>
                    <a:pt x="241" y="607"/>
                    <a:pt x="236" y="612"/>
                    <a:pt x="231" y="616"/>
                  </a:cubicBezTo>
                  <a:cubicBezTo>
                    <a:pt x="220" y="625"/>
                    <a:pt x="210" y="633"/>
                    <a:pt x="200" y="642"/>
                  </a:cubicBezTo>
                  <a:cubicBezTo>
                    <a:pt x="190" y="650"/>
                    <a:pt x="179" y="657"/>
                    <a:pt x="169" y="665"/>
                  </a:cubicBezTo>
                  <a:cubicBezTo>
                    <a:pt x="164" y="668"/>
                    <a:pt x="159" y="672"/>
                    <a:pt x="154" y="675"/>
                  </a:cubicBezTo>
                  <a:cubicBezTo>
                    <a:pt x="149" y="679"/>
                    <a:pt x="144" y="682"/>
                    <a:pt x="140" y="685"/>
                  </a:cubicBezTo>
                  <a:cubicBezTo>
                    <a:pt x="130" y="691"/>
                    <a:pt x="121" y="697"/>
                    <a:pt x="111" y="702"/>
                  </a:cubicBezTo>
                  <a:cubicBezTo>
                    <a:pt x="102" y="707"/>
                    <a:pt x="93" y="712"/>
                    <a:pt x="85" y="716"/>
                  </a:cubicBezTo>
                  <a:cubicBezTo>
                    <a:pt x="77" y="720"/>
                    <a:pt x="69" y="723"/>
                    <a:pt x="61" y="726"/>
                  </a:cubicBezTo>
                  <a:cubicBezTo>
                    <a:pt x="57" y="728"/>
                    <a:pt x="54" y="730"/>
                    <a:pt x="50" y="731"/>
                  </a:cubicBezTo>
                  <a:cubicBezTo>
                    <a:pt x="47" y="732"/>
                    <a:pt x="44" y="733"/>
                    <a:pt x="40" y="734"/>
                  </a:cubicBezTo>
                  <a:cubicBezTo>
                    <a:pt x="28" y="738"/>
                    <a:pt x="18" y="741"/>
                    <a:pt x="11" y="742"/>
                  </a:cubicBezTo>
                  <a:cubicBezTo>
                    <a:pt x="3" y="744"/>
                    <a:pt x="0" y="744"/>
                    <a:pt x="0" y="7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248"/>
            <p:cNvSpPr/>
            <p:nvPr/>
          </p:nvSpPr>
          <p:spPr bwMode="auto">
            <a:xfrm>
              <a:off x="3056320" y="2929343"/>
              <a:ext cx="231037" cy="309076"/>
            </a:xfrm>
            <a:custGeom>
              <a:avLst/>
              <a:gdLst>
                <a:gd name="T0" fmla="*/ 38 w 95"/>
                <a:gd name="T1" fmla="*/ 127 h 127"/>
                <a:gd name="T2" fmla="*/ 39 w 95"/>
                <a:gd name="T3" fmla="*/ 0 h 127"/>
                <a:gd name="T4" fmla="*/ 38 w 95"/>
                <a:gd name="T5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" h="127">
                  <a:moveTo>
                    <a:pt x="38" y="127"/>
                  </a:moveTo>
                  <a:cubicBezTo>
                    <a:pt x="38" y="127"/>
                    <a:pt x="95" y="77"/>
                    <a:pt x="39" y="0"/>
                  </a:cubicBezTo>
                  <a:cubicBezTo>
                    <a:pt x="39" y="0"/>
                    <a:pt x="0" y="46"/>
                    <a:pt x="38" y="1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249"/>
            <p:cNvSpPr/>
            <p:nvPr/>
          </p:nvSpPr>
          <p:spPr bwMode="auto">
            <a:xfrm>
              <a:off x="3150789" y="2959121"/>
              <a:ext cx="80093" cy="250547"/>
            </a:xfrm>
            <a:custGeom>
              <a:avLst/>
              <a:gdLst>
                <a:gd name="T0" fmla="*/ 1 w 33"/>
                <a:gd name="T1" fmla="*/ 103 h 103"/>
                <a:gd name="T2" fmla="*/ 8 w 33"/>
                <a:gd name="T3" fmla="*/ 52 h 103"/>
                <a:gd name="T4" fmla="*/ 0 w 33"/>
                <a:gd name="T5" fmla="*/ 0 h 103"/>
                <a:gd name="T6" fmla="*/ 1 w 33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03">
                  <a:moveTo>
                    <a:pt x="1" y="103"/>
                  </a:moveTo>
                  <a:cubicBezTo>
                    <a:pt x="1" y="103"/>
                    <a:pt x="9" y="92"/>
                    <a:pt x="8" y="52"/>
                  </a:cubicBezTo>
                  <a:cubicBezTo>
                    <a:pt x="7" y="14"/>
                    <a:pt x="0" y="0"/>
                    <a:pt x="0" y="0"/>
                  </a:cubicBezTo>
                  <a:cubicBezTo>
                    <a:pt x="33" y="51"/>
                    <a:pt x="13" y="88"/>
                    <a:pt x="1" y="1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261"/>
            <p:cNvSpPr>
              <a:spLocks noEditPoints="1"/>
            </p:cNvSpPr>
            <p:nvPr/>
          </p:nvSpPr>
          <p:spPr bwMode="auto">
            <a:xfrm>
              <a:off x="1684475" y="2934477"/>
              <a:ext cx="595562" cy="853296"/>
            </a:xfrm>
            <a:custGeom>
              <a:avLst/>
              <a:gdLst>
                <a:gd name="T0" fmla="*/ 580 w 580"/>
                <a:gd name="T1" fmla="*/ 831 h 831"/>
                <a:gd name="T2" fmla="*/ 0 w 580"/>
                <a:gd name="T3" fmla="*/ 831 h 831"/>
                <a:gd name="T4" fmla="*/ 0 w 580"/>
                <a:gd name="T5" fmla="*/ 611 h 831"/>
                <a:gd name="T6" fmla="*/ 61 w 580"/>
                <a:gd name="T7" fmla="*/ 611 h 831"/>
                <a:gd name="T8" fmla="*/ 61 w 580"/>
                <a:gd name="T9" fmla="*/ 220 h 831"/>
                <a:gd name="T10" fmla="*/ 0 w 580"/>
                <a:gd name="T11" fmla="*/ 220 h 831"/>
                <a:gd name="T12" fmla="*/ 0 w 580"/>
                <a:gd name="T13" fmla="*/ 0 h 831"/>
                <a:gd name="T14" fmla="*/ 367 w 580"/>
                <a:gd name="T15" fmla="*/ 0 h 831"/>
                <a:gd name="T16" fmla="*/ 367 w 580"/>
                <a:gd name="T17" fmla="*/ 220 h 831"/>
                <a:gd name="T18" fmla="*/ 289 w 580"/>
                <a:gd name="T19" fmla="*/ 220 h 831"/>
                <a:gd name="T20" fmla="*/ 289 w 580"/>
                <a:gd name="T21" fmla="*/ 611 h 831"/>
                <a:gd name="T22" fmla="*/ 360 w 580"/>
                <a:gd name="T23" fmla="*/ 611 h 831"/>
                <a:gd name="T24" fmla="*/ 360 w 580"/>
                <a:gd name="T25" fmla="*/ 516 h 831"/>
                <a:gd name="T26" fmla="*/ 580 w 580"/>
                <a:gd name="T27" fmla="*/ 516 h 831"/>
                <a:gd name="T28" fmla="*/ 580 w 580"/>
                <a:gd name="T29" fmla="*/ 831 h 831"/>
                <a:gd name="T30" fmla="*/ 568 w 580"/>
                <a:gd name="T31" fmla="*/ 817 h 831"/>
                <a:gd name="T32" fmla="*/ 568 w 580"/>
                <a:gd name="T33" fmla="*/ 528 h 831"/>
                <a:gd name="T34" fmla="*/ 372 w 580"/>
                <a:gd name="T35" fmla="*/ 528 h 831"/>
                <a:gd name="T36" fmla="*/ 372 w 580"/>
                <a:gd name="T37" fmla="*/ 623 h 831"/>
                <a:gd name="T38" fmla="*/ 277 w 580"/>
                <a:gd name="T39" fmla="*/ 623 h 831"/>
                <a:gd name="T40" fmla="*/ 277 w 580"/>
                <a:gd name="T41" fmla="*/ 208 h 831"/>
                <a:gd name="T42" fmla="*/ 357 w 580"/>
                <a:gd name="T43" fmla="*/ 208 h 831"/>
                <a:gd name="T44" fmla="*/ 357 w 580"/>
                <a:gd name="T45" fmla="*/ 14 h 831"/>
                <a:gd name="T46" fmla="*/ 12 w 580"/>
                <a:gd name="T47" fmla="*/ 14 h 831"/>
                <a:gd name="T48" fmla="*/ 12 w 580"/>
                <a:gd name="T49" fmla="*/ 208 h 831"/>
                <a:gd name="T50" fmla="*/ 75 w 580"/>
                <a:gd name="T51" fmla="*/ 208 h 831"/>
                <a:gd name="T52" fmla="*/ 75 w 580"/>
                <a:gd name="T53" fmla="*/ 623 h 831"/>
                <a:gd name="T54" fmla="*/ 12 w 580"/>
                <a:gd name="T55" fmla="*/ 623 h 831"/>
                <a:gd name="T56" fmla="*/ 12 w 580"/>
                <a:gd name="T57" fmla="*/ 817 h 831"/>
                <a:gd name="T58" fmla="*/ 568 w 580"/>
                <a:gd name="T59" fmla="*/ 817 h 831"/>
                <a:gd name="T60" fmla="*/ 530 w 580"/>
                <a:gd name="T61" fmla="*/ 779 h 831"/>
                <a:gd name="T62" fmla="*/ 52 w 580"/>
                <a:gd name="T63" fmla="*/ 779 h 831"/>
                <a:gd name="T64" fmla="*/ 52 w 580"/>
                <a:gd name="T65" fmla="*/ 663 h 831"/>
                <a:gd name="T66" fmla="*/ 113 w 580"/>
                <a:gd name="T67" fmla="*/ 663 h 831"/>
                <a:gd name="T68" fmla="*/ 113 w 580"/>
                <a:gd name="T69" fmla="*/ 168 h 831"/>
                <a:gd name="T70" fmla="*/ 52 w 580"/>
                <a:gd name="T71" fmla="*/ 168 h 831"/>
                <a:gd name="T72" fmla="*/ 52 w 580"/>
                <a:gd name="T73" fmla="*/ 52 h 831"/>
                <a:gd name="T74" fmla="*/ 317 w 580"/>
                <a:gd name="T75" fmla="*/ 52 h 831"/>
                <a:gd name="T76" fmla="*/ 317 w 580"/>
                <a:gd name="T77" fmla="*/ 168 h 831"/>
                <a:gd name="T78" fmla="*/ 237 w 580"/>
                <a:gd name="T79" fmla="*/ 168 h 831"/>
                <a:gd name="T80" fmla="*/ 237 w 580"/>
                <a:gd name="T81" fmla="*/ 663 h 831"/>
                <a:gd name="T82" fmla="*/ 410 w 580"/>
                <a:gd name="T83" fmla="*/ 663 h 831"/>
                <a:gd name="T84" fmla="*/ 410 w 580"/>
                <a:gd name="T85" fmla="*/ 566 h 831"/>
                <a:gd name="T86" fmla="*/ 530 w 580"/>
                <a:gd name="T87" fmla="*/ 566 h 831"/>
                <a:gd name="T88" fmla="*/ 530 w 580"/>
                <a:gd name="T89" fmla="*/ 779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80" h="831">
                  <a:moveTo>
                    <a:pt x="580" y="831"/>
                  </a:moveTo>
                  <a:lnTo>
                    <a:pt x="0" y="831"/>
                  </a:lnTo>
                  <a:lnTo>
                    <a:pt x="0" y="611"/>
                  </a:lnTo>
                  <a:lnTo>
                    <a:pt x="61" y="611"/>
                  </a:lnTo>
                  <a:lnTo>
                    <a:pt x="61" y="220"/>
                  </a:lnTo>
                  <a:lnTo>
                    <a:pt x="0" y="220"/>
                  </a:lnTo>
                  <a:lnTo>
                    <a:pt x="0" y="0"/>
                  </a:lnTo>
                  <a:lnTo>
                    <a:pt x="367" y="0"/>
                  </a:lnTo>
                  <a:lnTo>
                    <a:pt x="367" y="220"/>
                  </a:lnTo>
                  <a:lnTo>
                    <a:pt x="289" y="220"/>
                  </a:lnTo>
                  <a:lnTo>
                    <a:pt x="289" y="611"/>
                  </a:lnTo>
                  <a:lnTo>
                    <a:pt x="360" y="611"/>
                  </a:lnTo>
                  <a:lnTo>
                    <a:pt x="360" y="516"/>
                  </a:lnTo>
                  <a:lnTo>
                    <a:pt x="580" y="516"/>
                  </a:lnTo>
                  <a:lnTo>
                    <a:pt x="580" y="831"/>
                  </a:lnTo>
                  <a:close/>
                  <a:moveTo>
                    <a:pt x="568" y="817"/>
                  </a:moveTo>
                  <a:lnTo>
                    <a:pt x="568" y="528"/>
                  </a:lnTo>
                  <a:lnTo>
                    <a:pt x="372" y="528"/>
                  </a:lnTo>
                  <a:lnTo>
                    <a:pt x="372" y="623"/>
                  </a:lnTo>
                  <a:lnTo>
                    <a:pt x="277" y="623"/>
                  </a:lnTo>
                  <a:lnTo>
                    <a:pt x="277" y="208"/>
                  </a:lnTo>
                  <a:lnTo>
                    <a:pt x="357" y="208"/>
                  </a:lnTo>
                  <a:lnTo>
                    <a:pt x="357" y="14"/>
                  </a:lnTo>
                  <a:lnTo>
                    <a:pt x="12" y="14"/>
                  </a:lnTo>
                  <a:lnTo>
                    <a:pt x="12" y="208"/>
                  </a:lnTo>
                  <a:lnTo>
                    <a:pt x="75" y="208"/>
                  </a:lnTo>
                  <a:lnTo>
                    <a:pt x="75" y="623"/>
                  </a:lnTo>
                  <a:lnTo>
                    <a:pt x="12" y="623"/>
                  </a:lnTo>
                  <a:lnTo>
                    <a:pt x="12" y="817"/>
                  </a:lnTo>
                  <a:lnTo>
                    <a:pt x="568" y="817"/>
                  </a:lnTo>
                  <a:close/>
                  <a:moveTo>
                    <a:pt x="530" y="779"/>
                  </a:moveTo>
                  <a:lnTo>
                    <a:pt x="52" y="779"/>
                  </a:lnTo>
                  <a:lnTo>
                    <a:pt x="52" y="663"/>
                  </a:lnTo>
                  <a:lnTo>
                    <a:pt x="113" y="663"/>
                  </a:lnTo>
                  <a:lnTo>
                    <a:pt x="113" y="168"/>
                  </a:lnTo>
                  <a:lnTo>
                    <a:pt x="52" y="168"/>
                  </a:lnTo>
                  <a:lnTo>
                    <a:pt x="52" y="52"/>
                  </a:lnTo>
                  <a:lnTo>
                    <a:pt x="317" y="52"/>
                  </a:lnTo>
                  <a:lnTo>
                    <a:pt x="317" y="168"/>
                  </a:lnTo>
                  <a:lnTo>
                    <a:pt x="237" y="168"/>
                  </a:lnTo>
                  <a:lnTo>
                    <a:pt x="237" y="663"/>
                  </a:lnTo>
                  <a:lnTo>
                    <a:pt x="410" y="663"/>
                  </a:lnTo>
                  <a:lnTo>
                    <a:pt x="410" y="566"/>
                  </a:lnTo>
                  <a:lnTo>
                    <a:pt x="530" y="566"/>
                  </a:lnTo>
                  <a:lnTo>
                    <a:pt x="530" y="77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412050" y="2086967"/>
              <a:ext cx="3064508" cy="3852242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accent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CLASS OF 2016</a:t>
              </a:r>
              <a:endParaRPr lang="zh-CN" altLang="en-US" sz="2400" dirty="0">
                <a:solidFill>
                  <a:schemeClr val="accent2"/>
                </a:solidFill>
                <a:latin typeface="Verdana" pitchFamily="34" charset="0"/>
                <a:ea typeface="华文细黑" panose="02010600040101010101" pitchFamily="2" charset="-122"/>
                <a:cs typeface="Verdana" pitchFamily="34" charset="0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3" grpId="0" animBg="1"/>
      <p:bldP spid="32" grpId="0" animBg="1"/>
      <p:bldP spid="33" grpId="0" animBg="1"/>
      <p:bldP spid="35" grpId="0"/>
      <p:bldP spid="22" grpId="0"/>
      <p:bldP spid="27" grpId="0"/>
      <p:bldP spid="36" grpId="0"/>
      <p:bldP spid="41" grpId="0"/>
      <p:bldP spid="152" grpId="0" animBg="1"/>
      <p:bldP spid="153" grpId="0" animBg="1"/>
      <p:bldP spid="154" grpId="0" animBg="1"/>
      <p:bldP spid="155" grpId="0" animBg="1"/>
      <p:bldP spid="15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市场调研分析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50863" y="1590687"/>
            <a:ext cx="4454596" cy="3686931"/>
            <a:chOff x="2370080" y="1661419"/>
            <a:chExt cx="5263226" cy="4356209"/>
          </a:xfrm>
        </p:grpSpPr>
        <p:sp>
          <p:nvSpPr>
            <p:cNvPr id="37" name="Freeform 7"/>
            <p:cNvSpPr/>
            <p:nvPr/>
          </p:nvSpPr>
          <p:spPr bwMode="auto">
            <a:xfrm>
              <a:off x="5640393" y="5784034"/>
              <a:ext cx="279892" cy="233594"/>
            </a:xfrm>
            <a:custGeom>
              <a:avLst/>
              <a:gdLst>
                <a:gd name="T0" fmla="*/ 88 w 266"/>
                <a:gd name="T1" fmla="*/ 222 h 222"/>
                <a:gd name="T2" fmla="*/ 88 w 266"/>
                <a:gd name="T3" fmla="*/ 222 h 222"/>
                <a:gd name="T4" fmla="*/ 62 w 266"/>
                <a:gd name="T5" fmla="*/ 212 h 222"/>
                <a:gd name="T6" fmla="*/ 40 w 266"/>
                <a:gd name="T7" fmla="*/ 206 h 222"/>
                <a:gd name="T8" fmla="*/ 20 w 266"/>
                <a:gd name="T9" fmla="*/ 196 h 222"/>
                <a:gd name="T10" fmla="*/ 12 w 266"/>
                <a:gd name="T11" fmla="*/ 190 h 222"/>
                <a:gd name="T12" fmla="*/ 6 w 266"/>
                <a:gd name="T13" fmla="*/ 184 h 222"/>
                <a:gd name="T14" fmla="*/ 6 w 266"/>
                <a:gd name="T15" fmla="*/ 184 h 222"/>
                <a:gd name="T16" fmla="*/ 2 w 266"/>
                <a:gd name="T17" fmla="*/ 160 h 222"/>
                <a:gd name="T18" fmla="*/ 0 w 266"/>
                <a:gd name="T19" fmla="*/ 132 h 222"/>
                <a:gd name="T20" fmla="*/ 2 w 266"/>
                <a:gd name="T21" fmla="*/ 108 h 222"/>
                <a:gd name="T22" fmla="*/ 4 w 266"/>
                <a:gd name="T23" fmla="*/ 98 h 222"/>
                <a:gd name="T24" fmla="*/ 8 w 266"/>
                <a:gd name="T25" fmla="*/ 88 h 222"/>
                <a:gd name="T26" fmla="*/ 8 w 266"/>
                <a:gd name="T27" fmla="*/ 88 h 222"/>
                <a:gd name="T28" fmla="*/ 26 w 266"/>
                <a:gd name="T29" fmla="*/ 82 h 222"/>
                <a:gd name="T30" fmla="*/ 36 w 266"/>
                <a:gd name="T31" fmla="*/ 78 h 222"/>
                <a:gd name="T32" fmla="*/ 44 w 266"/>
                <a:gd name="T33" fmla="*/ 74 h 222"/>
                <a:gd name="T34" fmla="*/ 44 w 266"/>
                <a:gd name="T35" fmla="*/ 74 h 222"/>
                <a:gd name="T36" fmla="*/ 46 w 266"/>
                <a:gd name="T37" fmla="*/ 36 h 222"/>
                <a:gd name="T38" fmla="*/ 46 w 266"/>
                <a:gd name="T39" fmla="*/ 36 h 222"/>
                <a:gd name="T40" fmla="*/ 52 w 266"/>
                <a:gd name="T41" fmla="*/ 32 h 222"/>
                <a:gd name="T42" fmla="*/ 56 w 266"/>
                <a:gd name="T43" fmla="*/ 30 h 222"/>
                <a:gd name="T44" fmla="*/ 66 w 266"/>
                <a:gd name="T45" fmla="*/ 32 h 222"/>
                <a:gd name="T46" fmla="*/ 76 w 266"/>
                <a:gd name="T47" fmla="*/ 34 h 222"/>
                <a:gd name="T48" fmla="*/ 84 w 266"/>
                <a:gd name="T49" fmla="*/ 34 h 222"/>
                <a:gd name="T50" fmla="*/ 90 w 266"/>
                <a:gd name="T51" fmla="*/ 34 h 222"/>
                <a:gd name="T52" fmla="*/ 90 w 266"/>
                <a:gd name="T53" fmla="*/ 34 h 222"/>
                <a:gd name="T54" fmla="*/ 142 w 266"/>
                <a:gd name="T55" fmla="*/ 6 h 222"/>
                <a:gd name="T56" fmla="*/ 142 w 266"/>
                <a:gd name="T57" fmla="*/ 6 h 222"/>
                <a:gd name="T58" fmla="*/ 234 w 266"/>
                <a:gd name="T59" fmla="*/ 0 h 222"/>
                <a:gd name="T60" fmla="*/ 234 w 266"/>
                <a:gd name="T61" fmla="*/ 0 h 222"/>
                <a:gd name="T62" fmla="*/ 242 w 266"/>
                <a:gd name="T63" fmla="*/ 4 h 222"/>
                <a:gd name="T64" fmla="*/ 250 w 266"/>
                <a:gd name="T65" fmla="*/ 10 h 222"/>
                <a:gd name="T66" fmla="*/ 258 w 266"/>
                <a:gd name="T67" fmla="*/ 20 h 222"/>
                <a:gd name="T68" fmla="*/ 266 w 266"/>
                <a:gd name="T69" fmla="*/ 32 h 222"/>
                <a:gd name="T70" fmla="*/ 266 w 266"/>
                <a:gd name="T71" fmla="*/ 32 h 222"/>
                <a:gd name="T72" fmla="*/ 266 w 266"/>
                <a:gd name="T73" fmla="*/ 52 h 222"/>
                <a:gd name="T74" fmla="*/ 266 w 266"/>
                <a:gd name="T75" fmla="*/ 52 h 222"/>
                <a:gd name="T76" fmla="*/ 262 w 266"/>
                <a:gd name="T77" fmla="*/ 60 h 222"/>
                <a:gd name="T78" fmla="*/ 258 w 266"/>
                <a:gd name="T79" fmla="*/ 68 h 222"/>
                <a:gd name="T80" fmla="*/ 258 w 266"/>
                <a:gd name="T81" fmla="*/ 68 h 222"/>
                <a:gd name="T82" fmla="*/ 236 w 266"/>
                <a:gd name="T83" fmla="*/ 100 h 222"/>
                <a:gd name="T84" fmla="*/ 226 w 266"/>
                <a:gd name="T85" fmla="*/ 116 h 222"/>
                <a:gd name="T86" fmla="*/ 218 w 266"/>
                <a:gd name="T87" fmla="*/ 134 h 222"/>
                <a:gd name="T88" fmla="*/ 218 w 266"/>
                <a:gd name="T89" fmla="*/ 134 h 222"/>
                <a:gd name="T90" fmla="*/ 212 w 266"/>
                <a:gd name="T91" fmla="*/ 148 h 222"/>
                <a:gd name="T92" fmla="*/ 208 w 266"/>
                <a:gd name="T93" fmla="*/ 158 h 222"/>
                <a:gd name="T94" fmla="*/ 202 w 266"/>
                <a:gd name="T95" fmla="*/ 166 h 222"/>
                <a:gd name="T96" fmla="*/ 202 w 266"/>
                <a:gd name="T97" fmla="*/ 166 h 222"/>
                <a:gd name="T98" fmla="*/ 178 w 266"/>
                <a:gd name="T99" fmla="*/ 178 h 222"/>
                <a:gd name="T100" fmla="*/ 156 w 266"/>
                <a:gd name="T101" fmla="*/ 192 h 222"/>
                <a:gd name="T102" fmla="*/ 116 w 266"/>
                <a:gd name="T103" fmla="*/ 218 h 222"/>
                <a:gd name="T104" fmla="*/ 116 w 266"/>
                <a:gd name="T105" fmla="*/ 218 h 222"/>
                <a:gd name="T106" fmla="*/ 88 w 266"/>
                <a:gd name="T107" fmla="*/ 222 h 222"/>
                <a:gd name="T108" fmla="*/ 88 w 266"/>
                <a:gd name="T109" fmla="*/ 222 h 2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66" h="222">
                  <a:moveTo>
                    <a:pt x="88" y="222"/>
                  </a:moveTo>
                  <a:lnTo>
                    <a:pt x="88" y="222"/>
                  </a:lnTo>
                  <a:lnTo>
                    <a:pt x="62" y="212"/>
                  </a:lnTo>
                  <a:lnTo>
                    <a:pt x="40" y="206"/>
                  </a:lnTo>
                  <a:lnTo>
                    <a:pt x="20" y="196"/>
                  </a:lnTo>
                  <a:lnTo>
                    <a:pt x="12" y="190"/>
                  </a:lnTo>
                  <a:lnTo>
                    <a:pt x="6" y="184"/>
                  </a:lnTo>
                  <a:lnTo>
                    <a:pt x="2" y="160"/>
                  </a:lnTo>
                  <a:lnTo>
                    <a:pt x="0" y="132"/>
                  </a:lnTo>
                  <a:lnTo>
                    <a:pt x="2" y="108"/>
                  </a:lnTo>
                  <a:lnTo>
                    <a:pt x="4" y="98"/>
                  </a:lnTo>
                  <a:lnTo>
                    <a:pt x="8" y="88"/>
                  </a:lnTo>
                  <a:lnTo>
                    <a:pt x="26" y="82"/>
                  </a:lnTo>
                  <a:lnTo>
                    <a:pt x="36" y="78"/>
                  </a:lnTo>
                  <a:lnTo>
                    <a:pt x="44" y="74"/>
                  </a:lnTo>
                  <a:lnTo>
                    <a:pt x="46" y="36"/>
                  </a:lnTo>
                  <a:lnTo>
                    <a:pt x="52" y="32"/>
                  </a:lnTo>
                  <a:lnTo>
                    <a:pt x="56" y="30"/>
                  </a:lnTo>
                  <a:lnTo>
                    <a:pt x="66" y="32"/>
                  </a:lnTo>
                  <a:lnTo>
                    <a:pt x="76" y="34"/>
                  </a:lnTo>
                  <a:lnTo>
                    <a:pt x="84" y="34"/>
                  </a:lnTo>
                  <a:lnTo>
                    <a:pt x="90" y="34"/>
                  </a:lnTo>
                  <a:lnTo>
                    <a:pt x="142" y="6"/>
                  </a:lnTo>
                  <a:lnTo>
                    <a:pt x="234" y="0"/>
                  </a:lnTo>
                  <a:lnTo>
                    <a:pt x="242" y="4"/>
                  </a:lnTo>
                  <a:lnTo>
                    <a:pt x="250" y="10"/>
                  </a:lnTo>
                  <a:lnTo>
                    <a:pt x="258" y="20"/>
                  </a:lnTo>
                  <a:lnTo>
                    <a:pt x="266" y="32"/>
                  </a:lnTo>
                  <a:lnTo>
                    <a:pt x="266" y="52"/>
                  </a:lnTo>
                  <a:lnTo>
                    <a:pt x="262" y="60"/>
                  </a:lnTo>
                  <a:lnTo>
                    <a:pt x="258" y="68"/>
                  </a:lnTo>
                  <a:lnTo>
                    <a:pt x="236" y="100"/>
                  </a:lnTo>
                  <a:lnTo>
                    <a:pt x="226" y="116"/>
                  </a:lnTo>
                  <a:lnTo>
                    <a:pt x="218" y="134"/>
                  </a:lnTo>
                  <a:lnTo>
                    <a:pt x="212" y="148"/>
                  </a:lnTo>
                  <a:lnTo>
                    <a:pt x="208" y="158"/>
                  </a:lnTo>
                  <a:lnTo>
                    <a:pt x="202" y="166"/>
                  </a:lnTo>
                  <a:lnTo>
                    <a:pt x="178" y="178"/>
                  </a:lnTo>
                  <a:lnTo>
                    <a:pt x="156" y="192"/>
                  </a:lnTo>
                  <a:lnTo>
                    <a:pt x="116" y="218"/>
                  </a:lnTo>
                  <a:lnTo>
                    <a:pt x="88" y="22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8"/>
            <p:cNvSpPr/>
            <p:nvPr/>
          </p:nvSpPr>
          <p:spPr bwMode="auto">
            <a:xfrm>
              <a:off x="5653020" y="5794556"/>
              <a:ext cx="256743" cy="212549"/>
            </a:xfrm>
            <a:custGeom>
              <a:avLst/>
              <a:gdLst>
                <a:gd name="T0" fmla="*/ 82 w 244"/>
                <a:gd name="T1" fmla="*/ 202 h 202"/>
                <a:gd name="T2" fmla="*/ 82 w 244"/>
                <a:gd name="T3" fmla="*/ 202 h 202"/>
                <a:gd name="T4" fmla="*/ 22 w 244"/>
                <a:gd name="T5" fmla="*/ 182 h 202"/>
                <a:gd name="T6" fmla="*/ 22 w 244"/>
                <a:gd name="T7" fmla="*/ 182 h 202"/>
                <a:gd name="T8" fmla="*/ 12 w 244"/>
                <a:gd name="T9" fmla="*/ 174 h 202"/>
                <a:gd name="T10" fmla="*/ 6 w 244"/>
                <a:gd name="T11" fmla="*/ 166 h 202"/>
                <a:gd name="T12" fmla="*/ 0 w 244"/>
                <a:gd name="T13" fmla="*/ 158 h 202"/>
                <a:gd name="T14" fmla="*/ 0 w 244"/>
                <a:gd name="T15" fmla="*/ 150 h 202"/>
                <a:gd name="T16" fmla="*/ 0 w 244"/>
                <a:gd name="T17" fmla="*/ 132 h 202"/>
                <a:gd name="T18" fmla="*/ 0 w 244"/>
                <a:gd name="T19" fmla="*/ 114 h 202"/>
                <a:gd name="T20" fmla="*/ 0 w 244"/>
                <a:gd name="T21" fmla="*/ 114 h 202"/>
                <a:gd name="T22" fmla="*/ 2 w 244"/>
                <a:gd name="T23" fmla="*/ 94 h 202"/>
                <a:gd name="T24" fmla="*/ 4 w 244"/>
                <a:gd name="T25" fmla="*/ 90 h 202"/>
                <a:gd name="T26" fmla="*/ 6 w 244"/>
                <a:gd name="T27" fmla="*/ 86 h 202"/>
                <a:gd name="T28" fmla="*/ 8 w 244"/>
                <a:gd name="T29" fmla="*/ 84 h 202"/>
                <a:gd name="T30" fmla="*/ 14 w 244"/>
                <a:gd name="T31" fmla="*/ 82 h 202"/>
                <a:gd name="T32" fmla="*/ 30 w 244"/>
                <a:gd name="T33" fmla="*/ 78 h 202"/>
                <a:gd name="T34" fmla="*/ 30 w 244"/>
                <a:gd name="T35" fmla="*/ 78 h 202"/>
                <a:gd name="T36" fmla="*/ 42 w 244"/>
                <a:gd name="T37" fmla="*/ 68 h 202"/>
                <a:gd name="T38" fmla="*/ 42 w 244"/>
                <a:gd name="T39" fmla="*/ 68 h 202"/>
                <a:gd name="T40" fmla="*/ 44 w 244"/>
                <a:gd name="T41" fmla="*/ 32 h 202"/>
                <a:gd name="T42" fmla="*/ 44 w 244"/>
                <a:gd name="T43" fmla="*/ 32 h 202"/>
                <a:gd name="T44" fmla="*/ 48 w 244"/>
                <a:gd name="T45" fmla="*/ 30 h 202"/>
                <a:gd name="T46" fmla="*/ 48 w 244"/>
                <a:gd name="T47" fmla="*/ 30 h 202"/>
                <a:gd name="T48" fmla="*/ 64 w 244"/>
                <a:gd name="T49" fmla="*/ 34 h 202"/>
                <a:gd name="T50" fmla="*/ 74 w 244"/>
                <a:gd name="T51" fmla="*/ 34 h 202"/>
                <a:gd name="T52" fmla="*/ 84 w 244"/>
                <a:gd name="T53" fmla="*/ 34 h 202"/>
                <a:gd name="T54" fmla="*/ 84 w 244"/>
                <a:gd name="T55" fmla="*/ 34 h 202"/>
                <a:gd name="T56" fmla="*/ 134 w 244"/>
                <a:gd name="T57" fmla="*/ 6 h 202"/>
                <a:gd name="T58" fmla="*/ 134 w 244"/>
                <a:gd name="T59" fmla="*/ 6 h 202"/>
                <a:gd name="T60" fmla="*/ 218 w 244"/>
                <a:gd name="T61" fmla="*/ 0 h 202"/>
                <a:gd name="T62" fmla="*/ 218 w 244"/>
                <a:gd name="T63" fmla="*/ 0 h 202"/>
                <a:gd name="T64" fmla="*/ 224 w 244"/>
                <a:gd name="T65" fmla="*/ 4 h 202"/>
                <a:gd name="T66" fmla="*/ 234 w 244"/>
                <a:gd name="T67" fmla="*/ 12 h 202"/>
                <a:gd name="T68" fmla="*/ 238 w 244"/>
                <a:gd name="T69" fmla="*/ 16 h 202"/>
                <a:gd name="T70" fmla="*/ 240 w 244"/>
                <a:gd name="T71" fmla="*/ 22 h 202"/>
                <a:gd name="T72" fmla="*/ 244 w 244"/>
                <a:gd name="T73" fmla="*/ 28 h 202"/>
                <a:gd name="T74" fmla="*/ 244 w 244"/>
                <a:gd name="T75" fmla="*/ 36 h 202"/>
                <a:gd name="T76" fmla="*/ 244 w 244"/>
                <a:gd name="T77" fmla="*/ 36 h 202"/>
                <a:gd name="T78" fmla="*/ 232 w 244"/>
                <a:gd name="T79" fmla="*/ 56 h 202"/>
                <a:gd name="T80" fmla="*/ 224 w 244"/>
                <a:gd name="T81" fmla="*/ 66 h 202"/>
                <a:gd name="T82" fmla="*/ 216 w 244"/>
                <a:gd name="T83" fmla="*/ 74 h 202"/>
                <a:gd name="T84" fmla="*/ 216 w 244"/>
                <a:gd name="T85" fmla="*/ 74 h 202"/>
                <a:gd name="T86" fmla="*/ 210 w 244"/>
                <a:gd name="T87" fmla="*/ 90 h 202"/>
                <a:gd name="T88" fmla="*/ 202 w 244"/>
                <a:gd name="T89" fmla="*/ 106 h 202"/>
                <a:gd name="T90" fmla="*/ 194 w 244"/>
                <a:gd name="T91" fmla="*/ 122 h 202"/>
                <a:gd name="T92" fmla="*/ 188 w 244"/>
                <a:gd name="T93" fmla="*/ 142 h 202"/>
                <a:gd name="T94" fmla="*/ 188 w 244"/>
                <a:gd name="T95" fmla="*/ 142 h 202"/>
                <a:gd name="T96" fmla="*/ 98 w 244"/>
                <a:gd name="T97" fmla="*/ 198 h 202"/>
                <a:gd name="T98" fmla="*/ 98 w 244"/>
                <a:gd name="T99" fmla="*/ 198 h 202"/>
                <a:gd name="T100" fmla="*/ 90 w 244"/>
                <a:gd name="T101" fmla="*/ 200 h 202"/>
                <a:gd name="T102" fmla="*/ 82 w 244"/>
                <a:gd name="T103" fmla="*/ 202 h 202"/>
                <a:gd name="T104" fmla="*/ 82 w 244"/>
                <a:gd name="T105" fmla="*/ 202 h 2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44" h="202">
                  <a:moveTo>
                    <a:pt x="82" y="202"/>
                  </a:moveTo>
                  <a:lnTo>
                    <a:pt x="82" y="202"/>
                  </a:lnTo>
                  <a:lnTo>
                    <a:pt x="22" y="182"/>
                  </a:lnTo>
                  <a:lnTo>
                    <a:pt x="12" y="174"/>
                  </a:lnTo>
                  <a:lnTo>
                    <a:pt x="6" y="166"/>
                  </a:lnTo>
                  <a:lnTo>
                    <a:pt x="0" y="158"/>
                  </a:lnTo>
                  <a:lnTo>
                    <a:pt x="0" y="150"/>
                  </a:lnTo>
                  <a:lnTo>
                    <a:pt x="0" y="132"/>
                  </a:lnTo>
                  <a:lnTo>
                    <a:pt x="0" y="114"/>
                  </a:lnTo>
                  <a:lnTo>
                    <a:pt x="2" y="94"/>
                  </a:lnTo>
                  <a:lnTo>
                    <a:pt x="4" y="90"/>
                  </a:lnTo>
                  <a:lnTo>
                    <a:pt x="6" y="86"/>
                  </a:lnTo>
                  <a:lnTo>
                    <a:pt x="8" y="84"/>
                  </a:lnTo>
                  <a:lnTo>
                    <a:pt x="14" y="82"/>
                  </a:lnTo>
                  <a:lnTo>
                    <a:pt x="30" y="78"/>
                  </a:lnTo>
                  <a:lnTo>
                    <a:pt x="42" y="68"/>
                  </a:lnTo>
                  <a:lnTo>
                    <a:pt x="44" y="32"/>
                  </a:lnTo>
                  <a:lnTo>
                    <a:pt x="48" y="30"/>
                  </a:lnTo>
                  <a:lnTo>
                    <a:pt x="64" y="34"/>
                  </a:lnTo>
                  <a:lnTo>
                    <a:pt x="74" y="34"/>
                  </a:lnTo>
                  <a:lnTo>
                    <a:pt x="84" y="34"/>
                  </a:lnTo>
                  <a:lnTo>
                    <a:pt x="134" y="6"/>
                  </a:lnTo>
                  <a:lnTo>
                    <a:pt x="218" y="0"/>
                  </a:lnTo>
                  <a:lnTo>
                    <a:pt x="224" y="4"/>
                  </a:lnTo>
                  <a:lnTo>
                    <a:pt x="234" y="12"/>
                  </a:lnTo>
                  <a:lnTo>
                    <a:pt x="238" y="16"/>
                  </a:lnTo>
                  <a:lnTo>
                    <a:pt x="240" y="22"/>
                  </a:lnTo>
                  <a:lnTo>
                    <a:pt x="244" y="28"/>
                  </a:lnTo>
                  <a:lnTo>
                    <a:pt x="244" y="36"/>
                  </a:lnTo>
                  <a:lnTo>
                    <a:pt x="232" y="56"/>
                  </a:lnTo>
                  <a:lnTo>
                    <a:pt x="224" y="66"/>
                  </a:lnTo>
                  <a:lnTo>
                    <a:pt x="216" y="74"/>
                  </a:lnTo>
                  <a:lnTo>
                    <a:pt x="210" y="90"/>
                  </a:lnTo>
                  <a:lnTo>
                    <a:pt x="202" y="106"/>
                  </a:lnTo>
                  <a:lnTo>
                    <a:pt x="194" y="122"/>
                  </a:lnTo>
                  <a:lnTo>
                    <a:pt x="188" y="142"/>
                  </a:lnTo>
                  <a:lnTo>
                    <a:pt x="98" y="198"/>
                  </a:lnTo>
                  <a:lnTo>
                    <a:pt x="90" y="200"/>
                  </a:lnTo>
                  <a:lnTo>
                    <a:pt x="82" y="20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10"/>
            <p:cNvSpPr/>
            <p:nvPr/>
          </p:nvSpPr>
          <p:spPr bwMode="auto">
            <a:xfrm>
              <a:off x="5754034" y="5125342"/>
              <a:ext cx="824944" cy="633439"/>
            </a:xfrm>
            <a:custGeom>
              <a:avLst/>
              <a:gdLst>
                <a:gd name="T0" fmla="*/ 40 w 784"/>
                <a:gd name="T1" fmla="*/ 590 h 602"/>
                <a:gd name="T2" fmla="*/ 0 w 784"/>
                <a:gd name="T3" fmla="*/ 520 h 602"/>
                <a:gd name="T4" fmla="*/ 8 w 784"/>
                <a:gd name="T5" fmla="*/ 486 h 602"/>
                <a:gd name="T6" fmla="*/ 26 w 784"/>
                <a:gd name="T7" fmla="*/ 440 h 602"/>
                <a:gd name="T8" fmla="*/ 66 w 784"/>
                <a:gd name="T9" fmla="*/ 396 h 602"/>
                <a:gd name="T10" fmla="*/ 124 w 784"/>
                <a:gd name="T11" fmla="*/ 342 h 602"/>
                <a:gd name="T12" fmla="*/ 184 w 784"/>
                <a:gd name="T13" fmla="*/ 276 h 602"/>
                <a:gd name="T14" fmla="*/ 214 w 784"/>
                <a:gd name="T15" fmla="*/ 230 h 602"/>
                <a:gd name="T16" fmla="*/ 218 w 784"/>
                <a:gd name="T17" fmla="*/ 196 h 602"/>
                <a:gd name="T18" fmla="*/ 248 w 784"/>
                <a:gd name="T19" fmla="*/ 164 h 602"/>
                <a:gd name="T20" fmla="*/ 254 w 784"/>
                <a:gd name="T21" fmla="*/ 96 h 602"/>
                <a:gd name="T22" fmla="*/ 264 w 784"/>
                <a:gd name="T23" fmla="*/ 60 h 602"/>
                <a:gd name="T24" fmla="*/ 298 w 784"/>
                <a:gd name="T25" fmla="*/ 36 h 602"/>
                <a:gd name="T26" fmla="*/ 352 w 784"/>
                <a:gd name="T27" fmla="*/ 68 h 602"/>
                <a:gd name="T28" fmla="*/ 360 w 784"/>
                <a:gd name="T29" fmla="*/ 32 h 602"/>
                <a:gd name="T30" fmla="*/ 346 w 784"/>
                <a:gd name="T31" fmla="*/ 8 h 602"/>
                <a:gd name="T32" fmla="*/ 454 w 784"/>
                <a:gd name="T33" fmla="*/ 10 h 602"/>
                <a:gd name="T34" fmla="*/ 506 w 784"/>
                <a:gd name="T35" fmla="*/ 0 h 602"/>
                <a:gd name="T36" fmla="*/ 518 w 784"/>
                <a:gd name="T37" fmla="*/ 20 h 602"/>
                <a:gd name="T38" fmla="*/ 478 w 784"/>
                <a:gd name="T39" fmla="*/ 82 h 602"/>
                <a:gd name="T40" fmla="*/ 500 w 784"/>
                <a:gd name="T41" fmla="*/ 96 h 602"/>
                <a:gd name="T42" fmla="*/ 580 w 784"/>
                <a:gd name="T43" fmla="*/ 72 h 602"/>
                <a:gd name="T44" fmla="*/ 612 w 784"/>
                <a:gd name="T45" fmla="*/ 84 h 602"/>
                <a:gd name="T46" fmla="*/ 668 w 784"/>
                <a:gd name="T47" fmla="*/ 58 h 602"/>
                <a:gd name="T48" fmla="*/ 710 w 784"/>
                <a:gd name="T49" fmla="*/ 56 h 602"/>
                <a:gd name="T50" fmla="*/ 784 w 784"/>
                <a:gd name="T51" fmla="*/ 152 h 602"/>
                <a:gd name="T52" fmla="*/ 752 w 784"/>
                <a:gd name="T53" fmla="*/ 174 h 602"/>
                <a:gd name="T54" fmla="*/ 728 w 784"/>
                <a:gd name="T55" fmla="*/ 196 h 602"/>
                <a:gd name="T56" fmla="*/ 728 w 784"/>
                <a:gd name="T57" fmla="*/ 224 h 602"/>
                <a:gd name="T58" fmla="*/ 704 w 784"/>
                <a:gd name="T59" fmla="*/ 242 h 602"/>
                <a:gd name="T60" fmla="*/ 634 w 784"/>
                <a:gd name="T61" fmla="*/ 282 h 602"/>
                <a:gd name="T62" fmla="*/ 606 w 784"/>
                <a:gd name="T63" fmla="*/ 296 h 602"/>
                <a:gd name="T64" fmla="*/ 582 w 784"/>
                <a:gd name="T65" fmla="*/ 288 h 602"/>
                <a:gd name="T66" fmla="*/ 556 w 784"/>
                <a:gd name="T67" fmla="*/ 304 h 602"/>
                <a:gd name="T68" fmla="*/ 544 w 784"/>
                <a:gd name="T69" fmla="*/ 292 h 602"/>
                <a:gd name="T70" fmla="*/ 526 w 784"/>
                <a:gd name="T71" fmla="*/ 294 h 602"/>
                <a:gd name="T72" fmla="*/ 516 w 784"/>
                <a:gd name="T73" fmla="*/ 326 h 602"/>
                <a:gd name="T74" fmla="*/ 498 w 784"/>
                <a:gd name="T75" fmla="*/ 338 h 602"/>
                <a:gd name="T76" fmla="*/ 478 w 784"/>
                <a:gd name="T77" fmla="*/ 342 h 602"/>
                <a:gd name="T78" fmla="*/ 468 w 784"/>
                <a:gd name="T79" fmla="*/ 326 h 602"/>
                <a:gd name="T80" fmla="*/ 436 w 784"/>
                <a:gd name="T81" fmla="*/ 302 h 602"/>
                <a:gd name="T82" fmla="*/ 408 w 784"/>
                <a:gd name="T83" fmla="*/ 330 h 602"/>
                <a:gd name="T84" fmla="*/ 374 w 784"/>
                <a:gd name="T85" fmla="*/ 368 h 602"/>
                <a:gd name="T86" fmla="*/ 350 w 784"/>
                <a:gd name="T87" fmla="*/ 394 h 602"/>
                <a:gd name="T88" fmla="*/ 306 w 784"/>
                <a:gd name="T89" fmla="*/ 418 h 602"/>
                <a:gd name="T90" fmla="*/ 270 w 784"/>
                <a:gd name="T91" fmla="*/ 422 h 602"/>
                <a:gd name="T92" fmla="*/ 256 w 784"/>
                <a:gd name="T93" fmla="*/ 438 h 602"/>
                <a:gd name="T94" fmla="*/ 218 w 784"/>
                <a:gd name="T95" fmla="*/ 432 h 602"/>
                <a:gd name="T96" fmla="*/ 140 w 784"/>
                <a:gd name="T97" fmla="*/ 462 h 602"/>
                <a:gd name="T98" fmla="*/ 92 w 784"/>
                <a:gd name="T99" fmla="*/ 474 h 602"/>
                <a:gd name="T100" fmla="*/ 76 w 784"/>
                <a:gd name="T101" fmla="*/ 510 h 602"/>
                <a:gd name="T102" fmla="*/ 52 w 784"/>
                <a:gd name="T103" fmla="*/ 542 h 602"/>
                <a:gd name="T104" fmla="*/ 78 w 784"/>
                <a:gd name="T105" fmla="*/ 566 h 602"/>
                <a:gd name="T106" fmla="*/ 86 w 784"/>
                <a:gd name="T107" fmla="*/ 590 h 602"/>
                <a:gd name="T108" fmla="*/ 54 w 784"/>
                <a:gd name="T109" fmla="*/ 602 h 60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784" h="602">
                  <a:moveTo>
                    <a:pt x="54" y="602"/>
                  </a:moveTo>
                  <a:lnTo>
                    <a:pt x="54" y="602"/>
                  </a:lnTo>
                  <a:lnTo>
                    <a:pt x="46" y="596"/>
                  </a:lnTo>
                  <a:lnTo>
                    <a:pt x="40" y="590"/>
                  </a:lnTo>
                  <a:lnTo>
                    <a:pt x="34" y="580"/>
                  </a:lnTo>
                  <a:lnTo>
                    <a:pt x="28" y="558"/>
                  </a:lnTo>
                  <a:lnTo>
                    <a:pt x="0" y="520"/>
                  </a:lnTo>
                  <a:lnTo>
                    <a:pt x="0" y="502"/>
                  </a:lnTo>
                  <a:lnTo>
                    <a:pt x="2" y="492"/>
                  </a:lnTo>
                  <a:lnTo>
                    <a:pt x="8" y="486"/>
                  </a:lnTo>
                  <a:lnTo>
                    <a:pt x="18" y="478"/>
                  </a:lnTo>
                  <a:lnTo>
                    <a:pt x="22" y="450"/>
                  </a:lnTo>
                  <a:lnTo>
                    <a:pt x="26" y="440"/>
                  </a:lnTo>
                  <a:lnTo>
                    <a:pt x="30" y="430"/>
                  </a:lnTo>
                  <a:lnTo>
                    <a:pt x="36" y="422"/>
                  </a:lnTo>
                  <a:lnTo>
                    <a:pt x="44" y="414"/>
                  </a:lnTo>
                  <a:lnTo>
                    <a:pt x="66" y="396"/>
                  </a:lnTo>
                  <a:lnTo>
                    <a:pt x="94" y="366"/>
                  </a:lnTo>
                  <a:lnTo>
                    <a:pt x="108" y="354"/>
                  </a:lnTo>
                  <a:lnTo>
                    <a:pt x="124" y="342"/>
                  </a:lnTo>
                  <a:lnTo>
                    <a:pt x="154" y="306"/>
                  </a:lnTo>
                  <a:lnTo>
                    <a:pt x="184" y="276"/>
                  </a:lnTo>
                  <a:lnTo>
                    <a:pt x="196" y="266"/>
                  </a:lnTo>
                  <a:lnTo>
                    <a:pt x="204" y="256"/>
                  </a:lnTo>
                  <a:lnTo>
                    <a:pt x="210" y="244"/>
                  </a:lnTo>
                  <a:lnTo>
                    <a:pt x="214" y="230"/>
                  </a:lnTo>
                  <a:lnTo>
                    <a:pt x="214" y="214"/>
                  </a:lnTo>
                  <a:lnTo>
                    <a:pt x="216" y="204"/>
                  </a:lnTo>
                  <a:lnTo>
                    <a:pt x="218" y="196"/>
                  </a:lnTo>
                  <a:lnTo>
                    <a:pt x="222" y="190"/>
                  </a:lnTo>
                  <a:lnTo>
                    <a:pt x="232" y="180"/>
                  </a:lnTo>
                  <a:lnTo>
                    <a:pt x="240" y="174"/>
                  </a:lnTo>
                  <a:lnTo>
                    <a:pt x="248" y="164"/>
                  </a:lnTo>
                  <a:lnTo>
                    <a:pt x="244" y="106"/>
                  </a:lnTo>
                  <a:lnTo>
                    <a:pt x="254" y="96"/>
                  </a:lnTo>
                  <a:lnTo>
                    <a:pt x="260" y="84"/>
                  </a:lnTo>
                  <a:lnTo>
                    <a:pt x="262" y="72"/>
                  </a:lnTo>
                  <a:lnTo>
                    <a:pt x="264" y="60"/>
                  </a:lnTo>
                  <a:lnTo>
                    <a:pt x="278" y="36"/>
                  </a:lnTo>
                  <a:lnTo>
                    <a:pt x="298" y="36"/>
                  </a:lnTo>
                  <a:lnTo>
                    <a:pt x="332" y="68"/>
                  </a:lnTo>
                  <a:lnTo>
                    <a:pt x="352" y="68"/>
                  </a:lnTo>
                  <a:lnTo>
                    <a:pt x="354" y="64"/>
                  </a:lnTo>
                  <a:lnTo>
                    <a:pt x="356" y="60"/>
                  </a:lnTo>
                  <a:lnTo>
                    <a:pt x="358" y="48"/>
                  </a:lnTo>
                  <a:lnTo>
                    <a:pt x="360" y="32"/>
                  </a:lnTo>
                  <a:lnTo>
                    <a:pt x="340" y="10"/>
                  </a:lnTo>
                  <a:lnTo>
                    <a:pt x="346" y="8"/>
                  </a:lnTo>
                  <a:lnTo>
                    <a:pt x="442" y="8"/>
                  </a:lnTo>
                  <a:lnTo>
                    <a:pt x="454" y="10"/>
                  </a:lnTo>
                  <a:lnTo>
                    <a:pt x="472" y="10"/>
                  </a:lnTo>
                  <a:lnTo>
                    <a:pt x="490" y="8"/>
                  </a:lnTo>
                  <a:lnTo>
                    <a:pt x="500" y="4"/>
                  </a:lnTo>
                  <a:lnTo>
                    <a:pt x="506" y="0"/>
                  </a:lnTo>
                  <a:lnTo>
                    <a:pt x="518" y="0"/>
                  </a:lnTo>
                  <a:lnTo>
                    <a:pt x="518" y="20"/>
                  </a:lnTo>
                  <a:lnTo>
                    <a:pt x="476" y="68"/>
                  </a:lnTo>
                  <a:lnTo>
                    <a:pt x="478" y="82"/>
                  </a:lnTo>
                  <a:lnTo>
                    <a:pt x="482" y="88"/>
                  </a:lnTo>
                  <a:lnTo>
                    <a:pt x="486" y="92"/>
                  </a:lnTo>
                  <a:lnTo>
                    <a:pt x="492" y="94"/>
                  </a:lnTo>
                  <a:lnTo>
                    <a:pt x="500" y="96"/>
                  </a:lnTo>
                  <a:lnTo>
                    <a:pt x="524" y="98"/>
                  </a:lnTo>
                  <a:lnTo>
                    <a:pt x="580" y="72"/>
                  </a:lnTo>
                  <a:lnTo>
                    <a:pt x="600" y="72"/>
                  </a:lnTo>
                  <a:lnTo>
                    <a:pt x="612" y="84"/>
                  </a:lnTo>
                  <a:lnTo>
                    <a:pt x="624" y="82"/>
                  </a:lnTo>
                  <a:lnTo>
                    <a:pt x="634" y="78"/>
                  </a:lnTo>
                  <a:lnTo>
                    <a:pt x="656" y="64"/>
                  </a:lnTo>
                  <a:lnTo>
                    <a:pt x="668" y="58"/>
                  </a:lnTo>
                  <a:lnTo>
                    <a:pt x="680" y="54"/>
                  </a:lnTo>
                  <a:lnTo>
                    <a:pt x="694" y="52"/>
                  </a:lnTo>
                  <a:lnTo>
                    <a:pt x="710" y="56"/>
                  </a:lnTo>
                  <a:lnTo>
                    <a:pt x="740" y="92"/>
                  </a:lnTo>
                  <a:lnTo>
                    <a:pt x="784" y="152"/>
                  </a:lnTo>
                  <a:lnTo>
                    <a:pt x="784" y="168"/>
                  </a:lnTo>
                  <a:lnTo>
                    <a:pt x="764" y="170"/>
                  </a:lnTo>
                  <a:lnTo>
                    <a:pt x="752" y="174"/>
                  </a:lnTo>
                  <a:lnTo>
                    <a:pt x="746" y="180"/>
                  </a:lnTo>
                  <a:lnTo>
                    <a:pt x="740" y="186"/>
                  </a:lnTo>
                  <a:lnTo>
                    <a:pt x="728" y="196"/>
                  </a:lnTo>
                  <a:lnTo>
                    <a:pt x="724" y="200"/>
                  </a:lnTo>
                  <a:lnTo>
                    <a:pt x="722" y="208"/>
                  </a:lnTo>
                  <a:lnTo>
                    <a:pt x="722" y="214"/>
                  </a:lnTo>
                  <a:lnTo>
                    <a:pt x="728" y="224"/>
                  </a:lnTo>
                  <a:lnTo>
                    <a:pt x="728" y="230"/>
                  </a:lnTo>
                  <a:lnTo>
                    <a:pt x="704" y="242"/>
                  </a:lnTo>
                  <a:lnTo>
                    <a:pt x="680" y="256"/>
                  </a:lnTo>
                  <a:lnTo>
                    <a:pt x="656" y="270"/>
                  </a:lnTo>
                  <a:lnTo>
                    <a:pt x="634" y="282"/>
                  </a:lnTo>
                  <a:lnTo>
                    <a:pt x="618" y="298"/>
                  </a:lnTo>
                  <a:lnTo>
                    <a:pt x="612" y="298"/>
                  </a:lnTo>
                  <a:lnTo>
                    <a:pt x="606" y="296"/>
                  </a:lnTo>
                  <a:lnTo>
                    <a:pt x="602" y="292"/>
                  </a:lnTo>
                  <a:lnTo>
                    <a:pt x="600" y="288"/>
                  </a:lnTo>
                  <a:lnTo>
                    <a:pt x="582" y="288"/>
                  </a:lnTo>
                  <a:lnTo>
                    <a:pt x="570" y="304"/>
                  </a:lnTo>
                  <a:lnTo>
                    <a:pt x="556" y="304"/>
                  </a:lnTo>
                  <a:lnTo>
                    <a:pt x="552" y="298"/>
                  </a:lnTo>
                  <a:lnTo>
                    <a:pt x="548" y="294"/>
                  </a:lnTo>
                  <a:lnTo>
                    <a:pt x="544" y="292"/>
                  </a:lnTo>
                  <a:lnTo>
                    <a:pt x="540" y="292"/>
                  </a:lnTo>
                  <a:lnTo>
                    <a:pt x="534" y="292"/>
                  </a:lnTo>
                  <a:lnTo>
                    <a:pt x="526" y="294"/>
                  </a:lnTo>
                  <a:lnTo>
                    <a:pt x="526" y="318"/>
                  </a:lnTo>
                  <a:lnTo>
                    <a:pt x="520" y="322"/>
                  </a:lnTo>
                  <a:lnTo>
                    <a:pt x="516" y="326"/>
                  </a:lnTo>
                  <a:lnTo>
                    <a:pt x="508" y="328"/>
                  </a:lnTo>
                  <a:lnTo>
                    <a:pt x="504" y="328"/>
                  </a:lnTo>
                  <a:lnTo>
                    <a:pt x="500" y="332"/>
                  </a:lnTo>
                  <a:lnTo>
                    <a:pt x="498" y="338"/>
                  </a:lnTo>
                  <a:lnTo>
                    <a:pt x="494" y="346"/>
                  </a:lnTo>
                  <a:lnTo>
                    <a:pt x="482" y="344"/>
                  </a:lnTo>
                  <a:lnTo>
                    <a:pt x="478" y="342"/>
                  </a:lnTo>
                  <a:lnTo>
                    <a:pt x="476" y="340"/>
                  </a:lnTo>
                  <a:lnTo>
                    <a:pt x="472" y="334"/>
                  </a:lnTo>
                  <a:lnTo>
                    <a:pt x="468" y="326"/>
                  </a:lnTo>
                  <a:lnTo>
                    <a:pt x="462" y="326"/>
                  </a:lnTo>
                  <a:lnTo>
                    <a:pt x="436" y="302"/>
                  </a:lnTo>
                  <a:lnTo>
                    <a:pt x="420" y="302"/>
                  </a:lnTo>
                  <a:lnTo>
                    <a:pt x="414" y="314"/>
                  </a:lnTo>
                  <a:lnTo>
                    <a:pt x="408" y="330"/>
                  </a:lnTo>
                  <a:lnTo>
                    <a:pt x="388" y="362"/>
                  </a:lnTo>
                  <a:lnTo>
                    <a:pt x="374" y="368"/>
                  </a:lnTo>
                  <a:lnTo>
                    <a:pt x="366" y="374"/>
                  </a:lnTo>
                  <a:lnTo>
                    <a:pt x="358" y="382"/>
                  </a:lnTo>
                  <a:lnTo>
                    <a:pt x="350" y="394"/>
                  </a:lnTo>
                  <a:lnTo>
                    <a:pt x="338" y="396"/>
                  </a:lnTo>
                  <a:lnTo>
                    <a:pt x="328" y="398"/>
                  </a:lnTo>
                  <a:lnTo>
                    <a:pt x="306" y="418"/>
                  </a:lnTo>
                  <a:lnTo>
                    <a:pt x="290" y="418"/>
                  </a:lnTo>
                  <a:lnTo>
                    <a:pt x="278" y="420"/>
                  </a:lnTo>
                  <a:lnTo>
                    <a:pt x="270" y="422"/>
                  </a:lnTo>
                  <a:lnTo>
                    <a:pt x="262" y="426"/>
                  </a:lnTo>
                  <a:lnTo>
                    <a:pt x="256" y="438"/>
                  </a:lnTo>
                  <a:lnTo>
                    <a:pt x="244" y="438"/>
                  </a:lnTo>
                  <a:lnTo>
                    <a:pt x="228" y="432"/>
                  </a:lnTo>
                  <a:lnTo>
                    <a:pt x="218" y="432"/>
                  </a:lnTo>
                  <a:lnTo>
                    <a:pt x="210" y="436"/>
                  </a:lnTo>
                  <a:lnTo>
                    <a:pt x="198" y="440"/>
                  </a:lnTo>
                  <a:lnTo>
                    <a:pt x="140" y="462"/>
                  </a:lnTo>
                  <a:lnTo>
                    <a:pt x="120" y="464"/>
                  </a:lnTo>
                  <a:lnTo>
                    <a:pt x="104" y="466"/>
                  </a:lnTo>
                  <a:lnTo>
                    <a:pt x="92" y="474"/>
                  </a:lnTo>
                  <a:lnTo>
                    <a:pt x="78" y="486"/>
                  </a:lnTo>
                  <a:lnTo>
                    <a:pt x="76" y="510"/>
                  </a:lnTo>
                  <a:lnTo>
                    <a:pt x="64" y="514"/>
                  </a:lnTo>
                  <a:lnTo>
                    <a:pt x="56" y="520"/>
                  </a:lnTo>
                  <a:lnTo>
                    <a:pt x="52" y="528"/>
                  </a:lnTo>
                  <a:lnTo>
                    <a:pt x="52" y="542"/>
                  </a:lnTo>
                  <a:lnTo>
                    <a:pt x="60" y="548"/>
                  </a:lnTo>
                  <a:lnTo>
                    <a:pt x="72" y="558"/>
                  </a:lnTo>
                  <a:lnTo>
                    <a:pt x="78" y="566"/>
                  </a:lnTo>
                  <a:lnTo>
                    <a:pt x="82" y="572"/>
                  </a:lnTo>
                  <a:lnTo>
                    <a:pt x="86" y="580"/>
                  </a:lnTo>
                  <a:lnTo>
                    <a:pt x="86" y="590"/>
                  </a:lnTo>
                  <a:lnTo>
                    <a:pt x="78" y="594"/>
                  </a:lnTo>
                  <a:lnTo>
                    <a:pt x="68" y="598"/>
                  </a:lnTo>
                  <a:lnTo>
                    <a:pt x="54" y="6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11"/>
            <p:cNvSpPr/>
            <p:nvPr/>
          </p:nvSpPr>
          <p:spPr bwMode="auto">
            <a:xfrm>
              <a:off x="4436649" y="4689721"/>
              <a:ext cx="928062" cy="980673"/>
            </a:xfrm>
            <a:custGeom>
              <a:avLst/>
              <a:gdLst>
                <a:gd name="T0" fmla="*/ 356 w 882"/>
                <a:gd name="T1" fmla="*/ 898 h 932"/>
                <a:gd name="T2" fmla="*/ 352 w 882"/>
                <a:gd name="T3" fmla="*/ 844 h 932"/>
                <a:gd name="T4" fmla="*/ 310 w 882"/>
                <a:gd name="T5" fmla="*/ 844 h 932"/>
                <a:gd name="T6" fmla="*/ 246 w 882"/>
                <a:gd name="T7" fmla="*/ 840 h 932"/>
                <a:gd name="T8" fmla="*/ 208 w 882"/>
                <a:gd name="T9" fmla="*/ 800 h 932"/>
                <a:gd name="T10" fmla="*/ 164 w 882"/>
                <a:gd name="T11" fmla="*/ 782 h 932"/>
                <a:gd name="T12" fmla="*/ 166 w 882"/>
                <a:gd name="T13" fmla="*/ 724 h 932"/>
                <a:gd name="T14" fmla="*/ 138 w 882"/>
                <a:gd name="T15" fmla="*/ 676 h 932"/>
                <a:gd name="T16" fmla="*/ 114 w 882"/>
                <a:gd name="T17" fmla="*/ 616 h 932"/>
                <a:gd name="T18" fmla="*/ 88 w 882"/>
                <a:gd name="T19" fmla="*/ 564 h 932"/>
                <a:gd name="T20" fmla="*/ 16 w 882"/>
                <a:gd name="T21" fmla="*/ 578 h 932"/>
                <a:gd name="T22" fmla="*/ 0 w 882"/>
                <a:gd name="T23" fmla="*/ 490 h 932"/>
                <a:gd name="T24" fmla="*/ 84 w 882"/>
                <a:gd name="T25" fmla="*/ 392 h 932"/>
                <a:gd name="T26" fmla="*/ 120 w 882"/>
                <a:gd name="T27" fmla="*/ 310 h 932"/>
                <a:gd name="T28" fmla="*/ 130 w 882"/>
                <a:gd name="T29" fmla="*/ 236 h 932"/>
                <a:gd name="T30" fmla="*/ 126 w 882"/>
                <a:gd name="T31" fmla="*/ 178 h 932"/>
                <a:gd name="T32" fmla="*/ 104 w 882"/>
                <a:gd name="T33" fmla="*/ 108 h 932"/>
                <a:gd name="T34" fmla="*/ 126 w 882"/>
                <a:gd name="T35" fmla="*/ 52 h 932"/>
                <a:gd name="T36" fmla="*/ 134 w 882"/>
                <a:gd name="T37" fmla="*/ 0 h 932"/>
                <a:gd name="T38" fmla="*/ 170 w 882"/>
                <a:gd name="T39" fmla="*/ 44 h 932"/>
                <a:gd name="T40" fmla="*/ 208 w 882"/>
                <a:gd name="T41" fmla="*/ 100 h 932"/>
                <a:gd name="T42" fmla="*/ 218 w 882"/>
                <a:gd name="T43" fmla="*/ 44 h 932"/>
                <a:gd name="T44" fmla="*/ 252 w 882"/>
                <a:gd name="T45" fmla="*/ 88 h 932"/>
                <a:gd name="T46" fmla="*/ 332 w 882"/>
                <a:gd name="T47" fmla="*/ 148 h 932"/>
                <a:gd name="T48" fmla="*/ 406 w 882"/>
                <a:gd name="T49" fmla="*/ 280 h 932"/>
                <a:gd name="T50" fmla="*/ 400 w 882"/>
                <a:gd name="T51" fmla="*/ 336 h 932"/>
                <a:gd name="T52" fmla="*/ 452 w 882"/>
                <a:gd name="T53" fmla="*/ 370 h 932"/>
                <a:gd name="T54" fmla="*/ 574 w 882"/>
                <a:gd name="T55" fmla="*/ 346 h 932"/>
                <a:gd name="T56" fmla="*/ 586 w 882"/>
                <a:gd name="T57" fmla="*/ 290 h 932"/>
                <a:gd name="T58" fmla="*/ 558 w 882"/>
                <a:gd name="T59" fmla="*/ 230 h 932"/>
                <a:gd name="T60" fmla="*/ 620 w 882"/>
                <a:gd name="T61" fmla="*/ 178 h 932"/>
                <a:gd name="T62" fmla="*/ 606 w 882"/>
                <a:gd name="T63" fmla="*/ 122 h 932"/>
                <a:gd name="T64" fmla="*/ 614 w 882"/>
                <a:gd name="T65" fmla="*/ 104 h 932"/>
                <a:gd name="T66" fmla="*/ 654 w 882"/>
                <a:gd name="T67" fmla="*/ 64 h 932"/>
                <a:gd name="T68" fmla="*/ 712 w 882"/>
                <a:gd name="T69" fmla="*/ 144 h 932"/>
                <a:gd name="T70" fmla="*/ 790 w 882"/>
                <a:gd name="T71" fmla="*/ 128 h 932"/>
                <a:gd name="T72" fmla="*/ 790 w 882"/>
                <a:gd name="T73" fmla="*/ 188 h 932"/>
                <a:gd name="T74" fmla="*/ 752 w 882"/>
                <a:gd name="T75" fmla="*/ 208 h 932"/>
                <a:gd name="T76" fmla="*/ 660 w 882"/>
                <a:gd name="T77" fmla="*/ 204 h 932"/>
                <a:gd name="T78" fmla="*/ 630 w 882"/>
                <a:gd name="T79" fmla="*/ 266 h 932"/>
                <a:gd name="T80" fmla="*/ 652 w 882"/>
                <a:gd name="T81" fmla="*/ 308 h 932"/>
                <a:gd name="T82" fmla="*/ 698 w 882"/>
                <a:gd name="T83" fmla="*/ 300 h 932"/>
                <a:gd name="T84" fmla="*/ 718 w 882"/>
                <a:gd name="T85" fmla="*/ 330 h 932"/>
                <a:gd name="T86" fmla="*/ 692 w 882"/>
                <a:gd name="T87" fmla="*/ 418 h 932"/>
                <a:gd name="T88" fmla="*/ 732 w 882"/>
                <a:gd name="T89" fmla="*/ 472 h 932"/>
                <a:gd name="T90" fmla="*/ 726 w 882"/>
                <a:gd name="T91" fmla="*/ 528 h 932"/>
                <a:gd name="T92" fmla="*/ 828 w 882"/>
                <a:gd name="T93" fmla="*/ 590 h 932"/>
                <a:gd name="T94" fmla="*/ 876 w 882"/>
                <a:gd name="T95" fmla="*/ 606 h 932"/>
                <a:gd name="T96" fmla="*/ 850 w 882"/>
                <a:gd name="T97" fmla="*/ 658 h 932"/>
                <a:gd name="T98" fmla="*/ 784 w 882"/>
                <a:gd name="T99" fmla="*/ 676 h 932"/>
                <a:gd name="T100" fmla="*/ 720 w 882"/>
                <a:gd name="T101" fmla="*/ 734 h 932"/>
                <a:gd name="T102" fmla="*/ 650 w 882"/>
                <a:gd name="T103" fmla="*/ 764 h 932"/>
                <a:gd name="T104" fmla="*/ 612 w 882"/>
                <a:gd name="T105" fmla="*/ 742 h 932"/>
                <a:gd name="T106" fmla="*/ 564 w 882"/>
                <a:gd name="T107" fmla="*/ 760 h 932"/>
                <a:gd name="T108" fmla="*/ 526 w 882"/>
                <a:gd name="T109" fmla="*/ 740 h 932"/>
                <a:gd name="T110" fmla="*/ 482 w 882"/>
                <a:gd name="T111" fmla="*/ 750 h 932"/>
                <a:gd name="T112" fmla="*/ 448 w 882"/>
                <a:gd name="T113" fmla="*/ 768 h 932"/>
                <a:gd name="T114" fmla="*/ 404 w 882"/>
                <a:gd name="T115" fmla="*/ 766 h 932"/>
                <a:gd name="T116" fmla="*/ 410 w 882"/>
                <a:gd name="T117" fmla="*/ 826 h 932"/>
                <a:gd name="T118" fmla="*/ 410 w 882"/>
                <a:gd name="T119" fmla="*/ 872 h 932"/>
                <a:gd name="T120" fmla="*/ 406 w 882"/>
                <a:gd name="T121" fmla="*/ 932 h 9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82" h="932">
                  <a:moveTo>
                    <a:pt x="406" y="932"/>
                  </a:moveTo>
                  <a:lnTo>
                    <a:pt x="406" y="932"/>
                  </a:lnTo>
                  <a:lnTo>
                    <a:pt x="392" y="920"/>
                  </a:lnTo>
                  <a:lnTo>
                    <a:pt x="380" y="910"/>
                  </a:lnTo>
                  <a:lnTo>
                    <a:pt x="368" y="904"/>
                  </a:lnTo>
                  <a:lnTo>
                    <a:pt x="356" y="898"/>
                  </a:lnTo>
                  <a:lnTo>
                    <a:pt x="358" y="880"/>
                  </a:lnTo>
                  <a:lnTo>
                    <a:pt x="358" y="866"/>
                  </a:lnTo>
                  <a:lnTo>
                    <a:pt x="356" y="854"/>
                  </a:lnTo>
                  <a:lnTo>
                    <a:pt x="352" y="844"/>
                  </a:lnTo>
                  <a:lnTo>
                    <a:pt x="342" y="836"/>
                  </a:lnTo>
                  <a:lnTo>
                    <a:pt x="332" y="836"/>
                  </a:lnTo>
                  <a:lnTo>
                    <a:pt x="324" y="838"/>
                  </a:lnTo>
                  <a:lnTo>
                    <a:pt x="316" y="840"/>
                  </a:lnTo>
                  <a:lnTo>
                    <a:pt x="310" y="844"/>
                  </a:lnTo>
                  <a:lnTo>
                    <a:pt x="298" y="854"/>
                  </a:lnTo>
                  <a:lnTo>
                    <a:pt x="288" y="866"/>
                  </a:lnTo>
                  <a:lnTo>
                    <a:pt x="260" y="860"/>
                  </a:lnTo>
                  <a:lnTo>
                    <a:pt x="246" y="840"/>
                  </a:lnTo>
                  <a:lnTo>
                    <a:pt x="240" y="832"/>
                  </a:lnTo>
                  <a:lnTo>
                    <a:pt x="234" y="828"/>
                  </a:lnTo>
                  <a:lnTo>
                    <a:pt x="218" y="808"/>
                  </a:lnTo>
                  <a:lnTo>
                    <a:pt x="212" y="802"/>
                  </a:lnTo>
                  <a:lnTo>
                    <a:pt x="208" y="800"/>
                  </a:lnTo>
                  <a:lnTo>
                    <a:pt x="202" y="798"/>
                  </a:lnTo>
                  <a:lnTo>
                    <a:pt x="194" y="798"/>
                  </a:lnTo>
                  <a:lnTo>
                    <a:pt x="172" y="798"/>
                  </a:lnTo>
                  <a:lnTo>
                    <a:pt x="168" y="790"/>
                  </a:lnTo>
                  <a:lnTo>
                    <a:pt x="164" y="782"/>
                  </a:lnTo>
                  <a:lnTo>
                    <a:pt x="162" y="774"/>
                  </a:lnTo>
                  <a:lnTo>
                    <a:pt x="160" y="766"/>
                  </a:lnTo>
                  <a:lnTo>
                    <a:pt x="160" y="752"/>
                  </a:lnTo>
                  <a:lnTo>
                    <a:pt x="160" y="740"/>
                  </a:lnTo>
                  <a:lnTo>
                    <a:pt x="166" y="724"/>
                  </a:lnTo>
                  <a:lnTo>
                    <a:pt x="168" y="708"/>
                  </a:lnTo>
                  <a:lnTo>
                    <a:pt x="166" y="694"/>
                  </a:lnTo>
                  <a:lnTo>
                    <a:pt x="164" y="688"/>
                  </a:lnTo>
                  <a:lnTo>
                    <a:pt x="162" y="682"/>
                  </a:lnTo>
                  <a:lnTo>
                    <a:pt x="138" y="676"/>
                  </a:lnTo>
                  <a:lnTo>
                    <a:pt x="126" y="670"/>
                  </a:lnTo>
                  <a:lnTo>
                    <a:pt x="124" y="668"/>
                  </a:lnTo>
                  <a:lnTo>
                    <a:pt x="124" y="664"/>
                  </a:lnTo>
                  <a:lnTo>
                    <a:pt x="124" y="650"/>
                  </a:lnTo>
                  <a:lnTo>
                    <a:pt x="114" y="616"/>
                  </a:lnTo>
                  <a:lnTo>
                    <a:pt x="102" y="598"/>
                  </a:lnTo>
                  <a:lnTo>
                    <a:pt x="96" y="576"/>
                  </a:lnTo>
                  <a:lnTo>
                    <a:pt x="92" y="568"/>
                  </a:lnTo>
                  <a:lnTo>
                    <a:pt x="88" y="564"/>
                  </a:lnTo>
                  <a:lnTo>
                    <a:pt x="82" y="560"/>
                  </a:lnTo>
                  <a:lnTo>
                    <a:pt x="76" y="558"/>
                  </a:lnTo>
                  <a:lnTo>
                    <a:pt x="58" y="556"/>
                  </a:lnTo>
                  <a:lnTo>
                    <a:pt x="30" y="572"/>
                  </a:lnTo>
                  <a:lnTo>
                    <a:pt x="16" y="578"/>
                  </a:lnTo>
                  <a:lnTo>
                    <a:pt x="4" y="580"/>
                  </a:lnTo>
                  <a:lnTo>
                    <a:pt x="2" y="576"/>
                  </a:lnTo>
                  <a:lnTo>
                    <a:pt x="0" y="490"/>
                  </a:lnTo>
                  <a:lnTo>
                    <a:pt x="16" y="454"/>
                  </a:lnTo>
                  <a:lnTo>
                    <a:pt x="32" y="436"/>
                  </a:lnTo>
                  <a:lnTo>
                    <a:pt x="46" y="422"/>
                  </a:lnTo>
                  <a:lnTo>
                    <a:pt x="62" y="408"/>
                  </a:lnTo>
                  <a:lnTo>
                    <a:pt x="84" y="392"/>
                  </a:lnTo>
                  <a:lnTo>
                    <a:pt x="108" y="370"/>
                  </a:lnTo>
                  <a:lnTo>
                    <a:pt x="110" y="328"/>
                  </a:lnTo>
                  <a:lnTo>
                    <a:pt x="120" y="310"/>
                  </a:lnTo>
                  <a:lnTo>
                    <a:pt x="120" y="288"/>
                  </a:lnTo>
                  <a:lnTo>
                    <a:pt x="120" y="266"/>
                  </a:lnTo>
                  <a:lnTo>
                    <a:pt x="124" y="248"/>
                  </a:lnTo>
                  <a:lnTo>
                    <a:pt x="126" y="240"/>
                  </a:lnTo>
                  <a:lnTo>
                    <a:pt x="130" y="236"/>
                  </a:lnTo>
                  <a:lnTo>
                    <a:pt x="132" y="218"/>
                  </a:lnTo>
                  <a:lnTo>
                    <a:pt x="134" y="204"/>
                  </a:lnTo>
                  <a:lnTo>
                    <a:pt x="132" y="190"/>
                  </a:lnTo>
                  <a:lnTo>
                    <a:pt x="126" y="178"/>
                  </a:lnTo>
                  <a:lnTo>
                    <a:pt x="84" y="142"/>
                  </a:lnTo>
                  <a:lnTo>
                    <a:pt x="84" y="110"/>
                  </a:lnTo>
                  <a:lnTo>
                    <a:pt x="94" y="110"/>
                  </a:lnTo>
                  <a:lnTo>
                    <a:pt x="104" y="108"/>
                  </a:lnTo>
                  <a:lnTo>
                    <a:pt x="126" y="100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64"/>
                  </a:lnTo>
                  <a:lnTo>
                    <a:pt x="126" y="52"/>
                  </a:lnTo>
                  <a:lnTo>
                    <a:pt x="120" y="32"/>
                  </a:lnTo>
                  <a:lnTo>
                    <a:pt x="120" y="22"/>
                  </a:lnTo>
                  <a:lnTo>
                    <a:pt x="118" y="12"/>
                  </a:lnTo>
                  <a:lnTo>
                    <a:pt x="126" y="6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2" y="0"/>
                  </a:lnTo>
                  <a:lnTo>
                    <a:pt x="148" y="4"/>
                  </a:lnTo>
                  <a:lnTo>
                    <a:pt x="154" y="8"/>
                  </a:lnTo>
                  <a:lnTo>
                    <a:pt x="170" y="44"/>
                  </a:lnTo>
                  <a:lnTo>
                    <a:pt x="178" y="66"/>
                  </a:lnTo>
                  <a:lnTo>
                    <a:pt x="184" y="90"/>
                  </a:lnTo>
                  <a:lnTo>
                    <a:pt x="188" y="96"/>
                  </a:lnTo>
                  <a:lnTo>
                    <a:pt x="192" y="98"/>
                  </a:lnTo>
                  <a:lnTo>
                    <a:pt x="208" y="100"/>
                  </a:lnTo>
                  <a:lnTo>
                    <a:pt x="212" y="92"/>
                  </a:lnTo>
                  <a:lnTo>
                    <a:pt x="216" y="86"/>
                  </a:lnTo>
                  <a:lnTo>
                    <a:pt x="218" y="70"/>
                  </a:lnTo>
                  <a:lnTo>
                    <a:pt x="218" y="44"/>
                  </a:lnTo>
                  <a:lnTo>
                    <a:pt x="230" y="34"/>
                  </a:lnTo>
                  <a:lnTo>
                    <a:pt x="236" y="44"/>
                  </a:lnTo>
                  <a:lnTo>
                    <a:pt x="242" y="56"/>
                  </a:lnTo>
                  <a:lnTo>
                    <a:pt x="252" y="88"/>
                  </a:lnTo>
                  <a:lnTo>
                    <a:pt x="268" y="112"/>
                  </a:lnTo>
                  <a:lnTo>
                    <a:pt x="278" y="126"/>
                  </a:lnTo>
                  <a:lnTo>
                    <a:pt x="292" y="142"/>
                  </a:lnTo>
                  <a:lnTo>
                    <a:pt x="332" y="148"/>
                  </a:lnTo>
                  <a:lnTo>
                    <a:pt x="368" y="216"/>
                  </a:lnTo>
                  <a:lnTo>
                    <a:pt x="404" y="264"/>
                  </a:lnTo>
                  <a:lnTo>
                    <a:pt x="406" y="280"/>
                  </a:lnTo>
                  <a:lnTo>
                    <a:pt x="398" y="290"/>
                  </a:lnTo>
                  <a:lnTo>
                    <a:pt x="392" y="298"/>
                  </a:lnTo>
                  <a:lnTo>
                    <a:pt x="390" y="306"/>
                  </a:lnTo>
                  <a:lnTo>
                    <a:pt x="390" y="324"/>
                  </a:lnTo>
                  <a:lnTo>
                    <a:pt x="400" y="336"/>
                  </a:lnTo>
                  <a:lnTo>
                    <a:pt x="408" y="346"/>
                  </a:lnTo>
                  <a:lnTo>
                    <a:pt x="422" y="356"/>
                  </a:lnTo>
                  <a:lnTo>
                    <a:pt x="430" y="358"/>
                  </a:lnTo>
                  <a:lnTo>
                    <a:pt x="440" y="362"/>
                  </a:lnTo>
                  <a:lnTo>
                    <a:pt x="452" y="370"/>
                  </a:lnTo>
                  <a:lnTo>
                    <a:pt x="460" y="376"/>
                  </a:lnTo>
                  <a:lnTo>
                    <a:pt x="472" y="380"/>
                  </a:lnTo>
                  <a:lnTo>
                    <a:pt x="500" y="378"/>
                  </a:lnTo>
                  <a:lnTo>
                    <a:pt x="574" y="346"/>
                  </a:lnTo>
                  <a:lnTo>
                    <a:pt x="580" y="330"/>
                  </a:lnTo>
                  <a:lnTo>
                    <a:pt x="584" y="318"/>
                  </a:lnTo>
                  <a:lnTo>
                    <a:pt x="586" y="304"/>
                  </a:lnTo>
                  <a:lnTo>
                    <a:pt x="586" y="290"/>
                  </a:lnTo>
                  <a:lnTo>
                    <a:pt x="578" y="278"/>
                  </a:lnTo>
                  <a:lnTo>
                    <a:pt x="572" y="272"/>
                  </a:lnTo>
                  <a:lnTo>
                    <a:pt x="558" y="262"/>
                  </a:lnTo>
                  <a:lnTo>
                    <a:pt x="558" y="238"/>
                  </a:lnTo>
                  <a:lnTo>
                    <a:pt x="558" y="230"/>
                  </a:lnTo>
                  <a:lnTo>
                    <a:pt x="564" y="222"/>
                  </a:lnTo>
                  <a:lnTo>
                    <a:pt x="578" y="214"/>
                  </a:lnTo>
                  <a:lnTo>
                    <a:pt x="594" y="204"/>
                  </a:lnTo>
                  <a:lnTo>
                    <a:pt x="608" y="192"/>
                  </a:lnTo>
                  <a:lnTo>
                    <a:pt x="620" y="178"/>
                  </a:lnTo>
                  <a:lnTo>
                    <a:pt x="620" y="152"/>
                  </a:lnTo>
                  <a:lnTo>
                    <a:pt x="616" y="138"/>
                  </a:lnTo>
                  <a:lnTo>
                    <a:pt x="610" y="128"/>
                  </a:lnTo>
                  <a:lnTo>
                    <a:pt x="606" y="122"/>
                  </a:lnTo>
                  <a:lnTo>
                    <a:pt x="600" y="116"/>
                  </a:lnTo>
                  <a:lnTo>
                    <a:pt x="598" y="108"/>
                  </a:lnTo>
                  <a:lnTo>
                    <a:pt x="614" y="104"/>
                  </a:lnTo>
                  <a:lnTo>
                    <a:pt x="622" y="94"/>
                  </a:lnTo>
                  <a:lnTo>
                    <a:pt x="628" y="84"/>
                  </a:lnTo>
                  <a:lnTo>
                    <a:pt x="632" y="72"/>
                  </a:lnTo>
                  <a:lnTo>
                    <a:pt x="636" y="66"/>
                  </a:lnTo>
                  <a:lnTo>
                    <a:pt x="642" y="64"/>
                  </a:lnTo>
                  <a:lnTo>
                    <a:pt x="654" y="64"/>
                  </a:lnTo>
                  <a:lnTo>
                    <a:pt x="672" y="66"/>
                  </a:lnTo>
                  <a:lnTo>
                    <a:pt x="694" y="124"/>
                  </a:lnTo>
                  <a:lnTo>
                    <a:pt x="704" y="136"/>
                  </a:lnTo>
                  <a:lnTo>
                    <a:pt x="712" y="144"/>
                  </a:lnTo>
                  <a:lnTo>
                    <a:pt x="722" y="152"/>
                  </a:lnTo>
                  <a:lnTo>
                    <a:pt x="758" y="152"/>
                  </a:lnTo>
                  <a:lnTo>
                    <a:pt x="774" y="140"/>
                  </a:lnTo>
                  <a:lnTo>
                    <a:pt x="790" y="128"/>
                  </a:lnTo>
                  <a:lnTo>
                    <a:pt x="796" y="138"/>
                  </a:lnTo>
                  <a:lnTo>
                    <a:pt x="796" y="152"/>
                  </a:lnTo>
                  <a:lnTo>
                    <a:pt x="794" y="170"/>
                  </a:lnTo>
                  <a:lnTo>
                    <a:pt x="790" y="188"/>
                  </a:lnTo>
                  <a:lnTo>
                    <a:pt x="786" y="196"/>
                  </a:lnTo>
                  <a:lnTo>
                    <a:pt x="780" y="204"/>
                  </a:lnTo>
                  <a:lnTo>
                    <a:pt x="766" y="208"/>
                  </a:lnTo>
                  <a:lnTo>
                    <a:pt x="752" y="208"/>
                  </a:lnTo>
                  <a:lnTo>
                    <a:pt x="720" y="192"/>
                  </a:lnTo>
                  <a:lnTo>
                    <a:pt x="694" y="192"/>
                  </a:lnTo>
                  <a:lnTo>
                    <a:pt x="676" y="196"/>
                  </a:lnTo>
                  <a:lnTo>
                    <a:pt x="668" y="198"/>
                  </a:lnTo>
                  <a:lnTo>
                    <a:pt x="660" y="204"/>
                  </a:lnTo>
                  <a:lnTo>
                    <a:pt x="642" y="218"/>
                  </a:lnTo>
                  <a:lnTo>
                    <a:pt x="630" y="236"/>
                  </a:lnTo>
                  <a:lnTo>
                    <a:pt x="630" y="256"/>
                  </a:lnTo>
                  <a:lnTo>
                    <a:pt x="630" y="266"/>
                  </a:lnTo>
                  <a:lnTo>
                    <a:pt x="636" y="280"/>
                  </a:lnTo>
                  <a:lnTo>
                    <a:pt x="638" y="290"/>
                  </a:lnTo>
                  <a:lnTo>
                    <a:pt x="642" y="296"/>
                  </a:lnTo>
                  <a:lnTo>
                    <a:pt x="646" y="302"/>
                  </a:lnTo>
                  <a:lnTo>
                    <a:pt x="652" y="308"/>
                  </a:lnTo>
                  <a:lnTo>
                    <a:pt x="658" y="310"/>
                  </a:lnTo>
                  <a:lnTo>
                    <a:pt x="666" y="308"/>
                  </a:lnTo>
                  <a:lnTo>
                    <a:pt x="676" y="304"/>
                  </a:lnTo>
                  <a:lnTo>
                    <a:pt x="692" y="302"/>
                  </a:lnTo>
                  <a:lnTo>
                    <a:pt x="698" y="300"/>
                  </a:lnTo>
                  <a:lnTo>
                    <a:pt x="706" y="300"/>
                  </a:lnTo>
                  <a:lnTo>
                    <a:pt x="710" y="304"/>
                  </a:lnTo>
                  <a:lnTo>
                    <a:pt x="714" y="308"/>
                  </a:lnTo>
                  <a:lnTo>
                    <a:pt x="716" y="318"/>
                  </a:lnTo>
                  <a:lnTo>
                    <a:pt x="718" y="330"/>
                  </a:lnTo>
                  <a:lnTo>
                    <a:pt x="704" y="378"/>
                  </a:lnTo>
                  <a:lnTo>
                    <a:pt x="696" y="390"/>
                  </a:lnTo>
                  <a:lnTo>
                    <a:pt x="690" y="400"/>
                  </a:lnTo>
                  <a:lnTo>
                    <a:pt x="690" y="410"/>
                  </a:lnTo>
                  <a:lnTo>
                    <a:pt x="692" y="418"/>
                  </a:lnTo>
                  <a:lnTo>
                    <a:pt x="698" y="426"/>
                  </a:lnTo>
                  <a:lnTo>
                    <a:pt x="706" y="432"/>
                  </a:lnTo>
                  <a:lnTo>
                    <a:pt x="718" y="438"/>
                  </a:lnTo>
                  <a:lnTo>
                    <a:pt x="734" y="444"/>
                  </a:lnTo>
                  <a:lnTo>
                    <a:pt x="732" y="472"/>
                  </a:lnTo>
                  <a:lnTo>
                    <a:pt x="730" y="486"/>
                  </a:lnTo>
                  <a:lnTo>
                    <a:pt x="724" y="502"/>
                  </a:lnTo>
                  <a:lnTo>
                    <a:pt x="724" y="510"/>
                  </a:lnTo>
                  <a:lnTo>
                    <a:pt x="724" y="520"/>
                  </a:lnTo>
                  <a:lnTo>
                    <a:pt x="726" y="528"/>
                  </a:lnTo>
                  <a:lnTo>
                    <a:pt x="730" y="536"/>
                  </a:lnTo>
                  <a:lnTo>
                    <a:pt x="760" y="572"/>
                  </a:lnTo>
                  <a:lnTo>
                    <a:pt x="828" y="590"/>
                  </a:lnTo>
                  <a:lnTo>
                    <a:pt x="836" y="596"/>
                  </a:lnTo>
                  <a:lnTo>
                    <a:pt x="842" y="600"/>
                  </a:lnTo>
                  <a:lnTo>
                    <a:pt x="850" y="604"/>
                  </a:lnTo>
                  <a:lnTo>
                    <a:pt x="876" y="606"/>
                  </a:lnTo>
                  <a:lnTo>
                    <a:pt x="882" y="628"/>
                  </a:lnTo>
                  <a:lnTo>
                    <a:pt x="876" y="636"/>
                  </a:lnTo>
                  <a:lnTo>
                    <a:pt x="872" y="644"/>
                  </a:lnTo>
                  <a:lnTo>
                    <a:pt x="850" y="658"/>
                  </a:lnTo>
                  <a:lnTo>
                    <a:pt x="832" y="666"/>
                  </a:lnTo>
                  <a:lnTo>
                    <a:pt x="818" y="666"/>
                  </a:lnTo>
                  <a:lnTo>
                    <a:pt x="806" y="668"/>
                  </a:lnTo>
                  <a:lnTo>
                    <a:pt x="794" y="672"/>
                  </a:lnTo>
                  <a:lnTo>
                    <a:pt x="784" y="676"/>
                  </a:lnTo>
                  <a:lnTo>
                    <a:pt x="764" y="686"/>
                  </a:lnTo>
                  <a:lnTo>
                    <a:pt x="744" y="700"/>
                  </a:lnTo>
                  <a:lnTo>
                    <a:pt x="736" y="716"/>
                  </a:lnTo>
                  <a:lnTo>
                    <a:pt x="728" y="726"/>
                  </a:lnTo>
                  <a:lnTo>
                    <a:pt x="720" y="734"/>
                  </a:lnTo>
                  <a:lnTo>
                    <a:pt x="682" y="734"/>
                  </a:lnTo>
                  <a:lnTo>
                    <a:pt x="662" y="756"/>
                  </a:lnTo>
                  <a:lnTo>
                    <a:pt x="656" y="760"/>
                  </a:lnTo>
                  <a:lnTo>
                    <a:pt x="650" y="764"/>
                  </a:lnTo>
                  <a:lnTo>
                    <a:pt x="642" y="766"/>
                  </a:lnTo>
                  <a:lnTo>
                    <a:pt x="636" y="766"/>
                  </a:lnTo>
                  <a:lnTo>
                    <a:pt x="628" y="754"/>
                  </a:lnTo>
                  <a:lnTo>
                    <a:pt x="620" y="746"/>
                  </a:lnTo>
                  <a:lnTo>
                    <a:pt x="612" y="742"/>
                  </a:lnTo>
                  <a:lnTo>
                    <a:pt x="604" y="742"/>
                  </a:lnTo>
                  <a:lnTo>
                    <a:pt x="596" y="744"/>
                  </a:lnTo>
                  <a:lnTo>
                    <a:pt x="588" y="748"/>
                  </a:lnTo>
                  <a:lnTo>
                    <a:pt x="574" y="758"/>
                  </a:lnTo>
                  <a:lnTo>
                    <a:pt x="564" y="760"/>
                  </a:lnTo>
                  <a:lnTo>
                    <a:pt x="556" y="760"/>
                  </a:lnTo>
                  <a:lnTo>
                    <a:pt x="548" y="758"/>
                  </a:lnTo>
                  <a:lnTo>
                    <a:pt x="544" y="756"/>
                  </a:lnTo>
                  <a:lnTo>
                    <a:pt x="534" y="748"/>
                  </a:lnTo>
                  <a:lnTo>
                    <a:pt x="526" y="740"/>
                  </a:lnTo>
                  <a:lnTo>
                    <a:pt x="514" y="738"/>
                  </a:lnTo>
                  <a:lnTo>
                    <a:pt x="506" y="738"/>
                  </a:lnTo>
                  <a:lnTo>
                    <a:pt x="498" y="738"/>
                  </a:lnTo>
                  <a:lnTo>
                    <a:pt x="492" y="742"/>
                  </a:lnTo>
                  <a:lnTo>
                    <a:pt x="486" y="746"/>
                  </a:lnTo>
                  <a:lnTo>
                    <a:pt x="482" y="750"/>
                  </a:lnTo>
                  <a:lnTo>
                    <a:pt x="474" y="764"/>
                  </a:lnTo>
                  <a:lnTo>
                    <a:pt x="468" y="768"/>
                  </a:lnTo>
                  <a:lnTo>
                    <a:pt x="462" y="770"/>
                  </a:lnTo>
                  <a:lnTo>
                    <a:pt x="454" y="770"/>
                  </a:lnTo>
                  <a:lnTo>
                    <a:pt x="448" y="768"/>
                  </a:lnTo>
                  <a:lnTo>
                    <a:pt x="436" y="762"/>
                  </a:lnTo>
                  <a:lnTo>
                    <a:pt x="430" y="756"/>
                  </a:lnTo>
                  <a:lnTo>
                    <a:pt x="414" y="756"/>
                  </a:lnTo>
                  <a:lnTo>
                    <a:pt x="404" y="766"/>
                  </a:lnTo>
                  <a:lnTo>
                    <a:pt x="398" y="774"/>
                  </a:lnTo>
                  <a:lnTo>
                    <a:pt x="396" y="784"/>
                  </a:lnTo>
                  <a:lnTo>
                    <a:pt x="394" y="802"/>
                  </a:lnTo>
                  <a:lnTo>
                    <a:pt x="402" y="814"/>
                  </a:lnTo>
                  <a:lnTo>
                    <a:pt x="410" y="826"/>
                  </a:lnTo>
                  <a:lnTo>
                    <a:pt x="412" y="832"/>
                  </a:lnTo>
                  <a:lnTo>
                    <a:pt x="412" y="840"/>
                  </a:lnTo>
                  <a:lnTo>
                    <a:pt x="412" y="850"/>
                  </a:lnTo>
                  <a:lnTo>
                    <a:pt x="410" y="860"/>
                  </a:lnTo>
                  <a:lnTo>
                    <a:pt x="410" y="872"/>
                  </a:lnTo>
                  <a:lnTo>
                    <a:pt x="414" y="886"/>
                  </a:lnTo>
                  <a:lnTo>
                    <a:pt x="416" y="902"/>
                  </a:lnTo>
                  <a:lnTo>
                    <a:pt x="420" y="922"/>
                  </a:lnTo>
                  <a:lnTo>
                    <a:pt x="412" y="928"/>
                  </a:lnTo>
                  <a:lnTo>
                    <a:pt x="406" y="9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12"/>
            <p:cNvSpPr/>
            <p:nvPr/>
          </p:nvSpPr>
          <p:spPr bwMode="auto">
            <a:xfrm>
              <a:off x="5217399" y="5041164"/>
              <a:ext cx="787064" cy="587141"/>
            </a:xfrm>
            <a:custGeom>
              <a:avLst/>
              <a:gdLst>
                <a:gd name="T0" fmla="*/ 450 w 748"/>
                <a:gd name="T1" fmla="*/ 540 h 558"/>
                <a:gd name="T2" fmla="*/ 440 w 748"/>
                <a:gd name="T3" fmla="*/ 532 h 558"/>
                <a:gd name="T4" fmla="*/ 422 w 748"/>
                <a:gd name="T5" fmla="*/ 516 h 558"/>
                <a:gd name="T6" fmla="*/ 406 w 748"/>
                <a:gd name="T7" fmla="*/ 508 h 558"/>
                <a:gd name="T8" fmla="*/ 390 w 748"/>
                <a:gd name="T9" fmla="*/ 536 h 558"/>
                <a:gd name="T10" fmla="*/ 280 w 748"/>
                <a:gd name="T11" fmla="*/ 532 h 558"/>
                <a:gd name="T12" fmla="*/ 218 w 748"/>
                <a:gd name="T13" fmla="*/ 498 h 558"/>
                <a:gd name="T14" fmla="*/ 204 w 748"/>
                <a:gd name="T15" fmla="*/ 478 h 558"/>
                <a:gd name="T16" fmla="*/ 212 w 748"/>
                <a:gd name="T17" fmla="*/ 432 h 558"/>
                <a:gd name="T18" fmla="*/ 188 w 748"/>
                <a:gd name="T19" fmla="*/ 390 h 558"/>
                <a:gd name="T20" fmla="*/ 142 w 748"/>
                <a:gd name="T21" fmla="*/ 382 h 558"/>
                <a:gd name="T22" fmla="*/ 82 w 748"/>
                <a:gd name="T23" fmla="*/ 368 h 558"/>
                <a:gd name="T24" fmla="*/ 104 w 748"/>
                <a:gd name="T25" fmla="*/ 342 h 558"/>
                <a:gd name="T26" fmla="*/ 140 w 748"/>
                <a:gd name="T27" fmla="*/ 316 h 558"/>
                <a:gd name="T28" fmla="*/ 142 w 748"/>
                <a:gd name="T29" fmla="*/ 262 h 558"/>
                <a:gd name="T30" fmla="*/ 102 w 748"/>
                <a:gd name="T31" fmla="*/ 252 h 558"/>
                <a:gd name="T32" fmla="*/ 20 w 748"/>
                <a:gd name="T33" fmla="*/ 222 h 558"/>
                <a:gd name="T34" fmla="*/ 0 w 748"/>
                <a:gd name="T35" fmla="*/ 192 h 558"/>
                <a:gd name="T36" fmla="*/ 22 w 748"/>
                <a:gd name="T37" fmla="*/ 162 h 558"/>
                <a:gd name="T38" fmla="*/ 62 w 748"/>
                <a:gd name="T39" fmla="*/ 154 h 558"/>
                <a:gd name="T40" fmla="*/ 120 w 748"/>
                <a:gd name="T41" fmla="*/ 190 h 558"/>
                <a:gd name="T42" fmla="*/ 156 w 748"/>
                <a:gd name="T43" fmla="*/ 192 h 558"/>
                <a:gd name="T44" fmla="*/ 206 w 748"/>
                <a:gd name="T45" fmla="*/ 156 h 558"/>
                <a:gd name="T46" fmla="*/ 240 w 748"/>
                <a:gd name="T47" fmla="*/ 98 h 558"/>
                <a:gd name="T48" fmla="*/ 274 w 748"/>
                <a:gd name="T49" fmla="*/ 110 h 558"/>
                <a:gd name="T50" fmla="*/ 308 w 748"/>
                <a:gd name="T51" fmla="*/ 128 h 558"/>
                <a:gd name="T52" fmla="*/ 342 w 748"/>
                <a:gd name="T53" fmla="*/ 134 h 558"/>
                <a:gd name="T54" fmla="*/ 410 w 748"/>
                <a:gd name="T55" fmla="*/ 100 h 558"/>
                <a:gd name="T56" fmla="*/ 442 w 748"/>
                <a:gd name="T57" fmla="*/ 78 h 558"/>
                <a:gd name="T58" fmla="*/ 470 w 748"/>
                <a:gd name="T59" fmla="*/ 52 h 558"/>
                <a:gd name="T60" fmla="*/ 514 w 748"/>
                <a:gd name="T61" fmla="*/ 38 h 558"/>
                <a:gd name="T62" fmla="*/ 588 w 748"/>
                <a:gd name="T63" fmla="*/ 10 h 558"/>
                <a:gd name="T64" fmla="*/ 632 w 748"/>
                <a:gd name="T65" fmla="*/ 0 h 558"/>
                <a:gd name="T66" fmla="*/ 672 w 748"/>
                <a:gd name="T67" fmla="*/ 54 h 558"/>
                <a:gd name="T68" fmla="*/ 640 w 748"/>
                <a:gd name="T69" fmla="*/ 112 h 558"/>
                <a:gd name="T70" fmla="*/ 642 w 748"/>
                <a:gd name="T71" fmla="*/ 142 h 558"/>
                <a:gd name="T72" fmla="*/ 682 w 748"/>
                <a:gd name="T73" fmla="*/ 172 h 558"/>
                <a:gd name="T74" fmla="*/ 734 w 748"/>
                <a:gd name="T75" fmla="*/ 180 h 558"/>
                <a:gd name="T76" fmla="*/ 748 w 748"/>
                <a:gd name="T77" fmla="*/ 220 h 558"/>
                <a:gd name="T78" fmla="*/ 734 w 748"/>
                <a:gd name="T79" fmla="*/ 254 h 558"/>
                <a:gd name="T80" fmla="*/ 722 w 748"/>
                <a:gd name="T81" fmla="*/ 264 h 558"/>
                <a:gd name="T82" fmla="*/ 712 w 748"/>
                <a:gd name="T83" fmla="*/ 312 h 558"/>
                <a:gd name="T84" fmla="*/ 688 w 748"/>
                <a:gd name="T85" fmla="*/ 346 h 558"/>
                <a:gd name="T86" fmla="*/ 672 w 748"/>
                <a:gd name="T87" fmla="*/ 360 h 558"/>
                <a:gd name="T88" fmla="*/ 634 w 748"/>
                <a:gd name="T89" fmla="*/ 406 h 558"/>
                <a:gd name="T90" fmla="*/ 614 w 748"/>
                <a:gd name="T91" fmla="*/ 424 h 558"/>
                <a:gd name="T92" fmla="*/ 586 w 748"/>
                <a:gd name="T93" fmla="*/ 448 h 558"/>
                <a:gd name="T94" fmla="*/ 570 w 748"/>
                <a:gd name="T95" fmla="*/ 468 h 558"/>
                <a:gd name="T96" fmla="*/ 566 w 748"/>
                <a:gd name="T97" fmla="*/ 474 h 558"/>
                <a:gd name="T98" fmla="*/ 546 w 748"/>
                <a:gd name="T99" fmla="*/ 484 h 558"/>
                <a:gd name="T100" fmla="*/ 518 w 748"/>
                <a:gd name="T101" fmla="*/ 534 h 558"/>
                <a:gd name="T102" fmla="*/ 466 w 748"/>
                <a:gd name="T103" fmla="*/ 558 h 55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748" h="558">
                  <a:moveTo>
                    <a:pt x="450" y="558"/>
                  </a:moveTo>
                  <a:lnTo>
                    <a:pt x="450" y="558"/>
                  </a:lnTo>
                  <a:lnTo>
                    <a:pt x="450" y="540"/>
                  </a:lnTo>
                  <a:lnTo>
                    <a:pt x="446" y="540"/>
                  </a:lnTo>
                  <a:lnTo>
                    <a:pt x="444" y="538"/>
                  </a:lnTo>
                  <a:lnTo>
                    <a:pt x="440" y="532"/>
                  </a:lnTo>
                  <a:lnTo>
                    <a:pt x="428" y="530"/>
                  </a:lnTo>
                  <a:lnTo>
                    <a:pt x="426" y="522"/>
                  </a:lnTo>
                  <a:lnTo>
                    <a:pt x="422" y="516"/>
                  </a:lnTo>
                  <a:lnTo>
                    <a:pt x="418" y="510"/>
                  </a:lnTo>
                  <a:lnTo>
                    <a:pt x="414" y="508"/>
                  </a:lnTo>
                  <a:lnTo>
                    <a:pt x="410" y="508"/>
                  </a:lnTo>
                  <a:lnTo>
                    <a:pt x="406" y="508"/>
                  </a:lnTo>
                  <a:lnTo>
                    <a:pt x="396" y="510"/>
                  </a:lnTo>
                  <a:lnTo>
                    <a:pt x="390" y="536"/>
                  </a:lnTo>
                  <a:lnTo>
                    <a:pt x="322" y="540"/>
                  </a:lnTo>
                  <a:lnTo>
                    <a:pt x="280" y="532"/>
                  </a:lnTo>
                  <a:lnTo>
                    <a:pt x="246" y="528"/>
                  </a:lnTo>
                  <a:lnTo>
                    <a:pt x="218" y="498"/>
                  </a:lnTo>
                  <a:lnTo>
                    <a:pt x="208" y="478"/>
                  </a:lnTo>
                  <a:lnTo>
                    <a:pt x="204" y="478"/>
                  </a:lnTo>
                  <a:lnTo>
                    <a:pt x="200" y="464"/>
                  </a:lnTo>
                  <a:lnTo>
                    <a:pt x="202" y="452"/>
                  </a:lnTo>
                  <a:lnTo>
                    <a:pt x="206" y="442"/>
                  </a:lnTo>
                  <a:lnTo>
                    <a:pt x="212" y="432"/>
                  </a:lnTo>
                  <a:lnTo>
                    <a:pt x="212" y="406"/>
                  </a:lnTo>
                  <a:lnTo>
                    <a:pt x="188" y="390"/>
                  </a:lnTo>
                  <a:lnTo>
                    <a:pt x="188" y="384"/>
                  </a:lnTo>
                  <a:lnTo>
                    <a:pt x="142" y="382"/>
                  </a:lnTo>
                  <a:lnTo>
                    <a:pt x="104" y="378"/>
                  </a:lnTo>
                  <a:lnTo>
                    <a:pt x="82" y="368"/>
                  </a:lnTo>
                  <a:lnTo>
                    <a:pt x="72" y="344"/>
                  </a:lnTo>
                  <a:lnTo>
                    <a:pt x="104" y="342"/>
                  </a:lnTo>
                  <a:lnTo>
                    <a:pt x="112" y="338"/>
                  </a:lnTo>
                  <a:lnTo>
                    <a:pt x="122" y="332"/>
                  </a:lnTo>
                  <a:lnTo>
                    <a:pt x="140" y="316"/>
                  </a:lnTo>
                  <a:lnTo>
                    <a:pt x="148" y="300"/>
                  </a:lnTo>
                  <a:lnTo>
                    <a:pt x="150" y="286"/>
                  </a:lnTo>
                  <a:lnTo>
                    <a:pt x="148" y="274"/>
                  </a:lnTo>
                  <a:lnTo>
                    <a:pt x="142" y="262"/>
                  </a:lnTo>
                  <a:lnTo>
                    <a:pt x="114" y="260"/>
                  </a:lnTo>
                  <a:lnTo>
                    <a:pt x="102" y="252"/>
                  </a:lnTo>
                  <a:lnTo>
                    <a:pt x="88" y="246"/>
                  </a:lnTo>
                  <a:lnTo>
                    <a:pt x="64" y="238"/>
                  </a:lnTo>
                  <a:lnTo>
                    <a:pt x="40" y="230"/>
                  </a:lnTo>
                  <a:lnTo>
                    <a:pt x="20" y="222"/>
                  </a:lnTo>
                  <a:lnTo>
                    <a:pt x="6" y="204"/>
                  </a:lnTo>
                  <a:lnTo>
                    <a:pt x="2" y="196"/>
                  </a:lnTo>
                  <a:lnTo>
                    <a:pt x="0" y="192"/>
                  </a:lnTo>
                  <a:lnTo>
                    <a:pt x="12" y="174"/>
                  </a:lnTo>
                  <a:lnTo>
                    <a:pt x="18" y="166"/>
                  </a:lnTo>
                  <a:lnTo>
                    <a:pt x="22" y="162"/>
                  </a:lnTo>
                  <a:lnTo>
                    <a:pt x="30" y="158"/>
                  </a:lnTo>
                  <a:lnTo>
                    <a:pt x="36" y="156"/>
                  </a:lnTo>
                  <a:lnTo>
                    <a:pt x="48" y="154"/>
                  </a:lnTo>
                  <a:lnTo>
                    <a:pt x="62" y="154"/>
                  </a:lnTo>
                  <a:lnTo>
                    <a:pt x="90" y="164"/>
                  </a:lnTo>
                  <a:lnTo>
                    <a:pt x="120" y="190"/>
                  </a:lnTo>
                  <a:lnTo>
                    <a:pt x="130" y="192"/>
                  </a:lnTo>
                  <a:lnTo>
                    <a:pt x="142" y="192"/>
                  </a:lnTo>
                  <a:lnTo>
                    <a:pt x="156" y="192"/>
                  </a:lnTo>
                  <a:lnTo>
                    <a:pt x="172" y="190"/>
                  </a:lnTo>
                  <a:lnTo>
                    <a:pt x="188" y="174"/>
                  </a:lnTo>
                  <a:lnTo>
                    <a:pt x="206" y="156"/>
                  </a:lnTo>
                  <a:lnTo>
                    <a:pt x="222" y="136"/>
                  </a:lnTo>
                  <a:lnTo>
                    <a:pt x="238" y="120"/>
                  </a:lnTo>
                  <a:lnTo>
                    <a:pt x="240" y="98"/>
                  </a:lnTo>
                  <a:lnTo>
                    <a:pt x="264" y="96"/>
                  </a:lnTo>
                  <a:lnTo>
                    <a:pt x="274" y="110"/>
                  </a:lnTo>
                  <a:lnTo>
                    <a:pt x="284" y="114"/>
                  </a:lnTo>
                  <a:lnTo>
                    <a:pt x="294" y="120"/>
                  </a:lnTo>
                  <a:lnTo>
                    <a:pt x="308" y="128"/>
                  </a:lnTo>
                  <a:lnTo>
                    <a:pt x="324" y="134"/>
                  </a:lnTo>
                  <a:lnTo>
                    <a:pt x="342" y="134"/>
                  </a:lnTo>
                  <a:lnTo>
                    <a:pt x="384" y="120"/>
                  </a:lnTo>
                  <a:lnTo>
                    <a:pt x="398" y="108"/>
                  </a:lnTo>
                  <a:lnTo>
                    <a:pt x="410" y="100"/>
                  </a:lnTo>
                  <a:lnTo>
                    <a:pt x="422" y="92"/>
                  </a:lnTo>
                  <a:lnTo>
                    <a:pt x="438" y="84"/>
                  </a:lnTo>
                  <a:lnTo>
                    <a:pt x="442" y="78"/>
                  </a:lnTo>
                  <a:lnTo>
                    <a:pt x="450" y="72"/>
                  </a:lnTo>
                  <a:lnTo>
                    <a:pt x="462" y="56"/>
                  </a:lnTo>
                  <a:lnTo>
                    <a:pt x="470" y="52"/>
                  </a:lnTo>
                  <a:lnTo>
                    <a:pt x="476" y="46"/>
                  </a:lnTo>
                  <a:lnTo>
                    <a:pt x="494" y="40"/>
                  </a:lnTo>
                  <a:lnTo>
                    <a:pt x="514" y="38"/>
                  </a:lnTo>
                  <a:lnTo>
                    <a:pt x="550" y="36"/>
                  </a:lnTo>
                  <a:lnTo>
                    <a:pt x="570" y="22"/>
                  </a:lnTo>
                  <a:lnTo>
                    <a:pt x="588" y="10"/>
                  </a:lnTo>
                  <a:lnTo>
                    <a:pt x="596" y="6"/>
                  </a:lnTo>
                  <a:lnTo>
                    <a:pt x="606" y="2"/>
                  </a:lnTo>
                  <a:lnTo>
                    <a:pt x="618" y="0"/>
                  </a:lnTo>
                  <a:lnTo>
                    <a:pt x="632" y="0"/>
                  </a:lnTo>
                  <a:lnTo>
                    <a:pt x="654" y="36"/>
                  </a:lnTo>
                  <a:lnTo>
                    <a:pt x="672" y="54"/>
                  </a:lnTo>
                  <a:lnTo>
                    <a:pt x="656" y="82"/>
                  </a:lnTo>
                  <a:lnTo>
                    <a:pt x="646" y="96"/>
                  </a:lnTo>
                  <a:lnTo>
                    <a:pt x="640" y="112"/>
                  </a:lnTo>
                  <a:lnTo>
                    <a:pt x="638" y="140"/>
                  </a:lnTo>
                  <a:lnTo>
                    <a:pt x="642" y="142"/>
                  </a:lnTo>
                  <a:lnTo>
                    <a:pt x="650" y="142"/>
                  </a:lnTo>
                  <a:lnTo>
                    <a:pt x="672" y="142"/>
                  </a:lnTo>
                  <a:lnTo>
                    <a:pt x="682" y="172"/>
                  </a:lnTo>
                  <a:lnTo>
                    <a:pt x="690" y="184"/>
                  </a:lnTo>
                  <a:lnTo>
                    <a:pt x="734" y="180"/>
                  </a:lnTo>
                  <a:lnTo>
                    <a:pt x="740" y="190"/>
                  </a:lnTo>
                  <a:lnTo>
                    <a:pt x="744" y="204"/>
                  </a:lnTo>
                  <a:lnTo>
                    <a:pt x="748" y="220"/>
                  </a:lnTo>
                  <a:lnTo>
                    <a:pt x="748" y="238"/>
                  </a:lnTo>
                  <a:lnTo>
                    <a:pt x="740" y="248"/>
                  </a:lnTo>
                  <a:lnTo>
                    <a:pt x="734" y="254"/>
                  </a:lnTo>
                  <a:lnTo>
                    <a:pt x="726" y="258"/>
                  </a:lnTo>
                  <a:lnTo>
                    <a:pt x="724" y="262"/>
                  </a:lnTo>
                  <a:lnTo>
                    <a:pt x="722" y="264"/>
                  </a:lnTo>
                  <a:lnTo>
                    <a:pt x="718" y="266"/>
                  </a:lnTo>
                  <a:lnTo>
                    <a:pt x="712" y="312"/>
                  </a:lnTo>
                  <a:lnTo>
                    <a:pt x="706" y="324"/>
                  </a:lnTo>
                  <a:lnTo>
                    <a:pt x="700" y="338"/>
                  </a:lnTo>
                  <a:lnTo>
                    <a:pt x="688" y="346"/>
                  </a:lnTo>
                  <a:lnTo>
                    <a:pt x="682" y="350"/>
                  </a:lnTo>
                  <a:lnTo>
                    <a:pt x="682" y="356"/>
                  </a:lnTo>
                  <a:lnTo>
                    <a:pt x="672" y="360"/>
                  </a:lnTo>
                  <a:lnTo>
                    <a:pt x="664" y="366"/>
                  </a:lnTo>
                  <a:lnTo>
                    <a:pt x="656" y="376"/>
                  </a:lnTo>
                  <a:lnTo>
                    <a:pt x="648" y="386"/>
                  </a:lnTo>
                  <a:lnTo>
                    <a:pt x="634" y="406"/>
                  </a:lnTo>
                  <a:lnTo>
                    <a:pt x="626" y="414"/>
                  </a:lnTo>
                  <a:lnTo>
                    <a:pt x="616" y="420"/>
                  </a:lnTo>
                  <a:lnTo>
                    <a:pt x="614" y="424"/>
                  </a:lnTo>
                  <a:lnTo>
                    <a:pt x="610" y="428"/>
                  </a:lnTo>
                  <a:lnTo>
                    <a:pt x="600" y="434"/>
                  </a:lnTo>
                  <a:lnTo>
                    <a:pt x="586" y="448"/>
                  </a:lnTo>
                  <a:lnTo>
                    <a:pt x="572" y="464"/>
                  </a:lnTo>
                  <a:lnTo>
                    <a:pt x="570" y="466"/>
                  </a:lnTo>
                  <a:lnTo>
                    <a:pt x="570" y="468"/>
                  </a:lnTo>
                  <a:lnTo>
                    <a:pt x="566" y="468"/>
                  </a:lnTo>
                  <a:lnTo>
                    <a:pt x="566" y="474"/>
                  </a:lnTo>
                  <a:lnTo>
                    <a:pt x="560" y="474"/>
                  </a:lnTo>
                  <a:lnTo>
                    <a:pt x="556" y="476"/>
                  </a:lnTo>
                  <a:lnTo>
                    <a:pt x="546" y="484"/>
                  </a:lnTo>
                  <a:lnTo>
                    <a:pt x="532" y="500"/>
                  </a:lnTo>
                  <a:lnTo>
                    <a:pt x="518" y="534"/>
                  </a:lnTo>
                  <a:lnTo>
                    <a:pt x="502" y="538"/>
                  </a:lnTo>
                  <a:lnTo>
                    <a:pt x="488" y="544"/>
                  </a:lnTo>
                  <a:lnTo>
                    <a:pt x="478" y="550"/>
                  </a:lnTo>
                  <a:lnTo>
                    <a:pt x="466" y="558"/>
                  </a:lnTo>
                  <a:lnTo>
                    <a:pt x="450" y="55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13"/>
            <p:cNvSpPr/>
            <p:nvPr/>
          </p:nvSpPr>
          <p:spPr bwMode="auto">
            <a:xfrm>
              <a:off x="6894645" y="5043268"/>
              <a:ext cx="187296" cy="433516"/>
            </a:xfrm>
            <a:custGeom>
              <a:avLst/>
              <a:gdLst>
                <a:gd name="T0" fmla="*/ 82 w 178"/>
                <a:gd name="T1" fmla="*/ 412 h 412"/>
                <a:gd name="T2" fmla="*/ 82 w 178"/>
                <a:gd name="T3" fmla="*/ 412 h 412"/>
                <a:gd name="T4" fmla="*/ 50 w 178"/>
                <a:gd name="T5" fmla="*/ 364 h 412"/>
                <a:gd name="T6" fmla="*/ 50 w 178"/>
                <a:gd name="T7" fmla="*/ 364 h 412"/>
                <a:gd name="T8" fmla="*/ 40 w 178"/>
                <a:gd name="T9" fmla="*/ 360 h 412"/>
                <a:gd name="T10" fmla="*/ 34 w 178"/>
                <a:gd name="T11" fmla="*/ 356 h 412"/>
                <a:gd name="T12" fmla="*/ 28 w 178"/>
                <a:gd name="T13" fmla="*/ 350 h 412"/>
                <a:gd name="T14" fmla="*/ 26 w 178"/>
                <a:gd name="T15" fmla="*/ 346 h 412"/>
                <a:gd name="T16" fmla="*/ 20 w 178"/>
                <a:gd name="T17" fmla="*/ 336 h 412"/>
                <a:gd name="T18" fmla="*/ 16 w 178"/>
                <a:gd name="T19" fmla="*/ 324 h 412"/>
                <a:gd name="T20" fmla="*/ 16 w 178"/>
                <a:gd name="T21" fmla="*/ 324 h 412"/>
                <a:gd name="T22" fmla="*/ 0 w 178"/>
                <a:gd name="T23" fmla="*/ 304 h 412"/>
                <a:gd name="T24" fmla="*/ 0 w 178"/>
                <a:gd name="T25" fmla="*/ 304 h 412"/>
                <a:gd name="T26" fmla="*/ 2 w 178"/>
                <a:gd name="T27" fmla="*/ 280 h 412"/>
                <a:gd name="T28" fmla="*/ 6 w 178"/>
                <a:gd name="T29" fmla="*/ 258 h 412"/>
                <a:gd name="T30" fmla="*/ 8 w 178"/>
                <a:gd name="T31" fmla="*/ 238 h 412"/>
                <a:gd name="T32" fmla="*/ 8 w 178"/>
                <a:gd name="T33" fmla="*/ 228 h 412"/>
                <a:gd name="T34" fmla="*/ 6 w 178"/>
                <a:gd name="T35" fmla="*/ 220 h 412"/>
                <a:gd name="T36" fmla="*/ 6 w 178"/>
                <a:gd name="T37" fmla="*/ 220 h 412"/>
                <a:gd name="T38" fmla="*/ 6 w 178"/>
                <a:gd name="T39" fmla="*/ 196 h 412"/>
                <a:gd name="T40" fmla="*/ 10 w 178"/>
                <a:gd name="T41" fmla="*/ 180 h 412"/>
                <a:gd name="T42" fmla="*/ 16 w 178"/>
                <a:gd name="T43" fmla="*/ 166 h 412"/>
                <a:gd name="T44" fmla="*/ 30 w 178"/>
                <a:gd name="T45" fmla="*/ 150 h 412"/>
                <a:gd name="T46" fmla="*/ 30 w 178"/>
                <a:gd name="T47" fmla="*/ 150 h 412"/>
                <a:gd name="T48" fmla="*/ 38 w 178"/>
                <a:gd name="T49" fmla="*/ 112 h 412"/>
                <a:gd name="T50" fmla="*/ 38 w 178"/>
                <a:gd name="T51" fmla="*/ 112 h 412"/>
                <a:gd name="T52" fmla="*/ 60 w 178"/>
                <a:gd name="T53" fmla="*/ 64 h 412"/>
                <a:gd name="T54" fmla="*/ 60 w 178"/>
                <a:gd name="T55" fmla="*/ 64 h 412"/>
                <a:gd name="T56" fmla="*/ 76 w 178"/>
                <a:gd name="T57" fmla="*/ 44 h 412"/>
                <a:gd name="T58" fmla="*/ 90 w 178"/>
                <a:gd name="T59" fmla="*/ 28 h 412"/>
                <a:gd name="T60" fmla="*/ 104 w 178"/>
                <a:gd name="T61" fmla="*/ 14 h 412"/>
                <a:gd name="T62" fmla="*/ 122 w 178"/>
                <a:gd name="T63" fmla="*/ 0 h 412"/>
                <a:gd name="T64" fmla="*/ 122 w 178"/>
                <a:gd name="T65" fmla="*/ 0 h 412"/>
                <a:gd name="T66" fmla="*/ 164 w 178"/>
                <a:gd name="T67" fmla="*/ 2 h 412"/>
                <a:gd name="T68" fmla="*/ 164 w 178"/>
                <a:gd name="T69" fmla="*/ 2 h 412"/>
                <a:gd name="T70" fmla="*/ 170 w 178"/>
                <a:gd name="T71" fmla="*/ 6 h 412"/>
                <a:gd name="T72" fmla="*/ 170 w 178"/>
                <a:gd name="T73" fmla="*/ 6 h 412"/>
                <a:gd name="T74" fmla="*/ 176 w 178"/>
                <a:gd name="T75" fmla="*/ 30 h 412"/>
                <a:gd name="T76" fmla="*/ 178 w 178"/>
                <a:gd name="T77" fmla="*/ 44 h 412"/>
                <a:gd name="T78" fmla="*/ 178 w 178"/>
                <a:gd name="T79" fmla="*/ 58 h 412"/>
                <a:gd name="T80" fmla="*/ 178 w 178"/>
                <a:gd name="T81" fmla="*/ 58 h 412"/>
                <a:gd name="T82" fmla="*/ 172 w 178"/>
                <a:gd name="T83" fmla="*/ 72 h 412"/>
                <a:gd name="T84" fmla="*/ 168 w 178"/>
                <a:gd name="T85" fmla="*/ 86 h 412"/>
                <a:gd name="T86" fmla="*/ 166 w 178"/>
                <a:gd name="T87" fmla="*/ 102 h 412"/>
                <a:gd name="T88" fmla="*/ 166 w 178"/>
                <a:gd name="T89" fmla="*/ 118 h 412"/>
                <a:gd name="T90" fmla="*/ 168 w 178"/>
                <a:gd name="T91" fmla="*/ 154 h 412"/>
                <a:gd name="T92" fmla="*/ 170 w 178"/>
                <a:gd name="T93" fmla="*/ 188 h 412"/>
                <a:gd name="T94" fmla="*/ 170 w 178"/>
                <a:gd name="T95" fmla="*/ 188 h 412"/>
                <a:gd name="T96" fmla="*/ 164 w 178"/>
                <a:gd name="T97" fmla="*/ 202 h 412"/>
                <a:gd name="T98" fmla="*/ 158 w 178"/>
                <a:gd name="T99" fmla="*/ 218 h 412"/>
                <a:gd name="T100" fmla="*/ 158 w 178"/>
                <a:gd name="T101" fmla="*/ 218 h 412"/>
                <a:gd name="T102" fmla="*/ 118 w 178"/>
                <a:gd name="T103" fmla="*/ 304 h 412"/>
                <a:gd name="T104" fmla="*/ 118 w 178"/>
                <a:gd name="T105" fmla="*/ 304 h 412"/>
                <a:gd name="T106" fmla="*/ 108 w 178"/>
                <a:gd name="T107" fmla="*/ 398 h 412"/>
                <a:gd name="T108" fmla="*/ 108 w 178"/>
                <a:gd name="T109" fmla="*/ 398 h 412"/>
                <a:gd name="T110" fmla="*/ 98 w 178"/>
                <a:gd name="T111" fmla="*/ 408 h 412"/>
                <a:gd name="T112" fmla="*/ 98 w 178"/>
                <a:gd name="T113" fmla="*/ 408 h 412"/>
                <a:gd name="T114" fmla="*/ 90 w 178"/>
                <a:gd name="T115" fmla="*/ 410 h 412"/>
                <a:gd name="T116" fmla="*/ 82 w 178"/>
                <a:gd name="T117" fmla="*/ 412 h 412"/>
                <a:gd name="T118" fmla="*/ 82 w 178"/>
                <a:gd name="T119" fmla="*/ 412 h 41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78" h="412">
                  <a:moveTo>
                    <a:pt x="82" y="412"/>
                  </a:moveTo>
                  <a:lnTo>
                    <a:pt x="82" y="412"/>
                  </a:lnTo>
                  <a:lnTo>
                    <a:pt x="50" y="364"/>
                  </a:lnTo>
                  <a:lnTo>
                    <a:pt x="40" y="360"/>
                  </a:lnTo>
                  <a:lnTo>
                    <a:pt x="34" y="356"/>
                  </a:lnTo>
                  <a:lnTo>
                    <a:pt x="28" y="350"/>
                  </a:lnTo>
                  <a:lnTo>
                    <a:pt x="26" y="346"/>
                  </a:lnTo>
                  <a:lnTo>
                    <a:pt x="20" y="336"/>
                  </a:lnTo>
                  <a:lnTo>
                    <a:pt x="16" y="324"/>
                  </a:lnTo>
                  <a:lnTo>
                    <a:pt x="0" y="304"/>
                  </a:lnTo>
                  <a:lnTo>
                    <a:pt x="2" y="280"/>
                  </a:lnTo>
                  <a:lnTo>
                    <a:pt x="6" y="258"/>
                  </a:lnTo>
                  <a:lnTo>
                    <a:pt x="8" y="238"/>
                  </a:lnTo>
                  <a:lnTo>
                    <a:pt x="8" y="228"/>
                  </a:lnTo>
                  <a:lnTo>
                    <a:pt x="6" y="220"/>
                  </a:lnTo>
                  <a:lnTo>
                    <a:pt x="6" y="196"/>
                  </a:lnTo>
                  <a:lnTo>
                    <a:pt x="10" y="180"/>
                  </a:lnTo>
                  <a:lnTo>
                    <a:pt x="16" y="166"/>
                  </a:lnTo>
                  <a:lnTo>
                    <a:pt x="30" y="150"/>
                  </a:lnTo>
                  <a:lnTo>
                    <a:pt x="38" y="112"/>
                  </a:lnTo>
                  <a:lnTo>
                    <a:pt x="60" y="64"/>
                  </a:lnTo>
                  <a:lnTo>
                    <a:pt x="76" y="44"/>
                  </a:lnTo>
                  <a:lnTo>
                    <a:pt x="90" y="28"/>
                  </a:lnTo>
                  <a:lnTo>
                    <a:pt x="104" y="14"/>
                  </a:lnTo>
                  <a:lnTo>
                    <a:pt x="122" y="0"/>
                  </a:lnTo>
                  <a:lnTo>
                    <a:pt x="164" y="2"/>
                  </a:lnTo>
                  <a:lnTo>
                    <a:pt x="170" y="6"/>
                  </a:lnTo>
                  <a:lnTo>
                    <a:pt x="176" y="30"/>
                  </a:lnTo>
                  <a:lnTo>
                    <a:pt x="178" y="44"/>
                  </a:lnTo>
                  <a:lnTo>
                    <a:pt x="178" y="58"/>
                  </a:lnTo>
                  <a:lnTo>
                    <a:pt x="172" y="72"/>
                  </a:lnTo>
                  <a:lnTo>
                    <a:pt x="168" y="86"/>
                  </a:lnTo>
                  <a:lnTo>
                    <a:pt x="166" y="102"/>
                  </a:lnTo>
                  <a:lnTo>
                    <a:pt x="166" y="118"/>
                  </a:lnTo>
                  <a:lnTo>
                    <a:pt x="168" y="154"/>
                  </a:lnTo>
                  <a:lnTo>
                    <a:pt x="170" y="188"/>
                  </a:lnTo>
                  <a:lnTo>
                    <a:pt x="164" y="202"/>
                  </a:lnTo>
                  <a:lnTo>
                    <a:pt x="158" y="218"/>
                  </a:lnTo>
                  <a:lnTo>
                    <a:pt x="118" y="304"/>
                  </a:lnTo>
                  <a:lnTo>
                    <a:pt x="108" y="398"/>
                  </a:lnTo>
                  <a:lnTo>
                    <a:pt x="98" y="408"/>
                  </a:lnTo>
                  <a:lnTo>
                    <a:pt x="90" y="410"/>
                  </a:lnTo>
                  <a:lnTo>
                    <a:pt x="82" y="41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14"/>
            <p:cNvSpPr/>
            <p:nvPr/>
          </p:nvSpPr>
          <p:spPr bwMode="auto">
            <a:xfrm>
              <a:off x="6907272" y="5053791"/>
              <a:ext cx="164147" cy="410367"/>
            </a:xfrm>
            <a:custGeom>
              <a:avLst/>
              <a:gdLst>
                <a:gd name="T0" fmla="*/ 76 w 156"/>
                <a:gd name="T1" fmla="*/ 390 h 390"/>
                <a:gd name="T2" fmla="*/ 76 w 156"/>
                <a:gd name="T3" fmla="*/ 390 h 390"/>
                <a:gd name="T4" fmla="*/ 46 w 156"/>
                <a:gd name="T5" fmla="*/ 344 h 390"/>
                <a:gd name="T6" fmla="*/ 46 w 156"/>
                <a:gd name="T7" fmla="*/ 344 h 390"/>
                <a:gd name="T8" fmla="*/ 26 w 156"/>
                <a:gd name="T9" fmla="*/ 338 h 390"/>
                <a:gd name="T10" fmla="*/ 26 w 156"/>
                <a:gd name="T11" fmla="*/ 338 h 390"/>
                <a:gd name="T12" fmla="*/ 22 w 156"/>
                <a:gd name="T13" fmla="*/ 324 h 390"/>
                <a:gd name="T14" fmla="*/ 14 w 156"/>
                <a:gd name="T15" fmla="*/ 310 h 390"/>
                <a:gd name="T16" fmla="*/ 6 w 156"/>
                <a:gd name="T17" fmla="*/ 300 h 390"/>
                <a:gd name="T18" fmla="*/ 0 w 156"/>
                <a:gd name="T19" fmla="*/ 294 h 390"/>
                <a:gd name="T20" fmla="*/ 0 w 156"/>
                <a:gd name="T21" fmla="*/ 294 h 390"/>
                <a:gd name="T22" fmla="*/ 0 w 156"/>
                <a:gd name="T23" fmla="*/ 272 h 390"/>
                <a:gd name="T24" fmla="*/ 0 w 156"/>
                <a:gd name="T25" fmla="*/ 272 h 390"/>
                <a:gd name="T26" fmla="*/ 4 w 156"/>
                <a:gd name="T27" fmla="*/ 242 h 390"/>
                <a:gd name="T28" fmla="*/ 6 w 156"/>
                <a:gd name="T29" fmla="*/ 230 h 390"/>
                <a:gd name="T30" fmla="*/ 8 w 156"/>
                <a:gd name="T31" fmla="*/ 216 h 390"/>
                <a:gd name="T32" fmla="*/ 8 w 156"/>
                <a:gd name="T33" fmla="*/ 216 h 390"/>
                <a:gd name="T34" fmla="*/ 4 w 156"/>
                <a:gd name="T35" fmla="*/ 202 h 390"/>
                <a:gd name="T36" fmla="*/ 4 w 156"/>
                <a:gd name="T37" fmla="*/ 192 h 390"/>
                <a:gd name="T38" fmla="*/ 4 w 156"/>
                <a:gd name="T39" fmla="*/ 182 h 390"/>
                <a:gd name="T40" fmla="*/ 8 w 156"/>
                <a:gd name="T41" fmla="*/ 174 h 390"/>
                <a:gd name="T42" fmla="*/ 18 w 156"/>
                <a:gd name="T43" fmla="*/ 158 h 390"/>
                <a:gd name="T44" fmla="*/ 30 w 156"/>
                <a:gd name="T45" fmla="*/ 142 h 390"/>
                <a:gd name="T46" fmla="*/ 30 w 156"/>
                <a:gd name="T47" fmla="*/ 142 h 390"/>
                <a:gd name="T48" fmla="*/ 38 w 156"/>
                <a:gd name="T49" fmla="*/ 108 h 390"/>
                <a:gd name="T50" fmla="*/ 38 w 156"/>
                <a:gd name="T51" fmla="*/ 108 h 390"/>
                <a:gd name="T52" fmla="*/ 48 w 156"/>
                <a:gd name="T53" fmla="*/ 84 h 390"/>
                <a:gd name="T54" fmla="*/ 56 w 156"/>
                <a:gd name="T55" fmla="*/ 64 h 390"/>
                <a:gd name="T56" fmla="*/ 68 w 156"/>
                <a:gd name="T57" fmla="*/ 46 h 390"/>
                <a:gd name="T58" fmla="*/ 84 w 156"/>
                <a:gd name="T59" fmla="*/ 28 h 390"/>
                <a:gd name="T60" fmla="*/ 84 w 156"/>
                <a:gd name="T61" fmla="*/ 28 h 390"/>
                <a:gd name="T62" fmla="*/ 116 w 156"/>
                <a:gd name="T63" fmla="*/ 2 h 390"/>
                <a:gd name="T64" fmla="*/ 116 w 156"/>
                <a:gd name="T65" fmla="*/ 2 h 390"/>
                <a:gd name="T66" fmla="*/ 150 w 156"/>
                <a:gd name="T67" fmla="*/ 0 h 390"/>
                <a:gd name="T68" fmla="*/ 150 w 156"/>
                <a:gd name="T69" fmla="*/ 0 h 390"/>
                <a:gd name="T70" fmla="*/ 154 w 156"/>
                <a:gd name="T71" fmla="*/ 18 h 390"/>
                <a:gd name="T72" fmla="*/ 156 w 156"/>
                <a:gd name="T73" fmla="*/ 32 h 390"/>
                <a:gd name="T74" fmla="*/ 156 w 156"/>
                <a:gd name="T75" fmla="*/ 44 h 390"/>
                <a:gd name="T76" fmla="*/ 156 w 156"/>
                <a:gd name="T77" fmla="*/ 44 h 390"/>
                <a:gd name="T78" fmla="*/ 150 w 156"/>
                <a:gd name="T79" fmla="*/ 56 h 390"/>
                <a:gd name="T80" fmla="*/ 146 w 156"/>
                <a:gd name="T81" fmla="*/ 70 h 390"/>
                <a:gd name="T82" fmla="*/ 144 w 156"/>
                <a:gd name="T83" fmla="*/ 86 h 390"/>
                <a:gd name="T84" fmla="*/ 142 w 156"/>
                <a:gd name="T85" fmla="*/ 102 h 390"/>
                <a:gd name="T86" fmla="*/ 144 w 156"/>
                <a:gd name="T87" fmla="*/ 138 h 390"/>
                <a:gd name="T88" fmla="*/ 146 w 156"/>
                <a:gd name="T89" fmla="*/ 174 h 390"/>
                <a:gd name="T90" fmla="*/ 146 w 156"/>
                <a:gd name="T91" fmla="*/ 174 h 390"/>
                <a:gd name="T92" fmla="*/ 138 w 156"/>
                <a:gd name="T93" fmla="*/ 196 h 390"/>
                <a:gd name="T94" fmla="*/ 126 w 156"/>
                <a:gd name="T95" fmla="*/ 222 h 390"/>
                <a:gd name="T96" fmla="*/ 102 w 156"/>
                <a:gd name="T97" fmla="*/ 270 h 390"/>
                <a:gd name="T98" fmla="*/ 102 w 156"/>
                <a:gd name="T99" fmla="*/ 270 h 390"/>
                <a:gd name="T100" fmla="*/ 96 w 156"/>
                <a:gd name="T101" fmla="*/ 290 h 390"/>
                <a:gd name="T102" fmla="*/ 96 w 156"/>
                <a:gd name="T103" fmla="*/ 290 h 390"/>
                <a:gd name="T104" fmla="*/ 84 w 156"/>
                <a:gd name="T105" fmla="*/ 382 h 390"/>
                <a:gd name="T106" fmla="*/ 84 w 156"/>
                <a:gd name="T107" fmla="*/ 382 h 390"/>
                <a:gd name="T108" fmla="*/ 80 w 156"/>
                <a:gd name="T109" fmla="*/ 386 h 390"/>
                <a:gd name="T110" fmla="*/ 76 w 156"/>
                <a:gd name="T111" fmla="*/ 390 h 390"/>
                <a:gd name="T112" fmla="*/ 76 w 156"/>
                <a:gd name="T113" fmla="*/ 390 h 39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6" h="390">
                  <a:moveTo>
                    <a:pt x="76" y="390"/>
                  </a:moveTo>
                  <a:lnTo>
                    <a:pt x="76" y="390"/>
                  </a:lnTo>
                  <a:lnTo>
                    <a:pt x="46" y="344"/>
                  </a:lnTo>
                  <a:lnTo>
                    <a:pt x="26" y="338"/>
                  </a:lnTo>
                  <a:lnTo>
                    <a:pt x="22" y="324"/>
                  </a:lnTo>
                  <a:lnTo>
                    <a:pt x="14" y="310"/>
                  </a:lnTo>
                  <a:lnTo>
                    <a:pt x="6" y="300"/>
                  </a:lnTo>
                  <a:lnTo>
                    <a:pt x="0" y="294"/>
                  </a:lnTo>
                  <a:lnTo>
                    <a:pt x="0" y="272"/>
                  </a:lnTo>
                  <a:lnTo>
                    <a:pt x="4" y="242"/>
                  </a:lnTo>
                  <a:lnTo>
                    <a:pt x="6" y="230"/>
                  </a:lnTo>
                  <a:lnTo>
                    <a:pt x="8" y="216"/>
                  </a:lnTo>
                  <a:lnTo>
                    <a:pt x="4" y="202"/>
                  </a:lnTo>
                  <a:lnTo>
                    <a:pt x="4" y="192"/>
                  </a:lnTo>
                  <a:lnTo>
                    <a:pt x="4" y="182"/>
                  </a:lnTo>
                  <a:lnTo>
                    <a:pt x="8" y="174"/>
                  </a:lnTo>
                  <a:lnTo>
                    <a:pt x="18" y="158"/>
                  </a:lnTo>
                  <a:lnTo>
                    <a:pt x="30" y="142"/>
                  </a:lnTo>
                  <a:lnTo>
                    <a:pt x="38" y="108"/>
                  </a:lnTo>
                  <a:lnTo>
                    <a:pt x="48" y="84"/>
                  </a:lnTo>
                  <a:lnTo>
                    <a:pt x="56" y="64"/>
                  </a:lnTo>
                  <a:lnTo>
                    <a:pt x="68" y="46"/>
                  </a:lnTo>
                  <a:lnTo>
                    <a:pt x="84" y="28"/>
                  </a:lnTo>
                  <a:lnTo>
                    <a:pt x="116" y="2"/>
                  </a:lnTo>
                  <a:lnTo>
                    <a:pt x="150" y="0"/>
                  </a:lnTo>
                  <a:lnTo>
                    <a:pt x="154" y="18"/>
                  </a:lnTo>
                  <a:lnTo>
                    <a:pt x="156" y="32"/>
                  </a:lnTo>
                  <a:lnTo>
                    <a:pt x="156" y="44"/>
                  </a:lnTo>
                  <a:lnTo>
                    <a:pt x="150" y="56"/>
                  </a:lnTo>
                  <a:lnTo>
                    <a:pt x="146" y="70"/>
                  </a:lnTo>
                  <a:lnTo>
                    <a:pt x="144" y="86"/>
                  </a:lnTo>
                  <a:lnTo>
                    <a:pt x="142" y="102"/>
                  </a:lnTo>
                  <a:lnTo>
                    <a:pt x="144" y="138"/>
                  </a:lnTo>
                  <a:lnTo>
                    <a:pt x="146" y="174"/>
                  </a:lnTo>
                  <a:lnTo>
                    <a:pt x="138" y="196"/>
                  </a:lnTo>
                  <a:lnTo>
                    <a:pt x="126" y="222"/>
                  </a:lnTo>
                  <a:lnTo>
                    <a:pt x="102" y="270"/>
                  </a:lnTo>
                  <a:lnTo>
                    <a:pt x="96" y="290"/>
                  </a:lnTo>
                  <a:lnTo>
                    <a:pt x="84" y="382"/>
                  </a:lnTo>
                  <a:lnTo>
                    <a:pt x="80" y="386"/>
                  </a:lnTo>
                  <a:lnTo>
                    <a:pt x="76" y="3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15"/>
            <p:cNvSpPr/>
            <p:nvPr/>
          </p:nvSpPr>
          <p:spPr bwMode="auto">
            <a:xfrm>
              <a:off x="6448502" y="4727601"/>
              <a:ext cx="435621" cy="566097"/>
            </a:xfrm>
            <a:custGeom>
              <a:avLst/>
              <a:gdLst>
                <a:gd name="T0" fmla="*/ 136 w 414"/>
                <a:gd name="T1" fmla="*/ 532 h 538"/>
                <a:gd name="T2" fmla="*/ 122 w 414"/>
                <a:gd name="T3" fmla="*/ 508 h 538"/>
                <a:gd name="T4" fmla="*/ 116 w 414"/>
                <a:gd name="T5" fmla="*/ 498 h 538"/>
                <a:gd name="T6" fmla="*/ 58 w 414"/>
                <a:gd name="T7" fmla="*/ 426 h 538"/>
                <a:gd name="T8" fmla="*/ 12 w 414"/>
                <a:gd name="T9" fmla="*/ 420 h 538"/>
                <a:gd name="T10" fmla="*/ 0 w 414"/>
                <a:gd name="T11" fmla="*/ 402 h 538"/>
                <a:gd name="T12" fmla="*/ 6 w 414"/>
                <a:gd name="T13" fmla="*/ 360 h 538"/>
                <a:gd name="T14" fmla="*/ 10 w 414"/>
                <a:gd name="T15" fmla="*/ 332 h 538"/>
                <a:gd name="T16" fmla="*/ 8 w 414"/>
                <a:gd name="T17" fmla="*/ 306 h 538"/>
                <a:gd name="T18" fmla="*/ 44 w 414"/>
                <a:gd name="T19" fmla="*/ 246 h 538"/>
                <a:gd name="T20" fmla="*/ 42 w 414"/>
                <a:gd name="T21" fmla="*/ 200 h 538"/>
                <a:gd name="T22" fmla="*/ 46 w 414"/>
                <a:gd name="T23" fmla="*/ 190 h 538"/>
                <a:gd name="T24" fmla="*/ 74 w 414"/>
                <a:gd name="T25" fmla="*/ 174 h 538"/>
                <a:gd name="T26" fmla="*/ 102 w 414"/>
                <a:gd name="T27" fmla="*/ 134 h 538"/>
                <a:gd name="T28" fmla="*/ 102 w 414"/>
                <a:gd name="T29" fmla="*/ 116 h 538"/>
                <a:gd name="T30" fmla="*/ 92 w 414"/>
                <a:gd name="T31" fmla="*/ 88 h 538"/>
                <a:gd name="T32" fmla="*/ 104 w 414"/>
                <a:gd name="T33" fmla="*/ 72 h 538"/>
                <a:gd name="T34" fmla="*/ 132 w 414"/>
                <a:gd name="T35" fmla="*/ 58 h 538"/>
                <a:gd name="T36" fmla="*/ 172 w 414"/>
                <a:gd name="T37" fmla="*/ 48 h 538"/>
                <a:gd name="T38" fmla="*/ 190 w 414"/>
                <a:gd name="T39" fmla="*/ 28 h 538"/>
                <a:gd name="T40" fmla="*/ 204 w 414"/>
                <a:gd name="T41" fmla="*/ 2 h 538"/>
                <a:gd name="T42" fmla="*/ 224 w 414"/>
                <a:gd name="T43" fmla="*/ 2 h 538"/>
                <a:gd name="T44" fmla="*/ 236 w 414"/>
                <a:gd name="T45" fmla="*/ 16 h 538"/>
                <a:gd name="T46" fmla="*/ 250 w 414"/>
                <a:gd name="T47" fmla="*/ 64 h 538"/>
                <a:gd name="T48" fmla="*/ 280 w 414"/>
                <a:gd name="T49" fmla="*/ 96 h 538"/>
                <a:gd name="T50" fmla="*/ 336 w 414"/>
                <a:gd name="T51" fmla="*/ 100 h 538"/>
                <a:gd name="T52" fmla="*/ 366 w 414"/>
                <a:gd name="T53" fmla="*/ 86 h 538"/>
                <a:gd name="T54" fmla="*/ 404 w 414"/>
                <a:gd name="T55" fmla="*/ 84 h 538"/>
                <a:gd name="T56" fmla="*/ 398 w 414"/>
                <a:gd name="T57" fmla="*/ 104 h 538"/>
                <a:gd name="T58" fmla="*/ 384 w 414"/>
                <a:gd name="T59" fmla="*/ 124 h 538"/>
                <a:gd name="T60" fmla="*/ 362 w 414"/>
                <a:gd name="T61" fmla="*/ 154 h 538"/>
                <a:gd name="T62" fmla="*/ 330 w 414"/>
                <a:gd name="T63" fmla="*/ 162 h 538"/>
                <a:gd name="T64" fmla="*/ 328 w 414"/>
                <a:gd name="T65" fmla="*/ 180 h 538"/>
                <a:gd name="T66" fmla="*/ 348 w 414"/>
                <a:gd name="T67" fmla="*/ 198 h 538"/>
                <a:gd name="T68" fmla="*/ 350 w 414"/>
                <a:gd name="T69" fmla="*/ 222 h 538"/>
                <a:gd name="T70" fmla="*/ 348 w 414"/>
                <a:gd name="T71" fmla="*/ 240 h 538"/>
                <a:gd name="T72" fmla="*/ 340 w 414"/>
                <a:gd name="T73" fmla="*/ 278 h 538"/>
                <a:gd name="T74" fmla="*/ 346 w 414"/>
                <a:gd name="T75" fmla="*/ 296 h 538"/>
                <a:gd name="T76" fmla="*/ 356 w 414"/>
                <a:gd name="T77" fmla="*/ 308 h 538"/>
                <a:gd name="T78" fmla="*/ 350 w 414"/>
                <a:gd name="T79" fmla="*/ 306 h 538"/>
                <a:gd name="T80" fmla="*/ 318 w 414"/>
                <a:gd name="T81" fmla="*/ 312 h 538"/>
                <a:gd name="T82" fmla="*/ 318 w 414"/>
                <a:gd name="T83" fmla="*/ 336 h 538"/>
                <a:gd name="T84" fmla="*/ 296 w 414"/>
                <a:gd name="T85" fmla="*/ 354 h 538"/>
                <a:gd name="T86" fmla="*/ 288 w 414"/>
                <a:gd name="T87" fmla="*/ 384 h 538"/>
                <a:gd name="T88" fmla="*/ 268 w 414"/>
                <a:gd name="T89" fmla="*/ 408 h 538"/>
                <a:gd name="T90" fmla="*/ 228 w 414"/>
                <a:gd name="T91" fmla="*/ 416 h 538"/>
                <a:gd name="T92" fmla="*/ 240 w 414"/>
                <a:gd name="T93" fmla="*/ 440 h 538"/>
                <a:gd name="T94" fmla="*/ 218 w 414"/>
                <a:gd name="T95" fmla="*/ 450 h 538"/>
                <a:gd name="T96" fmla="*/ 184 w 414"/>
                <a:gd name="T97" fmla="*/ 480 h 538"/>
                <a:gd name="T98" fmla="*/ 166 w 414"/>
                <a:gd name="T99" fmla="*/ 514 h 538"/>
                <a:gd name="T100" fmla="*/ 150 w 414"/>
                <a:gd name="T101" fmla="*/ 528 h 5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14" h="538">
                  <a:moveTo>
                    <a:pt x="136" y="538"/>
                  </a:moveTo>
                  <a:lnTo>
                    <a:pt x="136" y="538"/>
                  </a:lnTo>
                  <a:lnTo>
                    <a:pt x="136" y="532"/>
                  </a:lnTo>
                  <a:lnTo>
                    <a:pt x="134" y="526"/>
                  </a:lnTo>
                  <a:lnTo>
                    <a:pt x="128" y="516"/>
                  </a:lnTo>
                  <a:lnTo>
                    <a:pt x="122" y="508"/>
                  </a:lnTo>
                  <a:lnTo>
                    <a:pt x="116" y="504"/>
                  </a:lnTo>
                  <a:lnTo>
                    <a:pt x="116" y="498"/>
                  </a:lnTo>
                  <a:lnTo>
                    <a:pt x="58" y="426"/>
                  </a:lnTo>
                  <a:lnTo>
                    <a:pt x="40" y="422"/>
                  </a:lnTo>
                  <a:lnTo>
                    <a:pt x="26" y="420"/>
                  </a:lnTo>
                  <a:lnTo>
                    <a:pt x="12" y="420"/>
                  </a:lnTo>
                  <a:lnTo>
                    <a:pt x="2" y="418"/>
                  </a:lnTo>
                  <a:lnTo>
                    <a:pt x="0" y="402"/>
                  </a:lnTo>
                  <a:lnTo>
                    <a:pt x="0" y="386"/>
                  </a:lnTo>
                  <a:lnTo>
                    <a:pt x="6" y="360"/>
                  </a:lnTo>
                  <a:lnTo>
                    <a:pt x="8" y="352"/>
                  </a:lnTo>
                  <a:lnTo>
                    <a:pt x="10" y="346"/>
                  </a:lnTo>
                  <a:lnTo>
                    <a:pt x="10" y="332"/>
                  </a:lnTo>
                  <a:lnTo>
                    <a:pt x="10" y="318"/>
                  </a:lnTo>
                  <a:lnTo>
                    <a:pt x="8" y="306"/>
                  </a:lnTo>
                  <a:lnTo>
                    <a:pt x="40" y="270"/>
                  </a:lnTo>
                  <a:lnTo>
                    <a:pt x="44" y="246"/>
                  </a:lnTo>
                  <a:lnTo>
                    <a:pt x="42" y="214"/>
                  </a:lnTo>
                  <a:lnTo>
                    <a:pt x="42" y="200"/>
                  </a:lnTo>
                  <a:lnTo>
                    <a:pt x="44" y="194"/>
                  </a:lnTo>
                  <a:lnTo>
                    <a:pt x="46" y="190"/>
                  </a:lnTo>
                  <a:lnTo>
                    <a:pt x="60" y="182"/>
                  </a:lnTo>
                  <a:lnTo>
                    <a:pt x="74" y="174"/>
                  </a:lnTo>
                  <a:lnTo>
                    <a:pt x="94" y="152"/>
                  </a:lnTo>
                  <a:lnTo>
                    <a:pt x="102" y="134"/>
                  </a:lnTo>
                  <a:lnTo>
                    <a:pt x="102" y="116"/>
                  </a:lnTo>
                  <a:lnTo>
                    <a:pt x="96" y="104"/>
                  </a:lnTo>
                  <a:lnTo>
                    <a:pt x="94" y="94"/>
                  </a:lnTo>
                  <a:lnTo>
                    <a:pt x="92" y="88"/>
                  </a:lnTo>
                  <a:lnTo>
                    <a:pt x="94" y="82"/>
                  </a:lnTo>
                  <a:lnTo>
                    <a:pt x="98" y="76"/>
                  </a:lnTo>
                  <a:lnTo>
                    <a:pt x="104" y="72"/>
                  </a:lnTo>
                  <a:lnTo>
                    <a:pt x="120" y="60"/>
                  </a:lnTo>
                  <a:lnTo>
                    <a:pt x="132" y="58"/>
                  </a:lnTo>
                  <a:lnTo>
                    <a:pt x="144" y="56"/>
                  </a:lnTo>
                  <a:lnTo>
                    <a:pt x="158" y="54"/>
                  </a:lnTo>
                  <a:lnTo>
                    <a:pt x="172" y="48"/>
                  </a:lnTo>
                  <a:lnTo>
                    <a:pt x="182" y="40"/>
                  </a:lnTo>
                  <a:lnTo>
                    <a:pt x="190" y="28"/>
                  </a:lnTo>
                  <a:lnTo>
                    <a:pt x="198" y="14"/>
                  </a:lnTo>
                  <a:lnTo>
                    <a:pt x="204" y="2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4" y="2"/>
                  </a:lnTo>
                  <a:lnTo>
                    <a:pt x="232" y="6"/>
                  </a:lnTo>
                  <a:lnTo>
                    <a:pt x="236" y="16"/>
                  </a:lnTo>
                  <a:lnTo>
                    <a:pt x="238" y="28"/>
                  </a:lnTo>
                  <a:lnTo>
                    <a:pt x="246" y="52"/>
                  </a:lnTo>
                  <a:lnTo>
                    <a:pt x="250" y="64"/>
                  </a:lnTo>
                  <a:lnTo>
                    <a:pt x="258" y="76"/>
                  </a:lnTo>
                  <a:lnTo>
                    <a:pt x="266" y="86"/>
                  </a:lnTo>
                  <a:lnTo>
                    <a:pt x="280" y="96"/>
                  </a:lnTo>
                  <a:lnTo>
                    <a:pt x="336" y="100"/>
                  </a:lnTo>
                  <a:lnTo>
                    <a:pt x="342" y="94"/>
                  </a:lnTo>
                  <a:lnTo>
                    <a:pt x="350" y="92"/>
                  </a:lnTo>
                  <a:lnTo>
                    <a:pt x="366" y="86"/>
                  </a:lnTo>
                  <a:lnTo>
                    <a:pt x="386" y="86"/>
                  </a:lnTo>
                  <a:lnTo>
                    <a:pt x="404" y="84"/>
                  </a:lnTo>
                  <a:lnTo>
                    <a:pt x="414" y="90"/>
                  </a:lnTo>
                  <a:lnTo>
                    <a:pt x="398" y="104"/>
                  </a:lnTo>
                  <a:lnTo>
                    <a:pt x="392" y="112"/>
                  </a:lnTo>
                  <a:lnTo>
                    <a:pt x="384" y="124"/>
                  </a:lnTo>
                  <a:lnTo>
                    <a:pt x="382" y="156"/>
                  </a:lnTo>
                  <a:lnTo>
                    <a:pt x="362" y="154"/>
                  </a:lnTo>
                  <a:lnTo>
                    <a:pt x="342" y="154"/>
                  </a:lnTo>
                  <a:lnTo>
                    <a:pt x="336" y="158"/>
                  </a:lnTo>
                  <a:lnTo>
                    <a:pt x="330" y="162"/>
                  </a:lnTo>
                  <a:lnTo>
                    <a:pt x="326" y="168"/>
                  </a:lnTo>
                  <a:lnTo>
                    <a:pt x="328" y="180"/>
                  </a:lnTo>
                  <a:lnTo>
                    <a:pt x="338" y="186"/>
                  </a:lnTo>
                  <a:lnTo>
                    <a:pt x="348" y="198"/>
                  </a:lnTo>
                  <a:lnTo>
                    <a:pt x="364" y="208"/>
                  </a:lnTo>
                  <a:lnTo>
                    <a:pt x="350" y="222"/>
                  </a:lnTo>
                  <a:lnTo>
                    <a:pt x="350" y="230"/>
                  </a:lnTo>
                  <a:lnTo>
                    <a:pt x="348" y="240"/>
                  </a:lnTo>
                  <a:lnTo>
                    <a:pt x="342" y="258"/>
                  </a:lnTo>
                  <a:lnTo>
                    <a:pt x="342" y="268"/>
                  </a:lnTo>
                  <a:lnTo>
                    <a:pt x="340" y="278"/>
                  </a:lnTo>
                  <a:lnTo>
                    <a:pt x="342" y="286"/>
                  </a:lnTo>
                  <a:lnTo>
                    <a:pt x="346" y="296"/>
                  </a:lnTo>
                  <a:lnTo>
                    <a:pt x="356" y="304"/>
                  </a:lnTo>
                  <a:lnTo>
                    <a:pt x="356" y="308"/>
                  </a:lnTo>
                  <a:lnTo>
                    <a:pt x="350" y="306"/>
                  </a:lnTo>
                  <a:lnTo>
                    <a:pt x="322" y="306"/>
                  </a:lnTo>
                  <a:lnTo>
                    <a:pt x="318" y="312"/>
                  </a:lnTo>
                  <a:lnTo>
                    <a:pt x="318" y="318"/>
                  </a:lnTo>
                  <a:lnTo>
                    <a:pt x="320" y="324"/>
                  </a:lnTo>
                  <a:lnTo>
                    <a:pt x="318" y="336"/>
                  </a:lnTo>
                  <a:lnTo>
                    <a:pt x="304" y="346"/>
                  </a:lnTo>
                  <a:lnTo>
                    <a:pt x="296" y="354"/>
                  </a:lnTo>
                  <a:lnTo>
                    <a:pt x="292" y="364"/>
                  </a:lnTo>
                  <a:lnTo>
                    <a:pt x="288" y="384"/>
                  </a:lnTo>
                  <a:lnTo>
                    <a:pt x="278" y="396"/>
                  </a:lnTo>
                  <a:lnTo>
                    <a:pt x="268" y="408"/>
                  </a:lnTo>
                  <a:lnTo>
                    <a:pt x="232" y="410"/>
                  </a:lnTo>
                  <a:lnTo>
                    <a:pt x="228" y="416"/>
                  </a:lnTo>
                  <a:lnTo>
                    <a:pt x="228" y="422"/>
                  </a:lnTo>
                  <a:lnTo>
                    <a:pt x="230" y="430"/>
                  </a:lnTo>
                  <a:lnTo>
                    <a:pt x="240" y="440"/>
                  </a:lnTo>
                  <a:lnTo>
                    <a:pt x="228" y="444"/>
                  </a:lnTo>
                  <a:lnTo>
                    <a:pt x="218" y="450"/>
                  </a:lnTo>
                  <a:lnTo>
                    <a:pt x="208" y="456"/>
                  </a:lnTo>
                  <a:lnTo>
                    <a:pt x="200" y="464"/>
                  </a:lnTo>
                  <a:lnTo>
                    <a:pt x="184" y="480"/>
                  </a:lnTo>
                  <a:lnTo>
                    <a:pt x="168" y="500"/>
                  </a:lnTo>
                  <a:lnTo>
                    <a:pt x="166" y="514"/>
                  </a:lnTo>
                  <a:lnTo>
                    <a:pt x="158" y="522"/>
                  </a:lnTo>
                  <a:lnTo>
                    <a:pt x="150" y="528"/>
                  </a:lnTo>
                  <a:lnTo>
                    <a:pt x="136" y="5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6"/>
            <p:cNvSpPr/>
            <p:nvPr/>
          </p:nvSpPr>
          <p:spPr bwMode="auto">
            <a:xfrm>
              <a:off x="5110072" y="4672885"/>
              <a:ext cx="637648" cy="559783"/>
            </a:xfrm>
            <a:custGeom>
              <a:avLst/>
              <a:gdLst>
                <a:gd name="T0" fmla="*/ 210 w 606"/>
                <a:gd name="T1" fmla="*/ 516 h 532"/>
                <a:gd name="T2" fmla="*/ 172 w 606"/>
                <a:gd name="T3" fmla="*/ 494 h 532"/>
                <a:gd name="T4" fmla="*/ 126 w 606"/>
                <a:gd name="T5" fmla="*/ 498 h 532"/>
                <a:gd name="T6" fmla="*/ 96 w 606"/>
                <a:gd name="T7" fmla="*/ 530 h 532"/>
                <a:gd name="T8" fmla="*/ 104 w 606"/>
                <a:gd name="T9" fmla="*/ 494 h 532"/>
                <a:gd name="T10" fmla="*/ 62 w 606"/>
                <a:gd name="T11" fmla="*/ 432 h 532"/>
                <a:gd name="T12" fmla="*/ 84 w 606"/>
                <a:gd name="T13" fmla="*/ 356 h 532"/>
                <a:gd name="T14" fmla="*/ 88 w 606"/>
                <a:gd name="T15" fmla="*/ 336 h 532"/>
                <a:gd name="T16" fmla="*/ 70 w 606"/>
                <a:gd name="T17" fmla="*/ 304 h 532"/>
                <a:gd name="T18" fmla="*/ 20 w 606"/>
                <a:gd name="T19" fmla="*/ 314 h 532"/>
                <a:gd name="T20" fmla="*/ 6 w 606"/>
                <a:gd name="T21" fmla="*/ 302 h 532"/>
                <a:gd name="T22" fmla="*/ 0 w 606"/>
                <a:gd name="T23" fmla="*/ 278 h 532"/>
                <a:gd name="T24" fmla="*/ 10 w 606"/>
                <a:gd name="T25" fmla="*/ 240 h 532"/>
                <a:gd name="T26" fmla="*/ 60 w 606"/>
                <a:gd name="T27" fmla="*/ 218 h 532"/>
                <a:gd name="T28" fmla="*/ 90 w 606"/>
                <a:gd name="T29" fmla="*/ 226 h 532"/>
                <a:gd name="T30" fmla="*/ 134 w 606"/>
                <a:gd name="T31" fmla="*/ 234 h 532"/>
                <a:gd name="T32" fmla="*/ 158 w 606"/>
                <a:gd name="T33" fmla="*/ 214 h 532"/>
                <a:gd name="T34" fmla="*/ 174 w 606"/>
                <a:gd name="T35" fmla="*/ 194 h 532"/>
                <a:gd name="T36" fmla="*/ 252 w 606"/>
                <a:gd name="T37" fmla="*/ 204 h 532"/>
                <a:gd name="T38" fmla="*/ 264 w 606"/>
                <a:gd name="T39" fmla="*/ 182 h 532"/>
                <a:gd name="T40" fmla="*/ 266 w 606"/>
                <a:gd name="T41" fmla="*/ 146 h 532"/>
                <a:gd name="T42" fmla="*/ 196 w 606"/>
                <a:gd name="T43" fmla="*/ 108 h 532"/>
                <a:gd name="T44" fmla="*/ 192 w 606"/>
                <a:gd name="T45" fmla="*/ 88 h 532"/>
                <a:gd name="T46" fmla="*/ 216 w 606"/>
                <a:gd name="T47" fmla="*/ 78 h 532"/>
                <a:gd name="T48" fmla="*/ 278 w 606"/>
                <a:gd name="T49" fmla="*/ 102 h 532"/>
                <a:gd name="T50" fmla="*/ 326 w 606"/>
                <a:gd name="T51" fmla="*/ 88 h 532"/>
                <a:gd name="T52" fmla="*/ 378 w 606"/>
                <a:gd name="T53" fmla="*/ 44 h 532"/>
                <a:gd name="T54" fmla="*/ 390 w 606"/>
                <a:gd name="T55" fmla="*/ 14 h 532"/>
                <a:gd name="T56" fmla="*/ 414 w 606"/>
                <a:gd name="T57" fmla="*/ 0 h 532"/>
                <a:gd name="T58" fmla="*/ 444 w 606"/>
                <a:gd name="T59" fmla="*/ 10 h 532"/>
                <a:gd name="T60" fmla="*/ 468 w 606"/>
                <a:gd name="T61" fmla="*/ 66 h 532"/>
                <a:gd name="T62" fmla="*/ 526 w 606"/>
                <a:gd name="T63" fmla="*/ 130 h 532"/>
                <a:gd name="T64" fmla="*/ 562 w 606"/>
                <a:gd name="T65" fmla="*/ 154 h 532"/>
                <a:gd name="T66" fmla="*/ 564 w 606"/>
                <a:gd name="T67" fmla="*/ 196 h 532"/>
                <a:gd name="T68" fmla="*/ 534 w 606"/>
                <a:gd name="T69" fmla="*/ 216 h 532"/>
                <a:gd name="T70" fmla="*/ 506 w 606"/>
                <a:gd name="T71" fmla="*/ 246 h 532"/>
                <a:gd name="T72" fmla="*/ 532 w 606"/>
                <a:gd name="T73" fmla="*/ 258 h 532"/>
                <a:gd name="T74" fmla="*/ 568 w 606"/>
                <a:gd name="T75" fmla="*/ 326 h 532"/>
                <a:gd name="T76" fmla="*/ 592 w 606"/>
                <a:gd name="T77" fmla="*/ 356 h 532"/>
                <a:gd name="T78" fmla="*/ 590 w 606"/>
                <a:gd name="T79" fmla="*/ 380 h 532"/>
                <a:gd name="T80" fmla="*/ 546 w 606"/>
                <a:gd name="T81" fmla="*/ 408 h 532"/>
                <a:gd name="T82" fmla="*/ 482 w 606"/>
                <a:gd name="T83" fmla="*/ 460 h 532"/>
                <a:gd name="T84" fmla="*/ 434 w 606"/>
                <a:gd name="T85" fmla="*/ 472 h 532"/>
                <a:gd name="T86" fmla="*/ 392 w 606"/>
                <a:gd name="T87" fmla="*/ 456 h 532"/>
                <a:gd name="T88" fmla="*/ 358 w 606"/>
                <a:gd name="T89" fmla="*/ 436 h 532"/>
                <a:gd name="T90" fmla="*/ 332 w 606"/>
                <a:gd name="T91" fmla="*/ 442 h 532"/>
                <a:gd name="T92" fmla="*/ 302 w 606"/>
                <a:gd name="T93" fmla="*/ 492 h 532"/>
                <a:gd name="T94" fmla="*/ 266 w 606"/>
                <a:gd name="T95" fmla="*/ 528 h 53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06" h="532">
                  <a:moveTo>
                    <a:pt x="240" y="532"/>
                  </a:moveTo>
                  <a:lnTo>
                    <a:pt x="240" y="532"/>
                  </a:lnTo>
                  <a:lnTo>
                    <a:pt x="222" y="524"/>
                  </a:lnTo>
                  <a:lnTo>
                    <a:pt x="210" y="516"/>
                  </a:lnTo>
                  <a:lnTo>
                    <a:pt x="202" y="508"/>
                  </a:lnTo>
                  <a:lnTo>
                    <a:pt x="194" y="502"/>
                  </a:lnTo>
                  <a:lnTo>
                    <a:pt x="172" y="494"/>
                  </a:lnTo>
                  <a:lnTo>
                    <a:pt x="152" y="494"/>
                  </a:lnTo>
                  <a:lnTo>
                    <a:pt x="138" y="494"/>
                  </a:lnTo>
                  <a:lnTo>
                    <a:pt x="126" y="498"/>
                  </a:lnTo>
                  <a:lnTo>
                    <a:pt x="112" y="508"/>
                  </a:lnTo>
                  <a:lnTo>
                    <a:pt x="96" y="530"/>
                  </a:lnTo>
                  <a:lnTo>
                    <a:pt x="96" y="518"/>
                  </a:lnTo>
                  <a:lnTo>
                    <a:pt x="98" y="508"/>
                  </a:lnTo>
                  <a:lnTo>
                    <a:pt x="104" y="494"/>
                  </a:lnTo>
                  <a:lnTo>
                    <a:pt x="106" y="452"/>
                  </a:lnTo>
                  <a:lnTo>
                    <a:pt x="62" y="432"/>
                  </a:lnTo>
                  <a:lnTo>
                    <a:pt x="64" y="420"/>
                  </a:lnTo>
                  <a:lnTo>
                    <a:pt x="68" y="410"/>
                  </a:lnTo>
                  <a:lnTo>
                    <a:pt x="84" y="356"/>
                  </a:lnTo>
                  <a:lnTo>
                    <a:pt x="88" y="352"/>
                  </a:lnTo>
                  <a:lnTo>
                    <a:pt x="88" y="346"/>
                  </a:lnTo>
                  <a:lnTo>
                    <a:pt x="88" y="336"/>
                  </a:lnTo>
                  <a:lnTo>
                    <a:pt x="84" y="320"/>
                  </a:lnTo>
                  <a:lnTo>
                    <a:pt x="70" y="304"/>
                  </a:lnTo>
                  <a:lnTo>
                    <a:pt x="58" y="306"/>
                  </a:lnTo>
                  <a:lnTo>
                    <a:pt x="46" y="308"/>
                  </a:lnTo>
                  <a:lnTo>
                    <a:pt x="20" y="314"/>
                  </a:lnTo>
                  <a:lnTo>
                    <a:pt x="14" y="314"/>
                  </a:lnTo>
                  <a:lnTo>
                    <a:pt x="10" y="310"/>
                  </a:lnTo>
                  <a:lnTo>
                    <a:pt x="8" y="308"/>
                  </a:lnTo>
                  <a:lnTo>
                    <a:pt x="6" y="302"/>
                  </a:lnTo>
                  <a:lnTo>
                    <a:pt x="6" y="294"/>
                  </a:lnTo>
                  <a:lnTo>
                    <a:pt x="6" y="290"/>
                  </a:lnTo>
                  <a:lnTo>
                    <a:pt x="0" y="278"/>
                  </a:lnTo>
                  <a:lnTo>
                    <a:pt x="2" y="262"/>
                  </a:lnTo>
                  <a:lnTo>
                    <a:pt x="4" y="250"/>
                  </a:lnTo>
                  <a:lnTo>
                    <a:pt x="10" y="240"/>
                  </a:lnTo>
                  <a:lnTo>
                    <a:pt x="16" y="234"/>
                  </a:lnTo>
                  <a:lnTo>
                    <a:pt x="24" y="228"/>
                  </a:lnTo>
                  <a:lnTo>
                    <a:pt x="34" y="224"/>
                  </a:lnTo>
                  <a:lnTo>
                    <a:pt x="60" y="218"/>
                  </a:lnTo>
                  <a:lnTo>
                    <a:pt x="74" y="218"/>
                  </a:lnTo>
                  <a:lnTo>
                    <a:pt x="90" y="226"/>
                  </a:lnTo>
                  <a:lnTo>
                    <a:pt x="106" y="232"/>
                  </a:lnTo>
                  <a:lnTo>
                    <a:pt x="114" y="234"/>
                  </a:lnTo>
                  <a:lnTo>
                    <a:pt x="124" y="236"/>
                  </a:lnTo>
                  <a:lnTo>
                    <a:pt x="134" y="234"/>
                  </a:lnTo>
                  <a:lnTo>
                    <a:pt x="144" y="230"/>
                  </a:lnTo>
                  <a:lnTo>
                    <a:pt x="158" y="214"/>
                  </a:lnTo>
                  <a:lnTo>
                    <a:pt x="164" y="196"/>
                  </a:lnTo>
                  <a:lnTo>
                    <a:pt x="174" y="194"/>
                  </a:lnTo>
                  <a:lnTo>
                    <a:pt x="178" y="198"/>
                  </a:lnTo>
                  <a:lnTo>
                    <a:pt x="186" y="200"/>
                  </a:lnTo>
                  <a:lnTo>
                    <a:pt x="206" y="202"/>
                  </a:lnTo>
                  <a:lnTo>
                    <a:pt x="252" y="204"/>
                  </a:lnTo>
                  <a:lnTo>
                    <a:pt x="258" y="196"/>
                  </a:lnTo>
                  <a:lnTo>
                    <a:pt x="262" y="190"/>
                  </a:lnTo>
                  <a:lnTo>
                    <a:pt x="264" y="182"/>
                  </a:lnTo>
                  <a:lnTo>
                    <a:pt x="266" y="174"/>
                  </a:lnTo>
                  <a:lnTo>
                    <a:pt x="266" y="160"/>
                  </a:lnTo>
                  <a:lnTo>
                    <a:pt x="266" y="146"/>
                  </a:lnTo>
                  <a:lnTo>
                    <a:pt x="256" y="136"/>
                  </a:lnTo>
                  <a:lnTo>
                    <a:pt x="248" y="130"/>
                  </a:lnTo>
                  <a:lnTo>
                    <a:pt x="230" y="120"/>
                  </a:lnTo>
                  <a:lnTo>
                    <a:pt x="196" y="108"/>
                  </a:lnTo>
                  <a:lnTo>
                    <a:pt x="194" y="100"/>
                  </a:lnTo>
                  <a:lnTo>
                    <a:pt x="192" y="94"/>
                  </a:lnTo>
                  <a:lnTo>
                    <a:pt x="192" y="88"/>
                  </a:lnTo>
                  <a:lnTo>
                    <a:pt x="194" y="84"/>
                  </a:lnTo>
                  <a:lnTo>
                    <a:pt x="198" y="82"/>
                  </a:lnTo>
                  <a:lnTo>
                    <a:pt x="202" y="80"/>
                  </a:lnTo>
                  <a:lnTo>
                    <a:pt x="216" y="78"/>
                  </a:lnTo>
                  <a:lnTo>
                    <a:pt x="238" y="94"/>
                  </a:lnTo>
                  <a:lnTo>
                    <a:pt x="278" y="102"/>
                  </a:lnTo>
                  <a:lnTo>
                    <a:pt x="294" y="100"/>
                  </a:lnTo>
                  <a:lnTo>
                    <a:pt x="310" y="96"/>
                  </a:lnTo>
                  <a:lnTo>
                    <a:pt x="326" y="88"/>
                  </a:lnTo>
                  <a:lnTo>
                    <a:pt x="342" y="80"/>
                  </a:lnTo>
                  <a:lnTo>
                    <a:pt x="356" y="68"/>
                  </a:lnTo>
                  <a:lnTo>
                    <a:pt x="368" y="56"/>
                  </a:lnTo>
                  <a:lnTo>
                    <a:pt x="378" y="44"/>
                  </a:lnTo>
                  <a:lnTo>
                    <a:pt x="386" y="30"/>
                  </a:lnTo>
                  <a:lnTo>
                    <a:pt x="388" y="22"/>
                  </a:lnTo>
                  <a:lnTo>
                    <a:pt x="390" y="14"/>
                  </a:lnTo>
                  <a:lnTo>
                    <a:pt x="394" y="8"/>
                  </a:lnTo>
                  <a:lnTo>
                    <a:pt x="400" y="4"/>
                  </a:lnTo>
                  <a:lnTo>
                    <a:pt x="406" y="2"/>
                  </a:lnTo>
                  <a:lnTo>
                    <a:pt x="414" y="0"/>
                  </a:lnTo>
                  <a:lnTo>
                    <a:pt x="432" y="0"/>
                  </a:lnTo>
                  <a:lnTo>
                    <a:pt x="438" y="4"/>
                  </a:lnTo>
                  <a:lnTo>
                    <a:pt x="444" y="10"/>
                  </a:lnTo>
                  <a:lnTo>
                    <a:pt x="450" y="16"/>
                  </a:lnTo>
                  <a:lnTo>
                    <a:pt x="456" y="24"/>
                  </a:lnTo>
                  <a:lnTo>
                    <a:pt x="464" y="44"/>
                  </a:lnTo>
                  <a:lnTo>
                    <a:pt x="468" y="66"/>
                  </a:lnTo>
                  <a:lnTo>
                    <a:pt x="494" y="98"/>
                  </a:lnTo>
                  <a:lnTo>
                    <a:pt x="508" y="114"/>
                  </a:lnTo>
                  <a:lnTo>
                    <a:pt x="526" y="130"/>
                  </a:lnTo>
                  <a:lnTo>
                    <a:pt x="558" y="142"/>
                  </a:lnTo>
                  <a:lnTo>
                    <a:pt x="562" y="154"/>
                  </a:lnTo>
                  <a:lnTo>
                    <a:pt x="566" y="170"/>
                  </a:lnTo>
                  <a:lnTo>
                    <a:pt x="566" y="178"/>
                  </a:lnTo>
                  <a:lnTo>
                    <a:pt x="566" y="188"/>
                  </a:lnTo>
                  <a:lnTo>
                    <a:pt x="564" y="196"/>
                  </a:lnTo>
                  <a:lnTo>
                    <a:pt x="558" y="204"/>
                  </a:lnTo>
                  <a:lnTo>
                    <a:pt x="546" y="210"/>
                  </a:lnTo>
                  <a:lnTo>
                    <a:pt x="534" y="216"/>
                  </a:lnTo>
                  <a:lnTo>
                    <a:pt x="516" y="222"/>
                  </a:lnTo>
                  <a:lnTo>
                    <a:pt x="510" y="228"/>
                  </a:lnTo>
                  <a:lnTo>
                    <a:pt x="506" y="234"/>
                  </a:lnTo>
                  <a:lnTo>
                    <a:pt x="506" y="246"/>
                  </a:lnTo>
                  <a:lnTo>
                    <a:pt x="506" y="262"/>
                  </a:lnTo>
                  <a:lnTo>
                    <a:pt x="518" y="262"/>
                  </a:lnTo>
                  <a:lnTo>
                    <a:pt x="532" y="258"/>
                  </a:lnTo>
                  <a:lnTo>
                    <a:pt x="572" y="256"/>
                  </a:lnTo>
                  <a:lnTo>
                    <a:pt x="568" y="326"/>
                  </a:lnTo>
                  <a:lnTo>
                    <a:pt x="572" y="334"/>
                  </a:lnTo>
                  <a:lnTo>
                    <a:pt x="576" y="340"/>
                  </a:lnTo>
                  <a:lnTo>
                    <a:pt x="592" y="356"/>
                  </a:lnTo>
                  <a:lnTo>
                    <a:pt x="606" y="378"/>
                  </a:lnTo>
                  <a:lnTo>
                    <a:pt x="590" y="380"/>
                  </a:lnTo>
                  <a:lnTo>
                    <a:pt x="576" y="384"/>
                  </a:lnTo>
                  <a:lnTo>
                    <a:pt x="554" y="398"/>
                  </a:lnTo>
                  <a:lnTo>
                    <a:pt x="546" y="408"/>
                  </a:lnTo>
                  <a:lnTo>
                    <a:pt x="538" y="416"/>
                  </a:lnTo>
                  <a:lnTo>
                    <a:pt x="520" y="430"/>
                  </a:lnTo>
                  <a:lnTo>
                    <a:pt x="500" y="444"/>
                  </a:lnTo>
                  <a:lnTo>
                    <a:pt x="482" y="460"/>
                  </a:lnTo>
                  <a:lnTo>
                    <a:pt x="466" y="464"/>
                  </a:lnTo>
                  <a:lnTo>
                    <a:pt x="450" y="470"/>
                  </a:lnTo>
                  <a:lnTo>
                    <a:pt x="434" y="472"/>
                  </a:lnTo>
                  <a:lnTo>
                    <a:pt x="420" y="472"/>
                  </a:lnTo>
                  <a:lnTo>
                    <a:pt x="392" y="456"/>
                  </a:lnTo>
                  <a:lnTo>
                    <a:pt x="376" y="440"/>
                  </a:lnTo>
                  <a:lnTo>
                    <a:pt x="372" y="438"/>
                  </a:lnTo>
                  <a:lnTo>
                    <a:pt x="368" y="436"/>
                  </a:lnTo>
                  <a:lnTo>
                    <a:pt x="358" y="436"/>
                  </a:lnTo>
                  <a:lnTo>
                    <a:pt x="342" y="436"/>
                  </a:lnTo>
                  <a:lnTo>
                    <a:pt x="336" y="438"/>
                  </a:lnTo>
                  <a:lnTo>
                    <a:pt x="332" y="442"/>
                  </a:lnTo>
                  <a:lnTo>
                    <a:pt x="330" y="464"/>
                  </a:lnTo>
                  <a:lnTo>
                    <a:pt x="302" y="492"/>
                  </a:lnTo>
                  <a:lnTo>
                    <a:pt x="290" y="506"/>
                  </a:lnTo>
                  <a:lnTo>
                    <a:pt x="278" y="522"/>
                  </a:lnTo>
                  <a:lnTo>
                    <a:pt x="266" y="528"/>
                  </a:lnTo>
                  <a:lnTo>
                    <a:pt x="256" y="530"/>
                  </a:lnTo>
                  <a:lnTo>
                    <a:pt x="240" y="5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7"/>
            <p:cNvSpPr/>
            <p:nvPr/>
          </p:nvSpPr>
          <p:spPr bwMode="auto">
            <a:xfrm>
              <a:off x="5653020" y="4557141"/>
              <a:ext cx="566097" cy="671319"/>
            </a:xfrm>
            <a:custGeom>
              <a:avLst/>
              <a:gdLst>
                <a:gd name="T0" fmla="*/ 324 w 538"/>
                <a:gd name="T1" fmla="*/ 632 h 638"/>
                <a:gd name="T2" fmla="*/ 306 w 538"/>
                <a:gd name="T3" fmla="*/ 628 h 638"/>
                <a:gd name="T4" fmla="*/ 282 w 538"/>
                <a:gd name="T5" fmla="*/ 636 h 638"/>
                <a:gd name="T6" fmla="*/ 272 w 538"/>
                <a:gd name="T7" fmla="*/ 608 h 638"/>
                <a:gd name="T8" fmla="*/ 258 w 538"/>
                <a:gd name="T9" fmla="*/ 594 h 638"/>
                <a:gd name="T10" fmla="*/ 234 w 538"/>
                <a:gd name="T11" fmla="*/ 594 h 638"/>
                <a:gd name="T12" fmla="*/ 234 w 538"/>
                <a:gd name="T13" fmla="*/ 580 h 638"/>
                <a:gd name="T14" fmla="*/ 268 w 538"/>
                <a:gd name="T15" fmla="*/ 508 h 638"/>
                <a:gd name="T16" fmla="*/ 240 w 538"/>
                <a:gd name="T17" fmla="*/ 472 h 638"/>
                <a:gd name="T18" fmla="*/ 226 w 538"/>
                <a:gd name="T19" fmla="*/ 452 h 638"/>
                <a:gd name="T20" fmla="*/ 204 w 538"/>
                <a:gd name="T21" fmla="*/ 448 h 638"/>
                <a:gd name="T22" fmla="*/ 172 w 538"/>
                <a:gd name="T23" fmla="*/ 456 h 638"/>
                <a:gd name="T24" fmla="*/ 132 w 538"/>
                <a:gd name="T25" fmla="*/ 486 h 638"/>
                <a:gd name="T26" fmla="*/ 98 w 538"/>
                <a:gd name="T27" fmla="*/ 488 h 638"/>
                <a:gd name="T28" fmla="*/ 86 w 538"/>
                <a:gd name="T29" fmla="*/ 458 h 638"/>
                <a:gd name="T30" fmla="*/ 68 w 538"/>
                <a:gd name="T31" fmla="*/ 442 h 638"/>
                <a:gd name="T32" fmla="*/ 64 w 538"/>
                <a:gd name="T33" fmla="*/ 354 h 638"/>
                <a:gd name="T34" fmla="*/ 14 w 538"/>
                <a:gd name="T35" fmla="*/ 358 h 638"/>
                <a:gd name="T36" fmla="*/ 0 w 538"/>
                <a:gd name="T37" fmla="*/ 352 h 638"/>
                <a:gd name="T38" fmla="*/ 8 w 538"/>
                <a:gd name="T39" fmla="*/ 340 h 638"/>
                <a:gd name="T40" fmla="*/ 32 w 538"/>
                <a:gd name="T41" fmla="*/ 334 h 638"/>
                <a:gd name="T42" fmla="*/ 54 w 538"/>
                <a:gd name="T43" fmla="*/ 312 h 638"/>
                <a:gd name="T44" fmla="*/ 62 w 538"/>
                <a:gd name="T45" fmla="*/ 284 h 638"/>
                <a:gd name="T46" fmla="*/ 46 w 538"/>
                <a:gd name="T47" fmla="*/ 154 h 638"/>
                <a:gd name="T48" fmla="*/ 40 w 538"/>
                <a:gd name="T49" fmla="*/ 130 h 638"/>
                <a:gd name="T50" fmla="*/ 64 w 538"/>
                <a:gd name="T51" fmla="*/ 108 h 638"/>
                <a:gd name="T52" fmla="*/ 80 w 538"/>
                <a:gd name="T53" fmla="*/ 78 h 638"/>
                <a:gd name="T54" fmla="*/ 114 w 538"/>
                <a:gd name="T55" fmla="*/ 56 h 638"/>
                <a:gd name="T56" fmla="*/ 142 w 538"/>
                <a:gd name="T57" fmla="*/ 58 h 638"/>
                <a:gd name="T58" fmla="*/ 158 w 538"/>
                <a:gd name="T59" fmla="*/ 54 h 638"/>
                <a:gd name="T60" fmla="*/ 168 w 538"/>
                <a:gd name="T61" fmla="*/ 42 h 638"/>
                <a:gd name="T62" fmla="*/ 158 w 538"/>
                <a:gd name="T63" fmla="*/ 14 h 638"/>
                <a:gd name="T64" fmla="*/ 156 w 538"/>
                <a:gd name="T65" fmla="*/ 4 h 638"/>
                <a:gd name="T66" fmla="*/ 174 w 538"/>
                <a:gd name="T67" fmla="*/ 2 h 638"/>
                <a:gd name="T68" fmla="*/ 210 w 538"/>
                <a:gd name="T69" fmla="*/ 12 h 638"/>
                <a:gd name="T70" fmla="*/ 274 w 538"/>
                <a:gd name="T71" fmla="*/ 34 h 638"/>
                <a:gd name="T72" fmla="*/ 312 w 538"/>
                <a:gd name="T73" fmla="*/ 56 h 638"/>
                <a:gd name="T74" fmla="*/ 372 w 538"/>
                <a:gd name="T75" fmla="*/ 68 h 638"/>
                <a:gd name="T76" fmla="*/ 392 w 538"/>
                <a:gd name="T77" fmla="*/ 44 h 638"/>
                <a:gd name="T78" fmla="*/ 420 w 538"/>
                <a:gd name="T79" fmla="*/ 60 h 638"/>
                <a:gd name="T80" fmla="*/ 450 w 538"/>
                <a:gd name="T81" fmla="*/ 82 h 638"/>
                <a:gd name="T82" fmla="*/ 482 w 538"/>
                <a:gd name="T83" fmla="*/ 100 h 638"/>
                <a:gd name="T84" fmla="*/ 514 w 538"/>
                <a:gd name="T85" fmla="*/ 134 h 638"/>
                <a:gd name="T86" fmla="*/ 522 w 538"/>
                <a:gd name="T87" fmla="*/ 180 h 638"/>
                <a:gd name="T88" fmla="*/ 516 w 538"/>
                <a:gd name="T89" fmla="*/ 214 h 638"/>
                <a:gd name="T90" fmla="*/ 486 w 538"/>
                <a:gd name="T91" fmla="*/ 248 h 638"/>
                <a:gd name="T92" fmla="*/ 480 w 538"/>
                <a:gd name="T93" fmla="*/ 286 h 638"/>
                <a:gd name="T94" fmla="*/ 494 w 538"/>
                <a:gd name="T95" fmla="*/ 320 h 638"/>
                <a:gd name="T96" fmla="*/ 502 w 538"/>
                <a:gd name="T97" fmla="*/ 344 h 638"/>
                <a:gd name="T98" fmla="*/ 522 w 538"/>
                <a:gd name="T99" fmla="*/ 414 h 638"/>
                <a:gd name="T100" fmla="*/ 532 w 538"/>
                <a:gd name="T101" fmla="*/ 440 h 638"/>
                <a:gd name="T102" fmla="*/ 528 w 538"/>
                <a:gd name="T103" fmla="*/ 472 h 638"/>
                <a:gd name="T104" fmla="*/ 538 w 538"/>
                <a:gd name="T105" fmla="*/ 536 h 638"/>
                <a:gd name="T106" fmla="*/ 426 w 538"/>
                <a:gd name="T107" fmla="*/ 540 h 638"/>
                <a:gd name="T108" fmla="*/ 428 w 538"/>
                <a:gd name="T109" fmla="*/ 558 h 638"/>
                <a:gd name="T110" fmla="*/ 446 w 538"/>
                <a:gd name="T111" fmla="*/ 580 h 638"/>
                <a:gd name="T112" fmla="*/ 436 w 538"/>
                <a:gd name="T113" fmla="*/ 598 h 638"/>
                <a:gd name="T114" fmla="*/ 402 w 538"/>
                <a:gd name="T115" fmla="*/ 568 h 638"/>
                <a:gd name="T116" fmla="*/ 368 w 538"/>
                <a:gd name="T117" fmla="*/ 566 h 638"/>
                <a:gd name="T118" fmla="*/ 348 w 538"/>
                <a:gd name="T119" fmla="*/ 604 h 638"/>
                <a:gd name="T120" fmla="*/ 336 w 538"/>
                <a:gd name="T121" fmla="*/ 634 h 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538" h="638">
                  <a:moveTo>
                    <a:pt x="332" y="638"/>
                  </a:moveTo>
                  <a:lnTo>
                    <a:pt x="332" y="638"/>
                  </a:lnTo>
                  <a:lnTo>
                    <a:pt x="324" y="632"/>
                  </a:lnTo>
                  <a:lnTo>
                    <a:pt x="318" y="630"/>
                  </a:lnTo>
                  <a:lnTo>
                    <a:pt x="312" y="628"/>
                  </a:lnTo>
                  <a:lnTo>
                    <a:pt x="306" y="628"/>
                  </a:lnTo>
                  <a:lnTo>
                    <a:pt x="294" y="632"/>
                  </a:lnTo>
                  <a:lnTo>
                    <a:pt x="282" y="636"/>
                  </a:lnTo>
                  <a:lnTo>
                    <a:pt x="274" y="620"/>
                  </a:lnTo>
                  <a:lnTo>
                    <a:pt x="272" y="608"/>
                  </a:lnTo>
                  <a:lnTo>
                    <a:pt x="270" y="600"/>
                  </a:lnTo>
                  <a:lnTo>
                    <a:pt x="264" y="596"/>
                  </a:lnTo>
                  <a:lnTo>
                    <a:pt x="258" y="594"/>
                  </a:lnTo>
                  <a:lnTo>
                    <a:pt x="252" y="592"/>
                  </a:lnTo>
                  <a:lnTo>
                    <a:pt x="246" y="592"/>
                  </a:lnTo>
                  <a:lnTo>
                    <a:pt x="234" y="594"/>
                  </a:lnTo>
                  <a:lnTo>
                    <a:pt x="234" y="580"/>
                  </a:lnTo>
                  <a:lnTo>
                    <a:pt x="254" y="542"/>
                  </a:lnTo>
                  <a:lnTo>
                    <a:pt x="264" y="524"/>
                  </a:lnTo>
                  <a:lnTo>
                    <a:pt x="268" y="508"/>
                  </a:lnTo>
                  <a:lnTo>
                    <a:pt x="246" y="484"/>
                  </a:lnTo>
                  <a:lnTo>
                    <a:pt x="240" y="472"/>
                  </a:lnTo>
                  <a:lnTo>
                    <a:pt x="236" y="462"/>
                  </a:lnTo>
                  <a:lnTo>
                    <a:pt x="226" y="452"/>
                  </a:lnTo>
                  <a:lnTo>
                    <a:pt x="218" y="448"/>
                  </a:lnTo>
                  <a:lnTo>
                    <a:pt x="212" y="448"/>
                  </a:lnTo>
                  <a:lnTo>
                    <a:pt x="204" y="448"/>
                  </a:lnTo>
                  <a:lnTo>
                    <a:pt x="172" y="456"/>
                  </a:lnTo>
                  <a:lnTo>
                    <a:pt x="162" y="466"/>
                  </a:lnTo>
                  <a:lnTo>
                    <a:pt x="152" y="472"/>
                  </a:lnTo>
                  <a:lnTo>
                    <a:pt x="132" y="486"/>
                  </a:lnTo>
                  <a:lnTo>
                    <a:pt x="98" y="488"/>
                  </a:lnTo>
                  <a:lnTo>
                    <a:pt x="96" y="478"/>
                  </a:lnTo>
                  <a:lnTo>
                    <a:pt x="94" y="470"/>
                  </a:lnTo>
                  <a:lnTo>
                    <a:pt x="86" y="458"/>
                  </a:lnTo>
                  <a:lnTo>
                    <a:pt x="76" y="448"/>
                  </a:lnTo>
                  <a:lnTo>
                    <a:pt x="68" y="442"/>
                  </a:lnTo>
                  <a:lnTo>
                    <a:pt x="64" y="432"/>
                  </a:lnTo>
                  <a:lnTo>
                    <a:pt x="64" y="354"/>
                  </a:lnTo>
                  <a:lnTo>
                    <a:pt x="28" y="356"/>
                  </a:lnTo>
                  <a:lnTo>
                    <a:pt x="14" y="358"/>
                  </a:lnTo>
                  <a:lnTo>
                    <a:pt x="0" y="362"/>
                  </a:lnTo>
                  <a:lnTo>
                    <a:pt x="0" y="352"/>
                  </a:lnTo>
                  <a:lnTo>
                    <a:pt x="2" y="346"/>
                  </a:lnTo>
                  <a:lnTo>
                    <a:pt x="4" y="344"/>
                  </a:lnTo>
                  <a:lnTo>
                    <a:pt x="8" y="340"/>
                  </a:lnTo>
                  <a:lnTo>
                    <a:pt x="18" y="338"/>
                  </a:lnTo>
                  <a:lnTo>
                    <a:pt x="32" y="334"/>
                  </a:lnTo>
                  <a:lnTo>
                    <a:pt x="38" y="330"/>
                  </a:lnTo>
                  <a:lnTo>
                    <a:pt x="44" y="326"/>
                  </a:lnTo>
                  <a:lnTo>
                    <a:pt x="54" y="312"/>
                  </a:lnTo>
                  <a:lnTo>
                    <a:pt x="60" y="298"/>
                  </a:lnTo>
                  <a:lnTo>
                    <a:pt x="62" y="284"/>
                  </a:lnTo>
                  <a:lnTo>
                    <a:pt x="48" y="224"/>
                  </a:lnTo>
                  <a:lnTo>
                    <a:pt x="46" y="154"/>
                  </a:lnTo>
                  <a:lnTo>
                    <a:pt x="40" y="130"/>
                  </a:lnTo>
                  <a:lnTo>
                    <a:pt x="46" y="126"/>
                  </a:lnTo>
                  <a:lnTo>
                    <a:pt x="54" y="120"/>
                  </a:lnTo>
                  <a:lnTo>
                    <a:pt x="64" y="108"/>
                  </a:lnTo>
                  <a:lnTo>
                    <a:pt x="72" y="94"/>
                  </a:lnTo>
                  <a:lnTo>
                    <a:pt x="80" y="78"/>
                  </a:lnTo>
                  <a:lnTo>
                    <a:pt x="94" y="68"/>
                  </a:lnTo>
                  <a:lnTo>
                    <a:pt x="108" y="60"/>
                  </a:lnTo>
                  <a:lnTo>
                    <a:pt x="114" y="56"/>
                  </a:lnTo>
                  <a:lnTo>
                    <a:pt x="122" y="56"/>
                  </a:lnTo>
                  <a:lnTo>
                    <a:pt x="132" y="56"/>
                  </a:lnTo>
                  <a:lnTo>
                    <a:pt x="142" y="58"/>
                  </a:lnTo>
                  <a:lnTo>
                    <a:pt x="150" y="58"/>
                  </a:lnTo>
                  <a:lnTo>
                    <a:pt x="158" y="54"/>
                  </a:lnTo>
                  <a:lnTo>
                    <a:pt x="164" y="50"/>
                  </a:lnTo>
                  <a:lnTo>
                    <a:pt x="168" y="42"/>
                  </a:lnTo>
                  <a:lnTo>
                    <a:pt x="166" y="30"/>
                  </a:lnTo>
                  <a:lnTo>
                    <a:pt x="164" y="20"/>
                  </a:lnTo>
                  <a:lnTo>
                    <a:pt x="158" y="14"/>
                  </a:lnTo>
                  <a:lnTo>
                    <a:pt x="152" y="10"/>
                  </a:lnTo>
                  <a:lnTo>
                    <a:pt x="156" y="4"/>
                  </a:lnTo>
                  <a:lnTo>
                    <a:pt x="160" y="2"/>
                  </a:lnTo>
                  <a:lnTo>
                    <a:pt x="166" y="0"/>
                  </a:lnTo>
                  <a:lnTo>
                    <a:pt x="174" y="2"/>
                  </a:lnTo>
                  <a:lnTo>
                    <a:pt x="192" y="6"/>
                  </a:lnTo>
                  <a:lnTo>
                    <a:pt x="210" y="12"/>
                  </a:lnTo>
                  <a:lnTo>
                    <a:pt x="238" y="16"/>
                  </a:lnTo>
                  <a:lnTo>
                    <a:pt x="274" y="34"/>
                  </a:lnTo>
                  <a:lnTo>
                    <a:pt x="292" y="44"/>
                  </a:lnTo>
                  <a:lnTo>
                    <a:pt x="312" y="56"/>
                  </a:lnTo>
                  <a:lnTo>
                    <a:pt x="342" y="68"/>
                  </a:lnTo>
                  <a:lnTo>
                    <a:pt x="372" y="68"/>
                  </a:lnTo>
                  <a:lnTo>
                    <a:pt x="392" y="44"/>
                  </a:lnTo>
                  <a:lnTo>
                    <a:pt x="400" y="46"/>
                  </a:lnTo>
                  <a:lnTo>
                    <a:pt x="410" y="52"/>
                  </a:lnTo>
                  <a:lnTo>
                    <a:pt x="420" y="60"/>
                  </a:lnTo>
                  <a:lnTo>
                    <a:pt x="430" y="72"/>
                  </a:lnTo>
                  <a:lnTo>
                    <a:pt x="450" y="82"/>
                  </a:lnTo>
                  <a:lnTo>
                    <a:pt x="466" y="90"/>
                  </a:lnTo>
                  <a:lnTo>
                    <a:pt x="482" y="100"/>
                  </a:lnTo>
                  <a:lnTo>
                    <a:pt x="500" y="116"/>
                  </a:lnTo>
                  <a:lnTo>
                    <a:pt x="514" y="134"/>
                  </a:lnTo>
                  <a:lnTo>
                    <a:pt x="520" y="152"/>
                  </a:lnTo>
                  <a:lnTo>
                    <a:pt x="522" y="170"/>
                  </a:lnTo>
                  <a:lnTo>
                    <a:pt x="522" y="180"/>
                  </a:lnTo>
                  <a:lnTo>
                    <a:pt x="522" y="190"/>
                  </a:lnTo>
                  <a:lnTo>
                    <a:pt x="520" y="202"/>
                  </a:lnTo>
                  <a:lnTo>
                    <a:pt x="516" y="214"/>
                  </a:lnTo>
                  <a:lnTo>
                    <a:pt x="494" y="238"/>
                  </a:lnTo>
                  <a:lnTo>
                    <a:pt x="486" y="248"/>
                  </a:lnTo>
                  <a:lnTo>
                    <a:pt x="482" y="260"/>
                  </a:lnTo>
                  <a:lnTo>
                    <a:pt x="480" y="272"/>
                  </a:lnTo>
                  <a:lnTo>
                    <a:pt x="480" y="286"/>
                  </a:lnTo>
                  <a:lnTo>
                    <a:pt x="486" y="302"/>
                  </a:lnTo>
                  <a:lnTo>
                    <a:pt x="494" y="320"/>
                  </a:lnTo>
                  <a:lnTo>
                    <a:pt x="500" y="340"/>
                  </a:lnTo>
                  <a:lnTo>
                    <a:pt x="502" y="344"/>
                  </a:lnTo>
                  <a:lnTo>
                    <a:pt x="506" y="352"/>
                  </a:lnTo>
                  <a:lnTo>
                    <a:pt x="512" y="372"/>
                  </a:lnTo>
                  <a:lnTo>
                    <a:pt x="522" y="414"/>
                  </a:lnTo>
                  <a:lnTo>
                    <a:pt x="530" y="428"/>
                  </a:lnTo>
                  <a:lnTo>
                    <a:pt x="532" y="440"/>
                  </a:lnTo>
                  <a:lnTo>
                    <a:pt x="532" y="454"/>
                  </a:lnTo>
                  <a:lnTo>
                    <a:pt x="528" y="472"/>
                  </a:lnTo>
                  <a:lnTo>
                    <a:pt x="528" y="500"/>
                  </a:lnTo>
                  <a:lnTo>
                    <a:pt x="532" y="518"/>
                  </a:lnTo>
                  <a:lnTo>
                    <a:pt x="538" y="536"/>
                  </a:lnTo>
                  <a:lnTo>
                    <a:pt x="426" y="540"/>
                  </a:lnTo>
                  <a:lnTo>
                    <a:pt x="424" y="544"/>
                  </a:lnTo>
                  <a:lnTo>
                    <a:pt x="424" y="548"/>
                  </a:lnTo>
                  <a:lnTo>
                    <a:pt x="428" y="558"/>
                  </a:lnTo>
                  <a:lnTo>
                    <a:pt x="438" y="570"/>
                  </a:lnTo>
                  <a:lnTo>
                    <a:pt x="446" y="580"/>
                  </a:lnTo>
                  <a:lnTo>
                    <a:pt x="442" y="598"/>
                  </a:lnTo>
                  <a:lnTo>
                    <a:pt x="436" y="598"/>
                  </a:lnTo>
                  <a:lnTo>
                    <a:pt x="428" y="594"/>
                  </a:lnTo>
                  <a:lnTo>
                    <a:pt x="416" y="584"/>
                  </a:lnTo>
                  <a:lnTo>
                    <a:pt x="402" y="568"/>
                  </a:lnTo>
                  <a:lnTo>
                    <a:pt x="368" y="566"/>
                  </a:lnTo>
                  <a:lnTo>
                    <a:pt x="350" y="594"/>
                  </a:lnTo>
                  <a:lnTo>
                    <a:pt x="348" y="604"/>
                  </a:lnTo>
                  <a:lnTo>
                    <a:pt x="346" y="616"/>
                  </a:lnTo>
                  <a:lnTo>
                    <a:pt x="340" y="628"/>
                  </a:lnTo>
                  <a:lnTo>
                    <a:pt x="336" y="634"/>
                  </a:lnTo>
                  <a:lnTo>
                    <a:pt x="332" y="6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8"/>
            <p:cNvSpPr/>
            <p:nvPr/>
          </p:nvSpPr>
          <p:spPr bwMode="auto">
            <a:xfrm>
              <a:off x="6168610" y="4519261"/>
              <a:ext cx="490337" cy="700781"/>
            </a:xfrm>
            <a:custGeom>
              <a:avLst/>
              <a:gdLst>
                <a:gd name="T0" fmla="*/ 112 w 466"/>
                <a:gd name="T1" fmla="*/ 660 h 666"/>
                <a:gd name="T2" fmla="*/ 94 w 466"/>
                <a:gd name="T3" fmla="*/ 656 h 666"/>
                <a:gd name="T4" fmla="*/ 134 w 466"/>
                <a:gd name="T5" fmla="*/ 598 h 666"/>
                <a:gd name="T6" fmla="*/ 128 w 466"/>
                <a:gd name="T7" fmla="*/ 566 h 666"/>
                <a:gd name="T8" fmla="*/ 104 w 466"/>
                <a:gd name="T9" fmla="*/ 568 h 666"/>
                <a:gd name="T10" fmla="*/ 88 w 466"/>
                <a:gd name="T11" fmla="*/ 576 h 666"/>
                <a:gd name="T12" fmla="*/ 48 w 466"/>
                <a:gd name="T13" fmla="*/ 536 h 666"/>
                <a:gd name="T14" fmla="*/ 52 w 466"/>
                <a:gd name="T15" fmla="*/ 494 h 666"/>
                <a:gd name="T16" fmla="*/ 52 w 466"/>
                <a:gd name="T17" fmla="*/ 456 h 666"/>
                <a:gd name="T18" fmla="*/ 42 w 466"/>
                <a:gd name="T19" fmla="*/ 446 h 666"/>
                <a:gd name="T20" fmla="*/ 30 w 466"/>
                <a:gd name="T21" fmla="*/ 398 h 666"/>
                <a:gd name="T22" fmla="*/ 16 w 466"/>
                <a:gd name="T23" fmla="*/ 356 h 666"/>
                <a:gd name="T24" fmla="*/ 2 w 466"/>
                <a:gd name="T25" fmla="*/ 316 h 666"/>
                <a:gd name="T26" fmla="*/ 6 w 466"/>
                <a:gd name="T27" fmla="*/ 292 h 666"/>
                <a:gd name="T28" fmla="*/ 16 w 466"/>
                <a:gd name="T29" fmla="*/ 280 h 666"/>
                <a:gd name="T30" fmla="*/ 42 w 466"/>
                <a:gd name="T31" fmla="*/ 240 h 666"/>
                <a:gd name="T32" fmla="*/ 42 w 466"/>
                <a:gd name="T33" fmla="*/ 188 h 666"/>
                <a:gd name="T34" fmla="*/ 22 w 466"/>
                <a:gd name="T35" fmla="*/ 146 h 666"/>
                <a:gd name="T36" fmla="*/ 46 w 466"/>
                <a:gd name="T37" fmla="*/ 126 h 666"/>
                <a:gd name="T38" fmla="*/ 78 w 466"/>
                <a:gd name="T39" fmla="*/ 116 h 666"/>
                <a:gd name="T40" fmla="*/ 88 w 466"/>
                <a:gd name="T41" fmla="*/ 114 h 666"/>
                <a:gd name="T42" fmla="*/ 102 w 466"/>
                <a:gd name="T43" fmla="*/ 98 h 666"/>
                <a:gd name="T44" fmla="*/ 160 w 466"/>
                <a:gd name="T45" fmla="*/ 60 h 666"/>
                <a:gd name="T46" fmla="*/ 176 w 466"/>
                <a:gd name="T47" fmla="*/ 46 h 666"/>
                <a:gd name="T48" fmla="*/ 226 w 466"/>
                <a:gd name="T49" fmla="*/ 32 h 666"/>
                <a:gd name="T50" fmla="*/ 250 w 466"/>
                <a:gd name="T51" fmla="*/ 22 h 666"/>
                <a:gd name="T52" fmla="*/ 260 w 466"/>
                <a:gd name="T53" fmla="*/ 2 h 666"/>
                <a:gd name="T54" fmla="*/ 284 w 466"/>
                <a:gd name="T55" fmla="*/ 0 h 666"/>
                <a:gd name="T56" fmla="*/ 292 w 466"/>
                <a:gd name="T57" fmla="*/ 52 h 666"/>
                <a:gd name="T58" fmla="*/ 314 w 466"/>
                <a:gd name="T59" fmla="*/ 56 h 666"/>
                <a:gd name="T60" fmla="*/ 326 w 466"/>
                <a:gd name="T61" fmla="*/ 34 h 666"/>
                <a:gd name="T62" fmla="*/ 334 w 466"/>
                <a:gd name="T63" fmla="*/ 14 h 666"/>
                <a:gd name="T64" fmla="*/ 344 w 466"/>
                <a:gd name="T65" fmla="*/ 36 h 666"/>
                <a:gd name="T66" fmla="*/ 362 w 466"/>
                <a:gd name="T67" fmla="*/ 50 h 666"/>
                <a:gd name="T68" fmla="*/ 384 w 466"/>
                <a:gd name="T69" fmla="*/ 54 h 666"/>
                <a:gd name="T70" fmla="*/ 424 w 466"/>
                <a:gd name="T71" fmla="*/ 42 h 666"/>
                <a:gd name="T72" fmla="*/ 442 w 466"/>
                <a:gd name="T73" fmla="*/ 42 h 666"/>
                <a:gd name="T74" fmla="*/ 422 w 466"/>
                <a:gd name="T75" fmla="*/ 66 h 666"/>
                <a:gd name="T76" fmla="*/ 414 w 466"/>
                <a:gd name="T77" fmla="*/ 88 h 666"/>
                <a:gd name="T78" fmla="*/ 428 w 466"/>
                <a:gd name="T79" fmla="*/ 112 h 666"/>
                <a:gd name="T80" fmla="*/ 466 w 466"/>
                <a:gd name="T81" fmla="*/ 168 h 666"/>
                <a:gd name="T82" fmla="*/ 464 w 466"/>
                <a:gd name="T83" fmla="*/ 192 h 666"/>
                <a:gd name="T84" fmla="*/ 450 w 466"/>
                <a:gd name="T85" fmla="*/ 218 h 666"/>
                <a:gd name="T86" fmla="*/ 430 w 466"/>
                <a:gd name="T87" fmla="*/ 236 h 666"/>
                <a:gd name="T88" fmla="*/ 396 w 466"/>
                <a:gd name="T89" fmla="*/ 244 h 666"/>
                <a:gd name="T90" fmla="*/ 376 w 466"/>
                <a:gd name="T91" fmla="*/ 250 h 666"/>
                <a:gd name="T92" fmla="*/ 348 w 466"/>
                <a:gd name="T93" fmla="*/ 276 h 666"/>
                <a:gd name="T94" fmla="*/ 348 w 466"/>
                <a:gd name="T95" fmla="*/ 304 h 666"/>
                <a:gd name="T96" fmla="*/ 354 w 466"/>
                <a:gd name="T97" fmla="*/ 332 h 666"/>
                <a:gd name="T98" fmla="*/ 328 w 466"/>
                <a:gd name="T99" fmla="*/ 366 h 666"/>
                <a:gd name="T100" fmla="*/ 302 w 466"/>
                <a:gd name="T101" fmla="*/ 386 h 666"/>
                <a:gd name="T102" fmla="*/ 296 w 466"/>
                <a:gd name="T103" fmla="*/ 408 h 666"/>
                <a:gd name="T104" fmla="*/ 292 w 466"/>
                <a:gd name="T105" fmla="*/ 468 h 666"/>
                <a:gd name="T106" fmla="*/ 270 w 466"/>
                <a:gd name="T107" fmla="*/ 490 h 666"/>
                <a:gd name="T108" fmla="*/ 264 w 466"/>
                <a:gd name="T109" fmla="*/ 522 h 666"/>
                <a:gd name="T110" fmla="*/ 266 w 466"/>
                <a:gd name="T111" fmla="*/ 546 h 666"/>
                <a:gd name="T112" fmla="*/ 254 w 466"/>
                <a:gd name="T113" fmla="*/ 596 h 666"/>
                <a:gd name="T114" fmla="*/ 260 w 466"/>
                <a:gd name="T115" fmla="*/ 630 h 666"/>
                <a:gd name="T116" fmla="*/ 224 w 466"/>
                <a:gd name="T117" fmla="*/ 650 h 666"/>
                <a:gd name="T118" fmla="*/ 196 w 466"/>
                <a:gd name="T119" fmla="*/ 636 h 666"/>
                <a:gd name="T120" fmla="*/ 168 w 466"/>
                <a:gd name="T121" fmla="*/ 646 h 666"/>
                <a:gd name="T122" fmla="*/ 134 w 466"/>
                <a:gd name="T123" fmla="*/ 660 h 6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66" h="666">
                  <a:moveTo>
                    <a:pt x="118" y="666"/>
                  </a:moveTo>
                  <a:lnTo>
                    <a:pt x="118" y="666"/>
                  </a:lnTo>
                  <a:lnTo>
                    <a:pt x="112" y="660"/>
                  </a:lnTo>
                  <a:lnTo>
                    <a:pt x="106" y="658"/>
                  </a:lnTo>
                  <a:lnTo>
                    <a:pt x="94" y="656"/>
                  </a:lnTo>
                  <a:lnTo>
                    <a:pt x="94" y="650"/>
                  </a:lnTo>
                  <a:lnTo>
                    <a:pt x="134" y="598"/>
                  </a:lnTo>
                  <a:lnTo>
                    <a:pt x="132" y="578"/>
                  </a:lnTo>
                  <a:lnTo>
                    <a:pt x="128" y="566"/>
                  </a:lnTo>
                  <a:lnTo>
                    <a:pt x="114" y="566"/>
                  </a:lnTo>
                  <a:lnTo>
                    <a:pt x="104" y="568"/>
                  </a:lnTo>
                  <a:lnTo>
                    <a:pt x="96" y="572"/>
                  </a:lnTo>
                  <a:lnTo>
                    <a:pt x="88" y="576"/>
                  </a:lnTo>
                  <a:lnTo>
                    <a:pt x="60" y="576"/>
                  </a:lnTo>
                  <a:lnTo>
                    <a:pt x="48" y="536"/>
                  </a:lnTo>
                  <a:lnTo>
                    <a:pt x="50" y="514"/>
                  </a:lnTo>
                  <a:lnTo>
                    <a:pt x="52" y="494"/>
                  </a:lnTo>
                  <a:lnTo>
                    <a:pt x="54" y="474"/>
                  </a:lnTo>
                  <a:lnTo>
                    <a:pt x="52" y="466"/>
                  </a:lnTo>
                  <a:lnTo>
                    <a:pt x="52" y="456"/>
                  </a:lnTo>
                  <a:lnTo>
                    <a:pt x="42" y="446"/>
                  </a:lnTo>
                  <a:lnTo>
                    <a:pt x="40" y="434"/>
                  </a:lnTo>
                  <a:lnTo>
                    <a:pt x="38" y="422"/>
                  </a:lnTo>
                  <a:lnTo>
                    <a:pt x="30" y="398"/>
                  </a:lnTo>
                  <a:lnTo>
                    <a:pt x="22" y="376"/>
                  </a:lnTo>
                  <a:lnTo>
                    <a:pt x="16" y="356"/>
                  </a:lnTo>
                  <a:lnTo>
                    <a:pt x="6" y="334"/>
                  </a:lnTo>
                  <a:lnTo>
                    <a:pt x="4" y="326"/>
                  </a:lnTo>
                  <a:lnTo>
                    <a:pt x="2" y="316"/>
                  </a:lnTo>
                  <a:lnTo>
                    <a:pt x="0" y="308"/>
                  </a:lnTo>
                  <a:lnTo>
                    <a:pt x="2" y="300"/>
                  </a:lnTo>
                  <a:lnTo>
                    <a:pt x="6" y="292"/>
                  </a:lnTo>
                  <a:lnTo>
                    <a:pt x="12" y="282"/>
                  </a:lnTo>
                  <a:lnTo>
                    <a:pt x="16" y="280"/>
                  </a:lnTo>
                  <a:lnTo>
                    <a:pt x="20" y="276"/>
                  </a:lnTo>
                  <a:lnTo>
                    <a:pt x="30" y="264"/>
                  </a:lnTo>
                  <a:lnTo>
                    <a:pt x="42" y="240"/>
                  </a:lnTo>
                  <a:lnTo>
                    <a:pt x="42" y="188"/>
                  </a:lnTo>
                  <a:lnTo>
                    <a:pt x="30" y="156"/>
                  </a:lnTo>
                  <a:lnTo>
                    <a:pt x="22" y="146"/>
                  </a:lnTo>
                  <a:lnTo>
                    <a:pt x="46" y="126"/>
                  </a:lnTo>
                  <a:lnTo>
                    <a:pt x="62" y="122"/>
                  </a:lnTo>
                  <a:lnTo>
                    <a:pt x="74" y="118"/>
                  </a:lnTo>
                  <a:lnTo>
                    <a:pt x="78" y="116"/>
                  </a:lnTo>
                  <a:lnTo>
                    <a:pt x="80" y="114"/>
                  </a:lnTo>
                  <a:lnTo>
                    <a:pt x="88" y="114"/>
                  </a:lnTo>
                  <a:lnTo>
                    <a:pt x="94" y="106"/>
                  </a:lnTo>
                  <a:lnTo>
                    <a:pt x="102" y="98"/>
                  </a:lnTo>
                  <a:lnTo>
                    <a:pt x="122" y="84"/>
                  </a:lnTo>
                  <a:lnTo>
                    <a:pt x="142" y="72"/>
                  </a:lnTo>
                  <a:lnTo>
                    <a:pt x="160" y="60"/>
                  </a:lnTo>
                  <a:lnTo>
                    <a:pt x="168" y="52"/>
                  </a:lnTo>
                  <a:lnTo>
                    <a:pt x="176" y="46"/>
                  </a:lnTo>
                  <a:lnTo>
                    <a:pt x="188" y="42"/>
                  </a:lnTo>
                  <a:lnTo>
                    <a:pt x="200" y="38"/>
                  </a:lnTo>
                  <a:lnTo>
                    <a:pt x="226" y="32"/>
                  </a:lnTo>
                  <a:lnTo>
                    <a:pt x="238" y="28"/>
                  </a:lnTo>
                  <a:lnTo>
                    <a:pt x="250" y="22"/>
                  </a:lnTo>
                  <a:lnTo>
                    <a:pt x="256" y="8"/>
                  </a:lnTo>
                  <a:lnTo>
                    <a:pt x="258" y="4"/>
                  </a:lnTo>
                  <a:lnTo>
                    <a:pt x="260" y="2"/>
                  </a:lnTo>
                  <a:lnTo>
                    <a:pt x="270" y="0"/>
                  </a:lnTo>
                  <a:lnTo>
                    <a:pt x="284" y="0"/>
                  </a:lnTo>
                  <a:lnTo>
                    <a:pt x="286" y="48"/>
                  </a:lnTo>
                  <a:lnTo>
                    <a:pt x="292" y="52"/>
                  </a:lnTo>
                  <a:lnTo>
                    <a:pt x="298" y="54"/>
                  </a:lnTo>
                  <a:lnTo>
                    <a:pt x="314" y="56"/>
                  </a:lnTo>
                  <a:lnTo>
                    <a:pt x="320" y="50"/>
                  </a:lnTo>
                  <a:lnTo>
                    <a:pt x="322" y="44"/>
                  </a:lnTo>
                  <a:lnTo>
                    <a:pt x="326" y="34"/>
                  </a:lnTo>
                  <a:lnTo>
                    <a:pt x="330" y="22"/>
                  </a:lnTo>
                  <a:lnTo>
                    <a:pt x="332" y="18"/>
                  </a:lnTo>
                  <a:lnTo>
                    <a:pt x="334" y="14"/>
                  </a:lnTo>
                  <a:lnTo>
                    <a:pt x="338" y="24"/>
                  </a:lnTo>
                  <a:lnTo>
                    <a:pt x="344" y="36"/>
                  </a:lnTo>
                  <a:lnTo>
                    <a:pt x="350" y="42"/>
                  </a:lnTo>
                  <a:lnTo>
                    <a:pt x="356" y="46"/>
                  </a:lnTo>
                  <a:lnTo>
                    <a:pt x="362" y="50"/>
                  </a:lnTo>
                  <a:lnTo>
                    <a:pt x="370" y="54"/>
                  </a:lnTo>
                  <a:lnTo>
                    <a:pt x="384" y="54"/>
                  </a:lnTo>
                  <a:lnTo>
                    <a:pt x="396" y="52"/>
                  </a:lnTo>
                  <a:lnTo>
                    <a:pt x="410" y="48"/>
                  </a:lnTo>
                  <a:lnTo>
                    <a:pt x="424" y="42"/>
                  </a:lnTo>
                  <a:lnTo>
                    <a:pt x="442" y="42"/>
                  </a:lnTo>
                  <a:lnTo>
                    <a:pt x="438" y="48"/>
                  </a:lnTo>
                  <a:lnTo>
                    <a:pt x="432" y="54"/>
                  </a:lnTo>
                  <a:lnTo>
                    <a:pt x="422" y="66"/>
                  </a:lnTo>
                  <a:lnTo>
                    <a:pt x="418" y="74"/>
                  </a:lnTo>
                  <a:lnTo>
                    <a:pt x="414" y="80"/>
                  </a:lnTo>
                  <a:lnTo>
                    <a:pt x="414" y="88"/>
                  </a:lnTo>
                  <a:lnTo>
                    <a:pt x="414" y="96"/>
                  </a:lnTo>
                  <a:lnTo>
                    <a:pt x="428" y="112"/>
                  </a:lnTo>
                  <a:lnTo>
                    <a:pt x="440" y="128"/>
                  </a:lnTo>
                  <a:lnTo>
                    <a:pt x="452" y="146"/>
                  </a:lnTo>
                  <a:lnTo>
                    <a:pt x="466" y="168"/>
                  </a:lnTo>
                  <a:lnTo>
                    <a:pt x="464" y="192"/>
                  </a:lnTo>
                  <a:lnTo>
                    <a:pt x="460" y="196"/>
                  </a:lnTo>
                  <a:lnTo>
                    <a:pt x="456" y="202"/>
                  </a:lnTo>
                  <a:lnTo>
                    <a:pt x="450" y="218"/>
                  </a:lnTo>
                  <a:lnTo>
                    <a:pt x="440" y="228"/>
                  </a:lnTo>
                  <a:lnTo>
                    <a:pt x="430" y="236"/>
                  </a:lnTo>
                  <a:lnTo>
                    <a:pt x="422" y="240"/>
                  </a:lnTo>
                  <a:lnTo>
                    <a:pt x="414" y="242"/>
                  </a:lnTo>
                  <a:lnTo>
                    <a:pt x="396" y="244"/>
                  </a:lnTo>
                  <a:lnTo>
                    <a:pt x="386" y="246"/>
                  </a:lnTo>
                  <a:lnTo>
                    <a:pt x="376" y="250"/>
                  </a:lnTo>
                  <a:lnTo>
                    <a:pt x="360" y="262"/>
                  </a:lnTo>
                  <a:lnTo>
                    <a:pt x="352" y="272"/>
                  </a:lnTo>
                  <a:lnTo>
                    <a:pt x="348" y="276"/>
                  </a:lnTo>
                  <a:lnTo>
                    <a:pt x="348" y="282"/>
                  </a:lnTo>
                  <a:lnTo>
                    <a:pt x="348" y="304"/>
                  </a:lnTo>
                  <a:lnTo>
                    <a:pt x="354" y="312"/>
                  </a:lnTo>
                  <a:lnTo>
                    <a:pt x="356" y="322"/>
                  </a:lnTo>
                  <a:lnTo>
                    <a:pt x="354" y="332"/>
                  </a:lnTo>
                  <a:lnTo>
                    <a:pt x="350" y="344"/>
                  </a:lnTo>
                  <a:lnTo>
                    <a:pt x="328" y="366"/>
                  </a:lnTo>
                  <a:lnTo>
                    <a:pt x="308" y="382"/>
                  </a:lnTo>
                  <a:lnTo>
                    <a:pt x="302" y="386"/>
                  </a:lnTo>
                  <a:lnTo>
                    <a:pt x="298" y="392"/>
                  </a:lnTo>
                  <a:lnTo>
                    <a:pt x="296" y="400"/>
                  </a:lnTo>
                  <a:lnTo>
                    <a:pt x="296" y="408"/>
                  </a:lnTo>
                  <a:lnTo>
                    <a:pt x="300" y="440"/>
                  </a:lnTo>
                  <a:lnTo>
                    <a:pt x="292" y="468"/>
                  </a:lnTo>
                  <a:lnTo>
                    <a:pt x="278" y="480"/>
                  </a:lnTo>
                  <a:lnTo>
                    <a:pt x="270" y="490"/>
                  </a:lnTo>
                  <a:lnTo>
                    <a:pt x="266" y="496"/>
                  </a:lnTo>
                  <a:lnTo>
                    <a:pt x="264" y="502"/>
                  </a:lnTo>
                  <a:lnTo>
                    <a:pt x="264" y="522"/>
                  </a:lnTo>
                  <a:lnTo>
                    <a:pt x="266" y="546"/>
                  </a:lnTo>
                  <a:lnTo>
                    <a:pt x="262" y="560"/>
                  </a:lnTo>
                  <a:lnTo>
                    <a:pt x="256" y="576"/>
                  </a:lnTo>
                  <a:lnTo>
                    <a:pt x="254" y="596"/>
                  </a:lnTo>
                  <a:lnTo>
                    <a:pt x="254" y="614"/>
                  </a:lnTo>
                  <a:lnTo>
                    <a:pt x="260" y="630"/>
                  </a:lnTo>
                  <a:lnTo>
                    <a:pt x="224" y="650"/>
                  </a:lnTo>
                  <a:lnTo>
                    <a:pt x="216" y="642"/>
                  </a:lnTo>
                  <a:lnTo>
                    <a:pt x="206" y="638"/>
                  </a:lnTo>
                  <a:lnTo>
                    <a:pt x="196" y="636"/>
                  </a:lnTo>
                  <a:lnTo>
                    <a:pt x="188" y="638"/>
                  </a:lnTo>
                  <a:lnTo>
                    <a:pt x="178" y="642"/>
                  </a:lnTo>
                  <a:lnTo>
                    <a:pt x="168" y="646"/>
                  </a:lnTo>
                  <a:lnTo>
                    <a:pt x="148" y="654"/>
                  </a:lnTo>
                  <a:lnTo>
                    <a:pt x="134" y="660"/>
                  </a:lnTo>
                  <a:lnTo>
                    <a:pt x="118" y="6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19"/>
            <p:cNvSpPr/>
            <p:nvPr/>
          </p:nvSpPr>
          <p:spPr bwMode="auto">
            <a:xfrm>
              <a:off x="4485051" y="4075222"/>
              <a:ext cx="1022762" cy="1005926"/>
            </a:xfrm>
            <a:custGeom>
              <a:avLst/>
              <a:gdLst>
                <a:gd name="T0" fmla="*/ 392 w 972"/>
                <a:gd name="T1" fmla="*/ 934 h 956"/>
                <a:gd name="T2" fmla="*/ 354 w 972"/>
                <a:gd name="T3" fmla="*/ 888 h 956"/>
                <a:gd name="T4" fmla="*/ 366 w 972"/>
                <a:gd name="T5" fmla="*/ 840 h 956"/>
                <a:gd name="T6" fmla="*/ 324 w 972"/>
                <a:gd name="T7" fmla="*/ 780 h 956"/>
                <a:gd name="T8" fmla="*/ 290 w 972"/>
                <a:gd name="T9" fmla="*/ 722 h 956"/>
                <a:gd name="T10" fmla="*/ 248 w 972"/>
                <a:gd name="T11" fmla="*/ 712 h 956"/>
                <a:gd name="T12" fmla="*/ 192 w 972"/>
                <a:gd name="T13" fmla="*/ 608 h 956"/>
                <a:gd name="T14" fmla="*/ 160 w 972"/>
                <a:gd name="T15" fmla="*/ 662 h 956"/>
                <a:gd name="T16" fmla="*/ 140 w 972"/>
                <a:gd name="T17" fmla="*/ 634 h 956"/>
                <a:gd name="T18" fmla="*/ 138 w 972"/>
                <a:gd name="T19" fmla="*/ 590 h 956"/>
                <a:gd name="T20" fmla="*/ 130 w 972"/>
                <a:gd name="T21" fmla="*/ 500 h 956"/>
                <a:gd name="T22" fmla="*/ 150 w 972"/>
                <a:gd name="T23" fmla="*/ 442 h 956"/>
                <a:gd name="T24" fmla="*/ 110 w 972"/>
                <a:gd name="T25" fmla="*/ 312 h 956"/>
                <a:gd name="T26" fmla="*/ 50 w 972"/>
                <a:gd name="T27" fmla="*/ 222 h 956"/>
                <a:gd name="T28" fmla="*/ 6 w 972"/>
                <a:gd name="T29" fmla="*/ 178 h 956"/>
                <a:gd name="T30" fmla="*/ 2 w 972"/>
                <a:gd name="T31" fmla="*/ 134 h 956"/>
                <a:gd name="T32" fmla="*/ 26 w 972"/>
                <a:gd name="T33" fmla="*/ 80 h 956"/>
                <a:gd name="T34" fmla="*/ 74 w 972"/>
                <a:gd name="T35" fmla="*/ 24 h 956"/>
                <a:gd name="T36" fmla="*/ 112 w 972"/>
                <a:gd name="T37" fmla="*/ 64 h 956"/>
                <a:gd name="T38" fmla="*/ 166 w 972"/>
                <a:gd name="T39" fmla="*/ 152 h 956"/>
                <a:gd name="T40" fmla="*/ 200 w 972"/>
                <a:gd name="T41" fmla="*/ 172 h 956"/>
                <a:gd name="T42" fmla="*/ 236 w 972"/>
                <a:gd name="T43" fmla="*/ 158 h 956"/>
                <a:gd name="T44" fmla="*/ 250 w 972"/>
                <a:gd name="T45" fmla="*/ 170 h 956"/>
                <a:gd name="T46" fmla="*/ 290 w 972"/>
                <a:gd name="T47" fmla="*/ 188 h 956"/>
                <a:gd name="T48" fmla="*/ 374 w 972"/>
                <a:gd name="T49" fmla="*/ 166 h 956"/>
                <a:gd name="T50" fmla="*/ 378 w 972"/>
                <a:gd name="T51" fmla="*/ 128 h 956"/>
                <a:gd name="T52" fmla="*/ 370 w 972"/>
                <a:gd name="T53" fmla="*/ 66 h 956"/>
                <a:gd name="T54" fmla="*/ 412 w 972"/>
                <a:gd name="T55" fmla="*/ 100 h 956"/>
                <a:gd name="T56" fmla="*/ 468 w 972"/>
                <a:gd name="T57" fmla="*/ 100 h 956"/>
                <a:gd name="T58" fmla="*/ 472 w 972"/>
                <a:gd name="T59" fmla="*/ 30 h 956"/>
                <a:gd name="T60" fmla="*/ 516 w 972"/>
                <a:gd name="T61" fmla="*/ 0 h 956"/>
                <a:gd name="T62" fmla="*/ 562 w 972"/>
                <a:gd name="T63" fmla="*/ 50 h 956"/>
                <a:gd name="T64" fmla="*/ 628 w 972"/>
                <a:gd name="T65" fmla="*/ 98 h 956"/>
                <a:gd name="T66" fmla="*/ 656 w 972"/>
                <a:gd name="T67" fmla="*/ 150 h 956"/>
                <a:gd name="T68" fmla="*/ 764 w 972"/>
                <a:gd name="T69" fmla="*/ 184 h 956"/>
                <a:gd name="T70" fmla="*/ 812 w 972"/>
                <a:gd name="T71" fmla="*/ 168 h 956"/>
                <a:gd name="T72" fmla="*/ 932 w 972"/>
                <a:gd name="T73" fmla="*/ 208 h 956"/>
                <a:gd name="T74" fmla="*/ 972 w 972"/>
                <a:gd name="T75" fmla="*/ 278 h 956"/>
                <a:gd name="T76" fmla="*/ 908 w 972"/>
                <a:gd name="T77" fmla="*/ 388 h 956"/>
                <a:gd name="T78" fmla="*/ 840 w 972"/>
                <a:gd name="T79" fmla="*/ 418 h 956"/>
                <a:gd name="T80" fmla="*/ 788 w 972"/>
                <a:gd name="T81" fmla="*/ 376 h 956"/>
                <a:gd name="T82" fmla="*/ 764 w 972"/>
                <a:gd name="T83" fmla="*/ 422 h 956"/>
                <a:gd name="T84" fmla="*/ 772 w 972"/>
                <a:gd name="T85" fmla="*/ 478 h 956"/>
                <a:gd name="T86" fmla="*/ 784 w 972"/>
                <a:gd name="T87" fmla="*/ 564 h 956"/>
                <a:gd name="T88" fmla="*/ 810 w 972"/>
                <a:gd name="T89" fmla="*/ 602 h 956"/>
                <a:gd name="T90" fmla="*/ 780 w 972"/>
                <a:gd name="T91" fmla="*/ 646 h 956"/>
                <a:gd name="T92" fmla="*/ 788 w 972"/>
                <a:gd name="T93" fmla="*/ 686 h 956"/>
                <a:gd name="T94" fmla="*/ 848 w 972"/>
                <a:gd name="T95" fmla="*/ 740 h 956"/>
                <a:gd name="T96" fmla="*/ 796 w 972"/>
                <a:gd name="T97" fmla="*/ 758 h 956"/>
                <a:gd name="T98" fmla="*/ 756 w 972"/>
                <a:gd name="T99" fmla="*/ 712 h 956"/>
                <a:gd name="T100" fmla="*/ 716 w 972"/>
                <a:gd name="T101" fmla="*/ 718 h 956"/>
                <a:gd name="T102" fmla="*/ 662 w 972"/>
                <a:gd name="T103" fmla="*/ 706 h 956"/>
                <a:gd name="T104" fmla="*/ 630 w 972"/>
                <a:gd name="T105" fmla="*/ 636 h 956"/>
                <a:gd name="T106" fmla="*/ 578 w 972"/>
                <a:gd name="T107" fmla="*/ 648 h 956"/>
                <a:gd name="T108" fmla="*/ 550 w 972"/>
                <a:gd name="T109" fmla="*/ 682 h 956"/>
                <a:gd name="T110" fmla="*/ 558 w 972"/>
                <a:gd name="T111" fmla="*/ 726 h 956"/>
                <a:gd name="T112" fmla="*/ 558 w 972"/>
                <a:gd name="T113" fmla="*/ 766 h 956"/>
                <a:gd name="T114" fmla="*/ 500 w 972"/>
                <a:gd name="T115" fmla="*/ 810 h 956"/>
                <a:gd name="T116" fmla="*/ 522 w 972"/>
                <a:gd name="T117" fmla="*/ 870 h 956"/>
                <a:gd name="T118" fmla="*/ 522 w 972"/>
                <a:gd name="T119" fmla="*/ 918 h 9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72" h="956">
                  <a:moveTo>
                    <a:pt x="432" y="956"/>
                  </a:moveTo>
                  <a:lnTo>
                    <a:pt x="432" y="956"/>
                  </a:lnTo>
                  <a:lnTo>
                    <a:pt x="422" y="952"/>
                  </a:lnTo>
                  <a:lnTo>
                    <a:pt x="406" y="942"/>
                  </a:lnTo>
                  <a:lnTo>
                    <a:pt x="392" y="934"/>
                  </a:lnTo>
                  <a:lnTo>
                    <a:pt x="380" y="928"/>
                  </a:lnTo>
                  <a:lnTo>
                    <a:pt x="368" y="920"/>
                  </a:lnTo>
                  <a:lnTo>
                    <a:pt x="354" y="904"/>
                  </a:lnTo>
                  <a:lnTo>
                    <a:pt x="354" y="888"/>
                  </a:lnTo>
                  <a:lnTo>
                    <a:pt x="362" y="878"/>
                  </a:lnTo>
                  <a:lnTo>
                    <a:pt x="368" y="866"/>
                  </a:lnTo>
                  <a:lnTo>
                    <a:pt x="370" y="858"/>
                  </a:lnTo>
                  <a:lnTo>
                    <a:pt x="368" y="848"/>
                  </a:lnTo>
                  <a:lnTo>
                    <a:pt x="366" y="840"/>
                  </a:lnTo>
                  <a:lnTo>
                    <a:pt x="362" y="832"/>
                  </a:lnTo>
                  <a:lnTo>
                    <a:pt x="350" y="816"/>
                  </a:lnTo>
                  <a:lnTo>
                    <a:pt x="342" y="808"/>
                  </a:lnTo>
                  <a:lnTo>
                    <a:pt x="336" y="798"/>
                  </a:lnTo>
                  <a:lnTo>
                    <a:pt x="324" y="780"/>
                  </a:lnTo>
                  <a:lnTo>
                    <a:pt x="316" y="764"/>
                  </a:lnTo>
                  <a:lnTo>
                    <a:pt x="306" y="750"/>
                  </a:lnTo>
                  <a:lnTo>
                    <a:pt x="298" y="730"/>
                  </a:lnTo>
                  <a:lnTo>
                    <a:pt x="294" y="726"/>
                  </a:lnTo>
                  <a:lnTo>
                    <a:pt x="290" y="722"/>
                  </a:lnTo>
                  <a:lnTo>
                    <a:pt x="286" y="720"/>
                  </a:lnTo>
                  <a:lnTo>
                    <a:pt x="282" y="720"/>
                  </a:lnTo>
                  <a:lnTo>
                    <a:pt x="266" y="720"/>
                  </a:lnTo>
                  <a:lnTo>
                    <a:pt x="248" y="712"/>
                  </a:lnTo>
                  <a:lnTo>
                    <a:pt x="224" y="678"/>
                  </a:lnTo>
                  <a:lnTo>
                    <a:pt x="206" y="626"/>
                  </a:lnTo>
                  <a:lnTo>
                    <a:pt x="192" y="608"/>
                  </a:lnTo>
                  <a:lnTo>
                    <a:pt x="178" y="608"/>
                  </a:lnTo>
                  <a:lnTo>
                    <a:pt x="170" y="614"/>
                  </a:lnTo>
                  <a:lnTo>
                    <a:pt x="164" y="620"/>
                  </a:lnTo>
                  <a:lnTo>
                    <a:pt x="162" y="630"/>
                  </a:lnTo>
                  <a:lnTo>
                    <a:pt x="162" y="652"/>
                  </a:lnTo>
                  <a:lnTo>
                    <a:pt x="160" y="662"/>
                  </a:lnTo>
                  <a:lnTo>
                    <a:pt x="156" y="674"/>
                  </a:lnTo>
                  <a:lnTo>
                    <a:pt x="148" y="670"/>
                  </a:lnTo>
                  <a:lnTo>
                    <a:pt x="146" y="652"/>
                  </a:lnTo>
                  <a:lnTo>
                    <a:pt x="140" y="634"/>
                  </a:lnTo>
                  <a:lnTo>
                    <a:pt x="134" y="620"/>
                  </a:lnTo>
                  <a:lnTo>
                    <a:pt x="130" y="606"/>
                  </a:lnTo>
                  <a:lnTo>
                    <a:pt x="134" y="602"/>
                  </a:lnTo>
                  <a:lnTo>
                    <a:pt x="136" y="598"/>
                  </a:lnTo>
                  <a:lnTo>
                    <a:pt x="138" y="590"/>
                  </a:lnTo>
                  <a:lnTo>
                    <a:pt x="138" y="576"/>
                  </a:lnTo>
                  <a:lnTo>
                    <a:pt x="142" y="538"/>
                  </a:lnTo>
                  <a:lnTo>
                    <a:pt x="134" y="518"/>
                  </a:lnTo>
                  <a:lnTo>
                    <a:pt x="130" y="500"/>
                  </a:lnTo>
                  <a:lnTo>
                    <a:pt x="128" y="482"/>
                  </a:lnTo>
                  <a:lnTo>
                    <a:pt x="130" y="466"/>
                  </a:lnTo>
                  <a:lnTo>
                    <a:pt x="140" y="454"/>
                  </a:lnTo>
                  <a:lnTo>
                    <a:pt x="150" y="442"/>
                  </a:lnTo>
                  <a:lnTo>
                    <a:pt x="146" y="396"/>
                  </a:lnTo>
                  <a:lnTo>
                    <a:pt x="124" y="364"/>
                  </a:lnTo>
                  <a:lnTo>
                    <a:pt x="114" y="326"/>
                  </a:lnTo>
                  <a:lnTo>
                    <a:pt x="110" y="312"/>
                  </a:lnTo>
                  <a:lnTo>
                    <a:pt x="104" y="300"/>
                  </a:lnTo>
                  <a:lnTo>
                    <a:pt x="84" y="276"/>
                  </a:lnTo>
                  <a:lnTo>
                    <a:pt x="68" y="254"/>
                  </a:lnTo>
                  <a:lnTo>
                    <a:pt x="54" y="232"/>
                  </a:lnTo>
                  <a:lnTo>
                    <a:pt x="50" y="222"/>
                  </a:lnTo>
                  <a:lnTo>
                    <a:pt x="48" y="212"/>
                  </a:lnTo>
                  <a:lnTo>
                    <a:pt x="12" y="188"/>
                  </a:lnTo>
                  <a:lnTo>
                    <a:pt x="6" y="178"/>
                  </a:lnTo>
                  <a:lnTo>
                    <a:pt x="0" y="178"/>
                  </a:lnTo>
                  <a:lnTo>
                    <a:pt x="0" y="154"/>
                  </a:lnTo>
                  <a:lnTo>
                    <a:pt x="0" y="142"/>
                  </a:lnTo>
                  <a:lnTo>
                    <a:pt x="2" y="134"/>
                  </a:lnTo>
                  <a:lnTo>
                    <a:pt x="10" y="130"/>
                  </a:lnTo>
                  <a:lnTo>
                    <a:pt x="16" y="124"/>
                  </a:lnTo>
                  <a:lnTo>
                    <a:pt x="20" y="118"/>
                  </a:lnTo>
                  <a:lnTo>
                    <a:pt x="22" y="110"/>
                  </a:lnTo>
                  <a:lnTo>
                    <a:pt x="24" y="96"/>
                  </a:lnTo>
                  <a:lnTo>
                    <a:pt x="26" y="80"/>
                  </a:lnTo>
                  <a:lnTo>
                    <a:pt x="0" y="50"/>
                  </a:lnTo>
                  <a:lnTo>
                    <a:pt x="0" y="28"/>
                  </a:lnTo>
                  <a:lnTo>
                    <a:pt x="74" y="24"/>
                  </a:lnTo>
                  <a:lnTo>
                    <a:pt x="82" y="28"/>
                  </a:lnTo>
                  <a:lnTo>
                    <a:pt x="92" y="38"/>
                  </a:lnTo>
                  <a:lnTo>
                    <a:pt x="102" y="50"/>
                  </a:lnTo>
                  <a:lnTo>
                    <a:pt x="112" y="64"/>
                  </a:lnTo>
                  <a:lnTo>
                    <a:pt x="112" y="76"/>
                  </a:lnTo>
                  <a:lnTo>
                    <a:pt x="116" y="88"/>
                  </a:lnTo>
                  <a:lnTo>
                    <a:pt x="122" y="98"/>
                  </a:lnTo>
                  <a:lnTo>
                    <a:pt x="128" y="110"/>
                  </a:lnTo>
                  <a:lnTo>
                    <a:pt x="146" y="132"/>
                  </a:lnTo>
                  <a:lnTo>
                    <a:pt x="166" y="152"/>
                  </a:lnTo>
                  <a:lnTo>
                    <a:pt x="174" y="152"/>
                  </a:lnTo>
                  <a:lnTo>
                    <a:pt x="182" y="154"/>
                  </a:lnTo>
                  <a:lnTo>
                    <a:pt x="186" y="156"/>
                  </a:lnTo>
                  <a:lnTo>
                    <a:pt x="190" y="158"/>
                  </a:lnTo>
                  <a:lnTo>
                    <a:pt x="200" y="172"/>
                  </a:lnTo>
                  <a:lnTo>
                    <a:pt x="208" y="170"/>
                  </a:lnTo>
                  <a:lnTo>
                    <a:pt x="216" y="170"/>
                  </a:lnTo>
                  <a:lnTo>
                    <a:pt x="224" y="166"/>
                  </a:lnTo>
                  <a:lnTo>
                    <a:pt x="236" y="158"/>
                  </a:lnTo>
                  <a:lnTo>
                    <a:pt x="242" y="158"/>
                  </a:lnTo>
                  <a:lnTo>
                    <a:pt x="248" y="162"/>
                  </a:lnTo>
                  <a:lnTo>
                    <a:pt x="248" y="166"/>
                  </a:lnTo>
                  <a:lnTo>
                    <a:pt x="250" y="170"/>
                  </a:lnTo>
                  <a:lnTo>
                    <a:pt x="254" y="172"/>
                  </a:lnTo>
                  <a:lnTo>
                    <a:pt x="258" y="174"/>
                  </a:lnTo>
                  <a:lnTo>
                    <a:pt x="270" y="176"/>
                  </a:lnTo>
                  <a:lnTo>
                    <a:pt x="282" y="178"/>
                  </a:lnTo>
                  <a:lnTo>
                    <a:pt x="290" y="188"/>
                  </a:lnTo>
                  <a:lnTo>
                    <a:pt x="310" y="188"/>
                  </a:lnTo>
                  <a:lnTo>
                    <a:pt x="328" y="174"/>
                  </a:lnTo>
                  <a:lnTo>
                    <a:pt x="374" y="166"/>
                  </a:lnTo>
                  <a:lnTo>
                    <a:pt x="378" y="160"/>
                  </a:lnTo>
                  <a:lnTo>
                    <a:pt x="382" y="154"/>
                  </a:lnTo>
                  <a:lnTo>
                    <a:pt x="382" y="142"/>
                  </a:lnTo>
                  <a:lnTo>
                    <a:pt x="378" y="128"/>
                  </a:lnTo>
                  <a:lnTo>
                    <a:pt x="372" y="104"/>
                  </a:lnTo>
                  <a:lnTo>
                    <a:pt x="368" y="92"/>
                  </a:lnTo>
                  <a:lnTo>
                    <a:pt x="366" y="80"/>
                  </a:lnTo>
                  <a:lnTo>
                    <a:pt x="368" y="72"/>
                  </a:lnTo>
                  <a:lnTo>
                    <a:pt x="370" y="66"/>
                  </a:lnTo>
                  <a:lnTo>
                    <a:pt x="376" y="70"/>
                  </a:lnTo>
                  <a:lnTo>
                    <a:pt x="384" y="78"/>
                  </a:lnTo>
                  <a:lnTo>
                    <a:pt x="392" y="84"/>
                  </a:lnTo>
                  <a:lnTo>
                    <a:pt x="406" y="92"/>
                  </a:lnTo>
                  <a:lnTo>
                    <a:pt x="412" y="100"/>
                  </a:lnTo>
                  <a:lnTo>
                    <a:pt x="424" y="104"/>
                  </a:lnTo>
                  <a:lnTo>
                    <a:pt x="438" y="104"/>
                  </a:lnTo>
                  <a:lnTo>
                    <a:pt x="452" y="104"/>
                  </a:lnTo>
                  <a:lnTo>
                    <a:pt x="468" y="100"/>
                  </a:lnTo>
                  <a:lnTo>
                    <a:pt x="484" y="84"/>
                  </a:lnTo>
                  <a:lnTo>
                    <a:pt x="482" y="64"/>
                  </a:lnTo>
                  <a:lnTo>
                    <a:pt x="478" y="50"/>
                  </a:lnTo>
                  <a:lnTo>
                    <a:pt x="474" y="40"/>
                  </a:lnTo>
                  <a:lnTo>
                    <a:pt x="472" y="30"/>
                  </a:lnTo>
                  <a:lnTo>
                    <a:pt x="482" y="18"/>
                  </a:lnTo>
                  <a:lnTo>
                    <a:pt x="494" y="8"/>
                  </a:lnTo>
                  <a:lnTo>
                    <a:pt x="502" y="2"/>
                  </a:lnTo>
                  <a:lnTo>
                    <a:pt x="508" y="0"/>
                  </a:lnTo>
                  <a:lnTo>
                    <a:pt x="516" y="0"/>
                  </a:lnTo>
                  <a:lnTo>
                    <a:pt x="526" y="4"/>
                  </a:lnTo>
                  <a:lnTo>
                    <a:pt x="530" y="16"/>
                  </a:lnTo>
                  <a:lnTo>
                    <a:pt x="536" y="26"/>
                  </a:lnTo>
                  <a:lnTo>
                    <a:pt x="546" y="36"/>
                  </a:lnTo>
                  <a:lnTo>
                    <a:pt x="562" y="50"/>
                  </a:lnTo>
                  <a:lnTo>
                    <a:pt x="588" y="60"/>
                  </a:lnTo>
                  <a:lnTo>
                    <a:pt x="598" y="72"/>
                  </a:lnTo>
                  <a:lnTo>
                    <a:pt x="612" y="84"/>
                  </a:lnTo>
                  <a:lnTo>
                    <a:pt x="628" y="98"/>
                  </a:lnTo>
                  <a:lnTo>
                    <a:pt x="636" y="106"/>
                  </a:lnTo>
                  <a:lnTo>
                    <a:pt x="642" y="118"/>
                  </a:lnTo>
                  <a:lnTo>
                    <a:pt x="650" y="138"/>
                  </a:lnTo>
                  <a:lnTo>
                    <a:pt x="656" y="150"/>
                  </a:lnTo>
                  <a:lnTo>
                    <a:pt x="666" y="164"/>
                  </a:lnTo>
                  <a:lnTo>
                    <a:pt x="678" y="176"/>
                  </a:lnTo>
                  <a:lnTo>
                    <a:pt x="686" y="182"/>
                  </a:lnTo>
                  <a:lnTo>
                    <a:pt x="694" y="184"/>
                  </a:lnTo>
                  <a:lnTo>
                    <a:pt x="764" y="184"/>
                  </a:lnTo>
                  <a:lnTo>
                    <a:pt x="774" y="178"/>
                  </a:lnTo>
                  <a:lnTo>
                    <a:pt x="786" y="172"/>
                  </a:lnTo>
                  <a:lnTo>
                    <a:pt x="798" y="168"/>
                  </a:lnTo>
                  <a:lnTo>
                    <a:pt x="812" y="168"/>
                  </a:lnTo>
                  <a:lnTo>
                    <a:pt x="858" y="184"/>
                  </a:lnTo>
                  <a:lnTo>
                    <a:pt x="900" y="184"/>
                  </a:lnTo>
                  <a:lnTo>
                    <a:pt x="920" y="202"/>
                  </a:lnTo>
                  <a:lnTo>
                    <a:pt x="932" y="208"/>
                  </a:lnTo>
                  <a:lnTo>
                    <a:pt x="952" y="210"/>
                  </a:lnTo>
                  <a:lnTo>
                    <a:pt x="972" y="228"/>
                  </a:lnTo>
                  <a:lnTo>
                    <a:pt x="972" y="278"/>
                  </a:lnTo>
                  <a:lnTo>
                    <a:pt x="958" y="296"/>
                  </a:lnTo>
                  <a:lnTo>
                    <a:pt x="946" y="316"/>
                  </a:lnTo>
                  <a:lnTo>
                    <a:pt x="938" y="336"/>
                  </a:lnTo>
                  <a:lnTo>
                    <a:pt x="930" y="358"/>
                  </a:lnTo>
                  <a:lnTo>
                    <a:pt x="908" y="388"/>
                  </a:lnTo>
                  <a:lnTo>
                    <a:pt x="880" y="418"/>
                  </a:lnTo>
                  <a:lnTo>
                    <a:pt x="866" y="422"/>
                  </a:lnTo>
                  <a:lnTo>
                    <a:pt x="856" y="422"/>
                  </a:lnTo>
                  <a:lnTo>
                    <a:pt x="846" y="420"/>
                  </a:lnTo>
                  <a:lnTo>
                    <a:pt x="840" y="418"/>
                  </a:lnTo>
                  <a:lnTo>
                    <a:pt x="828" y="406"/>
                  </a:lnTo>
                  <a:lnTo>
                    <a:pt x="812" y="394"/>
                  </a:lnTo>
                  <a:lnTo>
                    <a:pt x="806" y="388"/>
                  </a:lnTo>
                  <a:lnTo>
                    <a:pt x="800" y="382"/>
                  </a:lnTo>
                  <a:lnTo>
                    <a:pt x="788" y="376"/>
                  </a:lnTo>
                  <a:lnTo>
                    <a:pt x="778" y="374"/>
                  </a:lnTo>
                  <a:lnTo>
                    <a:pt x="768" y="374"/>
                  </a:lnTo>
                  <a:lnTo>
                    <a:pt x="764" y="382"/>
                  </a:lnTo>
                  <a:lnTo>
                    <a:pt x="764" y="422"/>
                  </a:lnTo>
                  <a:lnTo>
                    <a:pt x="768" y="434"/>
                  </a:lnTo>
                  <a:lnTo>
                    <a:pt x="772" y="446"/>
                  </a:lnTo>
                  <a:lnTo>
                    <a:pt x="772" y="460"/>
                  </a:lnTo>
                  <a:lnTo>
                    <a:pt x="772" y="478"/>
                  </a:lnTo>
                  <a:lnTo>
                    <a:pt x="770" y="492"/>
                  </a:lnTo>
                  <a:lnTo>
                    <a:pt x="766" y="510"/>
                  </a:lnTo>
                  <a:lnTo>
                    <a:pt x="766" y="528"/>
                  </a:lnTo>
                  <a:lnTo>
                    <a:pt x="768" y="548"/>
                  </a:lnTo>
                  <a:lnTo>
                    <a:pt x="784" y="564"/>
                  </a:lnTo>
                  <a:lnTo>
                    <a:pt x="790" y="568"/>
                  </a:lnTo>
                  <a:lnTo>
                    <a:pt x="796" y="574"/>
                  </a:lnTo>
                  <a:lnTo>
                    <a:pt x="802" y="582"/>
                  </a:lnTo>
                  <a:lnTo>
                    <a:pt x="808" y="592"/>
                  </a:lnTo>
                  <a:lnTo>
                    <a:pt x="810" y="602"/>
                  </a:lnTo>
                  <a:lnTo>
                    <a:pt x="810" y="612"/>
                  </a:lnTo>
                  <a:lnTo>
                    <a:pt x="808" y="622"/>
                  </a:lnTo>
                  <a:lnTo>
                    <a:pt x="800" y="632"/>
                  </a:lnTo>
                  <a:lnTo>
                    <a:pt x="786" y="640"/>
                  </a:lnTo>
                  <a:lnTo>
                    <a:pt x="780" y="646"/>
                  </a:lnTo>
                  <a:lnTo>
                    <a:pt x="778" y="650"/>
                  </a:lnTo>
                  <a:lnTo>
                    <a:pt x="776" y="656"/>
                  </a:lnTo>
                  <a:lnTo>
                    <a:pt x="776" y="674"/>
                  </a:lnTo>
                  <a:lnTo>
                    <a:pt x="782" y="680"/>
                  </a:lnTo>
                  <a:lnTo>
                    <a:pt x="788" y="686"/>
                  </a:lnTo>
                  <a:lnTo>
                    <a:pt x="806" y="694"/>
                  </a:lnTo>
                  <a:lnTo>
                    <a:pt x="828" y="702"/>
                  </a:lnTo>
                  <a:lnTo>
                    <a:pt x="840" y="710"/>
                  </a:lnTo>
                  <a:lnTo>
                    <a:pt x="850" y="718"/>
                  </a:lnTo>
                  <a:lnTo>
                    <a:pt x="848" y="740"/>
                  </a:lnTo>
                  <a:lnTo>
                    <a:pt x="846" y="752"/>
                  </a:lnTo>
                  <a:lnTo>
                    <a:pt x="842" y="756"/>
                  </a:lnTo>
                  <a:lnTo>
                    <a:pt x="840" y="762"/>
                  </a:lnTo>
                  <a:lnTo>
                    <a:pt x="818" y="760"/>
                  </a:lnTo>
                  <a:lnTo>
                    <a:pt x="796" y="758"/>
                  </a:lnTo>
                  <a:lnTo>
                    <a:pt x="778" y="754"/>
                  </a:lnTo>
                  <a:lnTo>
                    <a:pt x="764" y="748"/>
                  </a:lnTo>
                  <a:lnTo>
                    <a:pt x="762" y="734"/>
                  </a:lnTo>
                  <a:lnTo>
                    <a:pt x="760" y="722"/>
                  </a:lnTo>
                  <a:lnTo>
                    <a:pt x="756" y="712"/>
                  </a:lnTo>
                  <a:lnTo>
                    <a:pt x="752" y="702"/>
                  </a:lnTo>
                  <a:lnTo>
                    <a:pt x="744" y="704"/>
                  </a:lnTo>
                  <a:lnTo>
                    <a:pt x="736" y="704"/>
                  </a:lnTo>
                  <a:lnTo>
                    <a:pt x="726" y="710"/>
                  </a:lnTo>
                  <a:lnTo>
                    <a:pt x="716" y="718"/>
                  </a:lnTo>
                  <a:lnTo>
                    <a:pt x="706" y="724"/>
                  </a:lnTo>
                  <a:lnTo>
                    <a:pt x="680" y="724"/>
                  </a:lnTo>
                  <a:lnTo>
                    <a:pt x="670" y="716"/>
                  </a:lnTo>
                  <a:lnTo>
                    <a:pt x="662" y="706"/>
                  </a:lnTo>
                  <a:lnTo>
                    <a:pt x="656" y="698"/>
                  </a:lnTo>
                  <a:lnTo>
                    <a:pt x="652" y="688"/>
                  </a:lnTo>
                  <a:lnTo>
                    <a:pt x="646" y="668"/>
                  </a:lnTo>
                  <a:lnTo>
                    <a:pt x="642" y="652"/>
                  </a:lnTo>
                  <a:lnTo>
                    <a:pt x="630" y="636"/>
                  </a:lnTo>
                  <a:lnTo>
                    <a:pt x="604" y="636"/>
                  </a:lnTo>
                  <a:lnTo>
                    <a:pt x="594" y="636"/>
                  </a:lnTo>
                  <a:lnTo>
                    <a:pt x="588" y="638"/>
                  </a:lnTo>
                  <a:lnTo>
                    <a:pt x="582" y="642"/>
                  </a:lnTo>
                  <a:lnTo>
                    <a:pt x="578" y="648"/>
                  </a:lnTo>
                  <a:lnTo>
                    <a:pt x="574" y="658"/>
                  </a:lnTo>
                  <a:lnTo>
                    <a:pt x="572" y="670"/>
                  </a:lnTo>
                  <a:lnTo>
                    <a:pt x="564" y="676"/>
                  </a:lnTo>
                  <a:lnTo>
                    <a:pt x="556" y="680"/>
                  </a:lnTo>
                  <a:lnTo>
                    <a:pt x="550" y="682"/>
                  </a:lnTo>
                  <a:lnTo>
                    <a:pt x="542" y="686"/>
                  </a:lnTo>
                  <a:lnTo>
                    <a:pt x="542" y="704"/>
                  </a:lnTo>
                  <a:lnTo>
                    <a:pt x="550" y="712"/>
                  </a:lnTo>
                  <a:lnTo>
                    <a:pt x="558" y="726"/>
                  </a:lnTo>
                  <a:lnTo>
                    <a:pt x="562" y="732"/>
                  </a:lnTo>
                  <a:lnTo>
                    <a:pt x="564" y="740"/>
                  </a:lnTo>
                  <a:lnTo>
                    <a:pt x="564" y="748"/>
                  </a:lnTo>
                  <a:lnTo>
                    <a:pt x="562" y="758"/>
                  </a:lnTo>
                  <a:lnTo>
                    <a:pt x="558" y="766"/>
                  </a:lnTo>
                  <a:lnTo>
                    <a:pt x="552" y="772"/>
                  </a:lnTo>
                  <a:lnTo>
                    <a:pt x="536" y="782"/>
                  </a:lnTo>
                  <a:lnTo>
                    <a:pt x="508" y="800"/>
                  </a:lnTo>
                  <a:lnTo>
                    <a:pt x="500" y="810"/>
                  </a:lnTo>
                  <a:lnTo>
                    <a:pt x="500" y="850"/>
                  </a:lnTo>
                  <a:lnTo>
                    <a:pt x="504" y="856"/>
                  </a:lnTo>
                  <a:lnTo>
                    <a:pt x="508" y="860"/>
                  </a:lnTo>
                  <a:lnTo>
                    <a:pt x="518" y="866"/>
                  </a:lnTo>
                  <a:lnTo>
                    <a:pt x="522" y="870"/>
                  </a:lnTo>
                  <a:lnTo>
                    <a:pt x="526" y="878"/>
                  </a:lnTo>
                  <a:lnTo>
                    <a:pt x="528" y="888"/>
                  </a:lnTo>
                  <a:lnTo>
                    <a:pt x="530" y="902"/>
                  </a:lnTo>
                  <a:lnTo>
                    <a:pt x="522" y="918"/>
                  </a:lnTo>
                  <a:lnTo>
                    <a:pt x="510" y="924"/>
                  </a:lnTo>
                  <a:lnTo>
                    <a:pt x="498" y="930"/>
                  </a:lnTo>
                  <a:lnTo>
                    <a:pt x="432" y="95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20"/>
            <p:cNvSpPr/>
            <p:nvPr/>
          </p:nvSpPr>
          <p:spPr bwMode="auto">
            <a:xfrm>
              <a:off x="2580525" y="3639601"/>
              <a:ext cx="2051837" cy="1256356"/>
            </a:xfrm>
            <a:custGeom>
              <a:avLst/>
              <a:gdLst>
                <a:gd name="T0" fmla="*/ 1244 w 1950"/>
                <a:gd name="T1" fmla="*/ 1192 h 1194"/>
                <a:gd name="T2" fmla="*/ 1218 w 1950"/>
                <a:gd name="T3" fmla="*/ 1156 h 1194"/>
                <a:gd name="T4" fmla="*/ 1200 w 1950"/>
                <a:gd name="T5" fmla="*/ 1100 h 1194"/>
                <a:gd name="T6" fmla="*/ 1152 w 1950"/>
                <a:gd name="T7" fmla="*/ 1058 h 1194"/>
                <a:gd name="T8" fmla="*/ 1050 w 1950"/>
                <a:gd name="T9" fmla="*/ 1000 h 1194"/>
                <a:gd name="T10" fmla="*/ 970 w 1950"/>
                <a:gd name="T11" fmla="*/ 1022 h 1194"/>
                <a:gd name="T12" fmla="*/ 928 w 1950"/>
                <a:gd name="T13" fmla="*/ 1096 h 1194"/>
                <a:gd name="T14" fmla="*/ 898 w 1950"/>
                <a:gd name="T15" fmla="*/ 1042 h 1194"/>
                <a:gd name="T16" fmla="*/ 872 w 1950"/>
                <a:gd name="T17" fmla="*/ 992 h 1194"/>
                <a:gd name="T18" fmla="*/ 754 w 1950"/>
                <a:gd name="T19" fmla="*/ 1010 h 1194"/>
                <a:gd name="T20" fmla="*/ 634 w 1950"/>
                <a:gd name="T21" fmla="*/ 966 h 1194"/>
                <a:gd name="T22" fmla="*/ 580 w 1950"/>
                <a:gd name="T23" fmla="*/ 900 h 1194"/>
                <a:gd name="T24" fmla="*/ 492 w 1950"/>
                <a:gd name="T25" fmla="*/ 842 h 1194"/>
                <a:gd name="T26" fmla="*/ 468 w 1950"/>
                <a:gd name="T27" fmla="*/ 764 h 1194"/>
                <a:gd name="T28" fmla="*/ 390 w 1950"/>
                <a:gd name="T29" fmla="*/ 726 h 1194"/>
                <a:gd name="T30" fmla="*/ 284 w 1950"/>
                <a:gd name="T31" fmla="*/ 610 h 1194"/>
                <a:gd name="T32" fmla="*/ 182 w 1950"/>
                <a:gd name="T33" fmla="*/ 630 h 1194"/>
                <a:gd name="T34" fmla="*/ 142 w 1950"/>
                <a:gd name="T35" fmla="*/ 552 h 1194"/>
                <a:gd name="T36" fmla="*/ 12 w 1950"/>
                <a:gd name="T37" fmla="*/ 454 h 1194"/>
                <a:gd name="T38" fmla="*/ 8 w 1950"/>
                <a:gd name="T39" fmla="*/ 412 h 1194"/>
                <a:gd name="T40" fmla="*/ 16 w 1950"/>
                <a:gd name="T41" fmla="*/ 290 h 1194"/>
                <a:gd name="T42" fmla="*/ 54 w 1950"/>
                <a:gd name="T43" fmla="*/ 300 h 1194"/>
                <a:gd name="T44" fmla="*/ 104 w 1950"/>
                <a:gd name="T45" fmla="*/ 280 h 1194"/>
                <a:gd name="T46" fmla="*/ 78 w 1950"/>
                <a:gd name="T47" fmla="*/ 126 h 1194"/>
                <a:gd name="T48" fmla="*/ 146 w 1950"/>
                <a:gd name="T49" fmla="*/ 98 h 1194"/>
                <a:gd name="T50" fmla="*/ 216 w 1950"/>
                <a:gd name="T51" fmla="*/ 72 h 1194"/>
                <a:gd name="T52" fmla="*/ 304 w 1950"/>
                <a:gd name="T53" fmla="*/ 6 h 1194"/>
                <a:gd name="T54" fmla="*/ 386 w 1950"/>
                <a:gd name="T55" fmla="*/ 48 h 1194"/>
                <a:gd name="T56" fmla="*/ 470 w 1950"/>
                <a:gd name="T57" fmla="*/ 10 h 1194"/>
                <a:gd name="T58" fmla="*/ 510 w 1950"/>
                <a:gd name="T59" fmla="*/ 56 h 1194"/>
                <a:gd name="T60" fmla="*/ 622 w 1950"/>
                <a:gd name="T61" fmla="*/ 72 h 1194"/>
                <a:gd name="T62" fmla="*/ 710 w 1950"/>
                <a:gd name="T63" fmla="*/ 56 h 1194"/>
                <a:gd name="T64" fmla="*/ 804 w 1950"/>
                <a:gd name="T65" fmla="*/ 44 h 1194"/>
                <a:gd name="T66" fmla="*/ 898 w 1950"/>
                <a:gd name="T67" fmla="*/ 30 h 1194"/>
                <a:gd name="T68" fmla="*/ 1046 w 1950"/>
                <a:gd name="T69" fmla="*/ 38 h 1194"/>
                <a:gd name="T70" fmla="*/ 1106 w 1950"/>
                <a:gd name="T71" fmla="*/ 114 h 1194"/>
                <a:gd name="T72" fmla="*/ 1092 w 1950"/>
                <a:gd name="T73" fmla="*/ 220 h 1194"/>
                <a:gd name="T74" fmla="*/ 1118 w 1950"/>
                <a:gd name="T75" fmla="*/ 378 h 1194"/>
                <a:gd name="T76" fmla="*/ 1192 w 1950"/>
                <a:gd name="T77" fmla="*/ 440 h 1194"/>
                <a:gd name="T78" fmla="*/ 1308 w 1950"/>
                <a:gd name="T79" fmla="*/ 502 h 1194"/>
                <a:gd name="T80" fmla="*/ 1406 w 1950"/>
                <a:gd name="T81" fmla="*/ 546 h 1194"/>
                <a:gd name="T82" fmla="*/ 1586 w 1950"/>
                <a:gd name="T83" fmla="*/ 576 h 1194"/>
                <a:gd name="T84" fmla="*/ 1666 w 1950"/>
                <a:gd name="T85" fmla="*/ 682 h 1194"/>
                <a:gd name="T86" fmla="*/ 1706 w 1950"/>
                <a:gd name="T87" fmla="*/ 676 h 1194"/>
                <a:gd name="T88" fmla="*/ 1794 w 1950"/>
                <a:gd name="T89" fmla="*/ 616 h 1194"/>
                <a:gd name="T90" fmla="*/ 1848 w 1950"/>
                <a:gd name="T91" fmla="*/ 632 h 1194"/>
                <a:gd name="T92" fmla="*/ 1926 w 1950"/>
                <a:gd name="T93" fmla="*/ 788 h 1194"/>
                <a:gd name="T94" fmla="*/ 1930 w 1950"/>
                <a:gd name="T95" fmla="*/ 878 h 1194"/>
                <a:gd name="T96" fmla="*/ 1940 w 1950"/>
                <a:gd name="T97" fmla="*/ 976 h 1194"/>
                <a:gd name="T98" fmla="*/ 1930 w 1950"/>
                <a:gd name="T99" fmla="*/ 1002 h 1194"/>
                <a:gd name="T100" fmla="*/ 1872 w 1950"/>
                <a:gd name="T101" fmla="*/ 1006 h 1194"/>
                <a:gd name="T102" fmla="*/ 1866 w 1950"/>
                <a:gd name="T103" fmla="*/ 1096 h 1194"/>
                <a:gd name="T104" fmla="*/ 1772 w 1950"/>
                <a:gd name="T105" fmla="*/ 1052 h 1194"/>
                <a:gd name="T106" fmla="*/ 1744 w 1950"/>
                <a:gd name="T107" fmla="*/ 1124 h 1194"/>
                <a:gd name="T108" fmla="*/ 1696 w 1950"/>
                <a:gd name="T109" fmla="*/ 1086 h 1194"/>
                <a:gd name="T110" fmla="*/ 1594 w 1950"/>
                <a:gd name="T111" fmla="*/ 1048 h 1194"/>
                <a:gd name="T112" fmla="*/ 1498 w 1950"/>
                <a:gd name="T113" fmla="*/ 1102 h 1194"/>
                <a:gd name="T114" fmla="*/ 1430 w 1950"/>
                <a:gd name="T115" fmla="*/ 1144 h 1194"/>
                <a:gd name="T116" fmla="*/ 1342 w 1950"/>
                <a:gd name="T117" fmla="*/ 1194 h 119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950" h="1194">
                  <a:moveTo>
                    <a:pt x="1342" y="1194"/>
                  </a:moveTo>
                  <a:lnTo>
                    <a:pt x="1342" y="1194"/>
                  </a:lnTo>
                  <a:lnTo>
                    <a:pt x="1336" y="1192"/>
                  </a:lnTo>
                  <a:lnTo>
                    <a:pt x="1324" y="1188"/>
                  </a:lnTo>
                  <a:lnTo>
                    <a:pt x="1298" y="1186"/>
                  </a:lnTo>
                  <a:lnTo>
                    <a:pt x="1258" y="1186"/>
                  </a:lnTo>
                  <a:lnTo>
                    <a:pt x="1244" y="1192"/>
                  </a:lnTo>
                  <a:lnTo>
                    <a:pt x="1226" y="1188"/>
                  </a:lnTo>
                  <a:lnTo>
                    <a:pt x="1216" y="1184"/>
                  </a:lnTo>
                  <a:lnTo>
                    <a:pt x="1212" y="1182"/>
                  </a:lnTo>
                  <a:lnTo>
                    <a:pt x="1210" y="1180"/>
                  </a:lnTo>
                  <a:lnTo>
                    <a:pt x="1210" y="1172"/>
                  </a:lnTo>
                  <a:lnTo>
                    <a:pt x="1214" y="1164"/>
                  </a:lnTo>
                  <a:lnTo>
                    <a:pt x="1218" y="1156"/>
                  </a:lnTo>
                  <a:lnTo>
                    <a:pt x="1224" y="1146"/>
                  </a:lnTo>
                  <a:lnTo>
                    <a:pt x="1228" y="1136"/>
                  </a:lnTo>
                  <a:lnTo>
                    <a:pt x="1228" y="1114"/>
                  </a:lnTo>
                  <a:lnTo>
                    <a:pt x="1216" y="1108"/>
                  </a:lnTo>
                  <a:lnTo>
                    <a:pt x="1206" y="1104"/>
                  </a:lnTo>
                  <a:lnTo>
                    <a:pt x="1200" y="1100"/>
                  </a:lnTo>
                  <a:lnTo>
                    <a:pt x="1194" y="1094"/>
                  </a:lnTo>
                  <a:lnTo>
                    <a:pt x="1192" y="1088"/>
                  </a:lnTo>
                  <a:lnTo>
                    <a:pt x="1190" y="1082"/>
                  </a:lnTo>
                  <a:lnTo>
                    <a:pt x="1186" y="1068"/>
                  </a:lnTo>
                  <a:lnTo>
                    <a:pt x="1180" y="1058"/>
                  </a:lnTo>
                  <a:lnTo>
                    <a:pt x="1152" y="1058"/>
                  </a:lnTo>
                  <a:lnTo>
                    <a:pt x="1128" y="1052"/>
                  </a:lnTo>
                  <a:lnTo>
                    <a:pt x="1112" y="1028"/>
                  </a:lnTo>
                  <a:lnTo>
                    <a:pt x="1092" y="1022"/>
                  </a:lnTo>
                  <a:lnTo>
                    <a:pt x="1074" y="1014"/>
                  </a:lnTo>
                  <a:lnTo>
                    <a:pt x="1060" y="1006"/>
                  </a:lnTo>
                  <a:lnTo>
                    <a:pt x="1050" y="1000"/>
                  </a:lnTo>
                  <a:lnTo>
                    <a:pt x="1038" y="994"/>
                  </a:lnTo>
                  <a:lnTo>
                    <a:pt x="1002" y="994"/>
                  </a:lnTo>
                  <a:lnTo>
                    <a:pt x="992" y="1002"/>
                  </a:lnTo>
                  <a:lnTo>
                    <a:pt x="982" y="1012"/>
                  </a:lnTo>
                  <a:lnTo>
                    <a:pt x="970" y="1022"/>
                  </a:lnTo>
                  <a:lnTo>
                    <a:pt x="956" y="1028"/>
                  </a:lnTo>
                  <a:lnTo>
                    <a:pt x="944" y="1040"/>
                  </a:lnTo>
                  <a:lnTo>
                    <a:pt x="936" y="1056"/>
                  </a:lnTo>
                  <a:lnTo>
                    <a:pt x="932" y="1076"/>
                  </a:lnTo>
                  <a:lnTo>
                    <a:pt x="928" y="1096"/>
                  </a:lnTo>
                  <a:lnTo>
                    <a:pt x="912" y="1092"/>
                  </a:lnTo>
                  <a:lnTo>
                    <a:pt x="906" y="1090"/>
                  </a:lnTo>
                  <a:lnTo>
                    <a:pt x="902" y="1086"/>
                  </a:lnTo>
                  <a:lnTo>
                    <a:pt x="896" y="1076"/>
                  </a:lnTo>
                  <a:lnTo>
                    <a:pt x="894" y="1066"/>
                  </a:lnTo>
                  <a:lnTo>
                    <a:pt x="894" y="1054"/>
                  </a:lnTo>
                  <a:lnTo>
                    <a:pt x="898" y="1042"/>
                  </a:lnTo>
                  <a:lnTo>
                    <a:pt x="902" y="1030"/>
                  </a:lnTo>
                  <a:lnTo>
                    <a:pt x="908" y="1020"/>
                  </a:lnTo>
                  <a:lnTo>
                    <a:pt x="908" y="1004"/>
                  </a:lnTo>
                  <a:lnTo>
                    <a:pt x="894" y="996"/>
                  </a:lnTo>
                  <a:lnTo>
                    <a:pt x="886" y="992"/>
                  </a:lnTo>
                  <a:lnTo>
                    <a:pt x="872" y="992"/>
                  </a:lnTo>
                  <a:lnTo>
                    <a:pt x="822" y="1002"/>
                  </a:lnTo>
                  <a:lnTo>
                    <a:pt x="802" y="1008"/>
                  </a:lnTo>
                  <a:lnTo>
                    <a:pt x="782" y="1018"/>
                  </a:lnTo>
                  <a:lnTo>
                    <a:pt x="772" y="1016"/>
                  </a:lnTo>
                  <a:lnTo>
                    <a:pt x="762" y="1014"/>
                  </a:lnTo>
                  <a:lnTo>
                    <a:pt x="754" y="1010"/>
                  </a:lnTo>
                  <a:lnTo>
                    <a:pt x="748" y="1006"/>
                  </a:lnTo>
                  <a:lnTo>
                    <a:pt x="736" y="994"/>
                  </a:lnTo>
                  <a:lnTo>
                    <a:pt x="728" y="982"/>
                  </a:lnTo>
                  <a:lnTo>
                    <a:pt x="714" y="966"/>
                  </a:lnTo>
                  <a:lnTo>
                    <a:pt x="634" y="966"/>
                  </a:lnTo>
                  <a:lnTo>
                    <a:pt x="626" y="960"/>
                  </a:lnTo>
                  <a:lnTo>
                    <a:pt x="620" y="954"/>
                  </a:lnTo>
                  <a:lnTo>
                    <a:pt x="612" y="938"/>
                  </a:lnTo>
                  <a:lnTo>
                    <a:pt x="606" y="922"/>
                  </a:lnTo>
                  <a:lnTo>
                    <a:pt x="600" y="908"/>
                  </a:lnTo>
                  <a:lnTo>
                    <a:pt x="584" y="904"/>
                  </a:lnTo>
                  <a:lnTo>
                    <a:pt x="580" y="900"/>
                  </a:lnTo>
                  <a:lnTo>
                    <a:pt x="576" y="894"/>
                  </a:lnTo>
                  <a:lnTo>
                    <a:pt x="554" y="878"/>
                  </a:lnTo>
                  <a:lnTo>
                    <a:pt x="514" y="864"/>
                  </a:lnTo>
                  <a:lnTo>
                    <a:pt x="500" y="852"/>
                  </a:lnTo>
                  <a:lnTo>
                    <a:pt x="492" y="842"/>
                  </a:lnTo>
                  <a:lnTo>
                    <a:pt x="486" y="832"/>
                  </a:lnTo>
                  <a:lnTo>
                    <a:pt x="482" y="824"/>
                  </a:lnTo>
                  <a:lnTo>
                    <a:pt x="480" y="816"/>
                  </a:lnTo>
                  <a:lnTo>
                    <a:pt x="480" y="808"/>
                  </a:lnTo>
                  <a:lnTo>
                    <a:pt x="478" y="784"/>
                  </a:lnTo>
                  <a:lnTo>
                    <a:pt x="468" y="764"/>
                  </a:lnTo>
                  <a:lnTo>
                    <a:pt x="424" y="766"/>
                  </a:lnTo>
                  <a:lnTo>
                    <a:pt x="406" y="758"/>
                  </a:lnTo>
                  <a:lnTo>
                    <a:pt x="400" y="754"/>
                  </a:lnTo>
                  <a:lnTo>
                    <a:pt x="396" y="750"/>
                  </a:lnTo>
                  <a:lnTo>
                    <a:pt x="392" y="740"/>
                  </a:lnTo>
                  <a:lnTo>
                    <a:pt x="390" y="726"/>
                  </a:lnTo>
                  <a:lnTo>
                    <a:pt x="380" y="716"/>
                  </a:lnTo>
                  <a:lnTo>
                    <a:pt x="372" y="710"/>
                  </a:lnTo>
                  <a:lnTo>
                    <a:pt x="358" y="700"/>
                  </a:lnTo>
                  <a:lnTo>
                    <a:pt x="318" y="666"/>
                  </a:lnTo>
                  <a:lnTo>
                    <a:pt x="284" y="610"/>
                  </a:lnTo>
                  <a:lnTo>
                    <a:pt x="260" y="610"/>
                  </a:lnTo>
                  <a:lnTo>
                    <a:pt x="252" y="612"/>
                  </a:lnTo>
                  <a:lnTo>
                    <a:pt x="242" y="616"/>
                  </a:lnTo>
                  <a:lnTo>
                    <a:pt x="230" y="622"/>
                  </a:lnTo>
                  <a:lnTo>
                    <a:pt x="218" y="630"/>
                  </a:lnTo>
                  <a:lnTo>
                    <a:pt x="182" y="630"/>
                  </a:lnTo>
                  <a:lnTo>
                    <a:pt x="170" y="620"/>
                  </a:lnTo>
                  <a:lnTo>
                    <a:pt x="162" y="612"/>
                  </a:lnTo>
                  <a:lnTo>
                    <a:pt x="156" y="602"/>
                  </a:lnTo>
                  <a:lnTo>
                    <a:pt x="150" y="592"/>
                  </a:lnTo>
                  <a:lnTo>
                    <a:pt x="144" y="572"/>
                  </a:lnTo>
                  <a:lnTo>
                    <a:pt x="142" y="552"/>
                  </a:lnTo>
                  <a:lnTo>
                    <a:pt x="112" y="506"/>
                  </a:lnTo>
                  <a:lnTo>
                    <a:pt x="100" y="494"/>
                  </a:lnTo>
                  <a:lnTo>
                    <a:pt x="88" y="486"/>
                  </a:lnTo>
                  <a:lnTo>
                    <a:pt x="74" y="478"/>
                  </a:lnTo>
                  <a:lnTo>
                    <a:pt x="62" y="472"/>
                  </a:lnTo>
                  <a:lnTo>
                    <a:pt x="36" y="462"/>
                  </a:lnTo>
                  <a:lnTo>
                    <a:pt x="12" y="454"/>
                  </a:lnTo>
                  <a:lnTo>
                    <a:pt x="4" y="448"/>
                  </a:lnTo>
                  <a:lnTo>
                    <a:pt x="0" y="442"/>
                  </a:lnTo>
                  <a:lnTo>
                    <a:pt x="0" y="436"/>
                  </a:lnTo>
                  <a:lnTo>
                    <a:pt x="0" y="430"/>
                  </a:lnTo>
                  <a:lnTo>
                    <a:pt x="2" y="420"/>
                  </a:lnTo>
                  <a:lnTo>
                    <a:pt x="8" y="412"/>
                  </a:lnTo>
                  <a:lnTo>
                    <a:pt x="14" y="406"/>
                  </a:lnTo>
                  <a:lnTo>
                    <a:pt x="18" y="400"/>
                  </a:lnTo>
                  <a:lnTo>
                    <a:pt x="22" y="388"/>
                  </a:lnTo>
                  <a:lnTo>
                    <a:pt x="26" y="316"/>
                  </a:lnTo>
                  <a:lnTo>
                    <a:pt x="18" y="296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6" y="284"/>
                  </a:lnTo>
                  <a:lnTo>
                    <a:pt x="20" y="282"/>
                  </a:lnTo>
                  <a:lnTo>
                    <a:pt x="36" y="280"/>
                  </a:lnTo>
                  <a:lnTo>
                    <a:pt x="48" y="288"/>
                  </a:lnTo>
                  <a:lnTo>
                    <a:pt x="54" y="300"/>
                  </a:lnTo>
                  <a:lnTo>
                    <a:pt x="58" y="308"/>
                  </a:lnTo>
                  <a:lnTo>
                    <a:pt x="64" y="314"/>
                  </a:lnTo>
                  <a:lnTo>
                    <a:pt x="70" y="318"/>
                  </a:lnTo>
                  <a:lnTo>
                    <a:pt x="78" y="320"/>
                  </a:lnTo>
                  <a:lnTo>
                    <a:pt x="86" y="316"/>
                  </a:lnTo>
                  <a:lnTo>
                    <a:pt x="94" y="308"/>
                  </a:lnTo>
                  <a:lnTo>
                    <a:pt x="104" y="280"/>
                  </a:lnTo>
                  <a:lnTo>
                    <a:pt x="98" y="216"/>
                  </a:lnTo>
                  <a:lnTo>
                    <a:pt x="80" y="166"/>
                  </a:lnTo>
                  <a:lnTo>
                    <a:pt x="76" y="144"/>
                  </a:lnTo>
                  <a:lnTo>
                    <a:pt x="76" y="134"/>
                  </a:lnTo>
                  <a:lnTo>
                    <a:pt x="78" y="126"/>
                  </a:lnTo>
                  <a:lnTo>
                    <a:pt x="80" y="118"/>
                  </a:lnTo>
                  <a:lnTo>
                    <a:pt x="84" y="112"/>
                  </a:lnTo>
                  <a:lnTo>
                    <a:pt x="90" y="104"/>
                  </a:lnTo>
                  <a:lnTo>
                    <a:pt x="98" y="98"/>
                  </a:lnTo>
                  <a:lnTo>
                    <a:pt x="108" y="82"/>
                  </a:lnTo>
                  <a:lnTo>
                    <a:pt x="146" y="98"/>
                  </a:lnTo>
                  <a:lnTo>
                    <a:pt x="182" y="98"/>
                  </a:lnTo>
                  <a:lnTo>
                    <a:pt x="190" y="92"/>
                  </a:lnTo>
                  <a:lnTo>
                    <a:pt x="198" y="86"/>
                  </a:lnTo>
                  <a:lnTo>
                    <a:pt x="206" y="80"/>
                  </a:lnTo>
                  <a:lnTo>
                    <a:pt x="216" y="72"/>
                  </a:lnTo>
                  <a:lnTo>
                    <a:pt x="226" y="48"/>
                  </a:lnTo>
                  <a:lnTo>
                    <a:pt x="238" y="30"/>
                  </a:lnTo>
                  <a:lnTo>
                    <a:pt x="244" y="22"/>
                  </a:lnTo>
                  <a:lnTo>
                    <a:pt x="254" y="14"/>
                  </a:lnTo>
                  <a:lnTo>
                    <a:pt x="276" y="0"/>
                  </a:lnTo>
                  <a:lnTo>
                    <a:pt x="286" y="0"/>
                  </a:lnTo>
                  <a:lnTo>
                    <a:pt x="304" y="6"/>
                  </a:lnTo>
                  <a:lnTo>
                    <a:pt x="350" y="34"/>
                  </a:lnTo>
                  <a:lnTo>
                    <a:pt x="352" y="42"/>
                  </a:lnTo>
                  <a:lnTo>
                    <a:pt x="356" y="48"/>
                  </a:lnTo>
                  <a:lnTo>
                    <a:pt x="362" y="50"/>
                  </a:lnTo>
                  <a:lnTo>
                    <a:pt x="368" y="50"/>
                  </a:lnTo>
                  <a:lnTo>
                    <a:pt x="386" y="48"/>
                  </a:lnTo>
                  <a:lnTo>
                    <a:pt x="402" y="42"/>
                  </a:lnTo>
                  <a:lnTo>
                    <a:pt x="438" y="36"/>
                  </a:lnTo>
                  <a:lnTo>
                    <a:pt x="454" y="20"/>
                  </a:lnTo>
                  <a:lnTo>
                    <a:pt x="458" y="14"/>
                  </a:lnTo>
                  <a:lnTo>
                    <a:pt x="464" y="10"/>
                  </a:lnTo>
                  <a:lnTo>
                    <a:pt x="470" y="10"/>
                  </a:lnTo>
                  <a:lnTo>
                    <a:pt x="476" y="10"/>
                  </a:lnTo>
                  <a:lnTo>
                    <a:pt x="486" y="14"/>
                  </a:lnTo>
                  <a:lnTo>
                    <a:pt x="496" y="22"/>
                  </a:lnTo>
                  <a:lnTo>
                    <a:pt x="498" y="38"/>
                  </a:lnTo>
                  <a:lnTo>
                    <a:pt x="498" y="44"/>
                  </a:lnTo>
                  <a:lnTo>
                    <a:pt x="500" y="48"/>
                  </a:lnTo>
                  <a:lnTo>
                    <a:pt x="510" y="56"/>
                  </a:lnTo>
                  <a:lnTo>
                    <a:pt x="528" y="68"/>
                  </a:lnTo>
                  <a:lnTo>
                    <a:pt x="564" y="82"/>
                  </a:lnTo>
                  <a:lnTo>
                    <a:pt x="594" y="82"/>
                  </a:lnTo>
                  <a:lnTo>
                    <a:pt x="608" y="76"/>
                  </a:lnTo>
                  <a:lnTo>
                    <a:pt x="622" y="72"/>
                  </a:lnTo>
                  <a:lnTo>
                    <a:pt x="638" y="68"/>
                  </a:lnTo>
                  <a:lnTo>
                    <a:pt x="658" y="66"/>
                  </a:lnTo>
                  <a:lnTo>
                    <a:pt x="678" y="56"/>
                  </a:lnTo>
                  <a:lnTo>
                    <a:pt x="686" y="54"/>
                  </a:lnTo>
                  <a:lnTo>
                    <a:pt x="694" y="54"/>
                  </a:lnTo>
                  <a:lnTo>
                    <a:pt x="700" y="54"/>
                  </a:lnTo>
                  <a:lnTo>
                    <a:pt x="710" y="56"/>
                  </a:lnTo>
                  <a:lnTo>
                    <a:pt x="734" y="68"/>
                  </a:lnTo>
                  <a:lnTo>
                    <a:pt x="776" y="68"/>
                  </a:lnTo>
                  <a:lnTo>
                    <a:pt x="784" y="60"/>
                  </a:lnTo>
                  <a:lnTo>
                    <a:pt x="788" y="54"/>
                  </a:lnTo>
                  <a:lnTo>
                    <a:pt x="794" y="48"/>
                  </a:lnTo>
                  <a:lnTo>
                    <a:pt x="804" y="44"/>
                  </a:lnTo>
                  <a:lnTo>
                    <a:pt x="824" y="28"/>
                  </a:lnTo>
                  <a:lnTo>
                    <a:pt x="834" y="22"/>
                  </a:lnTo>
                  <a:lnTo>
                    <a:pt x="844" y="18"/>
                  </a:lnTo>
                  <a:lnTo>
                    <a:pt x="854" y="18"/>
                  </a:lnTo>
                  <a:lnTo>
                    <a:pt x="866" y="18"/>
                  </a:lnTo>
                  <a:lnTo>
                    <a:pt x="882" y="24"/>
                  </a:lnTo>
                  <a:lnTo>
                    <a:pt x="898" y="30"/>
                  </a:lnTo>
                  <a:lnTo>
                    <a:pt x="926" y="30"/>
                  </a:lnTo>
                  <a:lnTo>
                    <a:pt x="956" y="26"/>
                  </a:lnTo>
                  <a:lnTo>
                    <a:pt x="986" y="24"/>
                  </a:lnTo>
                  <a:lnTo>
                    <a:pt x="1018" y="24"/>
                  </a:lnTo>
                  <a:lnTo>
                    <a:pt x="1046" y="38"/>
                  </a:lnTo>
                  <a:lnTo>
                    <a:pt x="1060" y="52"/>
                  </a:lnTo>
                  <a:lnTo>
                    <a:pt x="1072" y="60"/>
                  </a:lnTo>
                  <a:lnTo>
                    <a:pt x="1086" y="66"/>
                  </a:lnTo>
                  <a:lnTo>
                    <a:pt x="1088" y="90"/>
                  </a:lnTo>
                  <a:lnTo>
                    <a:pt x="1096" y="100"/>
                  </a:lnTo>
                  <a:lnTo>
                    <a:pt x="1106" y="114"/>
                  </a:lnTo>
                  <a:lnTo>
                    <a:pt x="1110" y="122"/>
                  </a:lnTo>
                  <a:lnTo>
                    <a:pt x="1112" y="130"/>
                  </a:lnTo>
                  <a:lnTo>
                    <a:pt x="1112" y="140"/>
                  </a:lnTo>
                  <a:lnTo>
                    <a:pt x="1110" y="152"/>
                  </a:lnTo>
                  <a:lnTo>
                    <a:pt x="1092" y="182"/>
                  </a:lnTo>
                  <a:lnTo>
                    <a:pt x="1092" y="220"/>
                  </a:lnTo>
                  <a:lnTo>
                    <a:pt x="1094" y="246"/>
                  </a:lnTo>
                  <a:lnTo>
                    <a:pt x="1096" y="270"/>
                  </a:lnTo>
                  <a:lnTo>
                    <a:pt x="1096" y="294"/>
                  </a:lnTo>
                  <a:lnTo>
                    <a:pt x="1100" y="320"/>
                  </a:lnTo>
                  <a:lnTo>
                    <a:pt x="1104" y="344"/>
                  </a:lnTo>
                  <a:lnTo>
                    <a:pt x="1112" y="368"/>
                  </a:lnTo>
                  <a:lnTo>
                    <a:pt x="1118" y="378"/>
                  </a:lnTo>
                  <a:lnTo>
                    <a:pt x="1126" y="390"/>
                  </a:lnTo>
                  <a:lnTo>
                    <a:pt x="1134" y="402"/>
                  </a:lnTo>
                  <a:lnTo>
                    <a:pt x="1144" y="412"/>
                  </a:lnTo>
                  <a:lnTo>
                    <a:pt x="1166" y="426"/>
                  </a:lnTo>
                  <a:lnTo>
                    <a:pt x="1178" y="432"/>
                  </a:lnTo>
                  <a:lnTo>
                    <a:pt x="1192" y="440"/>
                  </a:lnTo>
                  <a:lnTo>
                    <a:pt x="1236" y="446"/>
                  </a:lnTo>
                  <a:lnTo>
                    <a:pt x="1244" y="460"/>
                  </a:lnTo>
                  <a:lnTo>
                    <a:pt x="1254" y="472"/>
                  </a:lnTo>
                  <a:lnTo>
                    <a:pt x="1266" y="482"/>
                  </a:lnTo>
                  <a:lnTo>
                    <a:pt x="1278" y="490"/>
                  </a:lnTo>
                  <a:lnTo>
                    <a:pt x="1292" y="496"/>
                  </a:lnTo>
                  <a:lnTo>
                    <a:pt x="1308" y="502"/>
                  </a:lnTo>
                  <a:lnTo>
                    <a:pt x="1324" y="506"/>
                  </a:lnTo>
                  <a:lnTo>
                    <a:pt x="1344" y="510"/>
                  </a:lnTo>
                  <a:lnTo>
                    <a:pt x="1360" y="522"/>
                  </a:lnTo>
                  <a:lnTo>
                    <a:pt x="1376" y="534"/>
                  </a:lnTo>
                  <a:lnTo>
                    <a:pt x="1384" y="538"/>
                  </a:lnTo>
                  <a:lnTo>
                    <a:pt x="1394" y="542"/>
                  </a:lnTo>
                  <a:lnTo>
                    <a:pt x="1406" y="546"/>
                  </a:lnTo>
                  <a:lnTo>
                    <a:pt x="1420" y="548"/>
                  </a:lnTo>
                  <a:lnTo>
                    <a:pt x="1528" y="546"/>
                  </a:lnTo>
                  <a:lnTo>
                    <a:pt x="1552" y="554"/>
                  </a:lnTo>
                  <a:lnTo>
                    <a:pt x="1586" y="576"/>
                  </a:lnTo>
                  <a:lnTo>
                    <a:pt x="1606" y="622"/>
                  </a:lnTo>
                  <a:lnTo>
                    <a:pt x="1610" y="640"/>
                  </a:lnTo>
                  <a:lnTo>
                    <a:pt x="1616" y="652"/>
                  </a:lnTo>
                  <a:lnTo>
                    <a:pt x="1626" y="664"/>
                  </a:lnTo>
                  <a:lnTo>
                    <a:pt x="1644" y="682"/>
                  </a:lnTo>
                  <a:lnTo>
                    <a:pt x="1666" y="682"/>
                  </a:lnTo>
                  <a:lnTo>
                    <a:pt x="1678" y="664"/>
                  </a:lnTo>
                  <a:lnTo>
                    <a:pt x="1696" y="662"/>
                  </a:lnTo>
                  <a:lnTo>
                    <a:pt x="1698" y="666"/>
                  </a:lnTo>
                  <a:lnTo>
                    <a:pt x="1698" y="670"/>
                  </a:lnTo>
                  <a:lnTo>
                    <a:pt x="1706" y="676"/>
                  </a:lnTo>
                  <a:lnTo>
                    <a:pt x="1716" y="680"/>
                  </a:lnTo>
                  <a:lnTo>
                    <a:pt x="1728" y="682"/>
                  </a:lnTo>
                  <a:lnTo>
                    <a:pt x="1764" y="660"/>
                  </a:lnTo>
                  <a:lnTo>
                    <a:pt x="1774" y="646"/>
                  </a:lnTo>
                  <a:lnTo>
                    <a:pt x="1784" y="632"/>
                  </a:lnTo>
                  <a:lnTo>
                    <a:pt x="1794" y="616"/>
                  </a:lnTo>
                  <a:lnTo>
                    <a:pt x="1804" y="604"/>
                  </a:lnTo>
                  <a:lnTo>
                    <a:pt x="1808" y="602"/>
                  </a:lnTo>
                  <a:lnTo>
                    <a:pt x="1814" y="610"/>
                  </a:lnTo>
                  <a:lnTo>
                    <a:pt x="1824" y="616"/>
                  </a:lnTo>
                  <a:lnTo>
                    <a:pt x="1848" y="632"/>
                  </a:lnTo>
                  <a:lnTo>
                    <a:pt x="1850" y="642"/>
                  </a:lnTo>
                  <a:lnTo>
                    <a:pt x="1856" y="654"/>
                  </a:lnTo>
                  <a:lnTo>
                    <a:pt x="1868" y="676"/>
                  </a:lnTo>
                  <a:lnTo>
                    <a:pt x="1886" y="698"/>
                  </a:lnTo>
                  <a:lnTo>
                    <a:pt x="1906" y="722"/>
                  </a:lnTo>
                  <a:lnTo>
                    <a:pt x="1926" y="788"/>
                  </a:lnTo>
                  <a:lnTo>
                    <a:pt x="1934" y="800"/>
                  </a:lnTo>
                  <a:lnTo>
                    <a:pt x="1942" y="814"/>
                  </a:lnTo>
                  <a:lnTo>
                    <a:pt x="1948" y="830"/>
                  </a:lnTo>
                  <a:lnTo>
                    <a:pt x="1950" y="840"/>
                  </a:lnTo>
                  <a:lnTo>
                    <a:pt x="1950" y="850"/>
                  </a:lnTo>
                  <a:lnTo>
                    <a:pt x="1938" y="866"/>
                  </a:lnTo>
                  <a:lnTo>
                    <a:pt x="1930" y="878"/>
                  </a:lnTo>
                  <a:lnTo>
                    <a:pt x="1928" y="892"/>
                  </a:lnTo>
                  <a:lnTo>
                    <a:pt x="1928" y="918"/>
                  </a:lnTo>
                  <a:lnTo>
                    <a:pt x="1932" y="932"/>
                  </a:lnTo>
                  <a:lnTo>
                    <a:pt x="1938" y="948"/>
                  </a:lnTo>
                  <a:lnTo>
                    <a:pt x="1940" y="958"/>
                  </a:lnTo>
                  <a:lnTo>
                    <a:pt x="1942" y="966"/>
                  </a:lnTo>
                  <a:lnTo>
                    <a:pt x="1940" y="976"/>
                  </a:lnTo>
                  <a:lnTo>
                    <a:pt x="1938" y="986"/>
                  </a:lnTo>
                  <a:lnTo>
                    <a:pt x="1938" y="1008"/>
                  </a:lnTo>
                  <a:lnTo>
                    <a:pt x="1932" y="1008"/>
                  </a:lnTo>
                  <a:lnTo>
                    <a:pt x="1932" y="1004"/>
                  </a:lnTo>
                  <a:lnTo>
                    <a:pt x="1930" y="1002"/>
                  </a:lnTo>
                  <a:lnTo>
                    <a:pt x="1924" y="996"/>
                  </a:lnTo>
                  <a:lnTo>
                    <a:pt x="1918" y="992"/>
                  </a:lnTo>
                  <a:lnTo>
                    <a:pt x="1912" y="988"/>
                  </a:lnTo>
                  <a:lnTo>
                    <a:pt x="1896" y="990"/>
                  </a:lnTo>
                  <a:lnTo>
                    <a:pt x="1886" y="994"/>
                  </a:lnTo>
                  <a:lnTo>
                    <a:pt x="1880" y="998"/>
                  </a:lnTo>
                  <a:lnTo>
                    <a:pt x="1872" y="1006"/>
                  </a:lnTo>
                  <a:lnTo>
                    <a:pt x="1872" y="1018"/>
                  </a:lnTo>
                  <a:lnTo>
                    <a:pt x="1876" y="1032"/>
                  </a:lnTo>
                  <a:lnTo>
                    <a:pt x="1882" y="1066"/>
                  </a:lnTo>
                  <a:lnTo>
                    <a:pt x="1880" y="1092"/>
                  </a:lnTo>
                  <a:lnTo>
                    <a:pt x="1866" y="1096"/>
                  </a:lnTo>
                  <a:lnTo>
                    <a:pt x="1842" y="1096"/>
                  </a:lnTo>
                  <a:lnTo>
                    <a:pt x="1810" y="1054"/>
                  </a:lnTo>
                  <a:lnTo>
                    <a:pt x="1796" y="1050"/>
                  </a:lnTo>
                  <a:lnTo>
                    <a:pt x="1782" y="1048"/>
                  </a:lnTo>
                  <a:lnTo>
                    <a:pt x="1772" y="1052"/>
                  </a:lnTo>
                  <a:lnTo>
                    <a:pt x="1762" y="1058"/>
                  </a:lnTo>
                  <a:lnTo>
                    <a:pt x="1756" y="1068"/>
                  </a:lnTo>
                  <a:lnTo>
                    <a:pt x="1752" y="1078"/>
                  </a:lnTo>
                  <a:lnTo>
                    <a:pt x="1752" y="1092"/>
                  </a:lnTo>
                  <a:lnTo>
                    <a:pt x="1754" y="1108"/>
                  </a:lnTo>
                  <a:lnTo>
                    <a:pt x="1748" y="1116"/>
                  </a:lnTo>
                  <a:lnTo>
                    <a:pt x="1744" y="1124"/>
                  </a:lnTo>
                  <a:lnTo>
                    <a:pt x="1730" y="1122"/>
                  </a:lnTo>
                  <a:lnTo>
                    <a:pt x="1718" y="1118"/>
                  </a:lnTo>
                  <a:lnTo>
                    <a:pt x="1706" y="1112"/>
                  </a:lnTo>
                  <a:lnTo>
                    <a:pt x="1700" y="1108"/>
                  </a:lnTo>
                  <a:lnTo>
                    <a:pt x="1696" y="1086"/>
                  </a:lnTo>
                  <a:lnTo>
                    <a:pt x="1678" y="1076"/>
                  </a:lnTo>
                  <a:lnTo>
                    <a:pt x="1660" y="1070"/>
                  </a:lnTo>
                  <a:lnTo>
                    <a:pt x="1632" y="1060"/>
                  </a:lnTo>
                  <a:lnTo>
                    <a:pt x="1620" y="1046"/>
                  </a:lnTo>
                  <a:lnTo>
                    <a:pt x="1600" y="1046"/>
                  </a:lnTo>
                  <a:lnTo>
                    <a:pt x="1594" y="1048"/>
                  </a:lnTo>
                  <a:lnTo>
                    <a:pt x="1588" y="1050"/>
                  </a:lnTo>
                  <a:lnTo>
                    <a:pt x="1580" y="1058"/>
                  </a:lnTo>
                  <a:lnTo>
                    <a:pt x="1566" y="1070"/>
                  </a:lnTo>
                  <a:lnTo>
                    <a:pt x="1522" y="1094"/>
                  </a:lnTo>
                  <a:lnTo>
                    <a:pt x="1504" y="1100"/>
                  </a:lnTo>
                  <a:lnTo>
                    <a:pt x="1498" y="1102"/>
                  </a:lnTo>
                  <a:lnTo>
                    <a:pt x="1492" y="1106"/>
                  </a:lnTo>
                  <a:lnTo>
                    <a:pt x="1486" y="1116"/>
                  </a:lnTo>
                  <a:lnTo>
                    <a:pt x="1474" y="1132"/>
                  </a:lnTo>
                  <a:lnTo>
                    <a:pt x="1450" y="1134"/>
                  </a:lnTo>
                  <a:lnTo>
                    <a:pt x="1442" y="1138"/>
                  </a:lnTo>
                  <a:lnTo>
                    <a:pt x="1436" y="1140"/>
                  </a:lnTo>
                  <a:lnTo>
                    <a:pt x="1430" y="1144"/>
                  </a:lnTo>
                  <a:lnTo>
                    <a:pt x="1424" y="1150"/>
                  </a:lnTo>
                  <a:lnTo>
                    <a:pt x="1410" y="1170"/>
                  </a:lnTo>
                  <a:lnTo>
                    <a:pt x="1400" y="1178"/>
                  </a:lnTo>
                  <a:lnTo>
                    <a:pt x="1382" y="1182"/>
                  </a:lnTo>
                  <a:lnTo>
                    <a:pt x="1368" y="1186"/>
                  </a:lnTo>
                  <a:lnTo>
                    <a:pt x="1342" y="119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21"/>
            <p:cNvSpPr/>
            <p:nvPr/>
          </p:nvSpPr>
          <p:spPr bwMode="auto">
            <a:xfrm>
              <a:off x="6616858" y="4445605"/>
              <a:ext cx="383010" cy="378801"/>
            </a:xfrm>
            <a:custGeom>
              <a:avLst/>
              <a:gdLst>
                <a:gd name="T0" fmla="*/ 138 w 364"/>
                <a:gd name="T1" fmla="*/ 356 h 360"/>
                <a:gd name="T2" fmla="*/ 108 w 364"/>
                <a:gd name="T3" fmla="*/ 340 h 360"/>
                <a:gd name="T4" fmla="*/ 86 w 364"/>
                <a:gd name="T5" fmla="*/ 274 h 360"/>
                <a:gd name="T6" fmla="*/ 48 w 364"/>
                <a:gd name="T7" fmla="*/ 256 h 360"/>
                <a:gd name="T8" fmla="*/ 46 w 364"/>
                <a:gd name="T9" fmla="*/ 226 h 360"/>
                <a:gd name="T10" fmla="*/ 24 w 364"/>
                <a:gd name="T11" fmla="*/ 188 h 360"/>
                <a:gd name="T12" fmla="*/ 0 w 364"/>
                <a:gd name="T13" fmla="*/ 162 h 360"/>
                <a:gd name="T14" fmla="*/ 10 w 364"/>
                <a:gd name="T15" fmla="*/ 140 h 360"/>
                <a:gd name="T16" fmla="*/ 26 w 364"/>
                <a:gd name="T17" fmla="*/ 122 h 360"/>
                <a:gd name="T18" fmla="*/ 32 w 364"/>
                <a:gd name="T19" fmla="*/ 104 h 360"/>
                <a:gd name="T20" fmla="*/ 58 w 364"/>
                <a:gd name="T21" fmla="*/ 88 h 360"/>
                <a:gd name="T22" fmla="*/ 70 w 364"/>
                <a:gd name="T23" fmla="*/ 68 h 360"/>
                <a:gd name="T24" fmla="*/ 72 w 364"/>
                <a:gd name="T25" fmla="*/ 16 h 360"/>
                <a:gd name="T26" fmla="*/ 90 w 364"/>
                <a:gd name="T27" fmla="*/ 8 h 360"/>
                <a:gd name="T28" fmla="*/ 106 w 364"/>
                <a:gd name="T29" fmla="*/ 6 h 360"/>
                <a:gd name="T30" fmla="*/ 140 w 364"/>
                <a:gd name="T31" fmla="*/ 10 h 360"/>
                <a:gd name="T32" fmla="*/ 152 w 364"/>
                <a:gd name="T33" fmla="*/ 2 h 360"/>
                <a:gd name="T34" fmla="*/ 186 w 364"/>
                <a:gd name="T35" fmla="*/ 4 h 360"/>
                <a:gd name="T36" fmla="*/ 212 w 364"/>
                <a:gd name="T37" fmla="*/ 16 h 360"/>
                <a:gd name="T38" fmla="*/ 238 w 364"/>
                <a:gd name="T39" fmla="*/ 26 h 360"/>
                <a:gd name="T40" fmla="*/ 254 w 364"/>
                <a:gd name="T41" fmla="*/ 22 h 360"/>
                <a:gd name="T42" fmla="*/ 280 w 364"/>
                <a:gd name="T43" fmla="*/ 2 h 360"/>
                <a:gd name="T44" fmla="*/ 300 w 364"/>
                <a:gd name="T45" fmla="*/ 8 h 360"/>
                <a:gd name="T46" fmla="*/ 324 w 364"/>
                <a:gd name="T47" fmla="*/ 18 h 360"/>
                <a:gd name="T48" fmla="*/ 360 w 364"/>
                <a:gd name="T49" fmla="*/ 28 h 360"/>
                <a:gd name="T50" fmla="*/ 324 w 364"/>
                <a:gd name="T51" fmla="*/ 58 h 360"/>
                <a:gd name="T52" fmla="*/ 316 w 364"/>
                <a:gd name="T53" fmla="*/ 76 h 360"/>
                <a:gd name="T54" fmla="*/ 320 w 364"/>
                <a:gd name="T55" fmla="*/ 84 h 360"/>
                <a:gd name="T56" fmla="*/ 362 w 364"/>
                <a:gd name="T57" fmla="*/ 72 h 360"/>
                <a:gd name="T58" fmla="*/ 364 w 364"/>
                <a:gd name="T59" fmla="*/ 90 h 360"/>
                <a:gd name="T60" fmla="*/ 346 w 364"/>
                <a:gd name="T61" fmla="*/ 100 h 360"/>
                <a:gd name="T62" fmla="*/ 322 w 364"/>
                <a:gd name="T63" fmla="*/ 112 h 360"/>
                <a:gd name="T64" fmla="*/ 344 w 364"/>
                <a:gd name="T65" fmla="*/ 142 h 360"/>
                <a:gd name="T66" fmla="*/ 340 w 364"/>
                <a:gd name="T67" fmla="*/ 196 h 360"/>
                <a:gd name="T68" fmla="*/ 344 w 364"/>
                <a:gd name="T69" fmla="*/ 214 h 360"/>
                <a:gd name="T70" fmla="*/ 338 w 364"/>
                <a:gd name="T71" fmla="*/ 238 h 360"/>
                <a:gd name="T72" fmla="*/ 330 w 364"/>
                <a:gd name="T73" fmla="*/ 240 h 360"/>
                <a:gd name="T74" fmla="*/ 324 w 364"/>
                <a:gd name="T75" fmla="*/ 224 h 360"/>
                <a:gd name="T76" fmla="*/ 304 w 364"/>
                <a:gd name="T77" fmla="*/ 232 h 360"/>
                <a:gd name="T78" fmla="*/ 270 w 364"/>
                <a:gd name="T79" fmla="*/ 268 h 360"/>
                <a:gd name="T80" fmla="*/ 262 w 364"/>
                <a:gd name="T81" fmla="*/ 286 h 360"/>
                <a:gd name="T82" fmla="*/ 260 w 364"/>
                <a:gd name="T83" fmla="*/ 344 h 360"/>
                <a:gd name="T84" fmla="*/ 222 w 364"/>
                <a:gd name="T85" fmla="*/ 344 h 360"/>
                <a:gd name="T86" fmla="*/ 158 w 364"/>
                <a:gd name="T87" fmla="*/ 360 h 36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64" h="360">
                  <a:moveTo>
                    <a:pt x="158" y="360"/>
                  </a:moveTo>
                  <a:lnTo>
                    <a:pt x="158" y="360"/>
                  </a:lnTo>
                  <a:lnTo>
                    <a:pt x="138" y="356"/>
                  </a:lnTo>
                  <a:lnTo>
                    <a:pt x="126" y="352"/>
                  </a:lnTo>
                  <a:lnTo>
                    <a:pt x="116" y="346"/>
                  </a:lnTo>
                  <a:lnTo>
                    <a:pt x="108" y="340"/>
                  </a:lnTo>
                  <a:lnTo>
                    <a:pt x="86" y="274"/>
                  </a:lnTo>
                  <a:lnTo>
                    <a:pt x="66" y="258"/>
                  </a:lnTo>
                  <a:lnTo>
                    <a:pt x="48" y="256"/>
                  </a:lnTo>
                  <a:lnTo>
                    <a:pt x="50" y="240"/>
                  </a:lnTo>
                  <a:lnTo>
                    <a:pt x="46" y="226"/>
                  </a:lnTo>
                  <a:lnTo>
                    <a:pt x="40" y="212"/>
                  </a:lnTo>
                  <a:lnTo>
                    <a:pt x="34" y="200"/>
                  </a:lnTo>
                  <a:lnTo>
                    <a:pt x="24" y="188"/>
                  </a:lnTo>
                  <a:lnTo>
                    <a:pt x="14" y="178"/>
                  </a:lnTo>
                  <a:lnTo>
                    <a:pt x="0" y="162"/>
                  </a:lnTo>
                  <a:lnTo>
                    <a:pt x="0" y="156"/>
                  </a:lnTo>
                  <a:lnTo>
                    <a:pt x="2" y="150"/>
                  </a:lnTo>
                  <a:lnTo>
                    <a:pt x="10" y="140"/>
                  </a:lnTo>
                  <a:lnTo>
                    <a:pt x="18" y="130"/>
                  </a:lnTo>
                  <a:lnTo>
                    <a:pt x="26" y="122"/>
                  </a:lnTo>
                  <a:lnTo>
                    <a:pt x="26" y="114"/>
                  </a:lnTo>
                  <a:lnTo>
                    <a:pt x="28" y="110"/>
                  </a:lnTo>
                  <a:lnTo>
                    <a:pt x="32" y="104"/>
                  </a:lnTo>
                  <a:lnTo>
                    <a:pt x="36" y="102"/>
                  </a:lnTo>
                  <a:lnTo>
                    <a:pt x="48" y="94"/>
                  </a:lnTo>
                  <a:lnTo>
                    <a:pt x="58" y="88"/>
                  </a:lnTo>
                  <a:lnTo>
                    <a:pt x="70" y="68"/>
                  </a:lnTo>
                  <a:lnTo>
                    <a:pt x="70" y="38"/>
                  </a:lnTo>
                  <a:lnTo>
                    <a:pt x="70" y="24"/>
                  </a:lnTo>
                  <a:lnTo>
                    <a:pt x="72" y="16"/>
                  </a:lnTo>
                  <a:lnTo>
                    <a:pt x="80" y="14"/>
                  </a:lnTo>
                  <a:lnTo>
                    <a:pt x="90" y="8"/>
                  </a:lnTo>
                  <a:lnTo>
                    <a:pt x="94" y="6"/>
                  </a:lnTo>
                  <a:lnTo>
                    <a:pt x="100" y="6"/>
                  </a:lnTo>
                  <a:lnTo>
                    <a:pt x="106" y="6"/>
                  </a:lnTo>
                  <a:lnTo>
                    <a:pt x="112" y="10"/>
                  </a:lnTo>
                  <a:lnTo>
                    <a:pt x="140" y="10"/>
                  </a:lnTo>
                  <a:lnTo>
                    <a:pt x="146" y="6"/>
                  </a:lnTo>
                  <a:lnTo>
                    <a:pt x="152" y="2"/>
                  </a:lnTo>
                  <a:lnTo>
                    <a:pt x="160" y="0"/>
                  </a:lnTo>
                  <a:lnTo>
                    <a:pt x="168" y="0"/>
                  </a:lnTo>
                  <a:lnTo>
                    <a:pt x="186" y="4"/>
                  </a:lnTo>
                  <a:lnTo>
                    <a:pt x="202" y="8"/>
                  </a:lnTo>
                  <a:lnTo>
                    <a:pt x="212" y="16"/>
                  </a:lnTo>
                  <a:lnTo>
                    <a:pt x="224" y="22"/>
                  </a:lnTo>
                  <a:lnTo>
                    <a:pt x="230" y="24"/>
                  </a:lnTo>
                  <a:lnTo>
                    <a:pt x="238" y="26"/>
                  </a:lnTo>
                  <a:lnTo>
                    <a:pt x="246" y="24"/>
                  </a:lnTo>
                  <a:lnTo>
                    <a:pt x="254" y="22"/>
                  </a:lnTo>
                  <a:lnTo>
                    <a:pt x="264" y="14"/>
                  </a:lnTo>
                  <a:lnTo>
                    <a:pt x="274" y="4"/>
                  </a:lnTo>
                  <a:lnTo>
                    <a:pt x="280" y="2"/>
                  </a:lnTo>
                  <a:lnTo>
                    <a:pt x="286" y="0"/>
                  </a:lnTo>
                  <a:lnTo>
                    <a:pt x="292" y="2"/>
                  </a:lnTo>
                  <a:lnTo>
                    <a:pt x="300" y="8"/>
                  </a:lnTo>
                  <a:lnTo>
                    <a:pt x="324" y="18"/>
                  </a:lnTo>
                  <a:lnTo>
                    <a:pt x="364" y="22"/>
                  </a:lnTo>
                  <a:lnTo>
                    <a:pt x="360" y="28"/>
                  </a:lnTo>
                  <a:lnTo>
                    <a:pt x="352" y="34"/>
                  </a:lnTo>
                  <a:lnTo>
                    <a:pt x="332" y="48"/>
                  </a:lnTo>
                  <a:lnTo>
                    <a:pt x="324" y="58"/>
                  </a:lnTo>
                  <a:lnTo>
                    <a:pt x="318" y="66"/>
                  </a:lnTo>
                  <a:lnTo>
                    <a:pt x="316" y="72"/>
                  </a:lnTo>
                  <a:lnTo>
                    <a:pt x="316" y="76"/>
                  </a:lnTo>
                  <a:lnTo>
                    <a:pt x="316" y="80"/>
                  </a:lnTo>
                  <a:lnTo>
                    <a:pt x="320" y="84"/>
                  </a:lnTo>
                  <a:lnTo>
                    <a:pt x="350" y="84"/>
                  </a:lnTo>
                  <a:lnTo>
                    <a:pt x="362" y="72"/>
                  </a:lnTo>
                  <a:lnTo>
                    <a:pt x="364" y="82"/>
                  </a:lnTo>
                  <a:lnTo>
                    <a:pt x="364" y="90"/>
                  </a:lnTo>
                  <a:lnTo>
                    <a:pt x="360" y="96"/>
                  </a:lnTo>
                  <a:lnTo>
                    <a:pt x="346" y="100"/>
                  </a:lnTo>
                  <a:lnTo>
                    <a:pt x="338" y="104"/>
                  </a:lnTo>
                  <a:lnTo>
                    <a:pt x="322" y="112"/>
                  </a:lnTo>
                  <a:lnTo>
                    <a:pt x="324" y="132"/>
                  </a:lnTo>
                  <a:lnTo>
                    <a:pt x="344" y="142"/>
                  </a:lnTo>
                  <a:lnTo>
                    <a:pt x="340" y="166"/>
                  </a:lnTo>
                  <a:lnTo>
                    <a:pt x="340" y="196"/>
                  </a:lnTo>
                  <a:lnTo>
                    <a:pt x="342" y="204"/>
                  </a:lnTo>
                  <a:lnTo>
                    <a:pt x="344" y="214"/>
                  </a:lnTo>
                  <a:lnTo>
                    <a:pt x="342" y="228"/>
                  </a:lnTo>
                  <a:lnTo>
                    <a:pt x="340" y="232"/>
                  </a:lnTo>
                  <a:lnTo>
                    <a:pt x="338" y="238"/>
                  </a:lnTo>
                  <a:lnTo>
                    <a:pt x="330" y="240"/>
                  </a:lnTo>
                  <a:lnTo>
                    <a:pt x="328" y="226"/>
                  </a:lnTo>
                  <a:lnTo>
                    <a:pt x="324" y="224"/>
                  </a:lnTo>
                  <a:lnTo>
                    <a:pt x="320" y="224"/>
                  </a:lnTo>
                  <a:lnTo>
                    <a:pt x="312" y="226"/>
                  </a:lnTo>
                  <a:lnTo>
                    <a:pt x="304" y="232"/>
                  </a:lnTo>
                  <a:lnTo>
                    <a:pt x="296" y="240"/>
                  </a:lnTo>
                  <a:lnTo>
                    <a:pt x="280" y="256"/>
                  </a:lnTo>
                  <a:lnTo>
                    <a:pt x="270" y="268"/>
                  </a:lnTo>
                  <a:lnTo>
                    <a:pt x="266" y="278"/>
                  </a:lnTo>
                  <a:lnTo>
                    <a:pt x="262" y="286"/>
                  </a:lnTo>
                  <a:lnTo>
                    <a:pt x="260" y="344"/>
                  </a:lnTo>
                  <a:lnTo>
                    <a:pt x="250" y="342"/>
                  </a:lnTo>
                  <a:lnTo>
                    <a:pt x="222" y="344"/>
                  </a:lnTo>
                  <a:lnTo>
                    <a:pt x="200" y="346"/>
                  </a:lnTo>
                  <a:lnTo>
                    <a:pt x="180" y="352"/>
                  </a:lnTo>
                  <a:lnTo>
                    <a:pt x="158" y="3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22"/>
            <p:cNvSpPr/>
            <p:nvPr/>
          </p:nvSpPr>
          <p:spPr bwMode="auto">
            <a:xfrm>
              <a:off x="5299473" y="4304607"/>
              <a:ext cx="486128" cy="505068"/>
            </a:xfrm>
            <a:custGeom>
              <a:avLst/>
              <a:gdLst>
                <a:gd name="T0" fmla="*/ 360 w 462"/>
                <a:gd name="T1" fmla="*/ 474 h 480"/>
                <a:gd name="T2" fmla="*/ 328 w 462"/>
                <a:gd name="T3" fmla="*/ 448 h 480"/>
                <a:gd name="T4" fmla="*/ 300 w 462"/>
                <a:gd name="T5" fmla="*/ 412 h 480"/>
                <a:gd name="T6" fmla="*/ 282 w 462"/>
                <a:gd name="T7" fmla="*/ 362 h 480"/>
                <a:gd name="T8" fmla="*/ 252 w 462"/>
                <a:gd name="T9" fmla="*/ 340 h 480"/>
                <a:gd name="T10" fmla="*/ 230 w 462"/>
                <a:gd name="T11" fmla="*/ 340 h 480"/>
                <a:gd name="T12" fmla="*/ 214 w 462"/>
                <a:gd name="T13" fmla="*/ 346 h 480"/>
                <a:gd name="T14" fmla="*/ 196 w 462"/>
                <a:gd name="T15" fmla="*/ 376 h 480"/>
                <a:gd name="T16" fmla="*/ 176 w 462"/>
                <a:gd name="T17" fmla="*/ 402 h 480"/>
                <a:gd name="T18" fmla="*/ 152 w 462"/>
                <a:gd name="T19" fmla="*/ 428 h 480"/>
                <a:gd name="T20" fmla="*/ 144 w 462"/>
                <a:gd name="T21" fmla="*/ 430 h 480"/>
                <a:gd name="T22" fmla="*/ 118 w 462"/>
                <a:gd name="T23" fmla="*/ 442 h 480"/>
                <a:gd name="T24" fmla="*/ 72 w 462"/>
                <a:gd name="T25" fmla="*/ 434 h 480"/>
                <a:gd name="T26" fmla="*/ 38 w 462"/>
                <a:gd name="T27" fmla="*/ 416 h 480"/>
                <a:gd name="T28" fmla="*/ 46 w 462"/>
                <a:gd name="T29" fmla="*/ 386 h 480"/>
                <a:gd name="T30" fmla="*/ 42 w 462"/>
                <a:gd name="T31" fmla="*/ 360 h 480"/>
                <a:gd name="T32" fmla="*/ 2 w 462"/>
                <a:gd name="T33" fmla="*/ 312 h 480"/>
                <a:gd name="T34" fmla="*/ 10 w 462"/>
                <a:gd name="T35" fmla="*/ 228 h 480"/>
                <a:gd name="T36" fmla="*/ 0 w 462"/>
                <a:gd name="T37" fmla="*/ 168 h 480"/>
                <a:gd name="T38" fmla="*/ 4 w 462"/>
                <a:gd name="T39" fmla="*/ 166 h 480"/>
                <a:gd name="T40" fmla="*/ 64 w 462"/>
                <a:gd name="T41" fmla="*/ 212 h 480"/>
                <a:gd name="T42" fmla="*/ 82 w 462"/>
                <a:gd name="T43" fmla="*/ 216 h 480"/>
                <a:gd name="T44" fmla="*/ 110 w 462"/>
                <a:gd name="T45" fmla="*/ 208 h 480"/>
                <a:gd name="T46" fmla="*/ 148 w 462"/>
                <a:gd name="T47" fmla="*/ 172 h 480"/>
                <a:gd name="T48" fmla="*/ 176 w 462"/>
                <a:gd name="T49" fmla="*/ 116 h 480"/>
                <a:gd name="T50" fmla="*/ 210 w 462"/>
                <a:gd name="T51" fmla="*/ 62 h 480"/>
                <a:gd name="T52" fmla="*/ 232 w 462"/>
                <a:gd name="T53" fmla="*/ 4 h 480"/>
                <a:gd name="T54" fmla="*/ 272 w 462"/>
                <a:gd name="T55" fmla="*/ 0 h 480"/>
                <a:gd name="T56" fmla="*/ 306 w 462"/>
                <a:gd name="T57" fmla="*/ 10 h 480"/>
                <a:gd name="T58" fmla="*/ 352 w 462"/>
                <a:gd name="T59" fmla="*/ 50 h 480"/>
                <a:gd name="T60" fmla="*/ 394 w 462"/>
                <a:gd name="T61" fmla="*/ 60 h 480"/>
                <a:gd name="T62" fmla="*/ 444 w 462"/>
                <a:gd name="T63" fmla="*/ 98 h 480"/>
                <a:gd name="T64" fmla="*/ 462 w 462"/>
                <a:gd name="T65" fmla="*/ 134 h 480"/>
                <a:gd name="T66" fmla="*/ 430 w 462"/>
                <a:gd name="T67" fmla="*/ 158 h 480"/>
                <a:gd name="T68" fmla="*/ 402 w 462"/>
                <a:gd name="T69" fmla="*/ 182 h 480"/>
                <a:gd name="T70" fmla="*/ 336 w 462"/>
                <a:gd name="T71" fmla="*/ 188 h 480"/>
                <a:gd name="T72" fmla="*/ 292 w 462"/>
                <a:gd name="T73" fmla="*/ 192 h 480"/>
                <a:gd name="T74" fmla="*/ 284 w 462"/>
                <a:gd name="T75" fmla="*/ 218 h 480"/>
                <a:gd name="T76" fmla="*/ 288 w 462"/>
                <a:gd name="T77" fmla="*/ 236 h 480"/>
                <a:gd name="T78" fmla="*/ 284 w 462"/>
                <a:gd name="T79" fmla="*/ 276 h 480"/>
                <a:gd name="T80" fmla="*/ 304 w 462"/>
                <a:gd name="T81" fmla="*/ 296 h 480"/>
                <a:gd name="T82" fmla="*/ 362 w 462"/>
                <a:gd name="T83" fmla="*/ 364 h 480"/>
                <a:gd name="T84" fmla="*/ 372 w 462"/>
                <a:gd name="T85" fmla="*/ 400 h 4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62" h="480">
                  <a:moveTo>
                    <a:pt x="372" y="480"/>
                  </a:moveTo>
                  <a:lnTo>
                    <a:pt x="372" y="480"/>
                  </a:lnTo>
                  <a:lnTo>
                    <a:pt x="360" y="474"/>
                  </a:lnTo>
                  <a:lnTo>
                    <a:pt x="348" y="466"/>
                  </a:lnTo>
                  <a:lnTo>
                    <a:pt x="338" y="458"/>
                  </a:lnTo>
                  <a:lnTo>
                    <a:pt x="328" y="448"/>
                  </a:lnTo>
                  <a:lnTo>
                    <a:pt x="312" y="430"/>
                  </a:lnTo>
                  <a:lnTo>
                    <a:pt x="300" y="412"/>
                  </a:lnTo>
                  <a:lnTo>
                    <a:pt x="296" y="394"/>
                  </a:lnTo>
                  <a:lnTo>
                    <a:pt x="290" y="376"/>
                  </a:lnTo>
                  <a:lnTo>
                    <a:pt x="282" y="362"/>
                  </a:lnTo>
                  <a:lnTo>
                    <a:pt x="272" y="350"/>
                  </a:lnTo>
                  <a:lnTo>
                    <a:pt x="258" y="342"/>
                  </a:lnTo>
                  <a:lnTo>
                    <a:pt x="252" y="340"/>
                  </a:lnTo>
                  <a:lnTo>
                    <a:pt x="246" y="338"/>
                  </a:lnTo>
                  <a:lnTo>
                    <a:pt x="238" y="338"/>
                  </a:lnTo>
                  <a:lnTo>
                    <a:pt x="230" y="340"/>
                  </a:lnTo>
                  <a:lnTo>
                    <a:pt x="222" y="342"/>
                  </a:lnTo>
                  <a:lnTo>
                    <a:pt x="214" y="346"/>
                  </a:lnTo>
                  <a:lnTo>
                    <a:pt x="202" y="358"/>
                  </a:lnTo>
                  <a:lnTo>
                    <a:pt x="198" y="364"/>
                  </a:lnTo>
                  <a:lnTo>
                    <a:pt x="196" y="376"/>
                  </a:lnTo>
                  <a:lnTo>
                    <a:pt x="188" y="390"/>
                  </a:lnTo>
                  <a:lnTo>
                    <a:pt x="176" y="402"/>
                  </a:lnTo>
                  <a:lnTo>
                    <a:pt x="152" y="424"/>
                  </a:lnTo>
                  <a:lnTo>
                    <a:pt x="152" y="428"/>
                  </a:lnTo>
                  <a:lnTo>
                    <a:pt x="146" y="428"/>
                  </a:lnTo>
                  <a:lnTo>
                    <a:pt x="144" y="430"/>
                  </a:lnTo>
                  <a:lnTo>
                    <a:pt x="140" y="434"/>
                  </a:lnTo>
                  <a:lnTo>
                    <a:pt x="118" y="442"/>
                  </a:lnTo>
                  <a:lnTo>
                    <a:pt x="94" y="440"/>
                  </a:lnTo>
                  <a:lnTo>
                    <a:pt x="72" y="434"/>
                  </a:lnTo>
                  <a:lnTo>
                    <a:pt x="54" y="426"/>
                  </a:lnTo>
                  <a:lnTo>
                    <a:pt x="46" y="422"/>
                  </a:lnTo>
                  <a:lnTo>
                    <a:pt x="38" y="416"/>
                  </a:lnTo>
                  <a:lnTo>
                    <a:pt x="46" y="400"/>
                  </a:lnTo>
                  <a:lnTo>
                    <a:pt x="46" y="386"/>
                  </a:lnTo>
                  <a:lnTo>
                    <a:pt x="44" y="374"/>
                  </a:lnTo>
                  <a:lnTo>
                    <a:pt x="42" y="360"/>
                  </a:lnTo>
                  <a:lnTo>
                    <a:pt x="16" y="336"/>
                  </a:lnTo>
                  <a:lnTo>
                    <a:pt x="8" y="324"/>
                  </a:lnTo>
                  <a:lnTo>
                    <a:pt x="2" y="312"/>
                  </a:lnTo>
                  <a:lnTo>
                    <a:pt x="10" y="228"/>
                  </a:lnTo>
                  <a:lnTo>
                    <a:pt x="2" y="194"/>
                  </a:lnTo>
                  <a:lnTo>
                    <a:pt x="0" y="182"/>
                  </a:lnTo>
                  <a:lnTo>
                    <a:pt x="0" y="168"/>
                  </a:lnTo>
                  <a:lnTo>
                    <a:pt x="4" y="166"/>
                  </a:lnTo>
                  <a:lnTo>
                    <a:pt x="38" y="188"/>
                  </a:lnTo>
                  <a:lnTo>
                    <a:pt x="64" y="212"/>
                  </a:lnTo>
                  <a:lnTo>
                    <a:pt x="74" y="216"/>
                  </a:lnTo>
                  <a:lnTo>
                    <a:pt x="82" y="216"/>
                  </a:lnTo>
                  <a:lnTo>
                    <a:pt x="92" y="216"/>
                  </a:lnTo>
                  <a:lnTo>
                    <a:pt x="102" y="212"/>
                  </a:lnTo>
                  <a:lnTo>
                    <a:pt x="110" y="208"/>
                  </a:lnTo>
                  <a:lnTo>
                    <a:pt x="118" y="204"/>
                  </a:lnTo>
                  <a:lnTo>
                    <a:pt x="134" y="190"/>
                  </a:lnTo>
                  <a:lnTo>
                    <a:pt x="148" y="172"/>
                  </a:lnTo>
                  <a:lnTo>
                    <a:pt x="158" y="154"/>
                  </a:lnTo>
                  <a:lnTo>
                    <a:pt x="168" y="134"/>
                  </a:lnTo>
                  <a:lnTo>
                    <a:pt x="176" y="116"/>
                  </a:lnTo>
                  <a:lnTo>
                    <a:pt x="210" y="62"/>
                  </a:lnTo>
                  <a:lnTo>
                    <a:pt x="210" y="16"/>
                  </a:lnTo>
                  <a:lnTo>
                    <a:pt x="232" y="4"/>
                  </a:lnTo>
                  <a:lnTo>
                    <a:pt x="252" y="2"/>
                  </a:lnTo>
                  <a:lnTo>
                    <a:pt x="272" y="0"/>
                  </a:lnTo>
                  <a:lnTo>
                    <a:pt x="284" y="2"/>
                  </a:lnTo>
                  <a:lnTo>
                    <a:pt x="294" y="4"/>
                  </a:lnTo>
                  <a:lnTo>
                    <a:pt x="306" y="10"/>
                  </a:lnTo>
                  <a:lnTo>
                    <a:pt x="318" y="18"/>
                  </a:lnTo>
                  <a:lnTo>
                    <a:pt x="352" y="50"/>
                  </a:lnTo>
                  <a:lnTo>
                    <a:pt x="394" y="60"/>
                  </a:lnTo>
                  <a:lnTo>
                    <a:pt x="412" y="70"/>
                  </a:lnTo>
                  <a:lnTo>
                    <a:pt x="434" y="88"/>
                  </a:lnTo>
                  <a:lnTo>
                    <a:pt x="444" y="98"/>
                  </a:lnTo>
                  <a:lnTo>
                    <a:pt x="454" y="110"/>
                  </a:lnTo>
                  <a:lnTo>
                    <a:pt x="460" y="122"/>
                  </a:lnTo>
                  <a:lnTo>
                    <a:pt x="462" y="134"/>
                  </a:lnTo>
                  <a:lnTo>
                    <a:pt x="444" y="146"/>
                  </a:lnTo>
                  <a:lnTo>
                    <a:pt x="430" y="158"/>
                  </a:lnTo>
                  <a:lnTo>
                    <a:pt x="416" y="170"/>
                  </a:lnTo>
                  <a:lnTo>
                    <a:pt x="402" y="182"/>
                  </a:lnTo>
                  <a:lnTo>
                    <a:pt x="386" y="186"/>
                  </a:lnTo>
                  <a:lnTo>
                    <a:pt x="368" y="188"/>
                  </a:lnTo>
                  <a:lnTo>
                    <a:pt x="336" y="188"/>
                  </a:lnTo>
                  <a:lnTo>
                    <a:pt x="322" y="186"/>
                  </a:lnTo>
                  <a:lnTo>
                    <a:pt x="306" y="188"/>
                  </a:lnTo>
                  <a:lnTo>
                    <a:pt x="292" y="192"/>
                  </a:lnTo>
                  <a:lnTo>
                    <a:pt x="280" y="198"/>
                  </a:lnTo>
                  <a:lnTo>
                    <a:pt x="284" y="218"/>
                  </a:lnTo>
                  <a:lnTo>
                    <a:pt x="288" y="228"/>
                  </a:lnTo>
                  <a:lnTo>
                    <a:pt x="288" y="236"/>
                  </a:lnTo>
                  <a:lnTo>
                    <a:pt x="284" y="256"/>
                  </a:lnTo>
                  <a:lnTo>
                    <a:pt x="282" y="266"/>
                  </a:lnTo>
                  <a:lnTo>
                    <a:pt x="284" y="276"/>
                  </a:lnTo>
                  <a:lnTo>
                    <a:pt x="290" y="286"/>
                  </a:lnTo>
                  <a:lnTo>
                    <a:pt x="304" y="296"/>
                  </a:lnTo>
                  <a:lnTo>
                    <a:pt x="334" y="324"/>
                  </a:lnTo>
                  <a:lnTo>
                    <a:pt x="362" y="364"/>
                  </a:lnTo>
                  <a:lnTo>
                    <a:pt x="372" y="400"/>
                  </a:lnTo>
                  <a:lnTo>
                    <a:pt x="372" y="4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23"/>
            <p:cNvSpPr/>
            <p:nvPr/>
          </p:nvSpPr>
          <p:spPr bwMode="auto">
            <a:xfrm>
              <a:off x="5606722" y="4193071"/>
              <a:ext cx="793377" cy="490337"/>
            </a:xfrm>
            <a:custGeom>
              <a:avLst/>
              <a:gdLst>
                <a:gd name="T0" fmla="*/ 72 w 754"/>
                <a:gd name="T1" fmla="*/ 452 h 466"/>
                <a:gd name="T2" fmla="*/ 4 w 754"/>
                <a:gd name="T3" fmla="*/ 380 h 466"/>
                <a:gd name="T4" fmla="*/ 2 w 754"/>
                <a:gd name="T5" fmla="*/ 362 h 466"/>
                <a:gd name="T6" fmla="*/ 6 w 754"/>
                <a:gd name="T7" fmla="*/ 348 h 466"/>
                <a:gd name="T8" fmla="*/ 0 w 754"/>
                <a:gd name="T9" fmla="*/ 310 h 466"/>
                <a:gd name="T10" fmla="*/ 18 w 754"/>
                <a:gd name="T11" fmla="*/ 304 h 466"/>
                <a:gd name="T12" fmla="*/ 96 w 754"/>
                <a:gd name="T13" fmla="*/ 304 h 466"/>
                <a:gd name="T14" fmla="*/ 138 w 754"/>
                <a:gd name="T15" fmla="*/ 276 h 466"/>
                <a:gd name="T16" fmla="*/ 178 w 754"/>
                <a:gd name="T17" fmla="*/ 244 h 466"/>
                <a:gd name="T18" fmla="*/ 180 w 754"/>
                <a:gd name="T19" fmla="*/ 226 h 466"/>
                <a:gd name="T20" fmla="*/ 126 w 754"/>
                <a:gd name="T21" fmla="*/ 166 h 466"/>
                <a:gd name="T22" fmla="*/ 100 w 754"/>
                <a:gd name="T23" fmla="*/ 144 h 466"/>
                <a:gd name="T24" fmla="*/ 98 w 754"/>
                <a:gd name="T25" fmla="*/ 96 h 466"/>
                <a:gd name="T26" fmla="*/ 136 w 754"/>
                <a:gd name="T27" fmla="*/ 66 h 466"/>
                <a:gd name="T28" fmla="*/ 146 w 754"/>
                <a:gd name="T29" fmla="*/ 54 h 466"/>
                <a:gd name="T30" fmla="*/ 140 w 754"/>
                <a:gd name="T31" fmla="*/ 30 h 466"/>
                <a:gd name="T32" fmla="*/ 118 w 754"/>
                <a:gd name="T33" fmla="*/ 10 h 466"/>
                <a:gd name="T34" fmla="*/ 108 w 754"/>
                <a:gd name="T35" fmla="*/ 0 h 466"/>
                <a:gd name="T36" fmla="*/ 234 w 754"/>
                <a:gd name="T37" fmla="*/ 6 h 466"/>
                <a:gd name="T38" fmla="*/ 246 w 754"/>
                <a:gd name="T39" fmla="*/ 22 h 466"/>
                <a:gd name="T40" fmla="*/ 276 w 754"/>
                <a:gd name="T41" fmla="*/ 46 h 466"/>
                <a:gd name="T42" fmla="*/ 314 w 754"/>
                <a:gd name="T43" fmla="*/ 62 h 466"/>
                <a:gd name="T44" fmla="*/ 338 w 754"/>
                <a:gd name="T45" fmla="*/ 72 h 466"/>
                <a:gd name="T46" fmla="*/ 494 w 754"/>
                <a:gd name="T47" fmla="*/ 100 h 466"/>
                <a:gd name="T48" fmla="*/ 504 w 754"/>
                <a:gd name="T49" fmla="*/ 116 h 466"/>
                <a:gd name="T50" fmla="*/ 524 w 754"/>
                <a:gd name="T51" fmla="*/ 136 h 466"/>
                <a:gd name="T52" fmla="*/ 618 w 754"/>
                <a:gd name="T53" fmla="*/ 158 h 466"/>
                <a:gd name="T54" fmla="*/ 626 w 754"/>
                <a:gd name="T55" fmla="*/ 160 h 466"/>
                <a:gd name="T56" fmla="*/ 660 w 754"/>
                <a:gd name="T57" fmla="*/ 164 h 466"/>
                <a:gd name="T58" fmla="*/ 670 w 754"/>
                <a:gd name="T59" fmla="*/ 174 h 466"/>
                <a:gd name="T60" fmla="*/ 684 w 754"/>
                <a:gd name="T61" fmla="*/ 192 h 466"/>
                <a:gd name="T62" fmla="*/ 702 w 754"/>
                <a:gd name="T63" fmla="*/ 196 h 466"/>
                <a:gd name="T64" fmla="*/ 718 w 754"/>
                <a:gd name="T65" fmla="*/ 208 h 466"/>
                <a:gd name="T66" fmla="*/ 708 w 754"/>
                <a:gd name="T67" fmla="*/ 228 h 466"/>
                <a:gd name="T68" fmla="*/ 702 w 754"/>
                <a:gd name="T69" fmla="*/ 250 h 466"/>
                <a:gd name="T70" fmla="*/ 724 w 754"/>
                <a:gd name="T71" fmla="*/ 274 h 466"/>
                <a:gd name="T72" fmla="*/ 732 w 754"/>
                <a:gd name="T73" fmla="*/ 298 h 466"/>
                <a:gd name="T74" fmla="*/ 740 w 754"/>
                <a:gd name="T75" fmla="*/ 320 h 466"/>
                <a:gd name="T76" fmla="*/ 754 w 754"/>
                <a:gd name="T77" fmla="*/ 330 h 466"/>
                <a:gd name="T78" fmla="*/ 734 w 754"/>
                <a:gd name="T79" fmla="*/ 338 h 466"/>
                <a:gd name="T80" fmla="*/ 692 w 754"/>
                <a:gd name="T81" fmla="*/ 354 h 466"/>
                <a:gd name="T82" fmla="*/ 640 w 754"/>
                <a:gd name="T83" fmla="*/ 392 h 466"/>
                <a:gd name="T84" fmla="*/ 616 w 754"/>
                <a:gd name="T85" fmla="*/ 414 h 466"/>
                <a:gd name="T86" fmla="*/ 582 w 754"/>
                <a:gd name="T87" fmla="*/ 424 h 466"/>
                <a:gd name="T88" fmla="*/ 562 w 754"/>
                <a:gd name="T89" fmla="*/ 434 h 466"/>
                <a:gd name="T90" fmla="*/ 544 w 754"/>
                <a:gd name="T91" fmla="*/ 448 h 466"/>
                <a:gd name="T92" fmla="*/ 512 w 754"/>
                <a:gd name="T93" fmla="*/ 422 h 466"/>
                <a:gd name="T94" fmla="*/ 482 w 754"/>
                <a:gd name="T95" fmla="*/ 408 h 466"/>
                <a:gd name="T96" fmla="*/ 450 w 754"/>
                <a:gd name="T97" fmla="*/ 380 h 466"/>
                <a:gd name="T98" fmla="*/ 426 w 754"/>
                <a:gd name="T99" fmla="*/ 384 h 466"/>
                <a:gd name="T100" fmla="*/ 410 w 754"/>
                <a:gd name="T101" fmla="*/ 404 h 466"/>
                <a:gd name="T102" fmla="*/ 358 w 754"/>
                <a:gd name="T103" fmla="*/ 392 h 466"/>
                <a:gd name="T104" fmla="*/ 286 w 754"/>
                <a:gd name="T105" fmla="*/ 352 h 466"/>
                <a:gd name="T106" fmla="*/ 252 w 754"/>
                <a:gd name="T107" fmla="*/ 346 h 466"/>
                <a:gd name="T108" fmla="*/ 200 w 754"/>
                <a:gd name="T109" fmla="*/ 338 h 466"/>
                <a:gd name="T110" fmla="*/ 184 w 754"/>
                <a:gd name="T111" fmla="*/ 350 h 466"/>
                <a:gd name="T112" fmla="*/ 202 w 754"/>
                <a:gd name="T113" fmla="*/ 380 h 466"/>
                <a:gd name="T114" fmla="*/ 196 w 754"/>
                <a:gd name="T115" fmla="*/ 392 h 466"/>
                <a:gd name="T116" fmla="*/ 164 w 754"/>
                <a:gd name="T117" fmla="*/ 390 h 466"/>
                <a:gd name="T118" fmla="*/ 128 w 754"/>
                <a:gd name="T119" fmla="*/ 406 h 466"/>
                <a:gd name="T120" fmla="*/ 96 w 754"/>
                <a:gd name="T121" fmla="*/ 454 h 466"/>
                <a:gd name="T122" fmla="*/ 80 w 754"/>
                <a:gd name="T123" fmla="*/ 466 h 4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54" h="466">
                  <a:moveTo>
                    <a:pt x="80" y="466"/>
                  </a:moveTo>
                  <a:lnTo>
                    <a:pt x="80" y="466"/>
                  </a:lnTo>
                  <a:lnTo>
                    <a:pt x="72" y="452"/>
                  </a:lnTo>
                  <a:lnTo>
                    <a:pt x="64" y="440"/>
                  </a:lnTo>
                  <a:lnTo>
                    <a:pt x="44" y="418"/>
                  </a:lnTo>
                  <a:lnTo>
                    <a:pt x="4" y="380"/>
                  </a:lnTo>
                  <a:lnTo>
                    <a:pt x="2" y="368"/>
                  </a:lnTo>
                  <a:lnTo>
                    <a:pt x="2" y="362"/>
                  </a:lnTo>
                  <a:lnTo>
                    <a:pt x="4" y="356"/>
                  </a:lnTo>
                  <a:lnTo>
                    <a:pt x="6" y="348"/>
                  </a:lnTo>
                  <a:lnTo>
                    <a:pt x="8" y="328"/>
                  </a:lnTo>
                  <a:lnTo>
                    <a:pt x="0" y="310"/>
                  </a:lnTo>
                  <a:lnTo>
                    <a:pt x="6" y="306"/>
                  </a:lnTo>
                  <a:lnTo>
                    <a:pt x="18" y="304"/>
                  </a:lnTo>
                  <a:lnTo>
                    <a:pt x="44" y="302"/>
                  </a:lnTo>
                  <a:lnTo>
                    <a:pt x="96" y="304"/>
                  </a:lnTo>
                  <a:lnTo>
                    <a:pt x="112" y="298"/>
                  </a:lnTo>
                  <a:lnTo>
                    <a:pt x="126" y="288"/>
                  </a:lnTo>
                  <a:lnTo>
                    <a:pt x="138" y="276"/>
                  </a:lnTo>
                  <a:lnTo>
                    <a:pt x="152" y="264"/>
                  </a:lnTo>
                  <a:lnTo>
                    <a:pt x="178" y="244"/>
                  </a:lnTo>
                  <a:lnTo>
                    <a:pt x="180" y="226"/>
                  </a:lnTo>
                  <a:lnTo>
                    <a:pt x="162" y="200"/>
                  </a:lnTo>
                  <a:lnTo>
                    <a:pt x="144" y="182"/>
                  </a:lnTo>
                  <a:lnTo>
                    <a:pt x="126" y="166"/>
                  </a:lnTo>
                  <a:lnTo>
                    <a:pt x="106" y="156"/>
                  </a:lnTo>
                  <a:lnTo>
                    <a:pt x="100" y="144"/>
                  </a:lnTo>
                  <a:lnTo>
                    <a:pt x="98" y="96"/>
                  </a:lnTo>
                  <a:lnTo>
                    <a:pt x="114" y="80"/>
                  </a:lnTo>
                  <a:lnTo>
                    <a:pt x="124" y="72"/>
                  </a:lnTo>
                  <a:lnTo>
                    <a:pt x="136" y="66"/>
                  </a:lnTo>
                  <a:lnTo>
                    <a:pt x="142" y="60"/>
                  </a:lnTo>
                  <a:lnTo>
                    <a:pt x="146" y="54"/>
                  </a:lnTo>
                  <a:lnTo>
                    <a:pt x="146" y="48"/>
                  </a:lnTo>
                  <a:lnTo>
                    <a:pt x="146" y="42"/>
                  </a:lnTo>
                  <a:lnTo>
                    <a:pt x="140" y="30"/>
                  </a:lnTo>
                  <a:lnTo>
                    <a:pt x="134" y="22"/>
                  </a:lnTo>
                  <a:lnTo>
                    <a:pt x="118" y="10"/>
                  </a:lnTo>
                  <a:lnTo>
                    <a:pt x="112" y="6"/>
                  </a:lnTo>
                  <a:lnTo>
                    <a:pt x="108" y="0"/>
                  </a:lnTo>
                  <a:lnTo>
                    <a:pt x="196" y="0"/>
                  </a:lnTo>
                  <a:lnTo>
                    <a:pt x="234" y="6"/>
                  </a:lnTo>
                  <a:lnTo>
                    <a:pt x="238" y="14"/>
                  </a:lnTo>
                  <a:lnTo>
                    <a:pt x="246" y="22"/>
                  </a:lnTo>
                  <a:lnTo>
                    <a:pt x="254" y="30"/>
                  </a:lnTo>
                  <a:lnTo>
                    <a:pt x="264" y="38"/>
                  </a:lnTo>
                  <a:lnTo>
                    <a:pt x="276" y="46"/>
                  </a:lnTo>
                  <a:lnTo>
                    <a:pt x="288" y="52"/>
                  </a:lnTo>
                  <a:lnTo>
                    <a:pt x="300" y="58"/>
                  </a:lnTo>
                  <a:lnTo>
                    <a:pt x="314" y="62"/>
                  </a:lnTo>
                  <a:lnTo>
                    <a:pt x="338" y="72"/>
                  </a:lnTo>
                  <a:lnTo>
                    <a:pt x="456" y="74"/>
                  </a:lnTo>
                  <a:lnTo>
                    <a:pt x="494" y="100"/>
                  </a:lnTo>
                  <a:lnTo>
                    <a:pt x="498" y="108"/>
                  </a:lnTo>
                  <a:lnTo>
                    <a:pt x="504" y="116"/>
                  </a:lnTo>
                  <a:lnTo>
                    <a:pt x="512" y="126"/>
                  </a:lnTo>
                  <a:lnTo>
                    <a:pt x="524" y="136"/>
                  </a:lnTo>
                  <a:lnTo>
                    <a:pt x="578" y="140"/>
                  </a:lnTo>
                  <a:lnTo>
                    <a:pt x="618" y="158"/>
                  </a:lnTo>
                  <a:lnTo>
                    <a:pt x="622" y="160"/>
                  </a:lnTo>
                  <a:lnTo>
                    <a:pt x="626" y="160"/>
                  </a:lnTo>
                  <a:lnTo>
                    <a:pt x="638" y="160"/>
                  </a:lnTo>
                  <a:lnTo>
                    <a:pt x="652" y="162"/>
                  </a:lnTo>
                  <a:lnTo>
                    <a:pt x="660" y="164"/>
                  </a:lnTo>
                  <a:lnTo>
                    <a:pt x="668" y="170"/>
                  </a:lnTo>
                  <a:lnTo>
                    <a:pt x="670" y="174"/>
                  </a:lnTo>
                  <a:lnTo>
                    <a:pt x="672" y="180"/>
                  </a:lnTo>
                  <a:lnTo>
                    <a:pt x="676" y="186"/>
                  </a:lnTo>
                  <a:lnTo>
                    <a:pt x="684" y="192"/>
                  </a:lnTo>
                  <a:lnTo>
                    <a:pt x="690" y="194"/>
                  </a:lnTo>
                  <a:lnTo>
                    <a:pt x="702" y="196"/>
                  </a:lnTo>
                  <a:lnTo>
                    <a:pt x="710" y="198"/>
                  </a:lnTo>
                  <a:lnTo>
                    <a:pt x="714" y="202"/>
                  </a:lnTo>
                  <a:lnTo>
                    <a:pt x="718" y="208"/>
                  </a:lnTo>
                  <a:lnTo>
                    <a:pt x="720" y="214"/>
                  </a:lnTo>
                  <a:lnTo>
                    <a:pt x="708" y="228"/>
                  </a:lnTo>
                  <a:lnTo>
                    <a:pt x="706" y="236"/>
                  </a:lnTo>
                  <a:lnTo>
                    <a:pt x="702" y="250"/>
                  </a:lnTo>
                  <a:lnTo>
                    <a:pt x="708" y="256"/>
                  </a:lnTo>
                  <a:lnTo>
                    <a:pt x="716" y="264"/>
                  </a:lnTo>
                  <a:lnTo>
                    <a:pt x="724" y="274"/>
                  </a:lnTo>
                  <a:lnTo>
                    <a:pt x="732" y="290"/>
                  </a:lnTo>
                  <a:lnTo>
                    <a:pt x="732" y="298"/>
                  </a:lnTo>
                  <a:lnTo>
                    <a:pt x="734" y="310"/>
                  </a:lnTo>
                  <a:lnTo>
                    <a:pt x="736" y="316"/>
                  </a:lnTo>
                  <a:lnTo>
                    <a:pt x="740" y="320"/>
                  </a:lnTo>
                  <a:lnTo>
                    <a:pt x="746" y="326"/>
                  </a:lnTo>
                  <a:lnTo>
                    <a:pt x="754" y="330"/>
                  </a:lnTo>
                  <a:lnTo>
                    <a:pt x="754" y="334"/>
                  </a:lnTo>
                  <a:lnTo>
                    <a:pt x="734" y="338"/>
                  </a:lnTo>
                  <a:lnTo>
                    <a:pt x="718" y="342"/>
                  </a:lnTo>
                  <a:lnTo>
                    <a:pt x="704" y="348"/>
                  </a:lnTo>
                  <a:lnTo>
                    <a:pt x="692" y="354"/>
                  </a:lnTo>
                  <a:lnTo>
                    <a:pt x="670" y="372"/>
                  </a:lnTo>
                  <a:lnTo>
                    <a:pt x="640" y="392"/>
                  </a:lnTo>
                  <a:lnTo>
                    <a:pt x="634" y="396"/>
                  </a:lnTo>
                  <a:lnTo>
                    <a:pt x="626" y="400"/>
                  </a:lnTo>
                  <a:lnTo>
                    <a:pt x="616" y="414"/>
                  </a:lnTo>
                  <a:lnTo>
                    <a:pt x="598" y="420"/>
                  </a:lnTo>
                  <a:lnTo>
                    <a:pt x="582" y="424"/>
                  </a:lnTo>
                  <a:lnTo>
                    <a:pt x="576" y="426"/>
                  </a:lnTo>
                  <a:lnTo>
                    <a:pt x="570" y="430"/>
                  </a:lnTo>
                  <a:lnTo>
                    <a:pt x="562" y="434"/>
                  </a:lnTo>
                  <a:lnTo>
                    <a:pt x="556" y="442"/>
                  </a:lnTo>
                  <a:lnTo>
                    <a:pt x="544" y="448"/>
                  </a:lnTo>
                  <a:lnTo>
                    <a:pt x="512" y="422"/>
                  </a:lnTo>
                  <a:lnTo>
                    <a:pt x="500" y="418"/>
                  </a:lnTo>
                  <a:lnTo>
                    <a:pt x="490" y="414"/>
                  </a:lnTo>
                  <a:lnTo>
                    <a:pt x="482" y="408"/>
                  </a:lnTo>
                  <a:lnTo>
                    <a:pt x="474" y="402"/>
                  </a:lnTo>
                  <a:lnTo>
                    <a:pt x="462" y="390"/>
                  </a:lnTo>
                  <a:lnTo>
                    <a:pt x="450" y="380"/>
                  </a:lnTo>
                  <a:lnTo>
                    <a:pt x="434" y="382"/>
                  </a:lnTo>
                  <a:lnTo>
                    <a:pt x="426" y="384"/>
                  </a:lnTo>
                  <a:lnTo>
                    <a:pt x="420" y="392"/>
                  </a:lnTo>
                  <a:lnTo>
                    <a:pt x="410" y="404"/>
                  </a:lnTo>
                  <a:lnTo>
                    <a:pt x="392" y="402"/>
                  </a:lnTo>
                  <a:lnTo>
                    <a:pt x="374" y="398"/>
                  </a:lnTo>
                  <a:lnTo>
                    <a:pt x="358" y="392"/>
                  </a:lnTo>
                  <a:lnTo>
                    <a:pt x="342" y="384"/>
                  </a:lnTo>
                  <a:lnTo>
                    <a:pt x="312" y="366"/>
                  </a:lnTo>
                  <a:lnTo>
                    <a:pt x="286" y="352"/>
                  </a:lnTo>
                  <a:lnTo>
                    <a:pt x="268" y="348"/>
                  </a:lnTo>
                  <a:lnTo>
                    <a:pt x="252" y="346"/>
                  </a:lnTo>
                  <a:lnTo>
                    <a:pt x="228" y="338"/>
                  </a:lnTo>
                  <a:lnTo>
                    <a:pt x="200" y="338"/>
                  </a:lnTo>
                  <a:lnTo>
                    <a:pt x="192" y="342"/>
                  </a:lnTo>
                  <a:lnTo>
                    <a:pt x="186" y="344"/>
                  </a:lnTo>
                  <a:lnTo>
                    <a:pt x="184" y="350"/>
                  </a:lnTo>
                  <a:lnTo>
                    <a:pt x="186" y="358"/>
                  </a:lnTo>
                  <a:lnTo>
                    <a:pt x="192" y="368"/>
                  </a:lnTo>
                  <a:lnTo>
                    <a:pt x="202" y="380"/>
                  </a:lnTo>
                  <a:lnTo>
                    <a:pt x="196" y="392"/>
                  </a:lnTo>
                  <a:lnTo>
                    <a:pt x="182" y="390"/>
                  </a:lnTo>
                  <a:lnTo>
                    <a:pt x="164" y="390"/>
                  </a:lnTo>
                  <a:lnTo>
                    <a:pt x="150" y="394"/>
                  </a:lnTo>
                  <a:lnTo>
                    <a:pt x="138" y="398"/>
                  </a:lnTo>
                  <a:lnTo>
                    <a:pt x="128" y="406"/>
                  </a:lnTo>
                  <a:lnTo>
                    <a:pt x="118" y="414"/>
                  </a:lnTo>
                  <a:lnTo>
                    <a:pt x="112" y="426"/>
                  </a:lnTo>
                  <a:lnTo>
                    <a:pt x="96" y="454"/>
                  </a:lnTo>
                  <a:lnTo>
                    <a:pt x="88" y="460"/>
                  </a:lnTo>
                  <a:lnTo>
                    <a:pt x="80" y="46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24"/>
            <p:cNvSpPr/>
            <p:nvPr/>
          </p:nvSpPr>
          <p:spPr bwMode="auto">
            <a:xfrm>
              <a:off x="6259101" y="3963686"/>
              <a:ext cx="490337" cy="603977"/>
            </a:xfrm>
            <a:custGeom>
              <a:avLst/>
              <a:gdLst>
                <a:gd name="T0" fmla="*/ 212 w 466"/>
                <a:gd name="T1" fmla="*/ 570 h 574"/>
                <a:gd name="T2" fmla="*/ 202 w 466"/>
                <a:gd name="T3" fmla="*/ 516 h 574"/>
                <a:gd name="T4" fmla="*/ 166 w 466"/>
                <a:gd name="T5" fmla="*/ 522 h 574"/>
                <a:gd name="T6" fmla="*/ 148 w 466"/>
                <a:gd name="T7" fmla="*/ 546 h 574"/>
                <a:gd name="T8" fmla="*/ 140 w 466"/>
                <a:gd name="T9" fmla="*/ 538 h 574"/>
                <a:gd name="T10" fmla="*/ 122 w 466"/>
                <a:gd name="T11" fmla="*/ 520 h 574"/>
                <a:gd name="T12" fmla="*/ 114 w 466"/>
                <a:gd name="T13" fmla="*/ 490 h 574"/>
                <a:gd name="T14" fmla="*/ 102 w 466"/>
                <a:gd name="T15" fmla="*/ 470 h 574"/>
                <a:gd name="T16" fmla="*/ 100 w 466"/>
                <a:gd name="T17" fmla="*/ 446 h 574"/>
                <a:gd name="T18" fmla="*/ 106 w 466"/>
                <a:gd name="T19" fmla="*/ 416 h 574"/>
                <a:gd name="T20" fmla="*/ 68 w 466"/>
                <a:gd name="T21" fmla="*/ 398 h 574"/>
                <a:gd name="T22" fmla="*/ 58 w 466"/>
                <a:gd name="T23" fmla="*/ 380 h 574"/>
                <a:gd name="T24" fmla="*/ 56 w 466"/>
                <a:gd name="T25" fmla="*/ 366 h 574"/>
                <a:gd name="T26" fmla="*/ 86 w 466"/>
                <a:gd name="T27" fmla="*/ 346 h 574"/>
                <a:gd name="T28" fmla="*/ 96 w 466"/>
                <a:gd name="T29" fmla="*/ 284 h 574"/>
                <a:gd name="T30" fmla="*/ 78 w 466"/>
                <a:gd name="T31" fmla="*/ 252 h 574"/>
                <a:gd name="T32" fmla="*/ 48 w 466"/>
                <a:gd name="T33" fmla="*/ 262 h 574"/>
                <a:gd name="T34" fmla="*/ 30 w 466"/>
                <a:gd name="T35" fmla="*/ 252 h 574"/>
                <a:gd name="T36" fmla="*/ 0 w 466"/>
                <a:gd name="T37" fmla="*/ 202 h 574"/>
                <a:gd name="T38" fmla="*/ 10 w 466"/>
                <a:gd name="T39" fmla="*/ 180 h 574"/>
                <a:gd name="T40" fmla="*/ 42 w 466"/>
                <a:gd name="T41" fmla="*/ 148 h 574"/>
                <a:gd name="T42" fmla="*/ 44 w 466"/>
                <a:gd name="T43" fmla="*/ 72 h 574"/>
                <a:gd name="T44" fmla="*/ 58 w 466"/>
                <a:gd name="T45" fmla="*/ 74 h 574"/>
                <a:gd name="T46" fmla="*/ 76 w 466"/>
                <a:gd name="T47" fmla="*/ 110 h 574"/>
                <a:gd name="T48" fmla="*/ 110 w 466"/>
                <a:gd name="T49" fmla="*/ 120 h 574"/>
                <a:gd name="T50" fmla="*/ 126 w 466"/>
                <a:gd name="T51" fmla="*/ 80 h 574"/>
                <a:gd name="T52" fmla="*/ 134 w 466"/>
                <a:gd name="T53" fmla="*/ 54 h 574"/>
                <a:gd name="T54" fmla="*/ 102 w 466"/>
                <a:gd name="T55" fmla="*/ 6 h 574"/>
                <a:gd name="T56" fmla="*/ 118 w 466"/>
                <a:gd name="T57" fmla="*/ 0 h 574"/>
                <a:gd name="T58" fmla="*/ 150 w 466"/>
                <a:gd name="T59" fmla="*/ 40 h 574"/>
                <a:gd name="T60" fmla="*/ 176 w 466"/>
                <a:gd name="T61" fmla="*/ 80 h 574"/>
                <a:gd name="T62" fmla="*/ 264 w 466"/>
                <a:gd name="T63" fmla="*/ 106 h 574"/>
                <a:gd name="T64" fmla="*/ 294 w 466"/>
                <a:gd name="T65" fmla="*/ 174 h 574"/>
                <a:gd name="T66" fmla="*/ 318 w 466"/>
                <a:gd name="T67" fmla="*/ 202 h 574"/>
                <a:gd name="T68" fmla="*/ 358 w 466"/>
                <a:gd name="T69" fmla="*/ 194 h 574"/>
                <a:gd name="T70" fmla="*/ 362 w 466"/>
                <a:gd name="T71" fmla="*/ 180 h 574"/>
                <a:gd name="T72" fmla="*/ 388 w 466"/>
                <a:gd name="T73" fmla="*/ 194 h 574"/>
                <a:gd name="T74" fmla="*/ 382 w 466"/>
                <a:gd name="T75" fmla="*/ 224 h 574"/>
                <a:gd name="T76" fmla="*/ 338 w 466"/>
                <a:gd name="T77" fmla="*/ 250 h 574"/>
                <a:gd name="T78" fmla="*/ 330 w 466"/>
                <a:gd name="T79" fmla="*/ 280 h 574"/>
                <a:gd name="T80" fmla="*/ 326 w 466"/>
                <a:gd name="T81" fmla="*/ 302 h 574"/>
                <a:gd name="T82" fmla="*/ 380 w 466"/>
                <a:gd name="T83" fmla="*/ 346 h 574"/>
                <a:gd name="T84" fmla="*/ 392 w 466"/>
                <a:gd name="T85" fmla="*/ 360 h 574"/>
                <a:gd name="T86" fmla="*/ 456 w 466"/>
                <a:gd name="T87" fmla="*/ 378 h 574"/>
                <a:gd name="T88" fmla="*/ 466 w 466"/>
                <a:gd name="T89" fmla="*/ 402 h 574"/>
                <a:gd name="T90" fmla="*/ 426 w 466"/>
                <a:gd name="T91" fmla="*/ 420 h 574"/>
                <a:gd name="T92" fmla="*/ 416 w 466"/>
                <a:gd name="T93" fmla="*/ 440 h 574"/>
                <a:gd name="T94" fmla="*/ 420 w 466"/>
                <a:gd name="T95" fmla="*/ 460 h 574"/>
                <a:gd name="T96" fmla="*/ 400 w 466"/>
                <a:gd name="T97" fmla="*/ 522 h 574"/>
                <a:gd name="T98" fmla="*/ 378 w 466"/>
                <a:gd name="T99" fmla="*/ 546 h 574"/>
                <a:gd name="T100" fmla="*/ 330 w 466"/>
                <a:gd name="T101" fmla="*/ 560 h 574"/>
                <a:gd name="T102" fmla="*/ 278 w 466"/>
                <a:gd name="T103" fmla="*/ 566 h 574"/>
                <a:gd name="T104" fmla="*/ 256 w 466"/>
                <a:gd name="T105" fmla="*/ 536 h 574"/>
                <a:gd name="T106" fmla="*/ 238 w 466"/>
                <a:gd name="T107" fmla="*/ 532 h 574"/>
                <a:gd name="T108" fmla="*/ 226 w 466"/>
                <a:gd name="T109" fmla="*/ 574 h 57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66" h="574">
                  <a:moveTo>
                    <a:pt x="216" y="574"/>
                  </a:moveTo>
                  <a:lnTo>
                    <a:pt x="216" y="574"/>
                  </a:lnTo>
                  <a:lnTo>
                    <a:pt x="212" y="570"/>
                  </a:lnTo>
                  <a:lnTo>
                    <a:pt x="212" y="524"/>
                  </a:lnTo>
                  <a:lnTo>
                    <a:pt x="202" y="516"/>
                  </a:lnTo>
                  <a:lnTo>
                    <a:pt x="182" y="516"/>
                  </a:lnTo>
                  <a:lnTo>
                    <a:pt x="176" y="518"/>
                  </a:lnTo>
                  <a:lnTo>
                    <a:pt x="170" y="520"/>
                  </a:lnTo>
                  <a:lnTo>
                    <a:pt x="166" y="522"/>
                  </a:lnTo>
                  <a:lnTo>
                    <a:pt x="162" y="528"/>
                  </a:lnTo>
                  <a:lnTo>
                    <a:pt x="154" y="542"/>
                  </a:lnTo>
                  <a:lnTo>
                    <a:pt x="148" y="546"/>
                  </a:lnTo>
                  <a:lnTo>
                    <a:pt x="144" y="548"/>
                  </a:lnTo>
                  <a:lnTo>
                    <a:pt x="142" y="542"/>
                  </a:lnTo>
                  <a:lnTo>
                    <a:pt x="140" y="538"/>
                  </a:lnTo>
                  <a:lnTo>
                    <a:pt x="130" y="532"/>
                  </a:lnTo>
                  <a:lnTo>
                    <a:pt x="122" y="520"/>
                  </a:lnTo>
                  <a:lnTo>
                    <a:pt x="122" y="510"/>
                  </a:lnTo>
                  <a:lnTo>
                    <a:pt x="120" y="502"/>
                  </a:lnTo>
                  <a:lnTo>
                    <a:pt x="118" y="494"/>
                  </a:lnTo>
                  <a:lnTo>
                    <a:pt x="114" y="490"/>
                  </a:lnTo>
                  <a:lnTo>
                    <a:pt x="108" y="480"/>
                  </a:lnTo>
                  <a:lnTo>
                    <a:pt x="104" y="476"/>
                  </a:lnTo>
                  <a:lnTo>
                    <a:pt x="102" y="470"/>
                  </a:lnTo>
                  <a:lnTo>
                    <a:pt x="94" y="462"/>
                  </a:lnTo>
                  <a:lnTo>
                    <a:pt x="94" y="452"/>
                  </a:lnTo>
                  <a:lnTo>
                    <a:pt x="100" y="446"/>
                  </a:lnTo>
                  <a:lnTo>
                    <a:pt x="112" y="436"/>
                  </a:lnTo>
                  <a:lnTo>
                    <a:pt x="110" y="424"/>
                  </a:lnTo>
                  <a:lnTo>
                    <a:pt x="106" y="416"/>
                  </a:lnTo>
                  <a:lnTo>
                    <a:pt x="100" y="410"/>
                  </a:lnTo>
                  <a:lnTo>
                    <a:pt x="92" y="406"/>
                  </a:lnTo>
                  <a:lnTo>
                    <a:pt x="74" y="400"/>
                  </a:lnTo>
                  <a:lnTo>
                    <a:pt x="68" y="398"/>
                  </a:lnTo>
                  <a:lnTo>
                    <a:pt x="60" y="394"/>
                  </a:lnTo>
                  <a:lnTo>
                    <a:pt x="58" y="380"/>
                  </a:lnTo>
                  <a:lnTo>
                    <a:pt x="54" y="376"/>
                  </a:lnTo>
                  <a:lnTo>
                    <a:pt x="54" y="370"/>
                  </a:lnTo>
                  <a:lnTo>
                    <a:pt x="56" y="366"/>
                  </a:lnTo>
                  <a:lnTo>
                    <a:pt x="64" y="356"/>
                  </a:lnTo>
                  <a:lnTo>
                    <a:pt x="74" y="350"/>
                  </a:lnTo>
                  <a:lnTo>
                    <a:pt x="86" y="346"/>
                  </a:lnTo>
                  <a:lnTo>
                    <a:pt x="102" y="326"/>
                  </a:lnTo>
                  <a:lnTo>
                    <a:pt x="100" y="304"/>
                  </a:lnTo>
                  <a:lnTo>
                    <a:pt x="96" y="284"/>
                  </a:lnTo>
                  <a:lnTo>
                    <a:pt x="88" y="266"/>
                  </a:lnTo>
                  <a:lnTo>
                    <a:pt x="84" y="260"/>
                  </a:lnTo>
                  <a:lnTo>
                    <a:pt x="78" y="252"/>
                  </a:lnTo>
                  <a:lnTo>
                    <a:pt x="56" y="252"/>
                  </a:lnTo>
                  <a:lnTo>
                    <a:pt x="48" y="262"/>
                  </a:lnTo>
                  <a:lnTo>
                    <a:pt x="40" y="264"/>
                  </a:lnTo>
                  <a:lnTo>
                    <a:pt x="34" y="258"/>
                  </a:lnTo>
                  <a:lnTo>
                    <a:pt x="30" y="252"/>
                  </a:lnTo>
                  <a:lnTo>
                    <a:pt x="24" y="238"/>
                  </a:lnTo>
                  <a:lnTo>
                    <a:pt x="20" y="216"/>
                  </a:lnTo>
                  <a:lnTo>
                    <a:pt x="0" y="202"/>
                  </a:lnTo>
                  <a:lnTo>
                    <a:pt x="2" y="194"/>
                  </a:lnTo>
                  <a:lnTo>
                    <a:pt x="6" y="186"/>
                  </a:lnTo>
                  <a:lnTo>
                    <a:pt x="10" y="180"/>
                  </a:lnTo>
                  <a:lnTo>
                    <a:pt x="16" y="172"/>
                  </a:lnTo>
                  <a:lnTo>
                    <a:pt x="30" y="160"/>
                  </a:lnTo>
                  <a:lnTo>
                    <a:pt x="42" y="148"/>
                  </a:lnTo>
                  <a:lnTo>
                    <a:pt x="46" y="128"/>
                  </a:lnTo>
                  <a:lnTo>
                    <a:pt x="46" y="108"/>
                  </a:lnTo>
                  <a:lnTo>
                    <a:pt x="44" y="72"/>
                  </a:lnTo>
                  <a:lnTo>
                    <a:pt x="48" y="70"/>
                  </a:lnTo>
                  <a:lnTo>
                    <a:pt x="58" y="74"/>
                  </a:lnTo>
                  <a:lnTo>
                    <a:pt x="60" y="82"/>
                  </a:lnTo>
                  <a:lnTo>
                    <a:pt x="66" y="96"/>
                  </a:lnTo>
                  <a:lnTo>
                    <a:pt x="72" y="104"/>
                  </a:lnTo>
                  <a:lnTo>
                    <a:pt x="76" y="110"/>
                  </a:lnTo>
                  <a:lnTo>
                    <a:pt x="82" y="116"/>
                  </a:lnTo>
                  <a:lnTo>
                    <a:pt x="90" y="120"/>
                  </a:lnTo>
                  <a:lnTo>
                    <a:pt x="110" y="120"/>
                  </a:lnTo>
                  <a:lnTo>
                    <a:pt x="118" y="104"/>
                  </a:lnTo>
                  <a:lnTo>
                    <a:pt x="122" y="92"/>
                  </a:lnTo>
                  <a:lnTo>
                    <a:pt x="126" y="80"/>
                  </a:lnTo>
                  <a:lnTo>
                    <a:pt x="132" y="66"/>
                  </a:lnTo>
                  <a:lnTo>
                    <a:pt x="134" y="54"/>
                  </a:lnTo>
                  <a:lnTo>
                    <a:pt x="96" y="18"/>
                  </a:lnTo>
                  <a:lnTo>
                    <a:pt x="98" y="10"/>
                  </a:lnTo>
                  <a:lnTo>
                    <a:pt x="102" y="6"/>
                  </a:lnTo>
                  <a:lnTo>
                    <a:pt x="106" y="4"/>
                  </a:lnTo>
                  <a:lnTo>
                    <a:pt x="112" y="0"/>
                  </a:lnTo>
                  <a:lnTo>
                    <a:pt x="118" y="0"/>
                  </a:lnTo>
                  <a:lnTo>
                    <a:pt x="128" y="12"/>
                  </a:lnTo>
                  <a:lnTo>
                    <a:pt x="140" y="24"/>
                  </a:lnTo>
                  <a:lnTo>
                    <a:pt x="150" y="40"/>
                  </a:lnTo>
                  <a:lnTo>
                    <a:pt x="160" y="60"/>
                  </a:lnTo>
                  <a:lnTo>
                    <a:pt x="176" y="80"/>
                  </a:lnTo>
                  <a:lnTo>
                    <a:pt x="248" y="94"/>
                  </a:lnTo>
                  <a:lnTo>
                    <a:pt x="264" y="106"/>
                  </a:lnTo>
                  <a:lnTo>
                    <a:pt x="272" y="126"/>
                  </a:lnTo>
                  <a:lnTo>
                    <a:pt x="280" y="150"/>
                  </a:lnTo>
                  <a:lnTo>
                    <a:pt x="286" y="162"/>
                  </a:lnTo>
                  <a:lnTo>
                    <a:pt x="294" y="174"/>
                  </a:lnTo>
                  <a:lnTo>
                    <a:pt x="302" y="184"/>
                  </a:lnTo>
                  <a:lnTo>
                    <a:pt x="314" y="194"/>
                  </a:lnTo>
                  <a:lnTo>
                    <a:pt x="318" y="202"/>
                  </a:lnTo>
                  <a:lnTo>
                    <a:pt x="336" y="200"/>
                  </a:lnTo>
                  <a:lnTo>
                    <a:pt x="348" y="198"/>
                  </a:lnTo>
                  <a:lnTo>
                    <a:pt x="358" y="194"/>
                  </a:lnTo>
                  <a:lnTo>
                    <a:pt x="360" y="182"/>
                  </a:lnTo>
                  <a:lnTo>
                    <a:pt x="360" y="180"/>
                  </a:lnTo>
                  <a:lnTo>
                    <a:pt x="362" y="180"/>
                  </a:lnTo>
                  <a:lnTo>
                    <a:pt x="366" y="180"/>
                  </a:lnTo>
                  <a:lnTo>
                    <a:pt x="380" y="180"/>
                  </a:lnTo>
                  <a:lnTo>
                    <a:pt x="388" y="194"/>
                  </a:lnTo>
                  <a:lnTo>
                    <a:pt x="392" y="206"/>
                  </a:lnTo>
                  <a:lnTo>
                    <a:pt x="394" y="220"/>
                  </a:lnTo>
                  <a:lnTo>
                    <a:pt x="382" y="224"/>
                  </a:lnTo>
                  <a:lnTo>
                    <a:pt x="370" y="226"/>
                  </a:lnTo>
                  <a:lnTo>
                    <a:pt x="348" y="226"/>
                  </a:lnTo>
                  <a:lnTo>
                    <a:pt x="338" y="250"/>
                  </a:lnTo>
                  <a:lnTo>
                    <a:pt x="334" y="274"/>
                  </a:lnTo>
                  <a:lnTo>
                    <a:pt x="330" y="280"/>
                  </a:lnTo>
                  <a:lnTo>
                    <a:pt x="326" y="284"/>
                  </a:lnTo>
                  <a:lnTo>
                    <a:pt x="326" y="292"/>
                  </a:lnTo>
                  <a:lnTo>
                    <a:pt x="326" y="302"/>
                  </a:lnTo>
                  <a:lnTo>
                    <a:pt x="368" y="342"/>
                  </a:lnTo>
                  <a:lnTo>
                    <a:pt x="372" y="344"/>
                  </a:lnTo>
                  <a:lnTo>
                    <a:pt x="380" y="346"/>
                  </a:lnTo>
                  <a:lnTo>
                    <a:pt x="388" y="350"/>
                  </a:lnTo>
                  <a:lnTo>
                    <a:pt x="390" y="354"/>
                  </a:lnTo>
                  <a:lnTo>
                    <a:pt x="392" y="360"/>
                  </a:lnTo>
                  <a:lnTo>
                    <a:pt x="408" y="374"/>
                  </a:lnTo>
                  <a:lnTo>
                    <a:pt x="456" y="378"/>
                  </a:lnTo>
                  <a:lnTo>
                    <a:pt x="466" y="386"/>
                  </a:lnTo>
                  <a:lnTo>
                    <a:pt x="466" y="402"/>
                  </a:lnTo>
                  <a:lnTo>
                    <a:pt x="458" y="408"/>
                  </a:lnTo>
                  <a:lnTo>
                    <a:pt x="450" y="412"/>
                  </a:lnTo>
                  <a:lnTo>
                    <a:pt x="434" y="416"/>
                  </a:lnTo>
                  <a:lnTo>
                    <a:pt x="426" y="420"/>
                  </a:lnTo>
                  <a:lnTo>
                    <a:pt x="422" y="424"/>
                  </a:lnTo>
                  <a:lnTo>
                    <a:pt x="418" y="430"/>
                  </a:lnTo>
                  <a:lnTo>
                    <a:pt x="416" y="440"/>
                  </a:lnTo>
                  <a:lnTo>
                    <a:pt x="420" y="450"/>
                  </a:lnTo>
                  <a:lnTo>
                    <a:pt x="420" y="456"/>
                  </a:lnTo>
                  <a:lnTo>
                    <a:pt x="420" y="460"/>
                  </a:lnTo>
                  <a:lnTo>
                    <a:pt x="408" y="466"/>
                  </a:lnTo>
                  <a:lnTo>
                    <a:pt x="400" y="472"/>
                  </a:lnTo>
                  <a:lnTo>
                    <a:pt x="400" y="522"/>
                  </a:lnTo>
                  <a:lnTo>
                    <a:pt x="392" y="532"/>
                  </a:lnTo>
                  <a:lnTo>
                    <a:pt x="384" y="540"/>
                  </a:lnTo>
                  <a:lnTo>
                    <a:pt x="378" y="546"/>
                  </a:lnTo>
                  <a:lnTo>
                    <a:pt x="368" y="550"/>
                  </a:lnTo>
                  <a:lnTo>
                    <a:pt x="352" y="556"/>
                  </a:lnTo>
                  <a:lnTo>
                    <a:pt x="330" y="560"/>
                  </a:lnTo>
                  <a:lnTo>
                    <a:pt x="316" y="566"/>
                  </a:lnTo>
                  <a:lnTo>
                    <a:pt x="302" y="570"/>
                  </a:lnTo>
                  <a:lnTo>
                    <a:pt x="290" y="570"/>
                  </a:lnTo>
                  <a:lnTo>
                    <a:pt x="278" y="566"/>
                  </a:lnTo>
                  <a:lnTo>
                    <a:pt x="268" y="556"/>
                  </a:lnTo>
                  <a:lnTo>
                    <a:pt x="260" y="546"/>
                  </a:lnTo>
                  <a:lnTo>
                    <a:pt x="256" y="536"/>
                  </a:lnTo>
                  <a:lnTo>
                    <a:pt x="250" y="530"/>
                  </a:lnTo>
                  <a:lnTo>
                    <a:pt x="242" y="530"/>
                  </a:lnTo>
                  <a:lnTo>
                    <a:pt x="238" y="532"/>
                  </a:lnTo>
                  <a:lnTo>
                    <a:pt x="234" y="542"/>
                  </a:lnTo>
                  <a:lnTo>
                    <a:pt x="226" y="574"/>
                  </a:lnTo>
                  <a:lnTo>
                    <a:pt x="216" y="5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25"/>
            <p:cNvSpPr/>
            <p:nvPr/>
          </p:nvSpPr>
          <p:spPr bwMode="auto">
            <a:xfrm>
              <a:off x="6389577" y="3881613"/>
              <a:ext cx="572410" cy="566097"/>
            </a:xfrm>
            <a:custGeom>
              <a:avLst/>
              <a:gdLst>
                <a:gd name="T0" fmla="*/ 322 w 544"/>
                <a:gd name="T1" fmla="*/ 532 h 538"/>
                <a:gd name="T2" fmla="*/ 308 w 544"/>
                <a:gd name="T3" fmla="*/ 518 h 538"/>
                <a:gd name="T4" fmla="*/ 308 w 544"/>
                <a:gd name="T5" fmla="*/ 508 h 538"/>
                <a:gd name="T6" fmla="*/ 354 w 544"/>
                <a:gd name="T7" fmla="*/ 484 h 538"/>
                <a:gd name="T8" fmla="*/ 342 w 544"/>
                <a:gd name="T9" fmla="*/ 450 h 538"/>
                <a:gd name="T10" fmla="*/ 298 w 544"/>
                <a:gd name="T11" fmla="*/ 444 h 538"/>
                <a:gd name="T12" fmla="*/ 272 w 544"/>
                <a:gd name="T13" fmla="*/ 420 h 538"/>
                <a:gd name="T14" fmla="*/ 240 w 544"/>
                <a:gd name="T15" fmla="*/ 400 h 538"/>
                <a:gd name="T16" fmla="*/ 216 w 544"/>
                <a:gd name="T17" fmla="*/ 380 h 538"/>
                <a:gd name="T18" fmla="*/ 216 w 544"/>
                <a:gd name="T19" fmla="*/ 364 h 538"/>
                <a:gd name="T20" fmla="*/ 224 w 544"/>
                <a:gd name="T21" fmla="*/ 334 h 538"/>
                <a:gd name="T22" fmla="*/ 254 w 544"/>
                <a:gd name="T23" fmla="*/ 314 h 538"/>
                <a:gd name="T24" fmla="*/ 280 w 544"/>
                <a:gd name="T25" fmla="*/ 304 h 538"/>
                <a:gd name="T26" fmla="*/ 264 w 544"/>
                <a:gd name="T27" fmla="*/ 250 h 538"/>
                <a:gd name="T28" fmla="*/ 228 w 544"/>
                <a:gd name="T29" fmla="*/ 252 h 538"/>
                <a:gd name="T30" fmla="*/ 202 w 544"/>
                <a:gd name="T31" fmla="*/ 272 h 538"/>
                <a:gd name="T32" fmla="*/ 186 w 544"/>
                <a:gd name="T33" fmla="*/ 256 h 538"/>
                <a:gd name="T34" fmla="*/ 152 w 544"/>
                <a:gd name="T35" fmla="*/ 186 h 538"/>
                <a:gd name="T36" fmla="*/ 116 w 544"/>
                <a:gd name="T37" fmla="*/ 158 h 538"/>
                <a:gd name="T38" fmla="*/ 58 w 544"/>
                <a:gd name="T39" fmla="*/ 146 h 538"/>
                <a:gd name="T40" fmla="*/ 26 w 544"/>
                <a:gd name="T41" fmla="*/ 98 h 538"/>
                <a:gd name="T42" fmla="*/ 0 w 544"/>
                <a:gd name="T43" fmla="*/ 56 h 538"/>
                <a:gd name="T44" fmla="*/ 10 w 544"/>
                <a:gd name="T45" fmla="*/ 36 h 538"/>
                <a:gd name="T46" fmla="*/ 30 w 544"/>
                <a:gd name="T47" fmla="*/ 52 h 538"/>
                <a:gd name="T48" fmla="*/ 36 w 544"/>
                <a:gd name="T49" fmla="*/ 60 h 538"/>
                <a:gd name="T50" fmla="*/ 60 w 544"/>
                <a:gd name="T51" fmla="*/ 90 h 538"/>
                <a:gd name="T52" fmla="*/ 112 w 544"/>
                <a:gd name="T53" fmla="*/ 98 h 538"/>
                <a:gd name="T54" fmla="*/ 140 w 544"/>
                <a:gd name="T55" fmla="*/ 68 h 538"/>
                <a:gd name="T56" fmla="*/ 160 w 544"/>
                <a:gd name="T57" fmla="*/ 76 h 538"/>
                <a:gd name="T58" fmla="*/ 200 w 544"/>
                <a:gd name="T59" fmla="*/ 50 h 538"/>
                <a:gd name="T60" fmla="*/ 212 w 544"/>
                <a:gd name="T61" fmla="*/ 10 h 538"/>
                <a:gd name="T62" fmla="*/ 236 w 544"/>
                <a:gd name="T63" fmla="*/ 0 h 538"/>
                <a:gd name="T64" fmla="*/ 268 w 544"/>
                <a:gd name="T65" fmla="*/ 52 h 538"/>
                <a:gd name="T66" fmla="*/ 338 w 544"/>
                <a:gd name="T67" fmla="*/ 88 h 538"/>
                <a:gd name="T68" fmla="*/ 412 w 544"/>
                <a:gd name="T69" fmla="*/ 218 h 538"/>
                <a:gd name="T70" fmla="*/ 424 w 544"/>
                <a:gd name="T71" fmla="*/ 258 h 538"/>
                <a:gd name="T72" fmla="*/ 500 w 544"/>
                <a:gd name="T73" fmla="*/ 312 h 538"/>
                <a:gd name="T74" fmla="*/ 526 w 544"/>
                <a:gd name="T75" fmla="*/ 336 h 538"/>
                <a:gd name="T76" fmla="*/ 470 w 544"/>
                <a:gd name="T77" fmla="*/ 340 h 538"/>
                <a:gd name="T78" fmla="*/ 504 w 544"/>
                <a:gd name="T79" fmla="*/ 374 h 538"/>
                <a:gd name="T80" fmla="*/ 498 w 544"/>
                <a:gd name="T81" fmla="*/ 392 h 538"/>
                <a:gd name="T82" fmla="*/ 540 w 544"/>
                <a:gd name="T83" fmla="*/ 420 h 538"/>
                <a:gd name="T84" fmla="*/ 540 w 544"/>
                <a:gd name="T85" fmla="*/ 440 h 538"/>
                <a:gd name="T86" fmla="*/ 502 w 544"/>
                <a:gd name="T87" fmla="*/ 468 h 538"/>
                <a:gd name="T88" fmla="*/ 498 w 544"/>
                <a:gd name="T89" fmla="*/ 474 h 538"/>
                <a:gd name="T90" fmla="*/ 452 w 544"/>
                <a:gd name="T91" fmla="*/ 514 h 538"/>
                <a:gd name="T92" fmla="*/ 416 w 544"/>
                <a:gd name="T93" fmla="*/ 530 h 538"/>
                <a:gd name="T94" fmla="*/ 342 w 544"/>
                <a:gd name="T95" fmla="*/ 538 h 5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44" h="538">
                  <a:moveTo>
                    <a:pt x="342" y="538"/>
                  </a:moveTo>
                  <a:lnTo>
                    <a:pt x="342" y="538"/>
                  </a:lnTo>
                  <a:lnTo>
                    <a:pt x="330" y="534"/>
                  </a:lnTo>
                  <a:lnTo>
                    <a:pt x="322" y="532"/>
                  </a:lnTo>
                  <a:lnTo>
                    <a:pt x="308" y="532"/>
                  </a:lnTo>
                  <a:lnTo>
                    <a:pt x="308" y="518"/>
                  </a:lnTo>
                  <a:lnTo>
                    <a:pt x="304" y="516"/>
                  </a:lnTo>
                  <a:lnTo>
                    <a:pt x="304" y="514"/>
                  </a:lnTo>
                  <a:lnTo>
                    <a:pt x="304" y="512"/>
                  </a:lnTo>
                  <a:lnTo>
                    <a:pt x="308" y="508"/>
                  </a:lnTo>
                  <a:lnTo>
                    <a:pt x="316" y="506"/>
                  </a:lnTo>
                  <a:lnTo>
                    <a:pt x="344" y="496"/>
                  </a:lnTo>
                  <a:lnTo>
                    <a:pt x="354" y="484"/>
                  </a:lnTo>
                  <a:lnTo>
                    <a:pt x="352" y="468"/>
                  </a:lnTo>
                  <a:lnTo>
                    <a:pt x="348" y="458"/>
                  </a:lnTo>
                  <a:lnTo>
                    <a:pt x="342" y="450"/>
                  </a:lnTo>
                  <a:lnTo>
                    <a:pt x="336" y="446"/>
                  </a:lnTo>
                  <a:lnTo>
                    <a:pt x="326" y="444"/>
                  </a:lnTo>
                  <a:lnTo>
                    <a:pt x="318" y="444"/>
                  </a:lnTo>
                  <a:lnTo>
                    <a:pt x="298" y="444"/>
                  </a:lnTo>
                  <a:lnTo>
                    <a:pt x="286" y="438"/>
                  </a:lnTo>
                  <a:lnTo>
                    <a:pt x="280" y="432"/>
                  </a:lnTo>
                  <a:lnTo>
                    <a:pt x="272" y="420"/>
                  </a:lnTo>
                  <a:lnTo>
                    <a:pt x="258" y="414"/>
                  </a:lnTo>
                  <a:lnTo>
                    <a:pt x="248" y="408"/>
                  </a:lnTo>
                  <a:lnTo>
                    <a:pt x="240" y="400"/>
                  </a:lnTo>
                  <a:lnTo>
                    <a:pt x="234" y="394"/>
                  </a:lnTo>
                  <a:lnTo>
                    <a:pt x="222" y="386"/>
                  </a:lnTo>
                  <a:lnTo>
                    <a:pt x="216" y="380"/>
                  </a:lnTo>
                  <a:lnTo>
                    <a:pt x="214" y="374"/>
                  </a:lnTo>
                  <a:lnTo>
                    <a:pt x="210" y="368"/>
                  </a:lnTo>
                  <a:lnTo>
                    <a:pt x="216" y="364"/>
                  </a:lnTo>
                  <a:lnTo>
                    <a:pt x="220" y="360"/>
                  </a:lnTo>
                  <a:lnTo>
                    <a:pt x="222" y="350"/>
                  </a:lnTo>
                  <a:lnTo>
                    <a:pt x="224" y="334"/>
                  </a:lnTo>
                  <a:lnTo>
                    <a:pt x="230" y="314"/>
                  </a:lnTo>
                  <a:lnTo>
                    <a:pt x="242" y="314"/>
                  </a:lnTo>
                  <a:lnTo>
                    <a:pt x="254" y="314"/>
                  </a:lnTo>
                  <a:lnTo>
                    <a:pt x="266" y="312"/>
                  </a:lnTo>
                  <a:lnTo>
                    <a:pt x="274" y="308"/>
                  </a:lnTo>
                  <a:lnTo>
                    <a:pt x="280" y="304"/>
                  </a:lnTo>
                  <a:lnTo>
                    <a:pt x="278" y="286"/>
                  </a:lnTo>
                  <a:lnTo>
                    <a:pt x="276" y="268"/>
                  </a:lnTo>
                  <a:lnTo>
                    <a:pt x="268" y="256"/>
                  </a:lnTo>
                  <a:lnTo>
                    <a:pt x="264" y="250"/>
                  </a:lnTo>
                  <a:lnTo>
                    <a:pt x="260" y="246"/>
                  </a:lnTo>
                  <a:lnTo>
                    <a:pt x="240" y="248"/>
                  </a:lnTo>
                  <a:lnTo>
                    <a:pt x="228" y="252"/>
                  </a:lnTo>
                  <a:lnTo>
                    <a:pt x="224" y="268"/>
                  </a:lnTo>
                  <a:lnTo>
                    <a:pt x="202" y="272"/>
                  </a:lnTo>
                  <a:lnTo>
                    <a:pt x="198" y="264"/>
                  </a:lnTo>
                  <a:lnTo>
                    <a:pt x="194" y="260"/>
                  </a:lnTo>
                  <a:lnTo>
                    <a:pt x="186" y="256"/>
                  </a:lnTo>
                  <a:lnTo>
                    <a:pt x="172" y="230"/>
                  </a:lnTo>
                  <a:lnTo>
                    <a:pt x="162" y="206"/>
                  </a:lnTo>
                  <a:lnTo>
                    <a:pt x="152" y="186"/>
                  </a:lnTo>
                  <a:lnTo>
                    <a:pt x="140" y="168"/>
                  </a:lnTo>
                  <a:lnTo>
                    <a:pt x="128" y="162"/>
                  </a:lnTo>
                  <a:lnTo>
                    <a:pt x="116" y="158"/>
                  </a:lnTo>
                  <a:lnTo>
                    <a:pt x="96" y="158"/>
                  </a:lnTo>
                  <a:lnTo>
                    <a:pt x="58" y="146"/>
                  </a:lnTo>
                  <a:lnTo>
                    <a:pt x="50" y="136"/>
                  </a:lnTo>
                  <a:lnTo>
                    <a:pt x="40" y="116"/>
                  </a:lnTo>
                  <a:lnTo>
                    <a:pt x="26" y="98"/>
                  </a:lnTo>
                  <a:lnTo>
                    <a:pt x="12" y="80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4" y="36"/>
                  </a:lnTo>
                  <a:lnTo>
                    <a:pt x="10" y="36"/>
                  </a:lnTo>
                  <a:lnTo>
                    <a:pt x="18" y="40"/>
                  </a:lnTo>
                  <a:lnTo>
                    <a:pt x="22" y="48"/>
                  </a:lnTo>
                  <a:lnTo>
                    <a:pt x="30" y="52"/>
                  </a:lnTo>
                  <a:lnTo>
                    <a:pt x="30" y="56"/>
                  </a:lnTo>
                  <a:lnTo>
                    <a:pt x="36" y="60"/>
                  </a:lnTo>
                  <a:lnTo>
                    <a:pt x="44" y="68"/>
                  </a:lnTo>
                  <a:lnTo>
                    <a:pt x="50" y="76"/>
                  </a:lnTo>
                  <a:lnTo>
                    <a:pt x="60" y="90"/>
                  </a:lnTo>
                  <a:lnTo>
                    <a:pt x="68" y="92"/>
                  </a:lnTo>
                  <a:lnTo>
                    <a:pt x="80" y="96"/>
                  </a:lnTo>
                  <a:lnTo>
                    <a:pt x="112" y="98"/>
                  </a:lnTo>
                  <a:lnTo>
                    <a:pt x="118" y="94"/>
                  </a:lnTo>
                  <a:lnTo>
                    <a:pt x="124" y="88"/>
                  </a:lnTo>
                  <a:lnTo>
                    <a:pt x="134" y="74"/>
                  </a:lnTo>
                  <a:lnTo>
                    <a:pt x="140" y="68"/>
                  </a:lnTo>
                  <a:lnTo>
                    <a:pt x="146" y="66"/>
                  </a:lnTo>
                  <a:lnTo>
                    <a:pt x="150" y="66"/>
                  </a:lnTo>
                  <a:lnTo>
                    <a:pt x="154" y="68"/>
                  </a:lnTo>
                  <a:lnTo>
                    <a:pt x="160" y="76"/>
                  </a:lnTo>
                  <a:lnTo>
                    <a:pt x="178" y="78"/>
                  </a:lnTo>
                  <a:lnTo>
                    <a:pt x="200" y="50"/>
                  </a:lnTo>
                  <a:lnTo>
                    <a:pt x="202" y="32"/>
                  </a:lnTo>
                  <a:lnTo>
                    <a:pt x="208" y="16"/>
                  </a:lnTo>
                  <a:lnTo>
                    <a:pt x="212" y="10"/>
                  </a:lnTo>
                  <a:lnTo>
                    <a:pt x="218" y="4"/>
                  </a:lnTo>
                  <a:lnTo>
                    <a:pt x="226" y="2"/>
                  </a:lnTo>
                  <a:lnTo>
                    <a:pt x="236" y="0"/>
                  </a:lnTo>
                  <a:lnTo>
                    <a:pt x="236" y="26"/>
                  </a:lnTo>
                  <a:lnTo>
                    <a:pt x="268" y="52"/>
                  </a:lnTo>
                  <a:lnTo>
                    <a:pt x="284" y="58"/>
                  </a:lnTo>
                  <a:lnTo>
                    <a:pt x="300" y="68"/>
                  </a:lnTo>
                  <a:lnTo>
                    <a:pt x="318" y="78"/>
                  </a:lnTo>
                  <a:lnTo>
                    <a:pt x="338" y="88"/>
                  </a:lnTo>
                  <a:lnTo>
                    <a:pt x="372" y="150"/>
                  </a:lnTo>
                  <a:lnTo>
                    <a:pt x="390" y="184"/>
                  </a:lnTo>
                  <a:lnTo>
                    <a:pt x="412" y="218"/>
                  </a:lnTo>
                  <a:lnTo>
                    <a:pt x="414" y="230"/>
                  </a:lnTo>
                  <a:lnTo>
                    <a:pt x="418" y="244"/>
                  </a:lnTo>
                  <a:lnTo>
                    <a:pt x="424" y="258"/>
                  </a:lnTo>
                  <a:lnTo>
                    <a:pt x="432" y="274"/>
                  </a:lnTo>
                  <a:lnTo>
                    <a:pt x="478" y="298"/>
                  </a:lnTo>
                  <a:lnTo>
                    <a:pt x="500" y="312"/>
                  </a:lnTo>
                  <a:lnTo>
                    <a:pt x="526" y="330"/>
                  </a:lnTo>
                  <a:lnTo>
                    <a:pt x="526" y="336"/>
                  </a:lnTo>
                  <a:lnTo>
                    <a:pt x="522" y="340"/>
                  </a:lnTo>
                  <a:lnTo>
                    <a:pt x="514" y="340"/>
                  </a:lnTo>
                  <a:lnTo>
                    <a:pt x="496" y="342"/>
                  </a:lnTo>
                  <a:lnTo>
                    <a:pt x="470" y="340"/>
                  </a:lnTo>
                  <a:lnTo>
                    <a:pt x="470" y="362"/>
                  </a:lnTo>
                  <a:lnTo>
                    <a:pt x="504" y="374"/>
                  </a:lnTo>
                  <a:lnTo>
                    <a:pt x="500" y="380"/>
                  </a:lnTo>
                  <a:lnTo>
                    <a:pt x="498" y="386"/>
                  </a:lnTo>
                  <a:lnTo>
                    <a:pt x="498" y="392"/>
                  </a:lnTo>
                  <a:lnTo>
                    <a:pt x="500" y="400"/>
                  </a:lnTo>
                  <a:lnTo>
                    <a:pt x="540" y="420"/>
                  </a:lnTo>
                  <a:lnTo>
                    <a:pt x="544" y="426"/>
                  </a:lnTo>
                  <a:lnTo>
                    <a:pt x="542" y="434"/>
                  </a:lnTo>
                  <a:lnTo>
                    <a:pt x="540" y="440"/>
                  </a:lnTo>
                  <a:lnTo>
                    <a:pt x="536" y="446"/>
                  </a:lnTo>
                  <a:lnTo>
                    <a:pt x="530" y="450"/>
                  </a:lnTo>
                  <a:lnTo>
                    <a:pt x="516" y="460"/>
                  </a:lnTo>
                  <a:lnTo>
                    <a:pt x="502" y="468"/>
                  </a:lnTo>
                  <a:lnTo>
                    <a:pt x="502" y="472"/>
                  </a:lnTo>
                  <a:lnTo>
                    <a:pt x="498" y="474"/>
                  </a:lnTo>
                  <a:lnTo>
                    <a:pt x="492" y="478"/>
                  </a:lnTo>
                  <a:lnTo>
                    <a:pt x="478" y="490"/>
                  </a:lnTo>
                  <a:lnTo>
                    <a:pt x="452" y="514"/>
                  </a:lnTo>
                  <a:lnTo>
                    <a:pt x="418" y="526"/>
                  </a:lnTo>
                  <a:lnTo>
                    <a:pt x="416" y="530"/>
                  </a:lnTo>
                  <a:lnTo>
                    <a:pt x="366" y="528"/>
                  </a:lnTo>
                  <a:lnTo>
                    <a:pt x="354" y="532"/>
                  </a:lnTo>
                  <a:lnTo>
                    <a:pt x="342" y="5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26"/>
            <p:cNvSpPr/>
            <p:nvPr/>
          </p:nvSpPr>
          <p:spPr bwMode="auto">
            <a:xfrm>
              <a:off x="5798227" y="3784808"/>
              <a:ext cx="589246" cy="570306"/>
            </a:xfrm>
            <a:custGeom>
              <a:avLst/>
              <a:gdLst>
                <a:gd name="T0" fmla="*/ 434 w 560"/>
                <a:gd name="T1" fmla="*/ 536 h 542"/>
                <a:gd name="T2" fmla="*/ 400 w 560"/>
                <a:gd name="T3" fmla="*/ 518 h 542"/>
                <a:gd name="T4" fmla="*/ 346 w 560"/>
                <a:gd name="T5" fmla="*/ 512 h 542"/>
                <a:gd name="T6" fmla="*/ 316 w 560"/>
                <a:gd name="T7" fmla="*/ 476 h 542"/>
                <a:gd name="T8" fmla="*/ 282 w 560"/>
                <a:gd name="T9" fmla="*/ 454 h 542"/>
                <a:gd name="T10" fmla="*/ 116 w 560"/>
                <a:gd name="T11" fmla="*/ 434 h 542"/>
                <a:gd name="T12" fmla="*/ 84 w 560"/>
                <a:gd name="T13" fmla="*/ 412 h 542"/>
                <a:gd name="T14" fmla="*/ 68 w 560"/>
                <a:gd name="T15" fmla="*/ 398 h 542"/>
                <a:gd name="T16" fmla="*/ 58 w 560"/>
                <a:gd name="T17" fmla="*/ 370 h 542"/>
                <a:gd name="T18" fmla="*/ 18 w 560"/>
                <a:gd name="T19" fmla="*/ 292 h 542"/>
                <a:gd name="T20" fmla="*/ 2 w 560"/>
                <a:gd name="T21" fmla="*/ 246 h 542"/>
                <a:gd name="T22" fmla="*/ 14 w 560"/>
                <a:gd name="T23" fmla="*/ 206 h 542"/>
                <a:gd name="T24" fmla="*/ 50 w 560"/>
                <a:gd name="T25" fmla="*/ 182 h 542"/>
                <a:gd name="T26" fmla="*/ 68 w 560"/>
                <a:gd name="T27" fmla="*/ 172 h 542"/>
                <a:gd name="T28" fmla="*/ 104 w 560"/>
                <a:gd name="T29" fmla="*/ 164 h 542"/>
                <a:gd name="T30" fmla="*/ 138 w 560"/>
                <a:gd name="T31" fmla="*/ 144 h 542"/>
                <a:gd name="T32" fmla="*/ 208 w 560"/>
                <a:gd name="T33" fmla="*/ 128 h 542"/>
                <a:gd name="T34" fmla="*/ 234 w 560"/>
                <a:gd name="T35" fmla="*/ 106 h 542"/>
                <a:gd name="T36" fmla="*/ 266 w 560"/>
                <a:gd name="T37" fmla="*/ 74 h 542"/>
                <a:gd name="T38" fmla="*/ 280 w 560"/>
                <a:gd name="T39" fmla="*/ 44 h 542"/>
                <a:gd name="T40" fmla="*/ 284 w 560"/>
                <a:gd name="T41" fmla="*/ 0 h 542"/>
                <a:gd name="T42" fmla="*/ 414 w 560"/>
                <a:gd name="T43" fmla="*/ 12 h 542"/>
                <a:gd name="T44" fmla="*/ 428 w 560"/>
                <a:gd name="T45" fmla="*/ 32 h 542"/>
                <a:gd name="T46" fmla="*/ 444 w 560"/>
                <a:gd name="T47" fmla="*/ 58 h 542"/>
                <a:gd name="T48" fmla="*/ 438 w 560"/>
                <a:gd name="T49" fmla="*/ 82 h 542"/>
                <a:gd name="T50" fmla="*/ 418 w 560"/>
                <a:gd name="T51" fmla="*/ 96 h 542"/>
                <a:gd name="T52" fmla="*/ 408 w 560"/>
                <a:gd name="T53" fmla="*/ 118 h 542"/>
                <a:gd name="T54" fmla="*/ 396 w 560"/>
                <a:gd name="T55" fmla="*/ 122 h 542"/>
                <a:gd name="T56" fmla="*/ 432 w 560"/>
                <a:gd name="T57" fmla="*/ 156 h 542"/>
                <a:gd name="T58" fmla="*/ 434 w 560"/>
                <a:gd name="T59" fmla="*/ 162 h 542"/>
                <a:gd name="T60" fmla="*/ 466 w 560"/>
                <a:gd name="T61" fmla="*/ 186 h 542"/>
                <a:gd name="T62" fmla="*/ 498 w 560"/>
                <a:gd name="T63" fmla="*/ 192 h 542"/>
                <a:gd name="T64" fmla="*/ 516 w 560"/>
                <a:gd name="T65" fmla="*/ 188 h 542"/>
                <a:gd name="T66" fmla="*/ 532 w 560"/>
                <a:gd name="T67" fmla="*/ 204 h 542"/>
                <a:gd name="T68" fmla="*/ 558 w 560"/>
                <a:gd name="T69" fmla="*/ 234 h 542"/>
                <a:gd name="T70" fmla="*/ 554 w 560"/>
                <a:gd name="T71" fmla="*/ 244 h 542"/>
                <a:gd name="T72" fmla="*/ 544 w 560"/>
                <a:gd name="T73" fmla="*/ 282 h 542"/>
                <a:gd name="T74" fmla="*/ 528 w 560"/>
                <a:gd name="T75" fmla="*/ 276 h 542"/>
                <a:gd name="T76" fmla="*/ 500 w 560"/>
                <a:gd name="T77" fmla="*/ 234 h 542"/>
                <a:gd name="T78" fmla="*/ 472 w 560"/>
                <a:gd name="T79" fmla="*/ 232 h 542"/>
                <a:gd name="T80" fmla="*/ 474 w 560"/>
                <a:gd name="T81" fmla="*/ 302 h 542"/>
                <a:gd name="T82" fmla="*/ 442 w 560"/>
                <a:gd name="T83" fmla="*/ 344 h 542"/>
                <a:gd name="T84" fmla="*/ 428 w 560"/>
                <a:gd name="T85" fmla="*/ 376 h 542"/>
                <a:gd name="T86" fmla="*/ 450 w 560"/>
                <a:gd name="T87" fmla="*/ 392 h 542"/>
                <a:gd name="T88" fmla="*/ 460 w 560"/>
                <a:gd name="T89" fmla="*/ 430 h 542"/>
                <a:gd name="T90" fmla="*/ 474 w 560"/>
                <a:gd name="T91" fmla="*/ 444 h 542"/>
                <a:gd name="T92" fmla="*/ 486 w 560"/>
                <a:gd name="T93" fmla="*/ 446 h 542"/>
                <a:gd name="T94" fmla="*/ 504 w 560"/>
                <a:gd name="T95" fmla="*/ 434 h 542"/>
                <a:gd name="T96" fmla="*/ 520 w 560"/>
                <a:gd name="T97" fmla="*/ 448 h 542"/>
                <a:gd name="T98" fmla="*/ 530 w 560"/>
                <a:gd name="T99" fmla="*/ 484 h 542"/>
                <a:gd name="T100" fmla="*/ 526 w 560"/>
                <a:gd name="T101" fmla="*/ 502 h 542"/>
                <a:gd name="T102" fmla="*/ 492 w 560"/>
                <a:gd name="T103" fmla="*/ 522 h 542"/>
                <a:gd name="T104" fmla="*/ 478 w 560"/>
                <a:gd name="T105" fmla="*/ 542 h 54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60" h="542">
                  <a:moveTo>
                    <a:pt x="478" y="542"/>
                  </a:moveTo>
                  <a:lnTo>
                    <a:pt x="478" y="542"/>
                  </a:lnTo>
                  <a:lnTo>
                    <a:pt x="434" y="536"/>
                  </a:lnTo>
                  <a:lnTo>
                    <a:pt x="400" y="518"/>
                  </a:lnTo>
                  <a:lnTo>
                    <a:pt x="376" y="518"/>
                  </a:lnTo>
                  <a:lnTo>
                    <a:pt x="360" y="516"/>
                  </a:lnTo>
                  <a:lnTo>
                    <a:pt x="346" y="512"/>
                  </a:lnTo>
                  <a:lnTo>
                    <a:pt x="334" y="502"/>
                  </a:lnTo>
                  <a:lnTo>
                    <a:pt x="316" y="476"/>
                  </a:lnTo>
                  <a:lnTo>
                    <a:pt x="282" y="454"/>
                  </a:lnTo>
                  <a:lnTo>
                    <a:pt x="162" y="452"/>
                  </a:lnTo>
                  <a:lnTo>
                    <a:pt x="116" y="434"/>
                  </a:lnTo>
                  <a:lnTo>
                    <a:pt x="96" y="424"/>
                  </a:lnTo>
                  <a:lnTo>
                    <a:pt x="90" y="418"/>
                  </a:lnTo>
                  <a:lnTo>
                    <a:pt x="84" y="412"/>
                  </a:lnTo>
                  <a:lnTo>
                    <a:pt x="74" y="406"/>
                  </a:lnTo>
                  <a:lnTo>
                    <a:pt x="68" y="398"/>
                  </a:lnTo>
                  <a:lnTo>
                    <a:pt x="60" y="386"/>
                  </a:lnTo>
                  <a:lnTo>
                    <a:pt x="58" y="370"/>
                  </a:lnTo>
                  <a:lnTo>
                    <a:pt x="54" y="356"/>
                  </a:lnTo>
                  <a:lnTo>
                    <a:pt x="42" y="332"/>
                  </a:lnTo>
                  <a:lnTo>
                    <a:pt x="18" y="292"/>
                  </a:lnTo>
                  <a:lnTo>
                    <a:pt x="2" y="246"/>
                  </a:lnTo>
                  <a:lnTo>
                    <a:pt x="0" y="208"/>
                  </a:lnTo>
                  <a:lnTo>
                    <a:pt x="14" y="206"/>
                  </a:lnTo>
                  <a:lnTo>
                    <a:pt x="26" y="198"/>
                  </a:lnTo>
                  <a:lnTo>
                    <a:pt x="40" y="190"/>
                  </a:lnTo>
                  <a:lnTo>
                    <a:pt x="50" y="182"/>
                  </a:lnTo>
                  <a:lnTo>
                    <a:pt x="58" y="176"/>
                  </a:lnTo>
                  <a:lnTo>
                    <a:pt x="68" y="172"/>
                  </a:lnTo>
                  <a:lnTo>
                    <a:pt x="86" y="170"/>
                  </a:lnTo>
                  <a:lnTo>
                    <a:pt x="104" y="164"/>
                  </a:lnTo>
                  <a:lnTo>
                    <a:pt x="120" y="156"/>
                  </a:lnTo>
                  <a:lnTo>
                    <a:pt x="138" y="144"/>
                  </a:lnTo>
                  <a:lnTo>
                    <a:pt x="154" y="142"/>
                  </a:lnTo>
                  <a:lnTo>
                    <a:pt x="172" y="138"/>
                  </a:lnTo>
                  <a:lnTo>
                    <a:pt x="208" y="128"/>
                  </a:lnTo>
                  <a:lnTo>
                    <a:pt x="222" y="118"/>
                  </a:lnTo>
                  <a:lnTo>
                    <a:pt x="234" y="106"/>
                  </a:lnTo>
                  <a:lnTo>
                    <a:pt x="258" y="82"/>
                  </a:lnTo>
                  <a:lnTo>
                    <a:pt x="266" y="74"/>
                  </a:lnTo>
                  <a:lnTo>
                    <a:pt x="274" y="64"/>
                  </a:lnTo>
                  <a:lnTo>
                    <a:pt x="278" y="54"/>
                  </a:lnTo>
                  <a:lnTo>
                    <a:pt x="280" y="44"/>
                  </a:lnTo>
                  <a:lnTo>
                    <a:pt x="284" y="20"/>
                  </a:lnTo>
                  <a:lnTo>
                    <a:pt x="284" y="0"/>
                  </a:lnTo>
                  <a:lnTo>
                    <a:pt x="338" y="12"/>
                  </a:lnTo>
                  <a:lnTo>
                    <a:pt x="414" y="12"/>
                  </a:lnTo>
                  <a:lnTo>
                    <a:pt x="428" y="32"/>
                  </a:lnTo>
                  <a:lnTo>
                    <a:pt x="436" y="38"/>
                  </a:lnTo>
                  <a:lnTo>
                    <a:pt x="442" y="50"/>
                  </a:lnTo>
                  <a:lnTo>
                    <a:pt x="444" y="58"/>
                  </a:lnTo>
                  <a:lnTo>
                    <a:pt x="444" y="66"/>
                  </a:lnTo>
                  <a:lnTo>
                    <a:pt x="442" y="74"/>
                  </a:lnTo>
                  <a:lnTo>
                    <a:pt x="438" y="82"/>
                  </a:lnTo>
                  <a:lnTo>
                    <a:pt x="426" y="88"/>
                  </a:lnTo>
                  <a:lnTo>
                    <a:pt x="418" y="96"/>
                  </a:lnTo>
                  <a:lnTo>
                    <a:pt x="412" y="104"/>
                  </a:lnTo>
                  <a:lnTo>
                    <a:pt x="408" y="118"/>
                  </a:lnTo>
                  <a:lnTo>
                    <a:pt x="402" y="120"/>
                  </a:lnTo>
                  <a:lnTo>
                    <a:pt x="396" y="122"/>
                  </a:lnTo>
                  <a:lnTo>
                    <a:pt x="396" y="130"/>
                  </a:lnTo>
                  <a:lnTo>
                    <a:pt x="432" y="156"/>
                  </a:lnTo>
                  <a:lnTo>
                    <a:pt x="434" y="162"/>
                  </a:lnTo>
                  <a:lnTo>
                    <a:pt x="448" y="174"/>
                  </a:lnTo>
                  <a:lnTo>
                    <a:pt x="456" y="180"/>
                  </a:lnTo>
                  <a:lnTo>
                    <a:pt x="466" y="186"/>
                  </a:lnTo>
                  <a:lnTo>
                    <a:pt x="476" y="192"/>
                  </a:lnTo>
                  <a:lnTo>
                    <a:pt x="488" y="194"/>
                  </a:lnTo>
                  <a:lnTo>
                    <a:pt x="498" y="192"/>
                  </a:lnTo>
                  <a:lnTo>
                    <a:pt x="510" y="186"/>
                  </a:lnTo>
                  <a:lnTo>
                    <a:pt x="516" y="188"/>
                  </a:lnTo>
                  <a:lnTo>
                    <a:pt x="520" y="192"/>
                  </a:lnTo>
                  <a:lnTo>
                    <a:pt x="532" y="204"/>
                  </a:lnTo>
                  <a:lnTo>
                    <a:pt x="560" y="226"/>
                  </a:lnTo>
                  <a:lnTo>
                    <a:pt x="558" y="234"/>
                  </a:lnTo>
                  <a:lnTo>
                    <a:pt x="556" y="240"/>
                  </a:lnTo>
                  <a:lnTo>
                    <a:pt x="554" y="244"/>
                  </a:lnTo>
                  <a:lnTo>
                    <a:pt x="550" y="256"/>
                  </a:lnTo>
                  <a:lnTo>
                    <a:pt x="548" y="270"/>
                  </a:lnTo>
                  <a:lnTo>
                    <a:pt x="544" y="282"/>
                  </a:lnTo>
                  <a:lnTo>
                    <a:pt x="528" y="276"/>
                  </a:lnTo>
                  <a:lnTo>
                    <a:pt x="514" y="256"/>
                  </a:lnTo>
                  <a:lnTo>
                    <a:pt x="504" y="240"/>
                  </a:lnTo>
                  <a:lnTo>
                    <a:pt x="500" y="234"/>
                  </a:lnTo>
                  <a:lnTo>
                    <a:pt x="492" y="232"/>
                  </a:lnTo>
                  <a:lnTo>
                    <a:pt x="484" y="230"/>
                  </a:lnTo>
                  <a:lnTo>
                    <a:pt x="472" y="232"/>
                  </a:lnTo>
                  <a:lnTo>
                    <a:pt x="474" y="302"/>
                  </a:lnTo>
                  <a:lnTo>
                    <a:pt x="466" y="316"/>
                  </a:lnTo>
                  <a:lnTo>
                    <a:pt x="454" y="330"/>
                  </a:lnTo>
                  <a:lnTo>
                    <a:pt x="442" y="344"/>
                  </a:lnTo>
                  <a:lnTo>
                    <a:pt x="428" y="354"/>
                  </a:lnTo>
                  <a:lnTo>
                    <a:pt x="428" y="376"/>
                  </a:lnTo>
                  <a:lnTo>
                    <a:pt x="436" y="384"/>
                  </a:lnTo>
                  <a:lnTo>
                    <a:pt x="450" y="392"/>
                  </a:lnTo>
                  <a:lnTo>
                    <a:pt x="460" y="430"/>
                  </a:lnTo>
                  <a:lnTo>
                    <a:pt x="462" y="434"/>
                  </a:lnTo>
                  <a:lnTo>
                    <a:pt x="466" y="438"/>
                  </a:lnTo>
                  <a:lnTo>
                    <a:pt x="474" y="444"/>
                  </a:lnTo>
                  <a:lnTo>
                    <a:pt x="480" y="446"/>
                  </a:lnTo>
                  <a:lnTo>
                    <a:pt x="486" y="446"/>
                  </a:lnTo>
                  <a:lnTo>
                    <a:pt x="492" y="440"/>
                  </a:lnTo>
                  <a:lnTo>
                    <a:pt x="498" y="436"/>
                  </a:lnTo>
                  <a:lnTo>
                    <a:pt x="504" y="434"/>
                  </a:lnTo>
                  <a:lnTo>
                    <a:pt x="514" y="436"/>
                  </a:lnTo>
                  <a:lnTo>
                    <a:pt x="520" y="448"/>
                  </a:lnTo>
                  <a:lnTo>
                    <a:pt x="526" y="464"/>
                  </a:lnTo>
                  <a:lnTo>
                    <a:pt x="528" y="474"/>
                  </a:lnTo>
                  <a:lnTo>
                    <a:pt x="530" y="484"/>
                  </a:lnTo>
                  <a:lnTo>
                    <a:pt x="530" y="492"/>
                  </a:lnTo>
                  <a:lnTo>
                    <a:pt x="526" y="502"/>
                  </a:lnTo>
                  <a:lnTo>
                    <a:pt x="516" y="504"/>
                  </a:lnTo>
                  <a:lnTo>
                    <a:pt x="506" y="510"/>
                  </a:lnTo>
                  <a:lnTo>
                    <a:pt x="492" y="522"/>
                  </a:lnTo>
                  <a:lnTo>
                    <a:pt x="478" y="54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27"/>
            <p:cNvSpPr/>
            <p:nvPr/>
          </p:nvSpPr>
          <p:spPr bwMode="auto">
            <a:xfrm>
              <a:off x="5333144" y="3416529"/>
              <a:ext cx="515590" cy="934375"/>
            </a:xfrm>
            <a:custGeom>
              <a:avLst/>
              <a:gdLst>
                <a:gd name="T0" fmla="*/ 320 w 490"/>
                <a:gd name="T1" fmla="*/ 878 h 888"/>
                <a:gd name="T2" fmla="*/ 252 w 490"/>
                <a:gd name="T3" fmla="*/ 834 h 888"/>
                <a:gd name="T4" fmla="*/ 196 w 490"/>
                <a:gd name="T5" fmla="*/ 838 h 888"/>
                <a:gd name="T6" fmla="*/ 170 w 490"/>
                <a:gd name="T7" fmla="*/ 842 h 888"/>
                <a:gd name="T8" fmla="*/ 136 w 490"/>
                <a:gd name="T9" fmla="*/ 824 h 888"/>
                <a:gd name="T10" fmla="*/ 106 w 490"/>
                <a:gd name="T11" fmla="*/ 804 h 888"/>
                <a:gd name="T12" fmla="*/ 56 w 490"/>
                <a:gd name="T13" fmla="*/ 800 h 888"/>
                <a:gd name="T14" fmla="*/ 12 w 490"/>
                <a:gd name="T15" fmla="*/ 776 h 888"/>
                <a:gd name="T16" fmla="*/ 20 w 490"/>
                <a:gd name="T17" fmla="*/ 744 h 888"/>
                <a:gd name="T18" fmla="*/ 8 w 490"/>
                <a:gd name="T19" fmla="*/ 726 h 888"/>
                <a:gd name="T20" fmla="*/ 0 w 490"/>
                <a:gd name="T21" fmla="*/ 706 h 888"/>
                <a:gd name="T22" fmla="*/ 62 w 490"/>
                <a:gd name="T23" fmla="*/ 696 h 888"/>
                <a:gd name="T24" fmla="*/ 66 w 490"/>
                <a:gd name="T25" fmla="*/ 648 h 888"/>
                <a:gd name="T26" fmla="*/ 52 w 490"/>
                <a:gd name="T27" fmla="*/ 602 h 888"/>
                <a:gd name="T28" fmla="*/ 56 w 490"/>
                <a:gd name="T29" fmla="*/ 536 h 888"/>
                <a:gd name="T30" fmla="*/ 104 w 490"/>
                <a:gd name="T31" fmla="*/ 530 h 888"/>
                <a:gd name="T32" fmla="*/ 168 w 490"/>
                <a:gd name="T33" fmla="*/ 548 h 888"/>
                <a:gd name="T34" fmla="*/ 172 w 490"/>
                <a:gd name="T35" fmla="*/ 504 h 888"/>
                <a:gd name="T36" fmla="*/ 190 w 490"/>
                <a:gd name="T37" fmla="*/ 494 h 888"/>
                <a:gd name="T38" fmla="*/ 214 w 490"/>
                <a:gd name="T39" fmla="*/ 500 h 888"/>
                <a:gd name="T40" fmla="*/ 248 w 490"/>
                <a:gd name="T41" fmla="*/ 478 h 888"/>
                <a:gd name="T42" fmla="*/ 246 w 490"/>
                <a:gd name="T43" fmla="*/ 416 h 888"/>
                <a:gd name="T44" fmla="*/ 256 w 490"/>
                <a:gd name="T45" fmla="*/ 384 h 888"/>
                <a:gd name="T46" fmla="*/ 240 w 490"/>
                <a:gd name="T47" fmla="*/ 362 h 888"/>
                <a:gd name="T48" fmla="*/ 196 w 490"/>
                <a:gd name="T49" fmla="*/ 334 h 888"/>
                <a:gd name="T50" fmla="*/ 152 w 490"/>
                <a:gd name="T51" fmla="*/ 318 h 888"/>
                <a:gd name="T52" fmla="*/ 126 w 490"/>
                <a:gd name="T53" fmla="*/ 296 h 888"/>
                <a:gd name="T54" fmla="*/ 130 w 490"/>
                <a:gd name="T55" fmla="*/ 244 h 888"/>
                <a:gd name="T56" fmla="*/ 148 w 490"/>
                <a:gd name="T57" fmla="*/ 222 h 888"/>
                <a:gd name="T58" fmla="*/ 184 w 490"/>
                <a:gd name="T59" fmla="*/ 226 h 888"/>
                <a:gd name="T60" fmla="*/ 270 w 490"/>
                <a:gd name="T61" fmla="*/ 220 h 888"/>
                <a:gd name="T62" fmla="*/ 278 w 490"/>
                <a:gd name="T63" fmla="*/ 162 h 888"/>
                <a:gd name="T64" fmla="*/ 280 w 490"/>
                <a:gd name="T65" fmla="*/ 130 h 888"/>
                <a:gd name="T66" fmla="*/ 304 w 490"/>
                <a:gd name="T67" fmla="*/ 104 h 888"/>
                <a:gd name="T68" fmla="*/ 364 w 490"/>
                <a:gd name="T69" fmla="*/ 38 h 888"/>
                <a:gd name="T70" fmla="*/ 404 w 490"/>
                <a:gd name="T71" fmla="*/ 28 h 888"/>
                <a:gd name="T72" fmla="*/ 416 w 490"/>
                <a:gd name="T73" fmla="*/ 22 h 888"/>
                <a:gd name="T74" fmla="*/ 440 w 490"/>
                <a:gd name="T75" fmla="*/ 2 h 888"/>
                <a:gd name="T76" fmla="*/ 462 w 490"/>
                <a:gd name="T77" fmla="*/ 20 h 888"/>
                <a:gd name="T78" fmla="*/ 452 w 490"/>
                <a:gd name="T79" fmla="*/ 52 h 888"/>
                <a:gd name="T80" fmla="*/ 438 w 490"/>
                <a:gd name="T81" fmla="*/ 108 h 888"/>
                <a:gd name="T82" fmla="*/ 422 w 490"/>
                <a:gd name="T83" fmla="*/ 138 h 888"/>
                <a:gd name="T84" fmla="*/ 430 w 490"/>
                <a:gd name="T85" fmla="*/ 228 h 888"/>
                <a:gd name="T86" fmla="*/ 408 w 490"/>
                <a:gd name="T87" fmla="*/ 284 h 888"/>
                <a:gd name="T88" fmla="*/ 398 w 490"/>
                <a:gd name="T89" fmla="*/ 384 h 888"/>
                <a:gd name="T90" fmla="*/ 418 w 490"/>
                <a:gd name="T91" fmla="*/ 454 h 888"/>
                <a:gd name="T92" fmla="*/ 412 w 490"/>
                <a:gd name="T93" fmla="*/ 526 h 888"/>
                <a:gd name="T94" fmla="*/ 428 w 490"/>
                <a:gd name="T95" fmla="*/ 556 h 888"/>
                <a:gd name="T96" fmla="*/ 432 w 490"/>
                <a:gd name="T97" fmla="*/ 600 h 888"/>
                <a:gd name="T98" fmla="*/ 476 w 490"/>
                <a:gd name="T99" fmla="*/ 690 h 888"/>
                <a:gd name="T100" fmla="*/ 462 w 490"/>
                <a:gd name="T101" fmla="*/ 726 h 888"/>
                <a:gd name="T102" fmla="*/ 362 w 490"/>
                <a:gd name="T103" fmla="*/ 728 h 888"/>
                <a:gd name="T104" fmla="*/ 354 w 490"/>
                <a:gd name="T105" fmla="*/ 744 h 888"/>
                <a:gd name="T106" fmla="*/ 398 w 490"/>
                <a:gd name="T107" fmla="*/ 792 h 888"/>
                <a:gd name="T108" fmla="*/ 350 w 490"/>
                <a:gd name="T109" fmla="*/ 828 h 888"/>
                <a:gd name="T110" fmla="*/ 344 w 490"/>
                <a:gd name="T111" fmla="*/ 888 h 8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90" h="888">
                  <a:moveTo>
                    <a:pt x="344" y="888"/>
                  </a:moveTo>
                  <a:lnTo>
                    <a:pt x="344" y="888"/>
                  </a:lnTo>
                  <a:lnTo>
                    <a:pt x="330" y="884"/>
                  </a:lnTo>
                  <a:lnTo>
                    <a:pt x="320" y="878"/>
                  </a:lnTo>
                  <a:lnTo>
                    <a:pt x="304" y="866"/>
                  </a:lnTo>
                  <a:lnTo>
                    <a:pt x="278" y="842"/>
                  </a:lnTo>
                  <a:lnTo>
                    <a:pt x="252" y="834"/>
                  </a:lnTo>
                  <a:lnTo>
                    <a:pt x="232" y="834"/>
                  </a:lnTo>
                  <a:lnTo>
                    <a:pt x="214" y="834"/>
                  </a:lnTo>
                  <a:lnTo>
                    <a:pt x="196" y="838"/>
                  </a:lnTo>
                  <a:lnTo>
                    <a:pt x="188" y="840"/>
                  </a:lnTo>
                  <a:lnTo>
                    <a:pt x="180" y="844"/>
                  </a:lnTo>
                  <a:lnTo>
                    <a:pt x="170" y="842"/>
                  </a:lnTo>
                  <a:lnTo>
                    <a:pt x="160" y="836"/>
                  </a:lnTo>
                  <a:lnTo>
                    <a:pt x="146" y="826"/>
                  </a:lnTo>
                  <a:lnTo>
                    <a:pt x="136" y="824"/>
                  </a:lnTo>
                  <a:lnTo>
                    <a:pt x="128" y="822"/>
                  </a:lnTo>
                  <a:lnTo>
                    <a:pt x="120" y="818"/>
                  </a:lnTo>
                  <a:lnTo>
                    <a:pt x="114" y="814"/>
                  </a:lnTo>
                  <a:lnTo>
                    <a:pt x="106" y="804"/>
                  </a:lnTo>
                  <a:lnTo>
                    <a:pt x="102" y="802"/>
                  </a:lnTo>
                  <a:lnTo>
                    <a:pt x="98" y="800"/>
                  </a:lnTo>
                  <a:lnTo>
                    <a:pt x="56" y="800"/>
                  </a:lnTo>
                  <a:lnTo>
                    <a:pt x="12" y="784"/>
                  </a:lnTo>
                  <a:lnTo>
                    <a:pt x="12" y="776"/>
                  </a:lnTo>
                  <a:lnTo>
                    <a:pt x="14" y="770"/>
                  </a:lnTo>
                  <a:lnTo>
                    <a:pt x="20" y="758"/>
                  </a:lnTo>
                  <a:lnTo>
                    <a:pt x="20" y="744"/>
                  </a:lnTo>
                  <a:lnTo>
                    <a:pt x="18" y="734"/>
                  </a:lnTo>
                  <a:lnTo>
                    <a:pt x="14" y="728"/>
                  </a:lnTo>
                  <a:lnTo>
                    <a:pt x="8" y="726"/>
                  </a:lnTo>
                  <a:lnTo>
                    <a:pt x="2" y="718"/>
                  </a:lnTo>
                  <a:lnTo>
                    <a:pt x="0" y="714"/>
                  </a:lnTo>
                  <a:lnTo>
                    <a:pt x="0" y="708"/>
                  </a:lnTo>
                  <a:lnTo>
                    <a:pt x="0" y="706"/>
                  </a:lnTo>
                  <a:lnTo>
                    <a:pt x="58" y="704"/>
                  </a:lnTo>
                  <a:lnTo>
                    <a:pt x="62" y="696"/>
                  </a:lnTo>
                  <a:lnTo>
                    <a:pt x="66" y="686"/>
                  </a:lnTo>
                  <a:lnTo>
                    <a:pt x="66" y="676"/>
                  </a:lnTo>
                  <a:lnTo>
                    <a:pt x="68" y="666"/>
                  </a:lnTo>
                  <a:lnTo>
                    <a:pt x="66" y="648"/>
                  </a:lnTo>
                  <a:lnTo>
                    <a:pt x="64" y="632"/>
                  </a:lnTo>
                  <a:lnTo>
                    <a:pt x="52" y="602"/>
                  </a:lnTo>
                  <a:lnTo>
                    <a:pt x="46" y="564"/>
                  </a:lnTo>
                  <a:lnTo>
                    <a:pt x="46" y="550"/>
                  </a:lnTo>
                  <a:lnTo>
                    <a:pt x="50" y="542"/>
                  </a:lnTo>
                  <a:lnTo>
                    <a:pt x="56" y="536"/>
                  </a:lnTo>
                  <a:lnTo>
                    <a:pt x="68" y="532"/>
                  </a:lnTo>
                  <a:lnTo>
                    <a:pt x="84" y="530"/>
                  </a:lnTo>
                  <a:lnTo>
                    <a:pt x="104" y="530"/>
                  </a:lnTo>
                  <a:lnTo>
                    <a:pt x="150" y="552"/>
                  </a:lnTo>
                  <a:lnTo>
                    <a:pt x="162" y="550"/>
                  </a:lnTo>
                  <a:lnTo>
                    <a:pt x="168" y="548"/>
                  </a:lnTo>
                  <a:lnTo>
                    <a:pt x="172" y="546"/>
                  </a:lnTo>
                  <a:lnTo>
                    <a:pt x="172" y="504"/>
                  </a:lnTo>
                  <a:lnTo>
                    <a:pt x="174" y="500"/>
                  </a:lnTo>
                  <a:lnTo>
                    <a:pt x="178" y="496"/>
                  </a:lnTo>
                  <a:lnTo>
                    <a:pt x="182" y="494"/>
                  </a:lnTo>
                  <a:lnTo>
                    <a:pt x="190" y="494"/>
                  </a:lnTo>
                  <a:lnTo>
                    <a:pt x="204" y="494"/>
                  </a:lnTo>
                  <a:lnTo>
                    <a:pt x="210" y="496"/>
                  </a:lnTo>
                  <a:lnTo>
                    <a:pt x="214" y="500"/>
                  </a:lnTo>
                  <a:lnTo>
                    <a:pt x="242" y="500"/>
                  </a:lnTo>
                  <a:lnTo>
                    <a:pt x="246" y="490"/>
                  </a:lnTo>
                  <a:lnTo>
                    <a:pt x="248" y="478"/>
                  </a:lnTo>
                  <a:lnTo>
                    <a:pt x="250" y="454"/>
                  </a:lnTo>
                  <a:lnTo>
                    <a:pt x="250" y="432"/>
                  </a:lnTo>
                  <a:lnTo>
                    <a:pt x="248" y="424"/>
                  </a:lnTo>
                  <a:lnTo>
                    <a:pt x="246" y="416"/>
                  </a:lnTo>
                  <a:lnTo>
                    <a:pt x="248" y="404"/>
                  </a:lnTo>
                  <a:lnTo>
                    <a:pt x="250" y="396"/>
                  </a:lnTo>
                  <a:lnTo>
                    <a:pt x="256" y="384"/>
                  </a:lnTo>
                  <a:lnTo>
                    <a:pt x="256" y="364"/>
                  </a:lnTo>
                  <a:lnTo>
                    <a:pt x="240" y="362"/>
                  </a:lnTo>
                  <a:lnTo>
                    <a:pt x="224" y="352"/>
                  </a:lnTo>
                  <a:lnTo>
                    <a:pt x="210" y="342"/>
                  </a:lnTo>
                  <a:lnTo>
                    <a:pt x="196" y="334"/>
                  </a:lnTo>
                  <a:lnTo>
                    <a:pt x="188" y="328"/>
                  </a:lnTo>
                  <a:lnTo>
                    <a:pt x="170" y="324"/>
                  </a:lnTo>
                  <a:lnTo>
                    <a:pt x="152" y="318"/>
                  </a:lnTo>
                  <a:lnTo>
                    <a:pt x="136" y="312"/>
                  </a:lnTo>
                  <a:lnTo>
                    <a:pt x="126" y="306"/>
                  </a:lnTo>
                  <a:lnTo>
                    <a:pt x="126" y="296"/>
                  </a:lnTo>
                  <a:lnTo>
                    <a:pt x="128" y="290"/>
                  </a:lnTo>
                  <a:lnTo>
                    <a:pt x="136" y="280"/>
                  </a:lnTo>
                  <a:lnTo>
                    <a:pt x="130" y="244"/>
                  </a:lnTo>
                  <a:lnTo>
                    <a:pt x="134" y="242"/>
                  </a:lnTo>
                  <a:lnTo>
                    <a:pt x="140" y="236"/>
                  </a:lnTo>
                  <a:lnTo>
                    <a:pt x="148" y="222"/>
                  </a:lnTo>
                  <a:lnTo>
                    <a:pt x="162" y="222"/>
                  </a:lnTo>
                  <a:lnTo>
                    <a:pt x="172" y="222"/>
                  </a:lnTo>
                  <a:lnTo>
                    <a:pt x="184" y="226"/>
                  </a:lnTo>
                  <a:lnTo>
                    <a:pt x="264" y="230"/>
                  </a:lnTo>
                  <a:lnTo>
                    <a:pt x="270" y="220"/>
                  </a:lnTo>
                  <a:lnTo>
                    <a:pt x="276" y="210"/>
                  </a:lnTo>
                  <a:lnTo>
                    <a:pt x="278" y="198"/>
                  </a:lnTo>
                  <a:lnTo>
                    <a:pt x="280" y="186"/>
                  </a:lnTo>
                  <a:lnTo>
                    <a:pt x="278" y="162"/>
                  </a:lnTo>
                  <a:lnTo>
                    <a:pt x="278" y="144"/>
                  </a:lnTo>
                  <a:lnTo>
                    <a:pt x="278" y="136"/>
                  </a:lnTo>
                  <a:lnTo>
                    <a:pt x="280" y="130"/>
                  </a:lnTo>
                  <a:lnTo>
                    <a:pt x="282" y="124"/>
                  </a:lnTo>
                  <a:lnTo>
                    <a:pt x="286" y="120"/>
                  </a:lnTo>
                  <a:lnTo>
                    <a:pt x="294" y="114"/>
                  </a:lnTo>
                  <a:lnTo>
                    <a:pt x="304" y="104"/>
                  </a:lnTo>
                  <a:lnTo>
                    <a:pt x="334" y="60"/>
                  </a:lnTo>
                  <a:lnTo>
                    <a:pt x="364" y="38"/>
                  </a:lnTo>
                  <a:lnTo>
                    <a:pt x="382" y="12"/>
                  </a:lnTo>
                  <a:lnTo>
                    <a:pt x="404" y="28"/>
                  </a:lnTo>
                  <a:lnTo>
                    <a:pt x="410" y="28"/>
                  </a:lnTo>
                  <a:lnTo>
                    <a:pt x="416" y="22"/>
                  </a:lnTo>
                  <a:lnTo>
                    <a:pt x="422" y="16"/>
                  </a:lnTo>
                  <a:lnTo>
                    <a:pt x="430" y="0"/>
                  </a:lnTo>
                  <a:lnTo>
                    <a:pt x="440" y="2"/>
                  </a:lnTo>
                  <a:lnTo>
                    <a:pt x="450" y="4"/>
                  </a:lnTo>
                  <a:lnTo>
                    <a:pt x="456" y="8"/>
                  </a:lnTo>
                  <a:lnTo>
                    <a:pt x="460" y="12"/>
                  </a:lnTo>
                  <a:lnTo>
                    <a:pt x="462" y="20"/>
                  </a:lnTo>
                  <a:lnTo>
                    <a:pt x="464" y="28"/>
                  </a:lnTo>
                  <a:lnTo>
                    <a:pt x="452" y="52"/>
                  </a:lnTo>
                  <a:lnTo>
                    <a:pt x="450" y="72"/>
                  </a:lnTo>
                  <a:lnTo>
                    <a:pt x="446" y="90"/>
                  </a:lnTo>
                  <a:lnTo>
                    <a:pt x="444" y="100"/>
                  </a:lnTo>
                  <a:lnTo>
                    <a:pt x="438" y="108"/>
                  </a:lnTo>
                  <a:lnTo>
                    <a:pt x="432" y="118"/>
                  </a:lnTo>
                  <a:lnTo>
                    <a:pt x="424" y="126"/>
                  </a:lnTo>
                  <a:lnTo>
                    <a:pt x="422" y="138"/>
                  </a:lnTo>
                  <a:lnTo>
                    <a:pt x="420" y="150"/>
                  </a:lnTo>
                  <a:lnTo>
                    <a:pt x="422" y="174"/>
                  </a:lnTo>
                  <a:lnTo>
                    <a:pt x="430" y="228"/>
                  </a:lnTo>
                  <a:lnTo>
                    <a:pt x="430" y="238"/>
                  </a:lnTo>
                  <a:lnTo>
                    <a:pt x="428" y="246"/>
                  </a:lnTo>
                  <a:lnTo>
                    <a:pt x="420" y="266"/>
                  </a:lnTo>
                  <a:lnTo>
                    <a:pt x="408" y="284"/>
                  </a:lnTo>
                  <a:lnTo>
                    <a:pt x="398" y="300"/>
                  </a:lnTo>
                  <a:lnTo>
                    <a:pt x="398" y="384"/>
                  </a:lnTo>
                  <a:lnTo>
                    <a:pt x="412" y="416"/>
                  </a:lnTo>
                  <a:lnTo>
                    <a:pt x="416" y="434"/>
                  </a:lnTo>
                  <a:lnTo>
                    <a:pt x="418" y="454"/>
                  </a:lnTo>
                  <a:lnTo>
                    <a:pt x="414" y="472"/>
                  </a:lnTo>
                  <a:lnTo>
                    <a:pt x="410" y="492"/>
                  </a:lnTo>
                  <a:lnTo>
                    <a:pt x="410" y="514"/>
                  </a:lnTo>
                  <a:lnTo>
                    <a:pt x="412" y="526"/>
                  </a:lnTo>
                  <a:lnTo>
                    <a:pt x="414" y="538"/>
                  </a:lnTo>
                  <a:lnTo>
                    <a:pt x="422" y="548"/>
                  </a:lnTo>
                  <a:lnTo>
                    <a:pt x="428" y="556"/>
                  </a:lnTo>
                  <a:lnTo>
                    <a:pt x="434" y="568"/>
                  </a:lnTo>
                  <a:lnTo>
                    <a:pt x="432" y="600"/>
                  </a:lnTo>
                  <a:lnTo>
                    <a:pt x="456" y="660"/>
                  </a:lnTo>
                  <a:lnTo>
                    <a:pt x="466" y="674"/>
                  </a:lnTo>
                  <a:lnTo>
                    <a:pt x="476" y="690"/>
                  </a:lnTo>
                  <a:lnTo>
                    <a:pt x="484" y="710"/>
                  </a:lnTo>
                  <a:lnTo>
                    <a:pt x="490" y="732"/>
                  </a:lnTo>
                  <a:lnTo>
                    <a:pt x="462" y="726"/>
                  </a:lnTo>
                  <a:lnTo>
                    <a:pt x="404" y="726"/>
                  </a:lnTo>
                  <a:lnTo>
                    <a:pt x="372" y="728"/>
                  </a:lnTo>
                  <a:lnTo>
                    <a:pt x="362" y="728"/>
                  </a:lnTo>
                  <a:lnTo>
                    <a:pt x="356" y="732"/>
                  </a:lnTo>
                  <a:lnTo>
                    <a:pt x="354" y="744"/>
                  </a:lnTo>
                  <a:lnTo>
                    <a:pt x="394" y="776"/>
                  </a:lnTo>
                  <a:lnTo>
                    <a:pt x="398" y="792"/>
                  </a:lnTo>
                  <a:lnTo>
                    <a:pt x="382" y="798"/>
                  </a:lnTo>
                  <a:lnTo>
                    <a:pt x="370" y="806"/>
                  </a:lnTo>
                  <a:lnTo>
                    <a:pt x="360" y="816"/>
                  </a:lnTo>
                  <a:lnTo>
                    <a:pt x="350" y="828"/>
                  </a:lnTo>
                  <a:lnTo>
                    <a:pt x="350" y="888"/>
                  </a:lnTo>
                  <a:lnTo>
                    <a:pt x="344" y="88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28"/>
            <p:cNvSpPr/>
            <p:nvPr/>
          </p:nvSpPr>
          <p:spPr bwMode="auto">
            <a:xfrm>
              <a:off x="3740076" y="3401798"/>
              <a:ext cx="1300549" cy="947002"/>
            </a:xfrm>
            <a:custGeom>
              <a:avLst/>
              <a:gdLst>
                <a:gd name="T0" fmla="*/ 494 w 1236"/>
                <a:gd name="T1" fmla="*/ 798 h 900"/>
                <a:gd name="T2" fmla="*/ 430 w 1236"/>
                <a:gd name="T3" fmla="*/ 762 h 900"/>
                <a:gd name="T4" fmla="*/ 278 w 1236"/>
                <a:gd name="T5" fmla="*/ 748 h 900"/>
                <a:gd name="T6" fmla="*/ 176 w 1236"/>
                <a:gd name="T7" fmla="*/ 704 h 900"/>
                <a:gd name="T8" fmla="*/ 148 w 1236"/>
                <a:gd name="T9" fmla="*/ 670 h 900"/>
                <a:gd name="T10" fmla="*/ 70 w 1236"/>
                <a:gd name="T11" fmla="*/ 640 h 900"/>
                <a:gd name="T12" fmla="*/ 24 w 1236"/>
                <a:gd name="T13" fmla="*/ 596 h 900"/>
                <a:gd name="T14" fmla="*/ 0 w 1236"/>
                <a:gd name="T15" fmla="*/ 412 h 900"/>
                <a:gd name="T16" fmla="*/ 16 w 1236"/>
                <a:gd name="T17" fmla="*/ 340 h 900"/>
                <a:gd name="T18" fmla="*/ 26 w 1236"/>
                <a:gd name="T19" fmla="*/ 328 h 900"/>
                <a:gd name="T20" fmla="*/ 52 w 1236"/>
                <a:gd name="T21" fmla="*/ 314 h 900"/>
                <a:gd name="T22" fmla="*/ 98 w 1236"/>
                <a:gd name="T23" fmla="*/ 336 h 900"/>
                <a:gd name="T24" fmla="*/ 150 w 1236"/>
                <a:gd name="T25" fmla="*/ 336 h 900"/>
                <a:gd name="T26" fmla="*/ 138 w 1236"/>
                <a:gd name="T27" fmla="*/ 274 h 900"/>
                <a:gd name="T28" fmla="*/ 168 w 1236"/>
                <a:gd name="T29" fmla="*/ 236 h 900"/>
                <a:gd name="T30" fmla="*/ 186 w 1236"/>
                <a:gd name="T31" fmla="*/ 192 h 900"/>
                <a:gd name="T32" fmla="*/ 152 w 1236"/>
                <a:gd name="T33" fmla="*/ 150 h 900"/>
                <a:gd name="T34" fmla="*/ 120 w 1236"/>
                <a:gd name="T35" fmla="*/ 120 h 900"/>
                <a:gd name="T36" fmla="*/ 118 w 1236"/>
                <a:gd name="T37" fmla="*/ 92 h 900"/>
                <a:gd name="T38" fmla="*/ 104 w 1236"/>
                <a:gd name="T39" fmla="*/ 58 h 900"/>
                <a:gd name="T40" fmla="*/ 234 w 1236"/>
                <a:gd name="T41" fmla="*/ 42 h 900"/>
                <a:gd name="T42" fmla="*/ 340 w 1236"/>
                <a:gd name="T43" fmla="*/ 4 h 900"/>
                <a:gd name="T44" fmla="*/ 430 w 1236"/>
                <a:gd name="T45" fmla="*/ 8 h 900"/>
                <a:gd name="T46" fmla="*/ 526 w 1236"/>
                <a:gd name="T47" fmla="*/ 22 h 900"/>
                <a:gd name="T48" fmla="*/ 654 w 1236"/>
                <a:gd name="T49" fmla="*/ 114 h 900"/>
                <a:gd name="T50" fmla="*/ 720 w 1236"/>
                <a:gd name="T51" fmla="*/ 110 h 900"/>
                <a:gd name="T52" fmla="*/ 720 w 1236"/>
                <a:gd name="T53" fmla="*/ 56 h 900"/>
                <a:gd name="T54" fmla="*/ 792 w 1236"/>
                <a:gd name="T55" fmla="*/ 72 h 900"/>
                <a:gd name="T56" fmla="*/ 930 w 1236"/>
                <a:gd name="T57" fmla="*/ 128 h 900"/>
                <a:gd name="T58" fmla="*/ 952 w 1236"/>
                <a:gd name="T59" fmla="*/ 142 h 900"/>
                <a:gd name="T60" fmla="*/ 1088 w 1236"/>
                <a:gd name="T61" fmla="*/ 224 h 900"/>
                <a:gd name="T62" fmla="*/ 1174 w 1236"/>
                <a:gd name="T63" fmla="*/ 250 h 900"/>
                <a:gd name="T64" fmla="*/ 1216 w 1236"/>
                <a:gd name="T65" fmla="*/ 368 h 900"/>
                <a:gd name="T66" fmla="*/ 1236 w 1236"/>
                <a:gd name="T67" fmla="*/ 452 h 900"/>
                <a:gd name="T68" fmla="*/ 1184 w 1236"/>
                <a:gd name="T69" fmla="*/ 496 h 900"/>
                <a:gd name="T70" fmla="*/ 1120 w 1236"/>
                <a:gd name="T71" fmla="*/ 584 h 900"/>
                <a:gd name="T72" fmla="*/ 1144 w 1236"/>
                <a:gd name="T73" fmla="*/ 626 h 900"/>
                <a:gd name="T74" fmla="*/ 1086 w 1236"/>
                <a:gd name="T75" fmla="*/ 606 h 900"/>
                <a:gd name="T76" fmla="*/ 1030 w 1236"/>
                <a:gd name="T77" fmla="*/ 642 h 900"/>
                <a:gd name="T78" fmla="*/ 1064 w 1236"/>
                <a:gd name="T79" fmla="*/ 694 h 900"/>
                <a:gd name="T80" fmla="*/ 1076 w 1236"/>
                <a:gd name="T81" fmla="*/ 792 h 900"/>
                <a:gd name="T82" fmla="*/ 1034 w 1236"/>
                <a:gd name="T83" fmla="*/ 804 h 900"/>
                <a:gd name="T84" fmla="*/ 996 w 1236"/>
                <a:gd name="T85" fmla="*/ 806 h 900"/>
                <a:gd name="T86" fmla="*/ 956 w 1236"/>
                <a:gd name="T87" fmla="*/ 788 h 900"/>
                <a:gd name="T88" fmla="*/ 920 w 1236"/>
                <a:gd name="T89" fmla="*/ 800 h 900"/>
                <a:gd name="T90" fmla="*/ 878 w 1236"/>
                <a:gd name="T91" fmla="*/ 780 h 900"/>
                <a:gd name="T92" fmla="*/ 828 w 1236"/>
                <a:gd name="T93" fmla="*/ 698 h 900"/>
                <a:gd name="T94" fmla="*/ 778 w 1236"/>
                <a:gd name="T95" fmla="*/ 654 h 900"/>
                <a:gd name="T96" fmla="*/ 700 w 1236"/>
                <a:gd name="T97" fmla="*/ 662 h 900"/>
                <a:gd name="T98" fmla="*/ 722 w 1236"/>
                <a:gd name="T99" fmla="*/ 746 h 900"/>
                <a:gd name="T100" fmla="*/ 694 w 1236"/>
                <a:gd name="T101" fmla="*/ 796 h 900"/>
                <a:gd name="T102" fmla="*/ 664 w 1236"/>
                <a:gd name="T103" fmla="*/ 862 h 900"/>
                <a:gd name="T104" fmla="*/ 634 w 1236"/>
                <a:gd name="T105" fmla="*/ 886 h 900"/>
                <a:gd name="T106" fmla="*/ 604 w 1236"/>
                <a:gd name="T107" fmla="*/ 884 h 900"/>
                <a:gd name="T108" fmla="*/ 568 w 1236"/>
                <a:gd name="T109" fmla="*/ 880 h 9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36" h="900">
                  <a:moveTo>
                    <a:pt x="552" y="900"/>
                  </a:moveTo>
                  <a:lnTo>
                    <a:pt x="552" y="900"/>
                  </a:lnTo>
                  <a:lnTo>
                    <a:pt x="522" y="874"/>
                  </a:lnTo>
                  <a:lnTo>
                    <a:pt x="510" y="834"/>
                  </a:lnTo>
                  <a:lnTo>
                    <a:pt x="494" y="798"/>
                  </a:lnTo>
                  <a:lnTo>
                    <a:pt x="486" y="790"/>
                  </a:lnTo>
                  <a:lnTo>
                    <a:pt x="478" y="782"/>
                  </a:lnTo>
                  <a:lnTo>
                    <a:pt x="460" y="772"/>
                  </a:lnTo>
                  <a:lnTo>
                    <a:pt x="444" y="766"/>
                  </a:lnTo>
                  <a:lnTo>
                    <a:pt x="430" y="762"/>
                  </a:lnTo>
                  <a:lnTo>
                    <a:pt x="322" y="764"/>
                  </a:lnTo>
                  <a:lnTo>
                    <a:pt x="310" y="762"/>
                  </a:lnTo>
                  <a:lnTo>
                    <a:pt x="298" y="758"/>
                  </a:lnTo>
                  <a:lnTo>
                    <a:pt x="278" y="748"/>
                  </a:lnTo>
                  <a:lnTo>
                    <a:pt x="262" y="736"/>
                  </a:lnTo>
                  <a:lnTo>
                    <a:pt x="248" y="724"/>
                  </a:lnTo>
                  <a:lnTo>
                    <a:pt x="220" y="720"/>
                  </a:lnTo>
                  <a:lnTo>
                    <a:pt x="198" y="712"/>
                  </a:lnTo>
                  <a:lnTo>
                    <a:pt x="176" y="704"/>
                  </a:lnTo>
                  <a:lnTo>
                    <a:pt x="158" y="692"/>
                  </a:lnTo>
                  <a:lnTo>
                    <a:pt x="156" y="686"/>
                  </a:lnTo>
                  <a:lnTo>
                    <a:pt x="154" y="680"/>
                  </a:lnTo>
                  <a:lnTo>
                    <a:pt x="148" y="670"/>
                  </a:lnTo>
                  <a:lnTo>
                    <a:pt x="138" y="662"/>
                  </a:lnTo>
                  <a:lnTo>
                    <a:pt x="118" y="658"/>
                  </a:lnTo>
                  <a:lnTo>
                    <a:pt x="100" y="654"/>
                  </a:lnTo>
                  <a:lnTo>
                    <a:pt x="84" y="648"/>
                  </a:lnTo>
                  <a:lnTo>
                    <a:pt x="70" y="640"/>
                  </a:lnTo>
                  <a:lnTo>
                    <a:pt x="62" y="638"/>
                  </a:lnTo>
                  <a:lnTo>
                    <a:pt x="54" y="634"/>
                  </a:lnTo>
                  <a:lnTo>
                    <a:pt x="42" y="624"/>
                  </a:lnTo>
                  <a:lnTo>
                    <a:pt x="32" y="610"/>
                  </a:lnTo>
                  <a:lnTo>
                    <a:pt x="24" y="596"/>
                  </a:lnTo>
                  <a:lnTo>
                    <a:pt x="18" y="580"/>
                  </a:lnTo>
                  <a:lnTo>
                    <a:pt x="12" y="566"/>
                  </a:lnTo>
                  <a:lnTo>
                    <a:pt x="6" y="542"/>
                  </a:lnTo>
                  <a:lnTo>
                    <a:pt x="0" y="412"/>
                  </a:lnTo>
                  <a:lnTo>
                    <a:pt x="14" y="388"/>
                  </a:lnTo>
                  <a:lnTo>
                    <a:pt x="18" y="376"/>
                  </a:lnTo>
                  <a:lnTo>
                    <a:pt x="22" y="366"/>
                  </a:lnTo>
                  <a:lnTo>
                    <a:pt x="20" y="352"/>
                  </a:lnTo>
                  <a:lnTo>
                    <a:pt x="16" y="340"/>
                  </a:lnTo>
                  <a:lnTo>
                    <a:pt x="12" y="332"/>
                  </a:lnTo>
                  <a:lnTo>
                    <a:pt x="10" y="328"/>
                  </a:lnTo>
                  <a:lnTo>
                    <a:pt x="22" y="326"/>
                  </a:lnTo>
                  <a:lnTo>
                    <a:pt x="26" y="328"/>
                  </a:lnTo>
                  <a:lnTo>
                    <a:pt x="32" y="330"/>
                  </a:lnTo>
                  <a:lnTo>
                    <a:pt x="42" y="330"/>
                  </a:lnTo>
                  <a:lnTo>
                    <a:pt x="50" y="320"/>
                  </a:lnTo>
                  <a:lnTo>
                    <a:pt x="52" y="314"/>
                  </a:lnTo>
                  <a:lnTo>
                    <a:pt x="60" y="312"/>
                  </a:lnTo>
                  <a:lnTo>
                    <a:pt x="66" y="312"/>
                  </a:lnTo>
                  <a:lnTo>
                    <a:pt x="72" y="316"/>
                  </a:lnTo>
                  <a:lnTo>
                    <a:pt x="78" y="320"/>
                  </a:lnTo>
                  <a:lnTo>
                    <a:pt x="90" y="330"/>
                  </a:lnTo>
                  <a:lnTo>
                    <a:pt x="98" y="336"/>
                  </a:lnTo>
                  <a:lnTo>
                    <a:pt x="108" y="342"/>
                  </a:lnTo>
                  <a:lnTo>
                    <a:pt x="128" y="342"/>
                  </a:lnTo>
                  <a:lnTo>
                    <a:pt x="140" y="340"/>
                  </a:lnTo>
                  <a:lnTo>
                    <a:pt x="150" y="336"/>
                  </a:lnTo>
                  <a:lnTo>
                    <a:pt x="158" y="326"/>
                  </a:lnTo>
                  <a:lnTo>
                    <a:pt x="158" y="300"/>
                  </a:lnTo>
                  <a:lnTo>
                    <a:pt x="148" y="286"/>
                  </a:lnTo>
                  <a:lnTo>
                    <a:pt x="138" y="274"/>
                  </a:lnTo>
                  <a:lnTo>
                    <a:pt x="136" y="270"/>
                  </a:lnTo>
                  <a:lnTo>
                    <a:pt x="136" y="264"/>
                  </a:lnTo>
                  <a:lnTo>
                    <a:pt x="136" y="258"/>
                  </a:lnTo>
                  <a:lnTo>
                    <a:pt x="140" y="252"/>
                  </a:lnTo>
                  <a:lnTo>
                    <a:pt x="168" y="236"/>
                  </a:lnTo>
                  <a:lnTo>
                    <a:pt x="180" y="224"/>
                  </a:lnTo>
                  <a:lnTo>
                    <a:pt x="184" y="212"/>
                  </a:lnTo>
                  <a:lnTo>
                    <a:pt x="188" y="200"/>
                  </a:lnTo>
                  <a:lnTo>
                    <a:pt x="186" y="192"/>
                  </a:lnTo>
                  <a:lnTo>
                    <a:pt x="184" y="184"/>
                  </a:lnTo>
                  <a:lnTo>
                    <a:pt x="178" y="178"/>
                  </a:lnTo>
                  <a:lnTo>
                    <a:pt x="172" y="174"/>
                  </a:lnTo>
                  <a:lnTo>
                    <a:pt x="160" y="164"/>
                  </a:lnTo>
                  <a:lnTo>
                    <a:pt x="152" y="150"/>
                  </a:lnTo>
                  <a:lnTo>
                    <a:pt x="142" y="138"/>
                  </a:lnTo>
                  <a:lnTo>
                    <a:pt x="132" y="128"/>
                  </a:lnTo>
                  <a:lnTo>
                    <a:pt x="126" y="126"/>
                  </a:lnTo>
                  <a:lnTo>
                    <a:pt x="122" y="126"/>
                  </a:lnTo>
                  <a:lnTo>
                    <a:pt x="120" y="120"/>
                  </a:lnTo>
                  <a:lnTo>
                    <a:pt x="116" y="114"/>
                  </a:lnTo>
                  <a:lnTo>
                    <a:pt x="114" y="110"/>
                  </a:lnTo>
                  <a:lnTo>
                    <a:pt x="114" y="104"/>
                  </a:lnTo>
                  <a:lnTo>
                    <a:pt x="118" y="98"/>
                  </a:lnTo>
                  <a:lnTo>
                    <a:pt x="118" y="92"/>
                  </a:lnTo>
                  <a:lnTo>
                    <a:pt x="118" y="86"/>
                  </a:lnTo>
                  <a:lnTo>
                    <a:pt x="116" y="80"/>
                  </a:lnTo>
                  <a:lnTo>
                    <a:pt x="110" y="70"/>
                  </a:lnTo>
                  <a:lnTo>
                    <a:pt x="104" y="66"/>
                  </a:lnTo>
                  <a:lnTo>
                    <a:pt x="104" y="58"/>
                  </a:lnTo>
                  <a:lnTo>
                    <a:pt x="120" y="56"/>
                  </a:lnTo>
                  <a:lnTo>
                    <a:pt x="138" y="52"/>
                  </a:lnTo>
                  <a:lnTo>
                    <a:pt x="176" y="50"/>
                  </a:lnTo>
                  <a:lnTo>
                    <a:pt x="214" y="46"/>
                  </a:lnTo>
                  <a:lnTo>
                    <a:pt x="234" y="42"/>
                  </a:lnTo>
                  <a:lnTo>
                    <a:pt x="252" y="38"/>
                  </a:lnTo>
                  <a:lnTo>
                    <a:pt x="280" y="24"/>
                  </a:lnTo>
                  <a:lnTo>
                    <a:pt x="310" y="12"/>
                  </a:lnTo>
                  <a:lnTo>
                    <a:pt x="324" y="6"/>
                  </a:lnTo>
                  <a:lnTo>
                    <a:pt x="340" y="4"/>
                  </a:lnTo>
                  <a:lnTo>
                    <a:pt x="358" y="0"/>
                  </a:lnTo>
                  <a:lnTo>
                    <a:pt x="378" y="0"/>
                  </a:lnTo>
                  <a:lnTo>
                    <a:pt x="400" y="10"/>
                  </a:lnTo>
                  <a:lnTo>
                    <a:pt x="430" y="8"/>
                  </a:lnTo>
                  <a:lnTo>
                    <a:pt x="462" y="10"/>
                  </a:lnTo>
                  <a:lnTo>
                    <a:pt x="478" y="10"/>
                  </a:lnTo>
                  <a:lnTo>
                    <a:pt x="494" y="12"/>
                  </a:lnTo>
                  <a:lnTo>
                    <a:pt x="510" y="16"/>
                  </a:lnTo>
                  <a:lnTo>
                    <a:pt x="526" y="22"/>
                  </a:lnTo>
                  <a:lnTo>
                    <a:pt x="604" y="72"/>
                  </a:lnTo>
                  <a:lnTo>
                    <a:pt x="612" y="84"/>
                  </a:lnTo>
                  <a:lnTo>
                    <a:pt x="638" y="104"/>
                  </a:lnTo>
                  <a:lnTo>
                    <a:pt x="654" y="114"/>
                  </a:lnTo>
                  <a:lnTo>
                    <a:pt x="676" y="122"/>
                  </a:lnTo>
                  <a:lnTo>
                    <a:pt x="706" y="122"/>
                  </a:lnTo>
                  <a:lnTo>
                    <a:pt x="720" y="110"/>
                  </a:lnTo>
                  <a:lnTo>
                    <a:pt x="722" y="94"/>
                  </a:lnTo>
                  <a:lnTo>
                    <a:pt x="720" y="80"/>
                  </a:lnTo>
                  <a:lnTo>
                    <a:pt x="718" y="68"/>
                  </a:lnTo>
                  <a:lnTo>
                    <a:pt x="716" y="58"/>
                  </a:lnTo>
                  <a:lnTo>
                    <a:pt x="720" y="56"/>
                  </a:lnTo>
                  <a:lnTo>
                    <a:pt x="724" y="54"/>
                  </a:lnTo>
                  <a:lnTo>
                    <a:pt x="736" y="52"/>
                  </a:lnTo>
                  <a:lnTo>
                    <a:pt x="762" y="52"/>
                  </a:lnTo>
                  <a:lnTo>
                    <a:pt x="792" y="72"/>
                  </a:lnTo>
                  <a:lnTo>
                    <a:pt x="822" y="80"/>
                  </a:lnTo>
                  <a:lnTo>
                    <a:pt x="858" y="84"/>
                  </a:lnTo>
                  <a:lnTo>
                    <a:pt x="898" y="104"/>
                  </a:lnTo>
                  <a:lnTo>
                    <a:pt x="930" y="128"/>
                  </a:lnTo>
                  <a:lnTo>
                    <a:pt x="930" y="132"/>
                  </a:lnTo>
                  <a:lnTo>
                    <a:pt x="940" y="140"/>
                  </a:lnTo>
                  <a:lnTo>
                    <a:pt x="952" y="142"/>
                  </a:lnTo>
                  <a:lnTo>
                    <a:pt x="964" y="140"/>
                  </a:lnTo>
                  <a:lnTo>
                    <a:pt x="992" y="136"/>
                  </a:lnTo>
                  <a:lnTo>
                    <a:pt x="1032" y="184"/>
                  </a:lnTo>
                  <a:lnTo>
                    <a:pt x="1088" y="224"/>
                  </a:lnTo>
                  <a:lnTo>
                    <a:pt x="1116" y="238"/>
                  </a:lnTo>
                  <a:lnTo>
                    <a:pt x="1166" y="238"/>
                  </a:lnTo>
                  <a:lnTo>
                    <a:pt x="1174" y="250"/>
                  </a:lnTo>
                  <a:lnTo>
                    <a:pt x="1182" y="272"/>
                  </a:lnTo>
                  <a:lnTo>
                    <a:pt x="1188" y="294"/>
                  </a:lnTo>
                  <a:lnTo>
                    <a:pt x="1194" y="316"/>
                  </a:lnTo>
                  <a:lnTo>
                    <a:pt x="1216" y="368"/>
                  </a:lnTo>
                  <a:lnTo>
                    <a:pt x="1220" y="412"/>
                  </a:lnTo>
                  <a:lnTo>
                    <a:pt x="1228" y="422"/>
                  </a:lnTo>
                  <a:lnTo>
                    <a:pt x="1234" y="436"/>
                  </a:lnTo>
                  <a:lnTo>
                    <a:pt x="1236" y="444"/>
                  </a:lnTo>
                  <a:lnTo>
                    <a:pt x="1236" y="452"/>
                  </a:lnTo>
                  <a:lnTo>
                    <a:pt x="1232" y="458"/>
                  </a:lnTo>
                  <a:lnTo>
                    <a:pt x="1226" y="466"/>
                  </a:lnTo>
                  <a:lnTo>
                    <a:pt x="1200" y="482"/>
                  </a:lnTo>
                  <a:lnTo>
                    <a:pt x="1192" y="488"/>
                  </a:lnTo>
                  <a:lnTo>
                    <a:pt x="1184" y="496"/>
                  </a:lnTo>
                  <a:lnTo>
                    <a:pt x="1172" y="514"/>
                  </a:lnTo>
                  <a:lnTo>
                    <a:pt x="1156" y="542"/>
                  </a:lnTo>
                  <a:lnTo>
                    <a:pt x="1120" y="568"/>
                  </a:lnTo>
                  <a:lnTo>
                    <a:pt x="1120" y="584"/>
                  </a:lnTo>
                  <a:lnTo>
                    <a:pt x="1154" y="614"/>
                  </a:lnTo>
                  <a:lnTo>
                    <a:pt x="1152" y="620"/>
                  </a:lnTo>
                  <a:lnTo>
                    <a:pt x="1148" y="624"/>
                  </a:lnTo>
                  <a:lnTo>
                    <a:pt x="1144" y="626"/>
                  </a:lnTo>
                  <a:lnTo>
                    <a:pt x="1138" y="628"/>
                  </a:lnTo>
                  <a:lnTo>
                    <a:pt x="1128" y="628"/>
                  </a:lnTo>
                  <a:lnTo>
                    <a:pt x="1120" y="628"/>
                  </a:lnTo>
                  <a:lnTo>
                    <a:pt x="1086" y="606"/>
                  </a:lnTo>
                  <a:lnTo>
                    <a:pt x="1052" y="604"/>
                  </a:lnTo>
                  <a:lnTo>
                    <a:pt x="1038" y="606"/>
                  </a:lnTo>
                  <a:lnTo>
                    <a:pt x="1030" y="608"/>
                  </a:lnTo>
                  <a:lnTo>
                    <a:pt x="1030" y="632"/>
                  </a:lnTo>
                  <a:lnTo>
                    <a:pt x="1030" y="642"/>
                  </a:lnTo>
                  <a:lnTo>
                    <a:pt x="1032" y="652"/>
                  </a:lnTo>
                  <a:lnTo>
                    <a:pt x="1036" y="662"/>
                  </a:lnTo>
                  <a:lnTo>
                    <a:pt x="1042" y="672"/>
                  </a:lnTo>
                  <a:lnTo>
                    <a:pt x="1052" y="682"/>
                  </a:lnTo>
                  <a:lnTo>
                    <a:pt x="1064" y="694"/>
                  </a:lnTo>
                  <a:lnTo>
                    <a:pt x="1064" y="730"/>
                  </a:lnTo>
                  <a:lnTo>
                    <a:pt x="1080" y="780"/>
                  </a:lnTo>
                  <a:lnTo>
                    <a:pt x="1078" y="788"/>
                  </a:lnTo>
                  <a:lnTo>
                    <a:pt x="1076" y="792"/>
                  </a:lnTo>
                  <a:lnTo>
                    <a:pt x="1074" y="796"/>
                  </a:lnTo>
                  <a:lnTo>
                    <a:pt x="1068" y="798"/>
                  </a:lnTo>
                  <a:lnTo>
                    <a:pt x="1058" y="800"/>
                  </a:lnTo>
                  <a:lnTo>
                    <a:pt x="1046" y="800"/>
                  </a:lnTo>
                  <a:lnTo>
                    <a:pt x="1034" y="804"/>
                  </a:lnTo>
                  <a:lnTo>
                    <a:pt x="1028" y="808"/>
                  </a:lnTo>
                  <a:lnTo>
                    <a:pt x="1014" y="818"/>
                  </a:lnTo>
                  <a:lnTo>
                    <a:pt x="1004" y="818"/>
                  </a:lnTo>
                  <a:lnTo>
                    <a:pt x="996" y="806"/>
                  </a:lnTo>
                  <a:lnTo>
                    <a:pt x="968" y="804"/>
                  </a:lnTo>
                  <a:lnTo>
                    <a:pt x="968" y="798"/>
                  </a:lnTo>
                  <a:lnTo>
                    <a:pt x="964" y="794"/>
                  </a:lnTo>
                  <a:lnTo>
                    <a:pt x="956" y="788"/>
                  </a:lnTo>
                  <a:lnTo>
                    <a:pt x="936" y="786"/>
                  </a:lnTo>
                  <a:lnTo>
                    <a:pt x="934" y="792"/>
                  </a:lnTo>
                  <a:lnTo>
                    <a:pt x="926" y="796"/>
                  </a:lnTo>
                  <a:lnTo>
                    <a:pt x="920" y="800"/>
                  </a:lnTo>
                  <a:lnTo>
                    <a:pt x="914" y="800"/>
                  </a:lnTo>
                  <a:lnTo>
                    <a:pt x="908" y="786"/>
                  </a:lnTo>
                  <a:lnTo>
                    <a:pt x="878" y="780"/>
                  </a:lnTo>
                  <a:lnTo>
                    <a:pt x="836" y="732"/>
                  </a:lnTo>
                  <a:lnTo>
                    <a:pt x="830" y="722"/>
                  </a:lnTo>
                  <a:lnTo>
                    <a:pt x="830" y="710"/>
                  </a:lnTo>
                  <a:lnTo>
                    <a:pt x="828" y="698"/>
                  </a:lnTo>
                  <a:lnTo>
                    <a:pt x="824" y="690"/>
                  </a:lnTo>
                  <a:lnTo>
                    <a:pt x="820" y="682"/>
                  </a:lnTo>
                  <a:lnTo>
                    <a:pt x="808" y="670"/>
                  </a:lnTo>
                  <a:lnTo>
                    <a:pt x="796" y="658"/>
                  </a:lnTo>
                  <a:lnTo>
                    <a:pt x="778" y="654"/>
                  </a:lnTo>
                  <a:lnTo>
                    <a:pt x="758" y="652"/>
                  </a:lnTo>
                  <a:lnTo>
                    <a:pt x="724" y="654"/>
                  </a:lnTo>
                  <a:lnTo>
                    <a:pt x="706" y="656"/>
                  </a:lnTo>
                  <a:lnTo>
                    <a:pt x="702" y="660"/>
                  </a:lnTo>
                  <a:lnTo>
                    <a:pt x="700" y="662"/>
                  </a:lnTo>
                  <a:lnTo>
                    <a:pt x="698" y="674"/>
                  </a:lnTo>
                  <a:lnTo>
                    <a:pt x="698" y="694"/>
                  </a:lnTo>
                  <a:lnTo>
                    <a:pt x="722" y="726"/>
                  </a:lnTo>
                  <a:lnTo>
                    <a:pt x="722" y="746"/>
                  </a:lnTo>
                  <a:lnTo>
                    <a:pt x="712" y="758"/>
                  </a:lnTo>
                  <a:lnTo>
                    <a:pt x="700" y="772"/>
                  </a:lnTo>
                  <a:lnTo>
                    <a:pt x="696" y="778"/>
                  </a:lnTo>
                  <a:lnTo>
                    <a:pt x="694" y="786"/>
                  </a:lnTo>
                  <a:lnTo>
                    <a:pt x="694" y="796"/>
                  </a:lnTo>
                  <a:lnTo>
                    <a:pt x="698" y="804"/>
                  </a:lnTo>
                  <a:lnTo>
                    <a:pt x="698" y="810"/>
                  </a:lnTo>
                  <a:lnTo>
                    <a:pt x="694" y="818"/>
                  </a:lnTo>
                  <a:lnTo>
                    <a:pt x="684" y="834"/>
                  </a:lnTo>
                  <a:lnTo>
                    <a:pt x="664" y="862"/>
                  </a:lnTo>
                  <a:lnTo>
                    <a:pt x="658" y="870"/>
                  </a:lnTo>
                  <a:lnTo>
                    <a:pt x="652" y="878"/>
                  </a:lnTo>
                  <a:lnTo>
                    <a:pt x="644" y="882"/>
                  </a:lnTo>
                  <a:lnTo>
                    <a:pt x="634" y="886"/>
                  </a:lnTo>
                  <a:lnTo>
                    <a:pt x="624" y="898"/>
                  </a:lnTo>
                  <a:lnTo>
                    <a:pt x="618" y="896"/>
                  </a:lnTo>
                  <a:lnTo>
                    <a:pt x="612" y="896"/>
                  </a:lnTo>
                  <a:lnTo>
                    <a:pt x="608" y="890"/>
                  </a:lnTo>
                  <a:lnTo>
                    <a:pt x="604" y="884"/>
                  </a:lnTo>
                  <a:lnTo>
                    <a:pt x="604" y="880"/>
                  </a:lnTo>
                  <a:lnTo>
                    <a:pt x="598" y="878"/>
                  </a:lnTo>
                  <a:lnTo>
                    <a:pt x="594" y="876"/>
                  </a:lnTo>
                  <a:lnTo>
                    <a:pt x="582" y="876"/>
                  </a:lnTo>
                  <a:lnTo>
                    <a:pt x="568" y="880"/>
                  </a:lnTo>
                  <a:lnTo>
                    <a:pt x="560" y="892"/>
                  </a:lnTo>
                  <a:lnTo>
                    <a:pt x="556" y="896"/>
                  </a:lnTo>
                  <a:lnTo>
                    <a:pt x="552" y="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29"/>
            <p:cNvSpPr/>
            <p:nvPr/>
          </p:nvSpPr>
          <p:spPr bwMode="auto">
            <a:xfrm>
              <a:off x="5764556" y="3273427"/>
              <a:ext cx="357756" cy="719721"/>
            </a:xfrm>
            <a:custGeom>
              <a:avLst/>
              <a:gdLst>
                <a:gd name="T0" fmla="*/ 24 w 340"/>
                <a:gd name="T1" fmla="*/ 676 h 684"/>
                <a:gd name="T2" fmla="*/ 10 w 340"/>
                <a:gd name="T3" fmla="*/ 654 h 684"/>
                <a:gd name="T4" fmla="*/ 10 w 340"/>
                <a:gd name="T5" fmla="*/ 624 h 684"/>
                <a:gd name="T6" fmla="*/ 18 w 340"/>
                <a:gd name="T7" fmla="*/ 560 h 684"/>
                <a:gd name="T8" fmla="*/ 0 w 340"/>
                <a:gd name="T9" fmla="*/ 514 h 684"/>
                <a:gd name="T10" fmla="*/ 8 w 340"/>
                <a:gd name="T11" fmla="*/ 426 h 684"/>
                <a:gd name="T12" fmla="*/ 30 w 340"/>
                <a:gd name="T13" fmla="*/ 386 h 684"/>
                <a:gd name="T14" fmla="*/ 24 w 340"/>
                <a:gd name="T15" fmla="*/ 326 h 684"/>
                <a:gd name="T16" fmla="*/ 22 w 340"/>
                <a:gd name="T17" fmla="*/ 282 h 684"/>
                <a:gd name="T18" fmla="*/ 44 w 340"/>
                <a:gd name="T19" fmla="*/ 248 h 684"/>
                <a:gd name="T20" fmla="*/ 50 w 340"/>
                <a:gd name="T21" fmla="*/ 218 h 684"/>
                <a:gd name="T22" fmla="*/ 64 w 340"/>
                <a:gd name="T23" fmla="*/ 170 h 684"/>
                <a:gd name="T24" fmla="*/ 70 w 340"/>
                <a:gd name="T25" fmla="*/ 150 h 684"/>
                <a:gd name="T26" fmla="*/ 94 w 340"/>
                <a:gd name="T27" fmla="*/ 122 h 684"/>
                <a:gd name="T28" fmla="*/ 128 w 340"/>
                <a:gd name="T29" fmla="*/ 82 h 684"/>
                <a:gd name="T30" fmla="*/ 152 w 340"/>
                <a:gd name="T31" fmla="*/ 58 h 684"/>
                <a:gd name="T32" fmla="*/ 170 w 340"/>
                <a:gd name="T33" fmla="*/ 40 h 684"/>
                <a:gd name="T34" fmla="*/ 224 w 340"/>
                <a:gd name="T35" fmla="*/ 40 h 684"/>
                <a:gd name="T36" fmla="*/ 238 w 340"/>
                <a:gd name="T37" fmla="*/ 32 h 684"/>
                <a:gd name="T38" fmla="*/ 270 w 340"/>
                <a:gd name="T39" fmla="*/ 20 h 684"/>
                <a:gd name="T40" fmla="*/ 290 w 340"/>
                <a:gd name="T41" fmla="*/ 0 h 684"/>
                <a:gd name="T42" fmla="*/ 308 w 340"/>
                <a:gd name="T43" fmla="*/ 12 h 684"/>
                <a:gd name="T44" fmla="*/ 290 w 340"/>
                <a:gd name="T45" fmla="*/ 34 h 684"/>
                <a:gd name="T46" fmla="*/ 276 w 340"/>
                <a:gd name="T47" fmla="*/ 54 h 684"/>
                <a:gd name="T48" fmla="*/ 286 w 340"/>
                <a:gd name="T49" fmla="*/ 64 h 684"/>
                <a:gd name="T50" fmla="*/ 310 w 340"/>
                <a:gd name="T51" fmla="*/ 82 h 684"/>
                <a:gd name="T52" fmla="*/ 340 w 340"/>
                <a:gd name="T53" fmla="*/ 124 h 684"/>
                <a:gd name="T54" fmla="*/ 328 w 340"/>
                <a:gd name="T55" fmla="*/ 158 h 684"/>
                <a:gd name="T56" fmla="*/ 290 w 340"/>
                <a:gd name="T57" fmla="*/ 186 h 684"/>
                <a:gd name="T58" fmla="*/ 268 w 340"/>
                <a:gd name="T59" fmla="*/ 228 h 684"/>
                <a:gd name="T60" fmla="*/ 274 w 340"/>
                <a:gd name="T61" fmla="*/ 256 h 684"/>
                <a:gd name="T62" fmla="*/ 300 w 340"/>
                <a:gd name="T63" fmla="*/ 278 h 684"/>
                <a:gd name="T64" fmla="*/ 320 w 340"/>
                <a:gd name="T65" fmla="*/ 312 h 684"/>
                <a:gd name="T66" fmla="*/ 328 w 340"/>
                <a:gd name="T67" fmla="*/ 344 h 684"/>
                <a:gd name="T68" fmla="*/ 316 w 340"/>
                <a:gd name="T69" fmla="*/ 384 h 684"/>
                <a:gd name="T70" fmla="*/ 298 w 340"/>
                <a:gd name="T71" fmla="*/ 412 h 684"/>
                <a:gd name="T72" fmla="*/ 276 w 340"/>
                <a:gd name="T73" fmla="*/ 436 h 684"/>
                <a:gd name="T74" fmla="*/ 298 w 340"/>
                <a:gd name="T75" fmla="*/ 474 h 684"/>
                <a:gd name="T76" fmla="*/ 302 w 340"/>
                <a:gd name="T77" fmla="*/ 506 h 684"/>
                <a:gd name="T78" fmla="*/ 296 w 340"/>
                <a:gd name="T79" fmla="*/ 544 h 684"/>
                <a:gd name="T80" fmla="*/ 236 w 340"/>
                <a:gd name="T81" fmla="*/ 602 h 684"/>
                <a:gd name="T82" fmla="*/ 164 w 340"/>
                <a:gd name="T83" fmla="*/ 620 h 684"/>
                <a:gd name="T84" fmla="*/ 112 w 340"/>
                <a:gd name="T85" fmla="*/ 644 h 684"/>
                <a:gd name="T86" fmla="*/ 66 w 340"/>
                <a:gd name="T87" fmla="*/ 664 h 684"/>
                <a:gd name="T88" fmla="*/ 48 w 340"/>
                <a:gd name="T89" fmla="*/ 678 h 68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40" h="684">
                  <a:moveTo>
                    <a:pt x="32" y="684"/>
                  </a:moveTo>
                  <a:lnTo>
                    <a:pt x="32" y="684"/>
                  </a:lnTo>
                  <a:lnTo>
                    <a:pt x="24" y="676"/>
                  </a:lnTo>
                  <a:lnTo>
                    <a:pt x="16" y="668"/>
                  </a:lnTo>
                  <a:lnTo>
                    <a:pt x="12" y="662"/>
                  </a:lnTo>
                  <a:lnTo>
                    <a:pt x="10" y="654"/>
                  </a:lnTo>
                  <a:lnTo>
                    <a:pt x="10" y="638"/>
                  </a:lnTo>
                  <a:lnTo>
                    <a:pt x="10" y="624"/>
                  </a:lnTo>
                  <a:lnTo>
                    <a:pt x="20" y="594"/>
                  </a:lnTo>
                  <a:lnTo>
                    <a:pt x="18" y="560"/>
                  </a:lnTo>
                  <a:lnTo>
                    <a:pt x="0" y="514"/>
                  </a:lnTo>
                  <a:lnTo>
                    <a:pt x="0" y="440"/>
                  </a:lnTo>
                  <a:lnTo>
                    <a:pt x="8" y="426"/>
                  </a:lnTo>
                  <a:lnTo>
                    <a:pt x="16" y="412"/>
                  </a:lnTo>
                  <a:lnTo>
                    <a:pt x="30" y="386"/>
                  </a:lnTo>
                  <a:lnTo>
                    <a:pt x="30" y="358"/>
                  </a:lnTo>
                  <a:lnTo>
                    <a:pt x="24" y="326"/>
                  </a:lnTo>
                  <a:lnTo>
                    <a:pt x="22" y="310"/>
                  </a:lnTo>
                  <a:lnTo>
                    <a:pt x="20" y="296"/>
                  </a:lnTo>
                  <a:lnTo>
                    <a:pt x="22" y="282"/>
                  </a:lnTo>
                  <a:lnTo>
                    <a:pt x="24" y="270"/>
                  </a:lnTo>
                  <a:lnTo>
                    <a:pt x="32" y="258"/>
                  </a:lnTo>
                  <a:lnTo>
                    <a:pt x="44" y="248"/>
                  </a:lnTo>
                  <a:lnTo>
                    <a:pt x="48" y="232"/>
                  </a:lnTo>
                  <a:lnTo>
                    <a:pt x="50" y="218"/>
                  </a:lnTo>
                  <a:lnTo>
                    <a:pt x="52" y="192"/>
                  </a:lnTo>
                  <a:lnTo>
                    <a:pt x="64" y="170"/>
                  </a:lnTo>
                  <a:lnTo>
                    <a:pt x="66" y="158"/>
                  </a:lnTo>
                  <a:lnTo>
                    <a:pt x="70" y="150"/>
                  </a:lnTo>
                  <a:lnTo>
                    <a:pt x="74" y="142"/>
                  </a:lnTo>
                  <a:lnTo>
                    <a:pt x="80" y="134"/>
                  </a:lnTo>
                  <a:lnTo>
                    <a:pt x="94" y="122"/>
                  </a:lnTo>
                  <a:lnTo>
                    <a:pt x="110" y="110"/>
                  </a:lnTo>
                  <a:lnTo>
                    <a:pt x="128" y="82"/>
                  </a:lnTo>
                  <a:lnTo>
                    <a:pt x="140" y="68"/>
                  </a:lnTo>
                  <a:lnTo>
                    <a:pt x="146" y="62"/>
                  </a:lnTo>
                  <a:lnTo>
                    <a:pt x="152" y="58"/>
                  </a:lnTo>
                  <a:lnTo>
                    <a:pt x="170" y="40"/>
                  </a:lnTo>
                  <a:lnTo>
                    <a:pt x="204" y="42"/>
                  </a:lnTo>
                  <a:lnTo>
                    <a:pt x="214" y="42"/>
                  </a:lnTo>
                  <a:lnTo>
                    <a:pt x="224" y="40"/>
                  </a:lnTo>
                  <a:lnTo>
                    <a:pt x="232" y="38"/>
                  </a:lnTo>
                  <a:lnTo>
                    <a:pt x="238" y="32"/>
                  </a:lnTo>
                  <a:lnTo>
                    <a:pt x="250" y="30"/>
                  </a:lnTo>
                  <a:lnTo>
                    <a:pt x="260" y="26"/>
                  </a:lnTo>
                  <a:lnTo>
                    <a:pt x="270" y="20"/>
                  </a:lnTo>
                  <a:lnTo>
                    <a:pt x="282" y="10"/>
                  </a:lnTo>
                  <a:lnTo>
                    <a:pt x="290" y="0"/>
                  </a:lnTo>
                  <a:lnTo>
                    <a:pt x="308" y="12"/>
                  </a:lnTo>
                  <a:lnTo>
                    <a:pt x="306" y="18"/>
                  </a:lnTo>
                  <a:lnTo>
                    <a:pt x="302" y="24"/>
                  </a:lnTo>
                  <a:lnTo>
                    <a:pt x="290" y="34"/>
                  </a:lnTo>
                  <a:lnTo>
                    <a:pt x="284" y="40"/>
                  </a:lnTo>
                  <a:lnTo>
                    <a:pt x="280" y="46"/>
                  </a:lnTo>
                  <a:lnTo>
                    <a:pt x="276" y="54"/>
                  </a:lnTo>
                  <a:lnTo>
                    <a:pt x="278" y="62"/>
                  </a:lnTo>
                  <a:lnTo>
                    <a:pt x="286" y="64"/>
                  </a:lnTo>
                  <a:lnTo>
                    <a:pt x="296" y="68"/>
                  </a:lnTo>
                  <a:lnTo>
                    <a:pt x="302" y="74"/>
                  </a:lnTo>
                  <a:lnTo>
                    <a:pt x="310" y="82"/>
                  </a:lnTo>
                  <a:lnTo>
                    <a:pt x="324" y="100"/>
                  </a:lnTo>
                  <a:lnTo>
                    <a:pt x="340" y="124"/>
                  </a:lnTo>
                  <a:lnTo>
                    <a:pt x="340" y="142"/>
                  </a:lnTo>
                  <a:lnTo>
                    <a:pt x="328" y="158"/>
                  </a:lnTo>
                  <a:lnTo>
                    <a:pt x="318" y="168"/>
                  </a:lnTo>
                  <a:lnTo>
                    <a:pt x="290" y="186"/>
                  </a:lnTo>
                  <a:lnTo>
                    <a:pt x="280" y="202"/>
                  </a:lnTo>
                  <a:lnTo>
                    <a:pt x="272" y="218"/>
                  </a:lnTo>
                  <a:lnTo>
                    <a:pt x="268" y="228"/>
                  </a:lnTo>
                  <a:lnTo>
                    <a:pt x="268" y="238"/>
                  </a:lnTo>
                  <a:lnTo>
                    <a:pt x="268" y="248"/>
                  </a:lnTo>
                  <a:lnTo>
                    <a:pt x="274" y="256"/>
                  </a:lnTo>
                  <a:lnTo>
                    <a:pt x="300" y="278"/>
                  </a:lnTo>
                  <a:lnTo>
                    <a:pt x="308" y="290"/>
                  </a:lnTo>
                  <a:lnTo>
                    <a:pt x="316" y="302"/>
                  </a:lnTo>
                  <a:lnTo>
                    <a:pt x="320" y="312"/>
                  </a:lnTo>
                  <a:lnTo>
                    <a:pt x="324" y="320"/>
                  </a:lnTo>
                  <a:lnTo>
                    <a:pt x="326" y="332"/>
                  </a:lnTo>
                  <a:lnTo>
                    <a:pt x="328" y="344"/>
                  </a:lnTo>
                  <a:lnTo>
                    <a:pt x="322" y="364"/>
                  </a:lnTo>
                  <a:lnTo>
                    <a:pt x="316" y="384"/>
                  </a:lnTo>
                  <a:lnTo>
                    <a:pt x="308" y="398"/>
                  </a:lnTo>
                  <a:lnTo>
                    <a:pt x="298" y="412"/>
                  </a:lnTo>
                  <a:lnTo>
                    <a:pt x="286" y="426"/>
                  </a:lnTo>
                  <a:lnTo>
                    <a:pt x="276" y="436"/>
                  </a:lnTo>
                  <a:lnTo>
                    <a:pt x="274" y="448"/>
                  </a:lnTo>
                  <a:lnTo>
                    <a:pt x="298" y="474"/>
                  </a:lnTo>
                  <a:lnTo>
                    <a:pt x="302" y="488"/>
                  </a:lnTo>
                  <a:lnTo>
                    <a:pt x="302" y="506"/>
                  </a:lnTo>
                  <a:lnTo>
                    <a:pt x="300" y="524"/>
                  </a:lnTo>
                  <a:lnTo>
                    <a:pt x="296" y="544"/>
                  </a:lnTo>
                  <a:lnTo>
                    <a:pt x="282" y="560"/>
                  </a:lnTo>
                  <a:lnTo>
                    <a:pt x="268" y="574"/>
                  </a:lnTo>
                  <a:lnTo>
                    <a:pt x="236" y="602"/>
                  </a:lnTo>
                  <a:lnTo>
                    <a:pt x="164" y="620"/>
                  </a:lnTo>
                  <a:lnTo>
                    <a:pt x="146" y="632"/>
                  </a:lnTo>
                  <a:lnTo>
                    <a:pt x="128" y="640"/>
                  </a:lnTo>
                  <a:lnTo>
                    <a:pt x="112" y="644"/>
                  </a:lnTo>
                  <a:lnTo>
                    <a:pt x="92" y="648"/>
                  </a:lnTo>
                  <a:lnTo>
                    <a:pt x="66" y="664"/>
                  </a:lnTo>
                  <a:lnTo>
                    <a:pt x="56" y="672"/>
                  </a:lnTo>
                  <a:lnTo>
                    <a:pt x="48" y="678"/>
                  </a:lnTo>
                  <a:lnTo>
                    <a:pt x="32" y="68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30"/>
            <p:cNvSpPr/>
            <p:nvPr/>
          </p:nvSpPr>
          <p:spPr bwMode="auto">
            <a:xfrm>
              <a:off x="6233848" y="3528065"/>
              <a:ext cx="673424" cy="450352"/>
            </a:xfrm>
            <a:custGeom>
              <a:avLst/>
              <a:gdLst>
                <a:gd name="T0" fmla="*/ 42 w 640"/>
                <a:gd name="T1" fmla="*/ 410 h 428"/>
                <a:gd name="T2" fmla="*/ 0 w 640"/>
                <a:gd name="T3" fmla="*/ 372 h 428"/>
                <a:gd name="T4" fmla="*/ 26 w 640"/>
                <a:gd name="T5" fmla="*/ 338 h 428"/>
                <a:gd name="T6" fmla="*/ 38 w 640"/>
                <a:gd name="T7" fmla="*/ 322 h 428"/>
                <a:gd name="T8" fmla="*/ 26 w 640"/>
                <a:gd name="T9" fmla="*/ 244 h 428"/>
                <a:gd name="T10" fmla="*/ 12 w 640"/>
                <a:gd name="T11" fmla="*/ 208 h 428"/>
                <a:gd name="T12" fmla="*/ 20 w 640"/>
                <a:gd name="T13" fmla="*/ 174 h 428"/>
                <a:gd name="T14" fmla="*/ 42 w 640"/>
                <a:gd name="T15" fmla="*/ 144 h 428"/>
                <a:gd name="T16" fmla="*/ 76 w 640"/>
                <a:gd name="T17" fmla="*/ 106 h 428"/>
                <a:gd name="T18" fmla="*/ 104 w 640"/>
                <a:gd name="T19" fmla="*/ 80 h 428"/>
                <a:gd name="T20" fmla="*/ 150 w 640"/>
                <a:gd name="T21" fmla="*/ 52 h 428"/>
                <a:gd name="T22" fmla="*/ 210 w 640"/>
                <a:gd name="T23" fmla="*/ 38 h 428"/>
                <a:gd name="T24" fmla="*/ 236 w 640"/>
                <a:gd name="T25" fmla="*/ 38 h 428"/>
                <a:gd name="T26" fmla="*/ 268 w 640"/>
                <a:gd name="T27" fmla="*/ 16 h 428"/>
                <a:gd name="T28" fmla="*/ 294 w 640"/>
                <a:gd name="T29" fmla="*/ 12 h 428"/>
                <a:gd name="T30" fmla="*/ 308 w 640"/>
                <a:gd name="T31" fmla="*/ 36 h 428"/>
                <a:gd name="T32" fmla="*/ 308 w 640"/>
                <a:gd name="T33" fmla="*/ 80 h 428"/>
                <a:gd name="T34" fmla="*/ 360 w 640"/>
                <a:gd name="T35" fmla="*/ 108 h 428"/>
                <a:gd name="T36" fmla="*/ 384 w 640"/>
                <a:gd name="T37" fmla="*/ 110 h 428"/>
                <a:gd name="T38" fmla="*/ 432 w 640"/>
                <a:gd name="T39" fmla="*/ 38 h 428"/>
                <a:gd name="T40" fmla="*/ 452 w 640"/>
                <a:gd name="T41" fmla="*/ 24 h 428"/>
                <a:gd name="T42" fmla="*/ 492 w 640"/>
                <a:gd name="T43" fmla="*/ 16 h 428"/>
                <a:gd name="T44" fmla="*/ 536 w 640"/>
                <a:gd name="T45" fmla="*/ 34 h 428"/>
                <a:gd name="T46" fmla="*/ 640 w 640"/>
                <a:gd name="T47" fmla="*/ 36 h 428"/>
                <a:gd name="T48" fmla="*/ 636 w 640"/>
                <a:gd name="T49" fmla="*/ 46 h 428"/>
                <a:gd name="T50" fmla="*/ 632 w 640"/>
                <a:gd name="T51" fmla="*/ 76 h 428"/>
                <a:gd name="T52" fmla="*/ 570 w 640"/>
                <a:gd name="T53" fmla="*/ 96 h 428"/>
                <a:gd name="T54" fmla="*/ 514 w 640"/>
                <a:gd name="T55" fmla="*/ 136 h 428"/>
                <a:gd name="T56" fmla="*/ 500 w 640"/>
                <a:gd name="T57" fmla="*/ 160 h 428"/>
                <a:gd name="T58" fmla="*/ 472 w 640"/>
                <a:gd name="T59" fmla="*/ 178 h 428"/>
                <a:gd name="T60" fmla="*/ 446 w 640"/>
                <a:gd name="T61" fmla="*/ 188 h 428"/>
                <a:gd name="T62" fmla="*/ 438 w 640"/>
                <a:gd name="T63" fmla="*/ 228 h 428"/>
                <a:gd name="T64" fmla="*/ 418 w 640"/>
                <a:gd name="T65" fmla="*/ 252 h 428"/>
                <a:gd name="T66" fmla="*/ 400 w 640"/>
                <a:gd name="T67" fmla="*/ 276 h 428"/>
                <a:gd name="T68" fmla="*/ 390 w 640"/>
                <a:gd name="T69" fmla="*/ 324 h 428"/>
                <a:gd name="T70" fmla="*/ 374 w 640"/>
                <a:gd name="T71" fmla="*/ 326 h 428"/>
                <a:gd name="T72" fmla="*/ 350 w 640"/>
                <a:gd name="T73" fmla="*/ 342 h 428"/>
                <a:gd name="T74" fmla="*/ 338 w 640"/>
                <a:gd name="T75" fmla="*/ 366 h 428"/>
                <a:gd name="T76" fmla="*/ 322 w 640"/>
                <a:gd name="T77" fmla="*/ 400 h 428"/>
                <a:gd name="T78" fmla="*/ 314 w 640"/>
                <a:gd name="T79" fmla="*/ 400 h 428"/>
                <a:gd name="T80" fmla="*/ 304 w 640"/>
                <a:gd name="T81" fmla="*/ 392 h 428"/>
                <a:gd name="T82" fmla="*/ 274 w 640"/>
                <a:gd name="T83" fmla="*/ 404 h 428"/>
                <a:gd name="T84" fmla="*/ 250 w 640"/>
                <a:gd name="T85" fmla="*/ 422 h 428"/>
                <a:gd name="T86" fmla="*/ 214 w 640"/>
                <a:gd name="T87" fmla="*/ 416 h 428"/>
                <a:gd name="T88" fmla="*/ 208 w 640"/>
                <a:gd name="T89" fmla="*/ 404 h 428"/>
                <a:gd name="T90" fmla="*/ 142 w 640"/>
                <a:gd name="T91" fmla="*/ 362 h 428"/>
                <a:gd name="T92" fmla="*/ 138 w 640"/>
                <a:gd name="T93" fmla="*/ 380 h 428"/>
                <a:gd name="T94" fmla="*/ 126 w 640"/>
                <a:gd name="T95" fmla="*/ 406 h 428"/>
                <a:gd name="T96" fmla="*/ 108 w 640"/>
                <a:gd name="T97" fmla="*/ 418 h 428"/>
                <a:gd name="T98" fmla="*/ 86 w 640"/>
                <a:gd name="T99" fmla="*/ 422 h 42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40" h="428">
                  <a:moveTo>
                    <a:pt x="70" y="428"/>
                  </a:moveTo>
                  <a:lnTo>
                    <a:pt x="70" y="428"/>
                  </a:lnTo>
                  <a:lnTo>
                    <a:pt x="42" y="410"/>
                  </a:lnTo>
                  <a:lnTo>
                    <a:pt x="0" y="372"/>
                  </a:lnTo>
                  <a:lnTo>
                    <a:pt x="10" y="352"/>
                  </a:lnTo>
                  <a:lnTo>
                    <a:pt x="26" y="338"/>
                  </a:lnTo>
                  <a:lnTo>
                    <a:pt x="32" y="330"/>
                  </a:lnTo>
                  <a:lnTo>
                    <a:pt x="38" y="322"/>
                  </a:lnTo>
                  <a:lnTo>
                    <a:pt x="38" y="288"/>
                  </a:lnTo>
                  <a:lnTo>
                    <a:pt x="26" y="244"/>
                  </a:lnTo>
                  <a:lnTo>
                    <a:pt x="18" y="220"/>
                  </a:lnTo>
                  <a:lnTo>
                    <a:pt x="12" y="208"/>
                  </a:lnTo>
                  <a:lnTo>
                    <a:pt x="12" y="186"/>
                  </a:lnTo>
                  <a:lnTo>
                    <a:pt x="14" y="180"/>
                  </a:lnTo>
                  <a:lnTo>
                    <a:pt x="20" y="174"/>
                  </a:lnTo>
                  <a:lnTo>
                    <a:pt x="30" y="156"/>
                  </a:lnTo>
                  <a:lnTo>
                    <a:pt x="42" y="144"/>
                  </a:lnTo>
                  <a:lnTo>
                    <a:pt x="68" y="118"/>
                  </a:lnTo>
                  <a:lnTo>
                    <a:pt x="76" y="106"/>
                  </a:lnTo>
                  <a:lnTo>
                    <a:pt x="84" y="96"/>
                  </a:lnTo>
                  <a:lnTo>
                    <a:pt x="92" y="88"/>
                  </a:lnTo>
                  <a:lnTo>
                    <a:pt x="104" y="80"/>
                  </a:lnTo>
                  <a:lnTo>
                    <a:pt x="126" y="66"/>
                  </a:lnTo>
                  <a:lnTo>
                    <a:pt x="150" y="52"/>
                  </a:lnTo>
                  <a:lnTo>
                    <a:pt x="202" y="0"/>
                  </a:lnTo>
                  <a:lnTo>
                    <a:pt x="210" y="38"/>
                  </a:lnTo>
                  <a:lnTo>
                    <a:pt x="236" y="38"/>
                  </a:lnTo>
                  <a:lnTo>
                    <a:pt x="248" y="16"/>
                  </a:lnTo>
                  <a:lnTo>
                    <a:pt x="268" y="16"/>
                  </a:lnTo>
                  <a:lnTo>
                    <a:pt x="282" y="16"/>
                  </a:lnTo>
                  <a:lnTo>
                    <a:pt x="294" y="12"/>
                  </a:lnTo>
                  <a:lnTo>
                    <a:pt x="294" y="16"/>
                  </a:lnTo>
                  <a:lnTo>
                    <a:pt x="298" y="22"/>
                  </a:lnTo>
                  <a:lnTo>
                    <a:pt x="308" y="36"/>
                  </a:lnTo>
                  <a:lnTo>
                    <a:pt x="308" y="80"/>
                  </a:lnTo>
                  <a:lnTo>
                    <a:pt x="322" y="90"/>
                  </a:lnTo>
                  <a:lnTo>
                    <a:pt x="340" y="100"/>
                  </a:lnTo>
                  <a:lnTo>
                    <a:pt x="360" y="108"/>
                  </a:lnTo>
                  <a:lnTo>
                    <a:pt x="372" y="110"/>
                  </a:lnTo>
                  <a:lnTo>
                    <a:pt x="384" y="110"/>
                  </a:lnTo>
                  <a:lnTo>
                    <a:pt x="424" y="48"/>
                  </a:lnTo>
                  <a:lnTo>
                    <a:pt x="432" y="38"/>
                  </a:lnTo>
                  <a:lnTo>
                    <a:pt x="440" y="30"/>
                  </a:lnTo>
                  <a:lnTo>
                    <a:pt x="452" y="24"/>
                  </a:lnTo>
                  <a:lnTo>
                    <a:pt x="462" y="18"/>
                  </a:lnTo>
                  <a:lnTo>
                    <a:pt x="476" y="16"/>
                  </a:lnTo>
                  <a:lnTo>
                    <a:pt x="492" y="16"/>
                  </a:lnTo>
                  <a:lnTo>
                    <a:pt x="536" y="34"/>
                  </a:lnTo>
                  <a:lnTo>
                    <a:pt x="632" y="32"/>
                  </a:lnTo>
                  <a:lnTo>
                    <a:pt x="640" y="36"/>
                  </a:lnTo>
                  <a:lnTo>
                    <a:pt x="636" y="40"/>
                  </a:lnTo>
                  <a:lnTo>
                    <a:pt x="636" y="46"/>
                  </a:lnTo>
                  <a:lnTo>
                    <a:pt x="632" y="76"/>
                  </a:lnTo>
                  <a:lnTo>
                    <a:pt x="598" y="80"/>
                  </a:lnTo>
                  <a:lnTo>
                    <a:pt x="570" y="96"/>
                  </a:lnTo>
                  <a:lnTo>
                    <a:pt x="540" y="114"/>
                  </a:lnTo>
                  <a:lnTo>
                    <a:pt x="526" y="124"/>
                  </a:lnTo>
                  <a:lnTo>
                    <a:pt x="514" y="136"/>
                  </a:lnTo>
                  <a:lnTo>
                    <a:pt x="506" y="148"/>
                  </a:lnTo>
                  <a:lnTo>
                    <a:pt x="500" y="160"/>
                  </a:lnTo>
                  <a:lnTo>
                    <a:pt x="478" y="170"/>
                  </a:lnTo>
                  <a:lnTo>
                    <a:pt x="472" y="178"/>
                  </a:lnTo>
                  <a:lnTo>
                    <a:pt x="464" y="182"/>
                  </a:lnTo>
                  <a:lnTo>
                    <a:pt x="446" y="188"/>
                  </a:lnTo>
                  <a:lnTo>
                    <a:pt x="440" y="194"/>
                  </a:lnTo>
                  <a:lnTo>
                    <a:pt x="438" y="228"/>
                  </a:lnTo>
                  <a:lnTo>
                    <a:pt x="430" y="240"/>
                  </a:lnTo>
                  <a:lnTo>
                    <a:pt x="418" y="252"/>
                  </a:lnTo>
                  <a:lnTo>
                    <a:pt x="408" y="264"/>
                  </a:lnTo>
                  <a:lnTo>
                    <a:pt x="400" y="276"/>
                  </a:lnTo>
                  <a:lnTo>
                    <a:pt x="400" y="298"/>
                  </a:lnTo>
                  <a:lnTo>
                    <a:pt x="396" y="312"/>
                  </a:lnTo>
                  <a:lnTo>
                    <a:pt x="390" y="324"/>
                  </a:lnTo>
                  <a:lnTo>
                    <a:pt x="382" y="324"/>
                  </a:lnTo>
                  <a:lnTo>
                    <a:pt x="374" y="326"/>
                  </a:lnTo>
                  <a:lnTo>
                    <a:pt x="366" y="328"/>
                  </a:lnTo>
                  <a:lnTo>
                    <a:pt x="360" y="332"/>
                  </a:lnTo>
                  <a:lnTo>
                    <a:pt x="350" y="342"/>
                  </a:lnTo>
                  <a:lnTo>
                    <a:pt x="342" y="352"/>
                  </a:lnTo>
                  <a:lnTo>
                    <a:pt x="338" y="366"/>
                  </a:lnTo>
                  <a:lnTo>
                    <a:pt x="334" y="380"/>
                  </a:lnTo>
                  <a:lnTo>
                    <a:pt x="326" y="394"/>
                  </a:lnTo>
                  <a:lnTo>
                    <a:pt x="322" y="400"/>
                  </a:lnTo>
                  <a:lnTo>
                    <a:pt x="314" y="404"/>
                  </a:lnTo>
                  <a:lnTo>
                    <a:pt x="314" y="400"/>
                  </a:lnTo>
                  <a:lnTo>
                    <a:pt x="304" y="392"/>
                  </a:lnTo>
                  <a:lnTo>
                    <a:pt x="286" y="390"/>
                  </a:lnTo>
                  <a:lnTo>
                    <a:pt x="274" y="404"/>
                  </a:lnTo>
                  <a:lnTo>
                    <a:pt x="262" y="420"/>
                  </a:lnTo>
                  <a:lnTo>
                    <a:pt x="250" y="422"/>
                  </a:lnTo>
                  <a:lnTo>
                    <a:pt x="236" y="422"/>
                  </a:lnTo>
                  <a:lnTo>
                    <a:pt x="222" y="420"/>
                  </a:lnTo>
                  <a:lnTo>
                    <a:pt x="214" y="416"/>
                  </a:lnTo>
                  <a:lnTo>
                    <a:pt x="208" y="404"/>
                  </a:lnTo>
                  <a:lnTo>
                    <a:pt x="168" y="364"/>
                  </a:lnTo>
                  <a:lnTo>
                    <a:pt x="142" y="362"/>
                  </a:lnTo>
                  <a:lnTo>
                    <a:pt x="140" y="370"/>
                  </a:lnTo>
                  <a:lnTo>
                    <a:pt x="138" y="380"/>
                  </a:lnTo>
                  <a:lnTo>
                    <a:pt x="136" y="404"/>
                  </a:lnTo>
                  <a:lnTo>
                    <a:pt x="126" y="406"/>
                  </a:lnTo>
                  <a:lnTo>
                    <a:pt x="118" y="410"/>
                  </a:lnTo>
                  <a:lnTo>
                    <a:pt x="112" y="414"/>
                  </a:lnTo>
                  <a:lnTo>
                    <a:pt x="108" y="418"/>
                  </a:lnTo>
                  <a:lnTo>
                    <a:pt x="96" y="420"/>
                  </a:lnTo>
                  <a:lnTo>
                    <a:pt x="86" y="422"/>
                  </a:lnTo>
                  <a:lnTo>
                    <a:pt x="70" y="4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31"/>
            <p:cNvSpPr/>
            <p:nvPr/>
          </p:nvSpPr>
          <p:spPr bwMode="auto">
            <a:xfrm>
              <a:off x="5187937" y="3460723"/>
              <a:ext cx="290414" cy="452456"/>
            </a:xfrm>
            <a:custGeom>
              <a:avLst/>
              <a:gdLst>
                <a:gd name="T0" fmla="*/ 106 w 276"/>
                <a:gd name="T1" fmla="*/ 398 h 430"/>
                <a:gd name="T2" fmla="*/ 98 w 276"/>
                <a:gd name="T3" fmla="*/ 364 h 430"/>
                <a:gd name="T4" fmla="*/ 92 w 276"/>
                <a:gd name="T5" fmla="*/ 318 h 430"/>
                <a:gd name="T6" fmla="*/ 86 w 276"/>
                <a:gd name="T7" fmla="*/ 280 h 430"/>
                <a:gd name="T8" fmla="*/ 52 w 276"/>
                <a:gd name="T9" fmla="*/ 240 h 430"/>
                <a:gd name="T10" fmla="*/ 26 w 276"/>
                <a:gd name="T11" fmla="*/ 214 h 430"/>
                <a:gd name="T12" fmla="*/ 0 w 276"/>
                <a:gd name="T13" fmla="*/ 200 h 430"/>
                <a:gd name="T14" fmla="*/ 4 w 276"/>
                <a:gd name="T15" fmla="*/ 196 h 430"/>
                <a:gd name="T16" fmla="*/ 28 w 276"/>
                <a:gd name="T17" fmla="*/ 186 h 430"/>
                <a:gd name="T18" fmla="*/ 68 w 276"/>
                <a:gd name="T19" fmla="*/ 180 h 430"/>
                <a:gd name="T20" fmla="*/ 84 w 276"/>
                <a:gd name="T21" fmla="*/ 166 h 430"/>
                <a:gd name="T22" fmla="*/ 112 w 276"/>
                <a:gd name="T23" fmla="*/ 160 h 430"/>
                <a:gd name="T24" fmla="*/ 130 w 276"/>
                <a:gd name="T25" fmla="*/ 138 h 430"/>
                <a:gd name="T26" fmla="*/ 128 w 276"/>
                <a:gd name="T27" fmla="*/ 98 h 430"/>
                <a:gd name="T28" fmla="*/ 158 w 276"/>
                <a:gd name="T29" fmla="*/ 42 h 430"/>
                <a:gd name="T30" fmla="*/ 162 w 276"/>
                <a:gd name="T31" fmla="*/ 12 h 430"/>
                <a:gd name="T32" fmla="*/ 170 w 276"/>
                <a:gd name="T33" fmla="*/ 10 h 430"/>
                <a:gd name="T34" fmla="*/ 190 w 276"/>
                <a:gd name="T35" fmla="*/ 2 h 430"/>
                <a:gd name="T36" fmla="*/ 204 w 276"/>
                <a:gd name="T37" fmla="*/ 0 h 430"/>
                <a:gd name="T38" fmla="*/ 220 w 276"/>
                <a:gd name="T39" fmla="*/ 6 h 430"/>
                <a:gd name="T40" fmla="*/ 226 w 276"/>
                <a:gd name="T41" fmla="*/ 22 h 430"/>
                <a:gd name="T42" fmla="*/ 218 w 276"/>
                <a:gd name="T43" fmla="*/ 40 h 430"/>
                <a:gd name="T44" fmla="*/ 212 w 276"/>
                <a:gd name="T45" fmla="*/ 58 h 430"/>
                <a:gd name="T46" fmla="*/ 196 w 276"/>
                <a:gd name="T47" fmla="*/ 82 h 430"/>
                <a:gd name="T48" fmla="*/ 192 w 276"/>
                <a:gd name="T49" fmla="*/ 108 h 430"/>
                <a:gd name="T50" fmla="*/ 194 w 276"/>
                <a:gd name="T51" fmla="*/ 132 h 430"/>
                <a:gd name="T52" fmla="*/ 232 w 276"/>
                <a:gd name="T53" fmla="*/ 138 h 430"/>
                <a:gd name="T54" fmla="*/ 248 w 276"/>
                <a:gd name="T55" fmla="*/ 154 h 430"/>
                <a:gd name="T56" fmla="*/ 268 w 276"/>
                <a:gd name="T57" fmla="*/ 168 h 430"/>
                <a:gd name="T58" fmla="*/ 276 w 276"/>
                <a:gd name="T59" fmla="*/ 170 h 430"/>
                <a:gd name="T60" fmla="*/ 270 w 276"/>
                <a:gd name="T61" fmla="*/ 184 h 430"/>
                <a:gd name="T62" fmla="*/ 258 w 276"/>
                <a:gd name="T63" fmla="*/ 198 h 430"/>
                <a:gd name="T64" fmla="*/ 252 w 276"/>
                <a:gd name="T65" fmla="*/ 206 h 430"/>
                <a:gd name="T66" fmla="*/ 228 w 276"/>
                <a:gd name="T67" fmla="*/ 226 h 430"/>
                <a:gd name="T68" fmla="*/ 216 w 276"/>
                <a:gd name="T69" fmla="*/ 228 h 430"/>
                <a:gd name="T70" fmla="*/ 202 w 276"/>
                <a:gd name="T71" fmla="*/ 232 h 430"/>
                <a:gd name="T72" fmla="*/ 202 w 276"/>
                <a:gd name="T73" fmla="*/ 248 h 430"/>
                <a:gd name="T74" fmla="*/ 198 w 276"/>
                <a:gd name="T75" fmla="*/ 270 h 430"/>
                <a:gd name="T76" fmla="*/ 188 w 276"/>
                <a:gd name="T77" fmla="*/ 284 h 430"/>
                <a:gd name="T78" fmla="*/ 180 w 276"/>
                <a:gd name="T79" fmla="*/ 308 h 430"/>
                <a:gd name="T80" fmla="*/ 178 w 276"/>
                <a:gd name="T81" fmla="*/ 332 h 430"/>
                <a:gd name="T82" fmla="*/ 194 w 276"/>
                <a:gd name="T83" fmla="*/ 346 h 430"/>
                <a:gd name="T84" fmla="*/ 214 w 276"/>
                <a:gd name="T85" fmla="*/ 352 h 430"/>
                <a:gd name="T86" fmla="*/ 222 w 276"/>
                <a:gd name="T87" fmla="*/ 364 h 430"/>
                <a:gd name="T88" fmla="*/ 222 w 276"/>
                <a:gd name="T89" fmla="*/ 382 h 430"/>
                <a:gd name="T90" fmla="*/ 216 w 276"/>
                <a:gd name="T91" fmla="*/ 394 h 430"/>
                <a:gd name="T92" fmla="*/ 198 w 276"/>
                <a:gd name="T93" fmla="*/ 400 h 430"/>
                <a:gd name="T94" fmla="*/ 184 w 276"/>
                <a:gd name="T95" fmla="*/ 406 h 430"/>
                <a:gd name="T96" fmla="*/ 154 w 276"/>
                <a:gd name="T97" fmla="*/ 430 h 430"/>
                <a:gd name="T98" fmla="*/ 142 w 276"/>
                <a:gd name="T99" fmla="*/ 428 h 430"/>
                <a:gd name="T100" fmla="*/ 106 w 276"/>
                <a:gd name="T101" fmla="*/ 398 h 43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76" h="430">
                  <a:moveTo>
                    <a:pt x="106" y="398"/>
                  </a:moveTo>
                  <a:lnTo>
                    <a:pt x="106" y="398"/>
                  </a:lnTo>
                  <a:lnTo>
                    <a:pt x="98" y="364"/>
                  </a:lnTo>
                  <a:lnTo>
                    <a:pt x="96" y="340"/>
                  </a:lnTo>
                  <a:lnTo>
                    <a:pt x="92" y="318"/>
                  </a:lnTo>
                  <a:lnTo>
                    <a:pt x="86" y="280"/>
                  </a:lnTo>
                  <a:lnTo>
                    <a:pt x="68" y="258"/>
                  </a:lnTo>
                  <a:lnTo>
                    <a:pt x="52" y="240"/>
                  </a:lnTo>
                  <a:lnTo>
                    <a:pt x="36" y="226"/>
                  </a:lnTo>
                  <a:lnTo>
                    <a:pt x="26" y="214"/>
                  </a:lnTo>
                  <a:lnTo>
                    <a:pt x="0" y="200"/>
                  </a:lnTo>
                  <a:lnTo>
                    <a:pt x="4" y="196"/>
                  </a:lnTo>
                  <a:lnTo>
                    <a:pt x="10" y="192"/>
                  </a:lnTo>
                  <a:lnTo>
                    <a:pt x="28" y="186"/>
                  </a:lnTo>
                  <a:lnTo>
                    <a:pt x="68" y="180"/>
                  </a:lnTo>
                  <a:lnTo>
                    <a:pt x="78" y="170"/>
                  </a:lnTo>
                  <a:lnTo>
                    <a:pt x="84" y="166"/>
                  </a:lnTo>
                  <a:lnTo>
                    <a:pt x="94" y="162"/>
                  </a:lnTo>
                  <a:lnTo>
                    <a:pt x="112" y="160"/>
                  </a:lnTo>
                  <a:lnTo>
                    <a:pt x="130" y="138"/>
                  </a:lnTo>
                  <a:lnTo>
                    <a:pt x="128" y="98"/>
                  </a:lnTo>
                  <a:lnTo>
                    <a:pt x="158" y="42"/>
                  </a:lnTo>
                  <a:lnTo>
                    <a:pt x="162" y="12"/>
                  </a:lnTo>
                  <a:lnTo>
                    <a:pt x="170" y="10"/>
                  </a:lnTo>
                  <a:lnTo>
                    <a:pt x="176" y="8"/>
                  </a:lnTo>
                  <a:lnTo>
                    <a:pt x="190" y="2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2" y="2"/>
                  </a:lnTo>
                  <a:lnTo>
                    <a:pt x="220" y="6"/>
                  </a:lnTo>
                  <a:lnTo>
                    <a:pt x="226" y="22"/>
                  </a:lnTo>
                  <a:lnTo>
                    <a:pt x="218" y="40"/>
                  </a:lnTo>
                  <a:lnTo>
                    <a:pt x="212" y="58"/>
                  </a:lnTo>
                  <a:lnTo>
                    <a:pt x="198" y="74"/>
                  </a:lnTo>
                  <a:lnTo>
                    <a:pt x="196" y="82"/>
                  </a:lnTo>
                  <a:lnTo>
                    <a:pt x="192" y="90"/>
                  </a:lnTo>
                  <a:lnTo>
                    <a:pt x="192" y="108"/>
                  </a:lnTo>
                  <a:lnTo>
                    <a:pt x="194" y="132"/>
                  </a:lnTo>
                  <a:lnTo>
                    <a:pt x="232" y="138"/>
                  </a:lnTo>
                  <a:lnTo>
                    <a:pt x="238" y="146"/>
                  </a:lnTo>
                  <a:lnTo>
                    <a:pt x="248" y="154"/>
                  </a:lnTo>
                  <a:lnTo>
                    <a:pt x="260" y="164"/>
                  </a:lnTo>
                  <a:lnTo>
                    <a:pt x="268" y="168"/>
                  </a:lnTo>
                  <a:lnTo>
                    <a:pt x="276" y="170"/>
                  </a:lnTo>
                  <a:lnTo>
                    <a:pt x="274" y="176"/>
                  </a:lnTo>
                  <a:lnTo>
                    <a:pt x="270" y="184"/>
                  </a:lnTo>
                  <a:lnTo>
                    <a:pt x="264" y="192"/>
                  </a:lnTo>
                  <a:lnTo>
                    <a:pt x="258" y="198"/>
                  </a:lnTo>
                  <a:lnTo>
                    <a:pt x="252" y="206"/>
                  </a:lnTo>
                  <a:lnTo>
                    <a:pt x="244" y="214"/>
                  </a:lnTo>
                  <a:lnTo>
                    <a:pt x="228" y="226"/>
                  </a:lnTo>
                  <a:lnTo>
                    <a:pt x="216" y="228"/>
                  </a:lnTo>
                  <a:lnTo>
                    <a:pt x="206" y="228"/>
                  </a:lnTo>
                  <a:lnTo>
                    <a:pt x="202" y="232"/>
                  </a:lnTo>
                  <a:lnTo>
                    <a:pt x="200" y="236"/>
                  </a:lnTo>
                  <a:lnTo>
                    <a:pt x="202" y="248"/>
                  </a:lnTo>
                  <a:lnTo>
                    <a:pt x="200" y="258"/>
                  </a:lnTo>
                  <a:lnTo>
                    <a:pt x="198" y="270"/>
                  </a:lnTo>
                  <a:lnTo>
                    <a:pt x="188" y="284"/>
                  </a:lnTo>
                  <a:lnTo>
                    <a:pt x="182" y="296"/>
                  </a:lnTo>
                  <a:lnTo>
                    <a:pt x="180" y="308"/>
                  </a:lnTo>
                  <a:lnTo>
                    <a:pt x="178" y="332"/>
                  </a:lnTo>
                  <a:lnTo>
                    <a:pt x="194" y="346"/>
                  </a:lnTo>
                  <a:lnTo>
                    <a:pt x="202" y="348"/>
                  </a:lnTo>
                  <a:lnTo>
                    <a:pt x="214" y="352"/>
                  </a:lnTo>
                  <a:lnTo>
                    <a:pt x="218" y="358"/>
                  </a:lnTo>
                  <a:lnTo>
                    <a:pt x="222" y="364"/>
                  </a:lnTo>
                  <a:lnTo>
                    <a:pt x="224" y="372"/>
                  </a:lnTo>
                  <a:lnTo>
                    <a:pt x="222" y="382"/>
                  </a:lnTo>
                  <a:lnTo>
                    <a:pt x="216" y="394"/>
                  </a:lnTo>
                  <a:lnTo>
                    <a:pt x="198" y="400"/>
                  </a:lnTo>
                  <a:lnTo>
                    <a:pt x="184" y="406"/>
                  </a:lnTo>
                  <a:lnTo>
                    <a:pt x="160" y="426"/>
                  </a:lnTo>
                  <a:lnTo>
                    <a:pt x="154" y="430"/>
                  </a:lnTo>
                  <a:lnTo>
                    <a:pt x="148" y="430"/>
                  </a:lnTo>
                  <a:lnTo>
                    <a:pt x="142" y="428"/>
                  </a:lnTo>
                  <a:lnTo>
                    <a:pt x="134" y="422"/>
                  </a:lnTo>
                  <a:lnTo>
                    <a:pt x="106" y="39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6050761" y="2993535"/>
              <a:ext cx="563992" cy="808108"/>
            </a:xfrm>
            <a:custGeom>
              <a:avLst/>
              <a:gdLst>
                <a:gd name="T0" fmla="*/ 108 w 536"/>
                <a:gd name="T1" fmla="*/ 754 h 768"/>
                <a:gd name="T2" fmla="*/ 22 w 536"/>
                <a:gd name="T3" fmla="*/ 720 h 768"/>
                <a:gd name="T4" fmla="*/ 52 w 536"/>
                <a:gd name="T5" fmla="*/ 664 h 768"/>
                <a:gd name="T6" fmla="*/ 58 w 536"/>
                <a:gd name="T7" fmla="*/ 572 h 768"/>
                <a:gd name="T8" fmla="*/ 6 w 536"/>
                <a:gd name="T9" fmla="*/ 508 h 768"/>
                <a:gd name="T10" fmla="*/ 32 w 536"/>
                <a:gd name="T11" fmla="*/ 458 h 768"/>
                <a:gd name="T12" fmla="*/ 78 w 536"/>
                <a:gd name="T13" fmla="*/ 412 h 768"/>
                <a:gd name="T14" fmla="*/ 40 w 536"/>
                <a:gd name="T15" fmla="*/ 334 h 768"/>
                <a:gd name="T16" fmla="*/ 18 w 536"/>
                <a:gd name="T17" fmla="*/ 316 h 768"/>
                <a:gd name="T18" fmla="*/ 46 w 536"/>
                <a:gd name="T19" fmla="*/ 282 h 768"/>
                <a:gd name="T20" fmla="*/ 24 w 536"/>
                <a:gd name="T21" fmla="*/ 236 h 768"/>
                <a:gd name="T22" fmla="*/ 0 w 536"/>
                <a:gd name="T23" fmla="*/ 164 h 768"/>
                <a:gd name="T24" fmla="*/ 28 w 536"/>
                <a:gd name="T25" fmla="*/ 142 h 768"/>
                <a:gd name="T26" fmla="*/ 44 w 536"/>
                <a:gd name="T27" fmla="*/ 84 h 768"/>
                <a:gd name="T28" fmla="*/ 70 w 536"/>
                <a:gd name="T29" fmla="*/ 88 h 768"/>
                <a:gd name="T30" fmla="*/ 72 w 536"/>
                <a:gd name="T31" fmla="*/ 118 h 768"/>
                <a:gd name="T32" fmla="*/ 82 w 536"/>
                <a:gd name="T33" fmla="*/ 150 h 768"/>
                <a:gd name="T34" fmla="*/ 124 w 536"/>
                <a:gd name="T35" fmla="*/ 154 h 768"/>
                <a:gd name="T36" fmla="*/ 136 w 536"/>
                <a:gd name="T37" fmla="*/ 134 h 768"/>
                <a:gd name="T38" fmla="*/ 180 w 536"/>
                <a:gd name="T39" fmla="*/ 106 h 768"/>
                <a:gd name="T40" fmla="*/ 252 w 536"/>
                <a:gd name="T41" fmla="*/ 92 h 768"/>
                <a:gd name="T42" fmla="*/ 266 w 536"/>
                <a:gd name="T43" fmla="*/ 22 h 768"/>
                <a:gd name="T44" fmla="*/ 310 w 536"/>
                <a:gd name="T45" fmla="*/ 0 h 768"/>
                <a:gd name="T46" fmla="*/ 332 w 536"/>
                <a:gd name="T47" fmla="*/ 40 h 768"/>
                <a:gd name="T48" fmla="*/ 378 w 536"/>
                <a:gd name="T49" fmla="*/ 128 h 768"/>
                <a:gd name="T50" fmla="*/ 424 w 536"/>
                <a:gd name="T51" fmla="*/ 138 h 768"/>
                <a:gd name="T52" fmla="*/ 444 w 536"/>
                <a:gd name="T53" fmla="*/ 152 h 768"/>
                <a:gd name="T54" fmla="*/ 430 w 536"/>
                <a:gd name="T55" fmla="*/ 188 h 768"/>
                <a:gd name="T56" fmla="*/ 448 w 536"/>
                <a:gd name="T57" fmla="*/ 210 h 768"/>
                <a:gd name="T58" fmla="*/ 520 w 536"/>
                <a:gd name="T59" fmla="*/ 250 h 768"/>
                <a:gd name="T60" fmla="*/ 488 w 536"/>
                <a:gd name="T61" fmla="*/ 330 h 768"/>
                <a:gd name="T62" fmla="*/ 450 w 536"/>
                <a:gd name="T63" fmla="*/ 370 h 768"/>
                <a:gd name="T64" fmla="*/ 398 w 536"/>
                <a:gd name="T65" fmla="*/ 384 h 768"/>
                <a:gd name="T66" fmla="*/ 350 w 536"/>
                <a:gd name="T67" fmla="*/ 340 h 768"/>
                <a:gd name="T68" fmla="*/ 344 w 536"/>
                <a:gd name="T69" fmla="*/ 288 h 768"/>
                <a:gd name="T70" fmla="*/ 310 w 536"/>
                <a:gd name="T71" fmla="*/ 252 h 768"/>
                <a:gd name="T72" fmla="*/ 294 w 536"/>
                <a:gd name="T73" fmla="*/ 200 h 768"/>
                <a:gd name="T74" fmla="*/ 258 w 536"/>
                <a:gd name="T75" fmla="*/ 184 h 768"/>
                <a:gd name="T76" fmla="*/ 226 w 536"/>
                <a:gd name="T77" fmla="*/ 190 h 768"/>
                <a:gd name="T78" fmla="*/ 194 w 536"/>
                <a:gd name="T79" fmla="*/ 228 h 768"/>
                <a:gd name="T80" fmla="*/ 178 w 536"/>
                <a:gd name="T81" fmla="*/ 266 h 768"/>
                <a:gd name="T82" fmla="*/ 172 w 536"/>
                <a:gd name="T83" fmla="*/ 298 h 768"/>
                <a:gd name="T84" fmla="*/ 142 w 536"/>
                <a:gd name="T85" fmla="*/ 314 h 768"/>
                <a:gd name="T86" fmla="*/ 142 w 536"/>
                <a:gd name="T87" fmla="*/ 360 h 768"/>
                <a:gd name="T88" fmla="*/ 222 w 536"/>
                <a:gd name="T89" fmla="*/ 346 h 768"/>
                <a:gd name="T90" fmla="*/ 252 w 536"/>
                <a:gd name="T91" fmla="*/ 342 h 768"/>
                <a:gd name="T92" fmla="*/ 274 w 536"/>
                <a:gd name="T93" fmla="*/ 360 h 768"/>
                <a:gd name="T94" fmla="*/ 300 w 536"/>
                <a:gd name="T95" fmla="*/ 436 h 768"/>
                <a:gd name="T96" fmla="*/ 352 w 536"/>
                <a:gd name="T97" fmla="*/ 468 h 768"/>
                <a:gd name="T98" fmla="*/ 354 w 536"/>
                <a:gd name="T99" fmla="*/ 512 h 768"/>
                <a:gd name="T100" fmla="*/ 328 w 536"/>
                <a:gd name="T101" fmla="*/ 540 h 768"/>
                <a:gd name="T102" fmla="*/ 266 w 536"/>
                <a:gd name="T103" fmla="*/ 582 h 768"/>
                <a:gd name="T104" fmla="*/ 202 w 536"/>
                <a:gd name="T105" fmla="*/ 650 h 768"/>
                <a:gd name="T106" fmla="*/ 180 w 536"/>
                <a:gd name="T107" fmla="*/ 730 h 76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36" h="768">
                  <a:moveTo>
                    <a:pt x="192" y="768"/>
                  </a:moveTo>
                  <a:lnTo>
                    <a:pt x="192" y="768"/>
                  </a:lnTo>
                  <a:lnTo>
                    <a:pt x="178" y="754"/>
                  </a:lnTo>
                  <a:lnTo>
                    <a:pt x="108" y="754"/>
                  </a:lnTo>
                  <a:lnTo>
                    <a:pt x="44" y="740"/>
                  </a:lnTo>
                  <a:lnTo>
                    <a:pt x="32" y="730"/>
                  </a:lnTo>
                  <a:lnTo>
                    <a:pt x="22" y="720"/>
                  </a:lnTo>
                  <a:lnTo>
                    <a:pt x="16" y="712"/>
                  </a:lnTo>
                  <a:lnTo>
                    <a:pt x="14" y="708"/>
                  </a:lnTo>
                  <a:lnTo>
                    <a:pt x="52" y="664"/>
                  </a:lnTo>
                  <a:lnTo>
                    <a:pt x="62" y="630"/>
                  </a:lnTo>
                  <a:lnTo>
                    <a:pt x="66" y="608"/>
                  </a:lnTo>
                  <a:lnTo>
                    <a:pt x="64" y="588"/>
                  </a:lnTo>
                  <a:lnTo>
                    <a:pt x="58" y="572"/>
                  </a:lnTo>
                  <a:lnTo>
                    <a:pt x="50" y="558"/>
                  </a:lnTo>
                  <a:lnTo>
                    <a:pt x="42" y="544"/>
                  </a:lnTo>
                  <a:lnTo>
                    <a:pt x="30" y="532"/>
                  </a:lnTo>
                  <a:lnTo>
                    <a:pt x="6" y="508"/>
                  </a:lnTo>
                  <a:lnTo>
                    <a:pt x="6" y="494"/>
                  </a:lnTo>
                  <a:lnTo>
                    <a:pt x="10" y="482"/>
                  </a:lnTo>
                  <a:lnTo>
                    <a:pt x="16" y="474"/>
                  </a:lnTo>
                  <a:lnTo>
                    <a:pt x="22" y="464"/>
                  </a:lnTo>
                  <a:lnTo>
                    <a:pt x="32" y="458"/>
                  </a:lnTo>
                  <a:lnTo>
                    <a:pt x="40" y="450"/>
                  </a:lnTo>
                  <a:lnTo>
                    <a:pt x="62" y="438"/>
                  </a:lnTo>
                  <a:lnTo>
                    <a:pt x="78" y="412"/>
                  </a:lnTo>
                  <a:lnTo>
                    <a:pt x="78" y="382"/>
                  </a:lnTo>
                  <a:lnTo>
                    <a:pt x="64" y="362"/>
                  </a:lnTo>
                  <a:lnTo>
                    <a:pt x="52" y="346"/>
                  </a:lnTo>
                  <a:lnTo>
                    <a:pt x="40" y="334"/>
                  </a:lnTo>
                  <a:lnTo>
                    <a:pt x="26" y="322"/>
                  </a:lnTo>
                  <a:lnTo>
                    <a:pt x="18" y="320"/>
                  </a:lnTo>
                  <a:lnTo>
                    <a:pt x="18" y="316"/>
                  </a:lnTo>
                  <a:lnTo>
                    <a:pt x="38" y="300"/>
                  </a:lnTo>
                  <a:lnTo>
                    <a:pt x="44" y="288"/>
                  </a:lnTo>
                  <a:lnTo>
                    <a:pt x="46" y="282"/>
                  </a:lnTo>
                  <a:lnTo>
                    <a:pt x="48" y="276"/>
                  </a:lnTo>
                  <a:lnTo>
                    <a:pt x="24" y="256"/>
                  </a:lnTo>
                  <a:lnTo>
                    <a:pt x="24" y="236"/>
                  </a:lnTo>
                  <a:lnTo>
                    <a:pt x="10" y="220"/>
                  </a:lnTo>
                  <a:lnTo>
                    <a:pt x="0" y="208"/>
                  </a:lnTo>
                  <a:lnTo>
                    <a:pt x="0" y="164"/>
                  </a:lnTo>
                  <a:lnTo>
                    <a:pt x="16" y="146"/>
                  </a:lnTo>
                  <a:lnTo>
                    <a:pt x="22" y="144"/>
                  </a:lnTo>
                  <a:lnTo>
                    <a:pt x="28" y="142"/>
                  </a:lnTo>
                  <a:lnTo>
                    <a:pt x="34" y="140"/>
                  </a:lnTo>
                  <a:lnTo>
                    <a:pt x="34" y="94"/>
                  </a:lnTo>
                  <a:lnTo>
                    <a:pt x="44" y="84"/>
                  </a:lnTo>
                  <a:lnTo>
                    <a:pt x="50" y="80"/>
                  </a:lnTo>
                  <a:lnTo>
                    <a:pt x="58" y="78"/>
                  </a:lnTo>
                  <a:lnTo>
                    <a:pt x="64" y="82"/>
                  </a:lnTo>
                  <a:lnTo>
                    <a:pt x="70" y="88"/>
                  </a:lnTo>
                  <a:lnTo>
                    <a:pt x="76" y="98"/>
                  </a:lnTo>
                  <a:lnTo>
                    <a:pt x="78" y="104"/>
                  </a:lnTo>
                  <a:lnTo>
                    <a:pt x="80" y="112"/>
                  </a:lnTo>
                  <a:lnTo>
                    <a:pt x="72" y="118"/>
                  </a:lnTo>
                  <a:lnTo>
                    <a:pt x="68" y="124"/>
                  </a:lnTo>
                  <a:lnTo>
                    <a:pt x="68" y="130"/>
                  </a:lnTo>
                  <a:lnTo>
                    <a:pt x="70" y="136"/>
                  </a:lnTo>
                  <a:lnTo>
                    <a:pt x="76" y="142"/>
                  </a:lnTo>
                  <a:lnTo>
                    <a:pt x="82" y="150"/>
                  </a:lnTo>
                  <a:lnTo>
                    <a:pt x="98" y="164"/>
                  </a:lnTo>
                  <a:lnTo>
                    <a:pt x="108" y="164"/>
                  </a:lnTo>
                  <a:lnTo>
                    <a:pt x="124" y="154"/>
                  </a:lnTo>
                  <a:lnTo>
                    <a:pt x="124" y="148"/>
                  </a:lnTo>
                  <a:lnTo>
                    <a:pt x="128" y="142"/>
                  </a:lnTo>
                  <a:lnTo>
                    <a:pt x="132" y="138"/>
                  </a:lnTo>
                  <a:lnTo>
                    <a:pt x="136" y="134"/>
                  </a:lnTo>
                  <a:lnTo>
                    <a:pt x="148" y="126"/>
                  </a:lnTo>
                  <a:lnTo>
                    <a:pt x="162" y="120"/>
                  </a:lnTo>
                  <a:lnTo>
                    <a:pt x="170" y="110"/>
                  </a:lnTo>
                  <a:lnTo>
                    <a:pt x="180" y="106"/>
                  </a:lnTo>
                  <a:lnTo>
                    <a:pt x="190" y="104"/>
                  </a:lnTo>
                  <a:lnTo>
                    <a:pt x="202" y="102"/>
                  </a:lnTo>
                  <a:lnTo>
                    <a:pt x="228" y="100"/>
                  </a:lnTo>
                  <a:lnTo>
                    <a:pt x="240" y="98"/>
                  </a:lnTo>
                  <a:lnTo>
                    <a:pt x="252" y="92"/>
                  </a:lnTo>
                  <a:lnTo>
                    <a:pt x="250" y="40"/>
                  </a:lnTo>
                  <a:lnTo>
                    <a:pt x="258" y="30"/>
                  </a:lnTo>
                  <a:lnTo>
                    <a:pt x="266" y="22"/>
                  </a:lnTo>
                  <a:lnTo>
                    <a:pt x="288" y="8"/>
                  </a:lnTo>
                  <a:lnTo>
                    <a:pt x="296" y="2"/>
                  </a:lnTo>
                  <a:lnTo>
                    <a:pt x="304" y="0"/>
                  </a:lnTo>
                  <a:lnTo>
                    <a:pt x="310" y="0"/>
                  </a:lnTo>
                  <a:lnTo>
                    <a:pt x="314" y="4"/>
                  </a:lnTo>
                  <a:lnTo>
                    <a:pt x="318" y="10"/>
                  </a:lnTo>
                  <a:lnTo>
                    <a:pt x="322" y="18"/>
                  </a:lnTo>
                  <a:lnTo>
                    <a:pt x="332" y="40"/>
                  </a:lnTo>
                  <a:lnTo>
                    <a:pt x="370" y="100"/>
                  </a:lnTo>
                  <a:lnTo>
                    <a:pt x="372" y="112"/>
                  </a:lnTo>
                  <a:lnTo>
                    <a:pt x="374" y="122"/>
                  </a:lnTo>
                  <a:lnTo>
                    <a:pt x="378" y="128"/>
                  </a:lnTo>
                  <a:lnTo>
                    <a:pt x="382" y="132"/>
                  </a:lnTo>
                  <a:lnTo>
                    <a:pt x="388" y="136"/>
                  </a:lnTo>
                  <a:lnTo>
                    <a:pt x="398" y="140"/>
                  </a:lnTo>
                  <a:lnTo>
                    <a:pt x="424" y="138"/>
                  </a:lnTo>
                  <a:lnTo>
                    <a:pt x="442" y="138"/>
                  </a:lnTo>
                  <a:lnTo>
                    <a:pt x="458" y="140"/>
                  </a:lnTo>
                  <a:lnTo>
                    <a:pt x="450" y="146"/>
                  </a:lnTo>
                  <a:lnTo>
                    <a:pt x="444" y="152"/>
                  </a:lnTo>
                  <a:lnTo>
                    <a:pt x="436" y="158"/>
                  </a:lnTo>
                  <a:lnTo>
                    <a:pt x="430" y="166"/>
                  </a:lnTo>
                  <a:lnTo>
                    <a:pt x="430" y="178"/>
                  </a:lnTo>
                  <a:lnTo>
                    <a:pt x="430" y="188"/>
                  </a:lnTo>
                  <a:lnTo>
                    <a:pt x="432" y="192"/>
                  </a:lnTo>
                  <a:lnTo>
                    <a:pt x="436" y="198"/>
                  </a:lnTo>
                  <a:lnTo>
                    <a:pt x="440" y="204"/>
                  </a:lnTo>
                  <a:lnTo>
                    <a:pt x="448" y="210"/>
                  </a:lnTo>
                  <a:lnTo>
                    <a:pt x="458" y="212"/>
                  </a:lnTo>
                  <a:lnTo>
                    <a:pt x="466" y="216"/>
                  </a:lnTo>
                  <a:lnTo>
                    <a:pt x="482" y="226"/>
                  </a:lnTo>
                  <a:lnTo>
                    <a:pt x="500" y="238"/>
                  </a:lnTo>
                  <a:lnTo>
                    <a:pt x="520" y="250"/>
                  </a:lnTo>
                  <a:lnTo>
                    <a:pt x="536" y="264"/>
                  </a:lnTo>
                  <a:lnTo>
                    <a:pt x="488" y="330"/>
                  </a:lnTo>
                  <a:lnTo>
                    <a:pt x="486" y="336"/>
                  </a:lnTo>
                  <a:lnTo>
                    <a:pt x="482" y="344"/>
                  </a:lnTo>
                  <a:lnTo>
                    <a:pt x="476" y="352"/>
                  </a:lnTo>
                  <a:lnTo>
                    <a:pt x="468" y="358"/>
                  </a:lnTo>
                  <a:lnTo>
                    <a:pt x="450" y="370"/>
                  </a:lnTo>
                  <a:lnTo>
                    <a:pt x="436" y="376"/>
                  </a:lnTo>
                  <a:lnTo>
                    <a:pt x="416" y="380"/>
                  </a:lnTo>
                  <a:lnTo>
                    <a:pt x="398" y="384"/>
                  </a:lnTo>
                  <a:lnTo>
                    <a:pt x="382" y="372"/>
                  </a:lnTo>
                  <a:lnTo>
                    <a:pt x="370" y="360"/>
                  </a:lnTo>
                  <a:lnTo>
                    <a:pt x="360" y="348"/>
                  </a:lnTo>
                  <a:lnTo>
                    <a:pt x="350" y="340"/>
                  </a:lnTo>
                  <a:lnTo>
                    <a:pt x="346" y="332"/>
                  </a:lnTo>
                  <a:lnTo>
                    <a:pt x="346" y="324"/>
                  </a:lnTo>
                  <a:lnTo>
                    <a:pt x="346" y="308"/>
                  </a:lnTo>
                  <a:lnTo>
                    <a:pt x="344" y="294"/>
                  </a:lnTo>
                  <a:lnTo>
                    <a:pt x="344" y="288"/>
                  </a:lnTo>
                  <a:lnTo>
                    <a:pt x="342" y="284"/>
                  </a:lnTo>
                  <a:lnTo>
                    <a:pt x="310" y="272"/>
                  </a:lnTo>
                  <a:lnTo>
                    <a:pt x="310" y="252"/>
                  </a:lnTo>
                  <a:lnTo>
                    <a:pt x="312" y="232"/>
                  </a:lnTo>
                  <a:lnTo>
                    <a:pt x="314" y="214"/>
                  </a:lnTo>
                  <a:lnTo>
                    <a:pt x="314" y="202"/>
                  </a:lnTo>
                  <a:lnTo>
                    <a:pt x="294" y="200"/>
                  </a:lnTo>
                  <a:lnTo>
                    <a:pt x="278" y="198"/>
                  </a:lnTo>
                  <a:lnTo>
                    <a:pt x="270" y="196"/>
                  </a:lnTo>
                  <a:lnTo>
                    <a:pt x="264" y="192"/>
                  </a:lnTo>
                  <a:lnTo>
                    <a:pt x="260" y="188"/>
                  </a:lnTo>
                  <a:lnTo>
                    <a:pt x="258" y="184"/>
                  </a:lnTo>
                  <a:lnTo>
                    <a:pt x="238" y="184"/>
                  </a:lnTo>
                  <a:lnTo>
                    <a:pt x="232" y="184"/>
                  </a:lnTo>
                  <a:lnTo>
                    <a:pt x="228" y="186"/>
                  </a:lnTo>
                  <a:lnTo>
                    <a:pt x="226" y="190"/>
                  </a:lnTo>
                  <a:lnTo>
                    <a:pt x="224" y="196"/>
                  </a:lnTo>
                  <a:lnTo>
                    <a:pt x="220" y="214"/>
                  </a:lnTo>
                  <a:lnTo>
                    <a:pt x="206" y="220"/>
                  </a:lnTo>
                  <a:lnTo>
                    <a:pt x="194" y="228"/>
                  </a:lnTo>
                  <a:lnTo>
                    <a:pt x="172" y="244"/>
                  </a:lnTo>
                  <a:lnTo>
                    <a:pt x="172" y="250"/>
                  </a:lnTo>
                  <a:lnTo>
                    <a:pt x="174" y="258"/>
                  </a:lnTo>
                  <a:lnTo>
                    <a:pt x="178" y="266"/>
                  </a:lnTo>
                  <a:lnTo>
                    <a:pt x="184" y="278"/>
                  </a:lnTo>
                  <a:lnTo>
                    <a:pt x="182" y="286"/>
                  </a:lnTo>
                  <a:lnTo>
                    <a:pt x="176" y="292"/>
                  </a:lnTo>
                  <a:lnTo>
                    <a:pt x="172" y="298"/>
                  </a:lnTo>
                  <a:lnTo>
                    <a:pt x="164" y="300"/>
                  </a:lnTo>
                  <a:lnTo>
                    <a:pt x="152" y="306"/>
                  </a:lnTo>
                  <a:lnTo>
                    <a:pt x="146" y="310"/>
                  </a:lnTo>
                  <a:lnTo>
                    <a:pt x="142" y="314"/>
                  </a:lnTo>
                  <a:lnTo>
                    <a:pt x="142" y="326"/>
                  </a:lnTo>
                  <a:lnTo>
                    <a:pt x="140" y="338"/>
                  </a:lnTo>
                  <a:lnTo>
                    <a:pt x="138" y="350"/>
                  </a:lnTo>
                  <a:lnTo>
                    <a:pt x="140" y="356"/>
                  </a:lnTo>
                  <a:lnTo>
                    <a:pt x="142" y="360"/>
                  </a:lnTo>
                  <a:lnTo>
                    <a:pt x="206" y="360"/>
                  </a:lnTo>
                  <a:lnTo>
                    <a:pt x="214" y="352"/>
                  </a:lnTo>
                  <a:lnTo>
                    <a:pt x="222" y="346"/>
                  </a:lnTo>
                  <a:lnTo>
                    <a:pt x="228" y="342"/>
                  </a:lnTo>
                  <a:lnTo>
                    <a:pt x="234" y="342"/>
                  </a:lnTo>
                  <a:lnTo>
                    <a:pt x="242" y="340"/>
                  </a:lnTo>
                  <a:lnTo>
                    <a:pt x="252" y="342"/>
                  </a:lnTo>
                  <a:lnTo>
                    <a:pt x="256" y="348"/>
                  </a:lnTo>
                  <a:lnTo>
                    <a:pt x="260" y="350"/>
                  </a:lnTo>
                  <a:lnTo>
                    <a:pt x="266" y="356"/>
                  </a:lnTo>
                  <a:lnTo>
                    <a:pt x="274" y="360"/>
                  </a:lnTo>
                  <a:lnTo>
                    <a:pt x="282" y="378"/>
                  </a:lnTo>
                  <a:lnTo>
                    <a:pt x="290" y="422"/>
                  </a:lnTo>
                  <a:lnTo>
                    <a:pt x="300" y="436"/>
                  </a:lnTo>
                  <a:lnTo>
                    <a:pt x="314" y="448"/>
                  </a:lnTo>
                  <a:lnTo>
                    <a:pt x="330" y="460"/>
                  </a:lnTo>
                  <a:lnTo>
                    <a:pt x="340" y="464"/>
                  </a:lnTo>
                  <a:lnTo>
                    <a:pt x="352" y="468"/>
                  </a:lnTo>
                  <a:lnTo>
                    <a:pt x="372" y="502"/>
                  </a:lnTo>
                  <a:lnTo>
                    <a:pt x="368" y="502"/>
                  </a:lnTo>
                  <a:lnTo>
                    <a:pt x="362" y="504"/>
                  </a:lnTo>
                  <a:lnTo>
                    <a:pt x="354" y="512"/>
                  </a:lnTo>
                  <a:lnTo>
                    <a:pt x="346" y="520"/>
                  </a:lnTo>
                  <a:lnTo>
                    <a:pt x="340" y="526"/>
                  </a:lnTo>
                  <a:lnTo>
                    <a:pt x="336" y="534"/>
                  </a:lnTo>
                  <a:lnTo>
                    <a:pt x="328" y="540"/>
                  </a:lnTo>
                  <a:lnTo>
                    <a:pt x="312" y="554"/>
                  </a:lnTo>
                  <a:lnTo>
                    <a:pt x="296" y="564"/>
                  </a:lnTo>
                  <a:lnTo>
                    <a:pt x="280" y="570"/>
                  </a:lnTo>
                  <a:lnTo>
                    <a:pt x="266" y="582"/>
                  </a:lnTo>
                  <a:lnTo>
                    <a:pt x="254" y="592"/>
                  </a:lnTo>
                  <a:lnTo>
                    <a:pt x="244" y="606"/>
                  </a:lnTo>
                  <a:lnTo>
                    <a:pt x="234" y="620"/>
                  </a:lnTo>
                  <a:lnTo>
                    <a:pt x="202" y="650"/>
                  </a:lnTo>
                  <a:lnTo>
                    <a:pt x="190" y="662"/>
                  </a:lnTo>
                  <a:lnTo>
                    <a:pt x="182" y="676"/>
                  </a:lnTo>
                  <a:lnTo>
                    <a:pt x="176" y="690"/>
                  </a:lnTo>
                  <a:lnTo>
                    <a:pt x="176" y="708"/>
                  </a:lnTo>
                  <a:lnTo>
                    <a:pt x="180" y="730"/>
                  </a:lnTo>
                  <a:lnTo>
                    <a:pt x="190" y="756"/>
                  </a:lnTo>
                  <a:lnTo>
                    <a:pt x="192" y="7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33"/>
            <p:cNvSpPr/>
            <p:nvPr/>
          </p:nvSpPr>
          <p:spPr bwMode="auto">
            <a:xfrm>
              <a:off x="2370080" y="2158069"/>
              <a:ext cx="2083404" cy="1595172"/>
            </a:xfrm>
            <a:custGeom>
              <a:avLst/>
              <a:gdLst>
                <a:gd name="T0" fmla="*/ 1348 w 1980"/>
                <a:gd name="T1" fmla="*/ 1486 h 1516"/>
                <a:gd name="T2" fmla="*/ 1296 w 1980"/>
                <a:gd name="T3" fmla="*/ 1480 h 1516"/>
                <a:gd name="T4" fmla="*/ 1206 w 1980"/>
                <a:gd name="T5" fmla="*/ 1418 h 1516"/>
                <a:gd name="T6" fmla="*/ 1068 w 1980"/>
                <a:gd name="T7" fmla="*/ 1416 h 1516"/>
                <a:gd name="T8" fmla="*/ 938 w 1980"/>
                <a:gd name="T9" fmla="*/ 1464 h 1516"/>
                <a:gd name="T10" fmla="*/ 842 w 1980"/>
                <a:gd name="T11" fmla="*/ 1464 h 1516"/>
                <a:gd name="T12" fmla="*/ 720 w 1980"/>
                <a:gd name="T13" fmla="*/ 1458 h 1516"/>
                <a:gd name="T14" fmla="*/ 664 w 1980"/>
                <a:gd name="T15" fmla="*/ 1408 h 1516"/>
                <a:gd name="T16" fmla="*/ 580 w 1980"/>
                <a:gd name="T17" fmla="*/ 1446 h 1516"/>
                <a:gd name="T18" fmla="*/ 528 w 1980"/>
                <a:gd name="T19" fmla="*/ 1412 h 1516"/>
                <a:gd name="T20" fmla="*/ 420 w 1980"/>
                <a:gd name="T21" fmla="*/ 1446 h 1516"/>
                <a:gd name="T22" fmla="*/ 332 w 1980"/>
                <a:gd name="T23" fmla="*/ 1490 h 1516"/>
                <a:gd name="T24" fmla="*/ 278 w 1980"/>
                <a:gd name="T25" fmla="*/ 1444 h 1516"/>
                <a:gd name="T26" fmla="*/ 256 w 1980"/>
                <a:gd name="T27" fmla="*/ 1350 h 1516"/>
                <a:gd name="T28" fmla="*/ 190 w 1980"/>
                <a:gd name="T29" fmla="*/ 1318 h 1516"/>
                <a:gd name="T30" fmla="*/ 112 w 1980"/>
                <a:gd name="T31" fmla="*/ 1224 h 1516"/>
                <a:gd name="T32" fmla="*/ 98 w 1980"/>
                <a:gd name="T33" fmla="*/ 1128 h 1516"/>
                <a:gd name="T34" fmla="*/ 36 w 1980"/>
                <a:gd name="T35" fmla="*/ 1054 h 1516"/>
                <a:gd name="T36" fmla="*/ 86 w 1980"/>
                <a:gd name="T37" fmla="*/ 920 h 1516"/>
                <a:gd name="T38" fmla="*/ 20 w 1980"/>
                <a:gd name="T39" fmla="*/ 884 h 1516"/>
                <a:gd name="T40" fmla="*/ 0 w 1980"/>
                <a:gd name="T41" fmla="*/ 864 h 1516"/>
                <a:gd name="T42" fmla="*/ 8 w 1980"/>
                <a:gd name="T43" fmla="*/ 798 h 1516"/>
                <a:gd name="T44" fmla="*/ 106 w 1980"/>
                <a:gd name="T45" fmla="*/ 726 h 1516"/>
                <a:gd name="T46" fmla="*/ 236 w 1980"/>
                <a:gd name="T47" fmla="*/ 732 h 1516"/>
                <a:gd name="T48" fmla="*/ 308 w 1980"/>
                <a:gd name="T49" fmla="*/ 746 h 1516"/>
                <a:gd name="T50" fmla="*/ 418 w 1980"/>
                <a:gd name="T51" fmla="*/ 684 h 1516"/>
                <a:gd name="T52" fmla="*/ 510 w 1980"/>
                <a:gd name="T53" fmla="*/ 688 h 1516"/>
                <a:gd name="T54" fmla="*/ 638 w 1980"/>
                <a:gd name="T55" fmla="*/ 620 h 1516"/>
                <a:gd name="T56" fmla="*/ 708 w 1980"/>
                <a:gd name="T57" fmla="*/ 536 h 1516"/>
                <a:gd name="T58" fmla="*/ 728 w 1980"/>
                <a:gd name="T59" fmla="*/ 392 h 1516"/>
                <a:gd name="T60" fmla="*/ 772 w 1980"/>
                <a:gd name="T61" fmla="*/ 326 h 1516"/>
                <a:gd name="T62" fmla="*/ 904 w 1980"/>
                <a:gd name="T63" fmla="*/ 356 h 1516"/>
                <a:gd name="T64" fmla="*/ 926 w 1980"/>
                <a:gd name="T65" fmla="*/ 302 h 1516"/>
                <a:gd name="T66" fmla="*/ 1008 w 1980"/>
                <a:gd name="T67" fmla="*/ 172 h 1516"/>
                <a:gd name="T68" fmla="*/ 1092 w 1980"/>
                <a:gd name="T69" fmla="*/ 186 h 1516"/>
                <a:gd name="T70" fmla="*/ 1196 w 1980"/>
                <a:gd name="T71" fmla="*/ 202 h 1516"/>
                <a:gd name="T72" fmla="*/ 1246 w 1980"/>
                <a:gd name="T73" fmla="*/ 76 h 1516"/>
                <a:gd name="T74" fmla="*/ 1352 w 1980"/>
                <a:gd name="T75" fmla="*/ 36 h 1516"/>
                <a:gd name="T76" fmla="*/ 1426 w 1980"/>
                <a:gd name="T77" fmla="*/ 22 h 1516"/>
                <a:gd name="T78" fmla="*/ 1568 w 1980"/>
                <a:gd name="T79" fmla="*/ 164 h 1516"/>
                <a:gd name="T80" fmla="*/ 1612 w 1980"/>
                <a:gd name="T81" fmla="*/ 320 h 1516"/>
                <a:gd name="T82" fmla="*/ 1568 w 1980"/>
                <a:gd name="T83" fmla="*/ 390 h 1516"/>
                <a:gd name="T84" fmla="*/ 1614 w 1980"/>
                <a:gd name="T85" fmla="*/ 488 h 1516"/>
                <a:gd name="T86" fmla="*/ 1778 w 1980"/>
                <a:gd name="T87" fmla="*/ 526 h 1516"/>
                <a:gd name="T88" fmla="*/ 1918 w 1980"/>
                <a:gd name="T89" fmla="*/ 628 h 1516"/>
                <a:gd name="T90" fmla="*/ 1974 w 1980"/>
                <a:gd name="T91" fmla="*/ 736 h 1516"/>
                <a:gd name="T92" fmla="*/ 1952 w 1980"/>
                <a:gd name="T93" fmla="*/ 832 h 1516"/>
                <a:gd name="T94" fmla="*/ 1878 w 1980"/>
                <a:gd name="T95" fmla="*/ 908 h 1516"/>
                <a:gd name="T96" fmla="*/ 1774 w 1980"/>
                <a:gd name="T97" fmla="*/ 980 h 1516"/>
                <a:gd name="T98" fmla="*/ 1672 w 1980"/>
                <a:gd name="T99" fmla="*/ 1034 h 1516"/>
                <a:gd name="T100" fmla="*/ 1646 w 1980"/>
                <a:gd name="T101" fmla="*/ 1106 h 1516"/>
                <a:gd name="T102" fmla="*/ 1580 w 1980"/>
                <a:gd name="T103" fmla="*/ 1194 h 1516"/>
                <a:gd name="T104" fmla="*/ 1396 w 1980"/>
                <a:gd name="T105" fmla="*/ 1236 h 1516"/>
                <a:gd name="T106" fmla="*/ 1404 w 1980"/>
                <a:gd name="T107" fmla="*/ 1294 h 1516"/>
                <a:gd name="T108" fmla="*/ 1474 w 1980"/>
                <a:gd name="T109" fmla="*/ 1370 h 1516"/>
                <a:gd name="T110" fmla="*/ 1434 w 1980"/>
                <a:gd name="T111" fmla="*/ 1426 h 1516"/>
                <a:gd name="T112" fmla="*/ 1450 w 1980"/>
                <a:gd name="T113" fmla="*/ 1504 h 151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980" h="1516">
                  <a:moveTo>
                    <a:pt x="1416" y="1516"/>
                  </a:moveTo>
                  <a:lnTo>
                    <a:pt x="1416" y="1516"/>
                  </a:lnTo>
                  <a:lnTo>
                    <a:pt x="1402" y="1508"/>
                  </a:lnTo>
                  <a:lnTo>
                    <a:pt x="1378" y="1484"/>
                  </a:lnTo>
                  <a:lnTo>
                    <a:pt x="1362" y="1484"/>
                  </a:lnTo>
                  <a:lnTo>
                    <a:pt x="1352" y="1484"/>
                  </a:lnTo>
                  <a:lnTo>
                    <a:pt x="1348" y="1486"/>
                  </a:lnTo>
                  <a:lnTo>
                    <a:pt x="1346" y="1488"/>
                  </a:lnTo>
                  <a:lnTo>
                    <a:pt x="1340" y="1502"/>
                  </a:lnTo>
                  <a:lnTo>
                    <a:pt x="1330" y="1498"/>
                  </a:lnTo>
                  <a:lnTo>
                    <a:pt x="1304" y="1500"/>
                  </a:lnTo>
                  <a:lnTo>
                    <a:pt x="1298" y="1490"/>
                  </a:lnTo>
                  <a:lnTo>
                    <a:pt x="1296" y="1480"/>
                  </a:lnTo>
                  <a:lnTo>
                    <a:pt x="1294" y="1466"/>
                  </a:lnTo>
                  <a:lnTo>
                    <a:pt x="1276" y="1458"/>
                  </a:lnTo>
                  <a:lnTo>
                    <a:pt x="1252" y="1438"/>
                  </a:lnTo>
                  <a:lnTo>
                    <a:pt x="1242" y="1430"/>
                  </a:lnTo>
                  <a:lnTo>
                    <a:pt x="1230" y="1424"/>
                  </a:lnTo>
                  <a:lnTo>
                    <a:pt x="1218" y="1420"/>
                  </a:lnTo>
                  <a:lnTo>
                    <a:pt x="1206" y="1418"/>
                  </a:lnTo>
                  <a:lnTo>
                    <a:pt x="1194" y="1418"/>
                  </a:lnTo>
                  <a:lnTo>
                    <a:pt x="1180" y="1422"/>
                  </a:lnTo>
                  <a:lnTo>
                    <a:pt x="1142" y="1428"/>
                  </a:lnTo>
                  <a:lnTo>
                    <a:pt x="1122" y="1428"/>
                  </a:lnTo>
                  <a:lnTo>
                    <a:pt x="1104" y="1428"/>
                  </a:lnTo>
                  <a:lnTo>
                    <a:pt x="1068" y="1416"/>
                  </a:lnTo>
                  <a:lnTo>
                    <a:pt x="1038" y="1416"/>
                  </a:lnTo>
                  <a:lnTo>
                    <a:pt x="1018" y="1426"/>
                  </a:lnTo>
                  <a:lnTo>
                    <a:pt x="1000" y="1436"/>
                  </a:lnTo>
                  <a:lnTo>
                    <a:pt x="984" y="1450"/>
                  </a:lnTo>
                  <a:lnTo>
                    <a:pt x="978" y="1458"/>
                  </a:lnTo>
                  <a:lnTo>
                    <a:pt x="972" y="1466"/>
                  </a:lnTo>
                  <a:lnTo>
                    <a:pt x="938" y="1464"/>
                  </a:lnTo>
                  <a:lnTo>
                    <a:pt x="906" y="1450"/>
                  </a:lnTo>
                  <a:lnTo>
                    <a:pt x="884" y="1450"/>
                  </a:lnTo>
                  <a:lnTo>
                    <a:pt x="876" y="1452"/>
                  </a:lnTo>
                  <a:lnTo>
                    <a:pt x="870" y="1458"/>
                  </a:lnTo>
                  <a:lnTo>
                    <a:pt x="842" y="1464"/>
                  </a:lnTo>
                  <a:lnTo>
                    <a:pt x="826" y="1466"/>
                  </a:lnTo>
                  <a:lnTo>
                    <a:pt x="814" y="1470"/>
                  </a:lnTo>
                  <a:lnTo>
                    <a:pt x="802" y="1476"/>
                  </a:lnTo>
                  <a:lnTo>
                    <a:pt x="788" y="1480"/>
                  </a:lnTo>
                  <a:lnTo>
                    <a:pt x="776" y="1480"/>
                  </a:lnTo>
                  <a:lnTo>
                    <a:pt x="764" y="1476"/>
                  </a:lnTo>
                  <a:lnTo>
                    <a:pt x="740" y="1468"/>
                  </a:lnTo>
                  <a:lnTo>
                    <a:pt x="720" y="1458"/>
                  </a:lnTo>
                  <a:lnTo>
                    <a:pt x="708" y="1448"/>
                  </a:lnTo>
                  <a:lnTo>
                    <a:pt x="706" y="1428"/>
                  </a:lnTo>
                  <a:lnTo>
                    <a:pt x="704" y="1424"/>
                  </a:lnTo>
                  <a:lnTo>
                    <a:pt x="702" y="1420"/>
                  </a:lnTo>
                  <a:lnTo>
                    <a:pt x="694" y="1414"/>
                  </a:lnTo>
                  <a:lnTo>
                    <a:pt x="684" y="1406"/>
                  </a:lnTo>
                  <a:lnTo>
                    <a:pt x="664" y="1408"/>
                  </a:lnTo>
                  <a:lnTo>
                    <a:pt x="658" y="1408"/>
                  </a:lnTo>
                  <a:lnTo>
                    <a:pt x="654" y="1410"/>
                  </a:lnTo>
                  <a:lnTo>
                    <a:pt x="646" y="1418"/>
                  </a:lnTo>
                  <a:lnTo>
                    <a:pt x="634" y="1434"/>
                  </a:lnTo>
                  <a:lnTo>
                    <a:pt x="618" y="1438"/>
                  </a:lnTo>
                  <a:lnTo>
                    <a:pt x="602" y="1440"/>
                  </a:lnTo>
                  <a:lnTo>
                    <a:pt x="586" y="1442"/>
                  </a:lnTo>
                  <a:lnTo>
                    <a:pt x="580" y="1446"/>
                  </a:lnTo>
                  <a:lnTo>
                    <a:pt x="572" y="1448"/>
                  </a:lnTo>
                  <a:lnTo>
                    <a:pt x="566" y="1448"/>
                  </a:lnTo>
                  <a:lnTo>
                    <a:pt x="562" y="1438"/>
                  </a:lnTo>
                  <a:lnTo>
                    <a:pt x="550" y="1428"/>
                  </a:lnTo>
                  <a:lnTo>
                    <a:pt x="540" y="1420"/>
                  </a:lnTo>
                  <a:lnTo>
                    <a:pt x="528" y="1412"/>
                  </a:lnTo>
                  <a:lnTo>
                    <a:pt x="516" y="1406"/>
                  </a:lnTo>
                  <a:lnTo>
                    <a:pt x="504" y="1400"/>
                  </a:lnTo>
                  <a:lnTo>
                    <a:pt x="492" y="1398"/>
                  </a:lnTo>
                  <a:lnTo>
                    <a:pt x="482" y="1396"/>
                  </a:lnTo>
                  <a:lnTo>
                    <a:pt x="470" y="1398"/>
                  </a:lnTo>
                  <a:lnTo>
                    <a:pt x="448" y="1414"/>
                  </a:lnTo>
                  <a:lnTo>
                    <a:pt x="432" y="1428"/>
                  </a:lnTo>
                  <a:lnTo>
                    <a:pt x="420" y="1446"/>
                  </a:lnTo>
                  <a:lnTo>
                    <a:pt x="408" y="1468"/>
                  </a:lnTo>
                  <a:lnTo>
                    <a:pt x="398" y="1480"/>
                  </a:lnTo>
                  <a:lnTo>
                    <a:pt x="388" y="1488"/>
                  </a:lnTo>
                  <a:lnTo>
                    <a:pt x="376" y="1494"/>
                  </a:lnTo>
                  <a:lnTo>
                    <a:pt x="362" y="1498"/>
                  </a:lnTo>
                  <a:lnTo>
                    <a:pt x="332" y="1490"/>
                  </a:lnTo>
                  <a:lnTo>
                    <a:pt x="322" y="1484"/>
                  </a:lnTo>
                  <a:lnTo>
                    <a:pt x="318" y="1482"/>
                  </a:lnTo>
                  <a:lnTo>
                    <a:pt x="312" y="1482"/>
                  </a:lnTo>
                  <a:lnTo>
                    <a:pt x="308" y="1472"/>
                  </a:lnTo>
                  <a:lnTo>
                    <a:pt x="304" y="1464"/>
                  </a:lnTo>
                  <a:lnTo>
                    <a:pt x="298" y="1456"/>
                  </a:lnTo>
                  <a:lnTo>
                    <a:pt x="292" y="1452"/>
                  </a:lnTo>
                  <a:lnTo>
                    <a:pt x="278" y="1444"/>
                  </a:lnTo>
                  <a:lnTo>
                    <a:pt x="264" y="1438"/>
                  </a:lnTo>
                  <a:lnTo>
                    <a:pt x="252" y="1420"/>
                  </a:lnTo>
                  <a:lnTo>
                    <a:pt x="252" y="1378"/>
                  </a:lnTo>
                  <a:lnTo>
                    <a:pt x="256" y="1372"/>
                  </a:lnTo>
                  <a:lnTo>
                    <a:pt x="256" y="1364"/>
                  </a:lnTo>
                  <a:lnTo>
                    <a:pt x="256" y="1350"/>
                  </a:lnTo>
                  <a:lnTo>
                    <a:pt x="250" y="1340"/>
                  </a:lnTo>
                  <a:lnTo>
                    <a:pt x="244" y="1332"/>
                  </a:lnTo>
                  <a:lnTo>
                    <a:pt x="234" y="1326"/>
                  </a:lnTo>
                  <a:lnTo>
                    <a:pt x="226" y="1324"/>
                  </a:lnTo>
                  <a:lnTo>
                    <a:pt x="206" y="1322"/>
                  </a:lnTo>
                  <a:lnTo>
                    <a:pt x="198" y="1320"/>
                  </a:lnTo>
                  <a:lnTo>
                    <a:pt x="190" y="1318"/>
                  </a:lnTo>
                  <a:lnTo>
                    <a:pt x="174" y="1302"/>
                  </a:lnTo>
                  <a:lnTo>
                    <a:pt x="150" y="1258"/>
                  </a:lnTo>
                  <a:lnTo>
                    <a:pt x="114" y="1250"/>
                  </a:lnTo>
                  <a:lnTo>
                    <a:pt x="112" y="1242"/>
                  </a:lnTo>
                  <a:lnTo>
                    <a:pt x="112" y="1232"/>
                  </a:lnTo>
                  <a:lnTo>
                    <a:pt x="112" y="1224"/>
                  </a:lnTo>
                  <a:lnTo>
                    <a:pt x="114" y="1216"/>
                  </a:lnTo>
                  <a:lnTo>
                    <a:pt x="120" y="1200"/>
                  </a:lnTo>
                  <a:lnTo>
                    <a:pt x="126" y="1186"/>
                  </a:lnTo>
                  <a:lnTo>
                    <a:pt x="124" y="1174"/>
                  </a:lnTo>
                  <a:lnTo>
                    <a:pt x="122" y="1162"/>
                  </a:lnTo>
                  <a:lnTo>
                    <a:pt x="118" y="1152"/>
                  </a:lnTo>
                  <a:lnTo>
                    <a:pt x="112" y="1144"/>
                  </a:lnTo>
                  <a:lnTo>
                    <a:pt x="98" y="1128"/>
                  </a:lnTo>
                  <a:lnTo>
                    <a:pt x="84" y="1114"/>
                  </a:lnTo>
                  <a:lnTo>
                    <a:pt x="38" y="1092"/>
                  </a:lnTo>
                  <a:lnTo>
                    <a:pt x="32" y="1084"/>
                  </a:lnTo>
                  <a:lnTo>
                    <a:pt x="32" y="1062"/>
                  </a:lnTo>
                  <a:lnTo>
                    <a:pt x="32" y="1056"/>
                  </a:lnTo>
                  <a:lnTo>
                    <a:pt x="36" y="1054"/>
                  </a:lnTo>
                  <a:lnTo>
                    <a:pt x="40" y="1050"/>
                  </a:lnTo>
                  <a:lnTo>
                    <a:pt x="46" y="1048"/>
                  </a:lnTo>
                  <a:lnTo>
                    <a:pt x="66" y="1038"/>
                  </a:lnTo>
                  <a:lnTo>
                    <a:pt x="78" y="1028"/>
                  </a:lnTo>
                  <a:lnTo>
                    <a:pt x="82" y="1024"/>
                  </a:lnTo>
                  <a:lnTo>
                    <a:pt x="86" y="1018"/>
                  </a:lnTo>
                  <a:lnTo>
                    <a:pt x="86" y="920"/>
                  </a:lnTo>
                  <a:lnTo>
                    <a:pt x="82" y="904"/>
                  </a:lnTo>
                  <a:lnTo>
                    <a:pt x="76" y="894"/>
                  </a:lnTo>
                  <a:lnTo>
                    <a:pt x="68" y="888"/>
                  </a:lnTo>
                  <a:lnTo>
                    <a:pt x="60" y="886"/>
                  </a:lnTo>
                  <a:lnTo>
                    <a:pt x="50" y="884"/>
                  </a:lnTo>
                  <a:lnTo>
                    <a:pt x="40" y="884"/>
                  </a:lnTo>
                  <a:lnTo>
                    <a:pt x="20" y="884"/>
                  </a:lnTo>
                  <a:lnTo>
                    <a:pt x="14" y="888"/>
                  </a:lnTo>
                  <a:lnTo>
                    <a:pt x="10" y="894"/>
                  </a:lnTo>
                  <a:lnTo>
                    <a:pt x="8" y="894"/>
                  </a:lnTo>
                  <a:lnTo>
                    <a:pt x="8" y="898"/>
                  </a:lnTo>
                  <a:lnTo>
                    <a:pt x="2" y="882"/>
                  </a:lnTo>
                  <a:lnTo>
                    <a:pt x="0" y="872"/>
                  </a:lnTo>
                  <a:lnTo>
                    <a:pt x="0" y="864"/>
                  </a:lnTo>
                  <a:lnTo>
                    <a:pt x="2" y="856"/>
                  </a:lnTo>
                  <a:lnTo>
                    <a:pt x="26" y="844"/>
                  </a:lnTo>
                  <a:lnTo>
                    <a:pt x="26" y="820"/>
                  </a:lnTo>
                  <a:lnTo>
                    <a:pt x="18" y="808"/>
                  </a:lnTo>
                  <a:lnTo>
                    <a:pt x="12" y="802"/>
                  </a:lnTo>
                  <a:lnTo>
                    <a:pt x="8" y="798"/>
                  </a:lnTo>
                  <a:lnTo>
                    <a:pt x="8" y="796"/>
                  </a:lnTo>
                  <a:lnTo>
                    <a:pt x="16" y="792"/>
                  </a:lnTo>
                  <a:lnTo>
                    <a:pt x="26" y="786"/>
                  </a:lnTo>
                  <a:lnTo>
                    <a:pt x="40" y="778"/>
                  </a:lnTo>
                  <a:lnTo>
                    <a:pt x="64" y="742"/>
                  </a:lnTo>
                  <a:lnTo>
                    <a:pt x="106" y="726"/>
                  </a:lnTo>
                  <a:lnTo>
                    <a:pt x="136" y="724"/>
                  </a:lnTo>
                  <a:lnTo>
                    <a:pt x="160" y="722"/>
                  </a:lnTo>
                  <a:lnTo>
                    <a:pt x="186" y="716"/>
                  </a:lnTo>
                  <a:lnTo>
                    <a:pt x="214" y="704"/>
                  </a:lnTo>
                  <a:lnTo>
                    <a:pt x="232" y="704"/>
                  </a:lnTo>
                  <a:lnTo>
                    <a:pt x="232" y="716"/>
                  </a:lnTo>
                  <a:lnTo>
                    <a:pt x="236" y="732"/>
                  </a:lnTo>
                  <a:lnTo>
                    <a:pt x="240" y="738"/>
                  </a:lnTo>
                  <a:lnTo>
                    <a:pt x="246" y="746"/>
                  </a:lnTo>
                  <a:lnTo>
                    <a:pt x="254" y="752"/>
                  </a:lnTo>
                  <a:lnTo>
                    <a:pt x="262" y="756"/>
                  </a:lnTo>
                  <a:lnTo>
                    <a:pt x="274" y="756"/>
                  </a:lnTo>
                  <a:lnTo>
                    <a:pt x="284" y="754"/>
                  </a:lnTo>
                  <a:lnTo>
                    <a:pt x="296" y="752"/>
                  </a:lnTo>
                  <a:lnTo>
                    <a:pt x="308" y="746"/>
                  </a:lnTo>
                  <a:lnTo>
                    <a:pt x="338" y="706"/>
                  </a:lnTo>
                  <a:lnTo>
                    <a:pt x="362" y="708"/>
                  </a:lnTo>
                  <a:lnTo>
                    <a:pt x="374" y="708"/>
                  </a:lnTo>
                  <a:lnTo>
                    <a:pt x="388" y="706"/>
                  </a:lnTo>
                  <a:lnTo>
                    <a:pt x="402" y="694"/>
                  </a:lnTo>
                  <a:lnTo>
                    <a:pt x="418" y="684"/>
                  </a:lnTo>
                  <a:lnTo>
                    <a:pt x="436" y="682"/>
                  </a:lnTo>
                  <a:lnTo>
                    <a:pt x="458" y="690"/>
                  </a:lnTo>
                  <a:lnTo>
                    <a:pt x="472" y="694"/>
                  </a:lnTo>
                  <a:lnTo>
                    <a:pt x="488" y="696"/>
                  </a:lnTo>
                  <a:lnTo>
                    <a:pt x="498" y="692"/>
                  </a:lnTo>
                  <a:lnTo>
                    <a:pt x="510" y="688"/>
                  </a:lnTo>
                  <a:lnTo>
                    <a:pt x="536" y="686"/>
                  </a:lnTo>
                  <a:lnTo>
                    <a:pt x="562" y="682"/>
                  </a:lnTo>
                  <a:lnTo>
                    <a:pt x="576" y="678"/>
                  </a:lnTo>
                  <a:lnTo>
                    <a:pt x="588" y="674"/>
                  </a:lnTo>
                  <a:lnTo>
                    <a:pt x="628" y="650"/>
                  </a:lnTo>
                  <a:lnTo>
                    <a:pt x="638" y="620"/>
                  </a:lnTo>
                  <a:lnTo>
                    <a:pt x="648" y="616"/>
                  </a:lnTo>
                  <a:lnTo>
                    <a:pt x="656" y="608"/>
                  </a:lnTo>
                  <a:lnTo>
                    <a:pt x="662" y="600"/>
                  </a:lnTo>
                  <a:lnTo>
                    <a:pt x="668" y="590"/>
                  </a:lnTo>
                  <a:lnTo>
                    <a:pt x="676" y="568"/>
                  </a:lnTo>
                  <a:lnTo>
                    <a:pt x="682" y="550"/>
                  </a:lnTo>
                  <a:lnTo>
                    <a:pt x="700" y="542"/>
                  </a:lnTo>
                  <a:lnTo>
                    <a:pt x="708" y="536"/>
                  </a:lnTo>
                  <a:lnTo>
                    <a:pt x="716" y="528"/>
                  </a:lnTo>
                  <a:lnTo>
                    <a:pt x="730" y="496"/>
                  </a:lnTo>
                  <a:lnTo>
                    <a:pt x="732" y="438"/>
                  </a:lnTo>
                  <a:lnTo>
                    <a:pt x="726" y="414"/>
                  </a:lnTo>
                  <a:lnTo>
                    <a:pt x="728" y="392"/>
                  </a:lnTo>
                  <a:lnTo>
                    <a:pt x="732" y="370"/>
                  </a:lnTo>
                  <a:lnTo>
                    <a:pt x="732" y="358"/>
                  </a:lnTo>
                  <a:lnTo>
                    <a:pt x="732" y="350"/>
                  </a:lnTo>
                  <a:lnTo>
                    <a:pt x="730" y="342"/>
                  </a:lnTo>
                  <a:lnTo>
                    <a:pt x="726" y="334"/>
                  </a:lnTo>
                  <a:lnTo>
                    <a:pt x="722" y="324"/>
                  </a:lnTo>
                  <a:lnTo>
                    <a:pt x="772" y="326"/>
                  </a:lnTo>
                  <a:lnTo>
                    <a:pt x="798" y="328"/>
                  </a:lnTo>
                  <a:lnTo>
                    <a:pt x="824" y="332"/>
                  </a:lnTo>
                  <a:lnTo>
                    <a:pt x="834" y="334"/>
                  </a:lnTo>
                  <a:lnTo>
                    <a:pt x="842" y="338"/>
                  </a:lnTo>
                  <a:lnTo>
                    <a:pt x="860" y="340"/>
                  </a:lnTo>
                  <a:lnTo>
                    <a:pt x="882" y="344"/>
                  </a:lnTo>
                  <a:lnTo>
                    <a:pt x="892" y="350"/>
                  </a:lnTo>
                  <a:lnTo>
                    <a:pt x="904" y="356"/>
                  </a:lnTo>
                  <a:lnTo>
                    <a:pt x="918" y="356"/>
                  </a:lnTo>
                  <a:lnTo>
                    <a:pt x="932" y="342"/>
                  </a:lnTo>
                  <a:lnTo>
                    <a:pt x="932" y="328"/>
                  </a:lnTo>
                  <a:lnTo>
                    <a:pt x="928" y="314"/>
                  </a:lnTo>
                  <a:lnTo>
                    <a:pt x="926" y="302"/>
                  </a:lnTo>
                  <a:lnTo>
                    <a:pt x="930" y="290"/>
                  </a:lnTo>
                  <a:lnTo>
                    <a:pt x="934" y="280"/>
                  </a:lnTo>
                  <a:lnTo>
                    <a:pt x="972" y="234"/>
                  </a:lnTo>
                  <a:lnTo>
                    <a:pt x="978" y="214"/>
                  </a:lnTo>
                  <a:lnTo>
                    <a:pt x="984" y="200"/>
                  </a:lnTo>
                  <a:lnTo>
                    <a:pt x="994" y="186"/>
                  </a:lnTo>
                  <a:lnTo>
                    <a:pt x="1008" y="172"/>
                  </a:lnTo>
                  <a:lnTo>
                    <a:pt x="1012" y="160"/>
                  </a:lnTo>
                  <a:lnTo>
                    <a:pt x="1016" y="154"/>
                  </a:lnTo>
                  <a:lnTo>
                    <a:pt x="1018" y="152"/>
                  </a:lnTo>
                  <a:lnTo>
                    <a:pt x="1022" y="150"/>
                  </a:lnTo>
                  <a:lnTo>
                    <a:pt x="1034" y="150"/>
                  </a:lnTo>
                  <a:lnTo>
                    <a:pt x="1092" y="186"/>
                  </a:lnTo>
                  <a:lnTo>
                    <a:pt x="1104" y="188"/>
                  </a:lnTo>
                  <a:lnTo>
                    <a:pt x="1118" y="190"/>
                  </a:lnTo>
                  <a:lnTo>
                    <a:pt x="1134" y="194"/>
                  </a:lnTo>
                  <a:lnTo>
                    <a:pt x="1142" y="198"/>
                  </a:lnTo>
                  <a:lnTo>
                    <a:pt x="1150" y="204"/>
                  </a:lnTo>
                  <a:lnTo>
                    <a:pt x="1172" y="204"/>
                  </a:lnTo>
                  <a:lnTo>
                    <a:pt x="1184" y="204"/>
                  </a:lnTo>
                  <a:lnTo>
                    <a:pt x="1196" y="202"/>
                  </a:lnTo>
                  <a:lnTo>
                    <a:pt x="1208" y="198"/>
                  </a:lnTo>
                  <a:lnTo>
                    <a:pt x="1218" y="194"/>
                  </a:lnTo>
                  <a:lnTo>
                    <a:pt x="1226" y="186"/>
                  </a:lnTo>
                  <a:lnTo>
                    <a:pt x="1232" y="174"/>
                  </a:lnTo>
                  <a:lnTo>
                    <a:pt x="1226" y="106"/>
                  </a:lnTo>
                  <a:lnTo>
                    <a:pt x="1236" y="88"/>
                  </a:lnTo>
                  <a:lnTo>
                    <a:pt x="1246" y="76"/>
                  </a:lnTo>
                  <a:lnTo>
                    <a:pt x="1258" y="68"/>
                  </a:lnTo>
                  <a:lnTo>
                    <a:pt x="1270" y="62"/>
                  </a:lnTo>
                  <a:lnTo>
                    <a:pt x="1284" y="58"/>
                  </a:lnTo>
                  <a:lnTo>
                    <a:pt x="1298" y="56"/>
                  </a:lnTo>
                  <a:lnTo>
                    <a:pt x="1336" y="52"/>
                  </a:lnTo>
                  <a:lnTo>
                    <a:pt x="1340" y="50"/>
                  </a:lnTo>
                  <a:lnTo>
                    <a:pt x="1344" y="46"/>
                  </a:lnTo>
                  <a:lnTo>
                    <a:pt x="1352" y="36"/>
                  </a:lnTo>
                  <a:lnTo>
                    <a:pt x="1360" y="14"/>
                  </a:lnTo>
                  <a:lnTo>
                    <a:pt x="1374" y="0"/>
                  </a:lnTo>
                  <a:lnTo>
                    <a:pt x="1418" y="0"/>
                  </a:lnTo>
                  <a:lnTo>
                    <a:pt x="1420" y="2"/>
                  </a:lnTo>
                  <a:lnTo>
                    <a:pt x="1424" y="8"/>
                  </a:lnTo>
                  <a:lnTo>
                    <a:pt x="1426" y="22"/>
                  </a:lnTo>
                  <a:lnTo>
                    <a:pt x="1430" y="40"/>
                  </a:lnTo>
                  <a:lnTo>
                    <a:pt x="1436" y="58"/>
                  </a:lnTo>
                  <a:lnTo>
                    <a:pt x="1480" y="124"/>
                  </a:lnTo>
                  <a:lnTo>
                    <a:pt x="1504" y="134"/>
                  </a:lnTo>
                  <a:lnTo>
                    <a:pt x="1538" y="144"/>
                  </a:lnTo>
                  <a:lnTo>
                    <a:pt x="1568" y="164"/>
                  </a:lnTo>
                  <a:lnTo>
                    <a:pt x="1584" y="190"/>
                  </a:lnTo>
                  <a:lnTo>
                    <a:pt x="1590" y="242"/>
                  </a:lnTo>
                  <a:lnTo>
                    <a:pt x="1610" y="280"/>
                  </a:lnTo>
                  <a:lnTo>
                    <a:pt x="1612" y="298"/>
                  </a:lnTo>
                  <a:lnTo>
                    <a:pt x="1612" y="320"/>
                  </a:lnTo>
                  <a:lnTo>
                    <a:pt x="1612" y="332"/>
                  </a:lnTo>
                  <a:lnTo>
                    <a:pt x="1610" y="342"/>
                  </a:lnTo>
                  <a:lnTo>
                    <a:pt x="1606" y="354"/>
                  </a:lnTo>
                  <a:lnTo>
                    <a:pt x="1602" y="364"/>
                  </a:lnTo>
                  <a:lnTo>
                    <a:pt x="1580" y="378"/>
                  </a:lnTo>
                  <a:lnTo>
                    <a:pt x="1574" y="382"/>
                  </a:lnTo>
                  <a:lnTo>
                    <a:pt x="1572" y="386"/>
                  </a:lnTo>
                  <a:lnTo>
                    <a:pt x="1568" y="390"/>
                  </a:lnTo>
                  <a:lnTo>
                    <a:pt x="1568" y="396"/>
                  </a:lnTo>
                  <a:lnTo>
                    <a:pt x="1566" y="420"/>
                  </a:lnTo>
                  <a:lnTo>
                    <a:pt x="1570" y="440"/>
                  </a:lnTo>
                  <a:lnTo>
                    <a:pt x="1574" y="452"/>
                  </a:lnTo>
                  <a:lnTo>
                    <a:pt x="1582" y="466"/>
                  </a:lnTo>
                  <a:lnTo>
                    <a:pt x="1614" y="488"/>
                  </a:lnTo>
                  <a:lnTo>
                    <a:pt x="1662" y="500"/>
                  </a:lnTo>
                  <a:lnTo>
                    <a:pt x="1674" y="506"/>
                  </a:lnTo>
                  <a:lnTo>
                    <a:pt x="1688" y="512"/>
                  </a:lnTo>
                  <a:lnTo>
                    <a:pt x="1700" y="516"/>
                  </a:lnTo>
                  <a:lnTo>
                    <a:pt x="1714" y="520"/>
                  </a:lnTo>
                  <a:lnTo>
                    <a:pt x="1744" y="524"/>
                  </a:lnTo>
                  <a:lnTo>
                    <a:pt x="1778" y="526"/>
                  </a:lnTo>
                  <a:lnTo>
                    <a:pt x="1790" y="534"/>
                  </a:lnTo>
                  <a:lnTo>
                    <a:pt x="1806" y="546"/>
                  </a:lnTo>
                  <a:lnTo>
                    <a:pt x="1836" y="576"/>
                  </a:lnTo>
                  <a:lnTo>
                    <a:pt x="1882" y="614"/>
                  </a:lnTo>
                  <a:lnTo>
                    <a:pt x="1894" y="616"/>
                  </a:lnTo>
                  <a:lnTo>
                    <a:pt x="1906" y="620"/>
                  </a:lnTo>
                  <a:lnTo>
                    <a:pt x="1918" y="628"/>
                  </a:lnTo>
                  <a:lnTo>
                    <a:pt x="1930" y="640"/>
                  </a:lnTo>
                  <a:lnTo>
                    <a:pt x="1938" y="672"/>
                  </a:lnTo>
                  <a:lnTo>
                    <a:pt x="1944" y="690"/>
                  </a:lnTo>
                  <a:lnTo>
                    <a:pt x="1952" y="710"/>
                  </a:lnTo>
                  <a:lnTo>
                    <a:pt x="1964" y="718"/>
                  </a:lnTo>
                  <a:lnTo>
                    <a:pt x="1968" y="724"/>
                  </a:lnTo>
                  <a:lnTo>
                    <a:pt x="1974" y="736"/>
                  </a:lnTo>
                  <a:lnTo>
                    <a:pt x="1972" y="766"/>
                  </a:lnTo>
                  <a:lnTo>
                    <a:pt x="1980" y="788"/>
                  </a:lnTo>
                  <a:lnTo>
                    <a:pt x="1968" y="796"/>
                  </a:lnTo>
                  <a:lnTo>
                    <a:pt x="1960" y="804"/>
                  </a:lnTo>
                  <a:lnTo>
                    <a:pt x="1956" y="814"/>
                  </a:lnTo>
                  <a:lnTo>
                    <a:pt x="1952" y="832"/>
                  </a:lnTo>
                  <a:lnTo>
                    <a:pt x="1952" y="864"/>
                  </a:lnTo>
                  <a:lnTo>
                    <a:pt x="1958" y="902"/>
                  </a:lnTo>
                  <a:lnTo>
                    <a:pt x="1952" y="906"/>
                  </a:lnTo>
                  <a:lnTo>
                    <a:pt x="1878" y="908"/>
                  </a:lnTo>
                  <a:lnTo>
                    <a:pt x="1844" y="914"/>
                  </a:lnTo>
                  <a:lnTo>
                    <a:pt x="1830" y="918"/>
                  </a:lnTo>
                  <a:lnTo>
                    <a:pt x="1818" y="922"/>
                  </a:lnTo>
                  <a:lnTo>
                    <a:pt x="1808" y="930"/>
                  </a:lnTo>
                  <a:lnTo>
                    <a:pt x="1798" y="940"/>
                  </a:lnTo>
                  <a:lnTo>
                    <a:pt x="1792" y="952"/>
                  </a:lnTo>
                  <a:lnTo>
                    <a:pt x="1786" y="968"/>
                  </a:lnTo>
                  <a:lnTo>
                    <a:pt x="1774" y="980"/>
                  </a:lnTo>
                  <a:lnTo>
                    <a:pt x="1766" y="990"/>
                  </a:lnTo>
                  <a:lnTo>
                    <a:pt x="1760" y="1002"/>
                  </a:lnTo>
                  <a:lnTo>
                    <a:pt x="1754" y="1018"/>
                  </a:lnTo>
                  <a:lnTo>
                    <a:pt x="1744" y="1024"/>
                  </a:lnTo>
                  <a:lnTo>
                    <a:pt x="1732" y="1028"/>
                  </a:lnTo>
                  <a:lnTo>
                    <a:pt x="1710" y="1032"/>
                  </a:lnTo>
                  <a:lnTo>
                    <a:pt x="1690" y="1034"/>
                  </a:lnTo>
                  <a:lnTo>
                    <a:pt x="1672" y="1034"/>
                  </a:lnTo>
                  <a:lnTo>
                    <a:pt x="1670" y="1044"/>
                  </a:lnTo>
                  <a:lnTo>
                    <a:pt x="1664" y="1056"/>
                  </a:lnTo>
                  <a:lnTo>
                    <a:pt x="1656" y="1066"/>
                  </a:lnTo>
                  <a:lnTo>
                    <a:pt x="1648" y="1074"/>
                  </a:lnTo>
                  <a:lnTo>
                    <a:pt x="1644" y="1082"/>
                  </a:lnTo>
                  <a:lnTo>
                    <a:pt x="1644" y="1090"/>
                  </a:lnTo>
                  <a:lnTo>
                    <a:pt x="1646" y="1106"/>
                  </a:lnTo>
                  <a:lnTo>
                    <a:pt x="1652" y="1124"/>
                  </a:lnTo>
                  <a:lnTo>
                    <a:pt x="1658" y="1146"/>
                  </a:lnTo>
                  <a:lnTo>
                    <a:pt x="1660" y="1170"/>
                  </a:lnTo>
                  <a:lnTo>
                    <a:pt x="1604" y="1182"/>
                  </a:lnTo>
                  <a:lnTo>
                    <a:pt x="1592" y="1188"/>
                  </a:lnTo>
                  <a:lnTo>
                    <a:pt x="1580" y="1194"/>
                  </a:lnTo>
                  <a:lnTo>
                    <a:pt x="1560" y="1206"/>
                  </a:lnTo>
                  <a:lnTo>
                    <a:pt x="1526" y="1214"/>
                  </a:lnTo>
                  <a:lnTo>
                    <a:pt x="1490" y="1220"/>
                  </a:lnTo>
                  <a:lnTo>
                    <a:pt x="1458" y="1224"/>
                  </a:lnTo>
                  <a:lnTo>
                    <a:pt x="1426" y="1224"/>
                  </a:lnTo>
                  <a:lnTo>
                    <a:pt x="1408" y="1228"/>
                  </a:lnTo>
                  <a:lnTo>
                    <a:pt x="1396" y="1236"/>
                  </a:lnTo>
                  <a:lnTo>
                    <a:pt x="1396" y="1244"/>
                  </a:lnTo>
                  <a:lnTo>
                    <a:pt x="1398" y="1250"/>
                  </a:lnTo>
                  <a:lnTo>
                    <a:pt x="1402" y="1258"/>
                  </a:lnTo>
                  <a:lnTo>
                    <a:pt x="1412" y="1272"/>
                  </a:lnTo>
                  <a:lnTo>
                    <a:pt x="1406" y="1280"/>
                  </a:lnTo>
                  <a:lnTo>
                    <a:pt x="1404" y="1288"/>
                  </a:lnTo>
                  <a:lnTo>
                    <a:pt x="1404" y="1294"/>
                  </a:lnTo>
                  <a:lnTo>
                    <a:pt x="1408" y="1302"/>
                  </a:lnTo>
                  <a:lnTo>
                    <a:pt x="1412" y="1308"/>
                  </a:lnTo>
                  <a:lnTo>
                    <a:pt x="1420" y="1314"/>
                  </a:lnTo>
                  <a:lnTo>
                    <a:pt x="1438" y="1328"/>
                  </a:lnTo>
                  <a:lnTo>
                    <a:pt x="1460" y="1360"/>
                  </a:lnTo>
                  <a:lnTo>
                    <a:pt x="1468" y="1364"/>
                  </a:lnTo>
                  <a:lnTo>
                    <a:pt x="1474" y="1370"/>
                  </a:lnTo>
                  <a:lnTo>
                    <a:pt x="1476" y="1374"/>
                  </a:lnTo>
                  <a:lnTo>
                    <a:pt x="1476" y="1380"/>
                  </a:lnTo>
                  <a:lnTo>
                    <a:pt x="1476" y="1396"/>
                  </a:lnTo>
                  <a:lnTo>
                    <a:pt x="1464" y="1408"/>
                  </a:lnTo>
                  <a:lnTo>
                    <a:pt x="1444" y="1418"/>
                  </a:lnTo>
                  <a:lnTo>
                    <a:pt x="1438" y="1422"/>
                  </a:lnTo>
                  <a:lnTo>
                    <a:pt x="1434" y="1426"/>
                  </a:lnTo>
                  <a:lnTo>
                    <a:pt x="1430" y="1432"/>
                  </a:lnTo>
                  <a:lnTo>
                    <a:pt x="1428" y="1438"/>
                  </a:lnTo>
                  <a:lnTo>
                    <a:pt x="1428" y="1460"/>
                  </a:lnTo>
                  <a:lnTo>
                    <a:pt x="1434" y="1466"/>
                  </a:lnTo>
                  <a:lnTo>
                    <a:pt x="1442" y="1476"/>
                  </a:lnTo>
                  <a:lnTo>
                    <a:pt x="1448" y="1488"/>
                  </a:lnTo>
                  <a:lnTo>
                    <a:pt x="1450" y="1496"/>
                  </a:lnTo>
                  <a:lnTo>
                    <a:pt x="1450" y="1504"/>
                  </a:lnTo>
                  <a:lnTo>
                    <a:pt x="1440" y="1510"/>
                  </a:lnTo>
                  <a:lnTo>
                    <a:pt x="1430" y="1512"/>
                  </a:lnTo>
                  <a:lnTo>
                    <a:pt x="1416" y="15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34"/>
            <p:cNvSpPr/>
            <p:nvPr/>
          </p:nvSpPr>
          <p:spPr bwMode="auto">
            <a:xfrm>
              <a:off x="4575542" y="1711926"/>
              <a:ext cx="2295953" cy="1965555"/>
            </a:xfrm>
            <a:custGeom>
              <a:avLst/>
              <a:gdLst>
                <a:gd name="T0" fmla="*/ 538 w 2182"/>
                <a:gd name="T1" fmla="*/ 1714 h 1868"/>
                <a:gd name="T2" fmla="*/ 526 w 2182"/>
                <a:gd name="T3" fmla="*/ 1632 h 1868"/>
                <a:gd name="T4" fmla="*/ 362 w 2182"/>
                <a:gd name="T5" fmla="*/ 1664 h 1868"/>
                <a:gd name="T6" fmla="*/ 286 w 2182"/>
                <a:gd name="T7" fmla="*/ 1690 h 1868"/>
                <a:gd name="T8" fmla="*/ 168 w 2182"/>
                <a:gd name="T9" fmla="*/ 1576 h 1868"/>
                <a:gd name="T10" fmla="*/ 220 w 2182"/>
                <a:gd name="T11" fmla="*/ 1468 h 1868"/>
                <a:gd name="T12" fmla="*/ 66 w 2182"/>
                <a:gd name="T13" fmla="*/ 1450 h 1868"/>
                <a:gd name="T14" fmla="*/ 20 w 2182"/>
                <a:gd name="T15" fmla="*/ 1304 h 1868"/>
                <a:gd name="T16" fmla="*/ 400 w 2182"/>
                <a:gd name="T17" fmla="*/ 1336 h 1868"/>
                <a:gd name="T18" fmla="*/ 594 w 2182"/>
                <a:gd name="T19" fmla="*/ 1418 h 1868"/>
                <a:gd name="T20" fmla="*/ 724 w 2182"/>
                <a:gd name="T21" fmla="*/ 1354 h 1868"/>
                <a:gd name="T22" fmla="*/ 828 w 2182"/>
                <a:gd name="T23" fmla="*/ 1308 h 1868"/>
                <a:gd name="T24" fmla="*/ 1006 w 2182"/>
                <a:gd name="T25" fmla="*/ 1300 h 1868"/>
                <a:gd name="T26" fmla="*/ 1170 w 2182"/>
                <a:gd name="T27" fmla="*/ 1170 h 1868"/>
                <a:gd name="T28" fmla="*/ 1178 w 2182"/>
                <a:gd name="T29" fmla="*/ 1032 h 1868"/>
                <a:gd name="T30" fmla="*/ 1260 w 2182"/>
                <a:gd name="T31" fmla="*/ 1006 h 1868"/>
                <a:gd name="T32" fmla="*/ 1410 w 2182"/>
                <a:gd name="T33" fmla="*/ 924 h 1868"/>
                <a:gd name="T34" fmla="*/ 1524 w 2182"/>
                <a:gd name="T35" fmla="*/ 876 h 1868"/>
                <a:gd name="T36" fmla="*/ 1632 w 2182"/>
                <a:gd name="T37" fmla="*/ 776 h 1868"/>
                <a:gd name="T38" fmla="*/ 1798 w 2182"/>
                <a:gd name="T39" fmla="*/ 740 h 1868"/>
                <a:gd name="T40" fmla="*/ 1712 w 2182"/>
                <a:gd name="T41" fmla="*/ 614 h 1868"/>
                <a:gd name="T42" fmla="*/ 1586 w 2182"/>
                <a:gd name="T43" fmla="*/ 646 h 1868"/>
                <a:gd name="T44" fmla="*/ 1456 w 2182"/>
                <a:gd name="T45" fmla="*/ 650 h 1868"/>
                <a:gd name="T46" fmla="*/ 1480 w 2182"/>
                <a:gd name="T47" fmla="*/ 512 h 1868"/>
                <a:gd name="T48" fmla="*/ 1602 w 2182"/>
                <a:gd name="T49" fmla="*/ 428 h 1868"/>
                <a:gd name="T50" fmla="*/ 1698 w 2182"/>
                <a:gd name="T51" fmla="*/ 250 h 1868"/>
                <a:gd name="T52" fmla="*/ 1738 w 2182"/>
                <a:gd name="T53" fmla="*/ 108 h 1868"/>
                <a:gd name="T54" fmla="*/ 1736 w 2182"/>
                <a:gd name="T55" fmla="*/ 20 h 1868"/>
                <a:gd name="T56" fmla="*/ 1800 w 2182"/>
                <a:gd name="T57" fmla="*/ 42 h 1868"/>
                <a:gd name="T58" fmla="*/ 1848 w 2182"/>
                <a:gd name="T59" fmla="*/ 80 h 1868"/>
                <a:gd name="T60" fmla="*/ 1926 w 2182"/>
                <a:gd name="T61" fmla="*/ 178 h 1868"/>
                <a:gd name="T62" fmla="*/ 2052 w 2182"/>
                <a:gd name="T63" fmla="*/ 152 h 1868"/>
                <a:gd name="T64" fmla="*/ 2136 w 2182"/>
                <a:gd name="T65" fmla="*/ 246 h 1868"/>
                <a:gd name="T66" fmla="*/ 2136 w 2182"/>
                <a:gd name="T67" fmla="*/ 440 h 1868"/>
                <a:gd name="T68" fmla="*/ 2118 w 2182"/>
                <a:gd name="T69" fmla="*/ 476 h 1868"/>
                <a:gd name="T70" fmla="*/ 2064 w 2182"/>
                <a:gd name="T71" fmla="*/ 514 h 1868"/>
                <a:gd name="T72" fmla="*/ 2020 w 2182"/>
                <a:gd name="T73" fmla="*/ 674 h 1868"/>
                <a:gd name="T74" fmla="*/ 2068 w 2182"/>
                <a:gd name="T75" fmla="*/ 716 h 1868"/>
                <a:gd name="T76" fmla="*/ 2026 w 2182"/>
                <a:gd name="T77" fmla="*/ 796 h 1868"/>
                <a:gd name="T78" fmla="*/ 1968 w 2182"/>
                <a:gd name="T79" fmla="*/ 828 h 1868"/>
                <a:gd name="T80" fmla="*/ 2054 w 2182"/>
                <a:gd name="T81" fmla="*/ 986 h 1868"/>
                <a:gd name="T82" fmla="*/ 2154 w 2182"/>
                <a:gd name="T83" fmla="*/ 1034 h 1868"/>
                <a:gd name="T84" fmla="*/ 2156 w 2182"/>
                <a:gd name="T85" fmla="*/ 1130 h 1868"/>
                <a:gd name="T86" fmla="*/ 2054 w 2182"/>
                <a:gd name="T87" fmla="*/ 1170 h 1868"/>
                <a:gd name="T88" fmla="*/ 1920 w 2182"/>
                <a:gd name="T89" fmla="*/ 1272 h 1868"/>
                <a:gd name="T90" fmla="*/ 1850 w 2182"/>
                <a:gd name="T91" fmla="*/ 1260 h 1868"/>
                <a:gd name="T92" fmla="*/ 1786 w 2182"/>
                <a:gd name="T93" fmla="*/ 1338 h 1868"/>
                <a:gd name="T94" fmla="*/ 1696 w 2182"/>
                <a:gd name="T95" fmla="*/ 1206 h 1868"/>
                <a:gd name="T96" fmla="*/ 1524 w 2182"/>
                <a:gd name="T97" fmla="*/ 1346 h 1868"/>
                <a:gd name="T98" fmla="*/ 1494 w 2182"/>
                <a:gd name="T99" fmla="*/ 1334 h 1868"/>
                <a:gd name="T100" fmla="*/ 1424 w 2182"/>
                <a:gd name="T101" fmla="*/ 1310 h 1868"/>
                <a:gd name="T102" fmla="*/ 1392 w 2182"/>
                <a:gd name="T103" fmla="*/ 1430 h 1868"/>
                <a:gd name="T104" fmla="*/ 1288 w 2182"/>
                <a:gd name="T105" fmla="*/ 1520 h 1868"/>
                <a:gd name="T106" fmla="*/ 1140 w 2182"/>
                <a:gd name="T107" fmla="*/ 1612 h 1868"/>
                <a:gd name="T108" fmla="*/ 1076 w 2182"/>
                <a:gd name="T109" fmla="*/ 1650 h 1868"/>
                <a:gd name="T110" fmla="*/ 988 w 2182"/>
                <a:gd name="T111" fmla="*/ 1790 h 1868"/>
                <a:gd name="T112" fmla="*/ 838 w 2182"/>
                <a:gd name="T113" fmla="*/ 1810 h 1868"/>
                <a:gd name="T114" fmla="*/ 814 w 2182"/>
                <a:gd name="T115" fmla="*/ 1666 h 1868"/>
                <a:gd name="T116" fmla="*/ 732 w 2182"/>
                <a:gd name="T117" fmla="*/ 1678 h 1868"/>
                <a:gd name="T118" fmla="*/ 662 w 2182"/>
                <a:gd name="T119" fmla="*/ 1816 h 186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182" h="1868">
                  <a:moveTo>
                    <a:pt x="556" y="1868"/>
                  </a:moveTo>
                  <a:lnTo>
                    <a:pt x="556" y="1868"/>
                  </a:lnTo>
                  <a:lnTo>
                    <a:pt x="518" y="1832"/>
                  </a:lnTo>
                  <a:lnTo>
                    <a:pt x="498" y="1792"/>
                  </a:lnTo>
                  <a:lnTo>
                    <a:pt x="500" y="1764"/>
                  </a:lnTo>
                  <a:lnTo>
                    <a:pt x="502" y="1754"/>
                  </a:lnTo>
                  <a:lnTo>
                    <a:pt x="506" y="1744"/>
                  </a:lnTo>
                  <a:lnTo>
                    <a:pt x="512" y="1736"/>
                  </a:lnTo>
                  <a:lnTo>
                    <a:pt x="518" y="1728"/>
                  </a:lnTo>
                  <a:lnTo>
                    <a:pt x="528" y="1720"/>
                  </a:lnTo>
                  <a:lnTo>
                    <a:pt x="538" y="1714"/>
                  </a:lnTo>
                  <a:lnTo>
                    <a:pt x="556" y="1698"/>
                  </a:lnTo>
                  <a:lnTo>
                    <a:pt x="572" y="1674"/>
                  </a:lnTo>
                  <a:lnTo>
                    <a:pt x="570" y="1658"/>
                  </a:lnTo>
                  <a:lnTo>
                    <a:pt x="562" y="1646"/>
                  </a:lnTo>
                  <a:lnTo>
                    <a:pt x="556" y="1638"/>
                  </a:lnTo>
                  <a:lnTo>
                    <a:pt x="548" y="1634"/>
                  </a:lnTo>
                  <a:lnTo>
                    <a:pt x="542" y="1632"/>
                  </a:lnTo>
                  <a:lnTo>
                    <a:pt x="534" y="1630"/>
                  </a:lnTo>
                  <a:lnTo>
                    <a:pt x="526" y="1632"/>
                  </a:lnTo>
                  <a:lnTo>
                    <a:pt x="506" y="1638"/>
                  </a:lnTo>
                  <a:lnTo>
                    <a:pt x="482" y="1658"/>
                  </a:lnTo>
                  <a:lnTo>
                    <a:pt x="448" y="1674"/>
                  </a:lnTo>
                  <a:lnTo>
                    <a:pt x="442" y="1668"/>
                  </a:lnTo>
                  <a:lnTo>
                    <a:pt x="436" y="1664"/>
                  </a:lnTo>
                  <a:lnTo>
                    <a:pt x="426" y="1658"/>
                  </a:lnTo>
                  <a:lnTo>
                    <a:pt x="384" y="1658"/>
                  </a:lnTo>
                  <a:lnTo>
                    <a:pt x="370" y="1660"/>
                  </a:lnTo>
                  <a:lnTo>
                    <a:pt x="362" y="1664"/>
                  </a:lnTo>
                  <a:lnTo>
                    <a:pt x="356" y="1672"/>
                  </a:lnTo>
                  <a:lnTo>
                    <a:pt x="352" y="1682"/>
                  </a:lnTo>
                  <a:lnTo>
                    <a:pt x="350" y="1700"/>
                  </a:lnTo>
                  <a:lnTo>
                    <a:pt x="348" y="1722"/>
                  </a:lnTo>
                  <a:lnTo>
                    <a:pt x="342" y="1726"/>
                  </a:lnTo>
                  <a:lnTo>
                    <a:pt x="336" y="1726"/>
                  </a:lnTo>
                  <a:lnTo>
                    <a:pt x="330" y="1726"/>
                  </a:lnTo>
                  <a:lnTo>
                    <a:pt x="324" y="1724"/>
                  </a:lnTo>
                  <a:lnTo>
                    <a:pt x="314" y="1718"/>
                  </a:lnTo>
                  <a:lnTo>
                    <a:pt x="306" y="1716"/>
                  </a:lnTo>
                  <a:lnTo>
                    <a:pt x="286" y="1690"/>
                  </a:lnTo>
                  <a:lnTo>
                    <a:pt x="270" y="1674"/>
                  </a:lnTo>
                  <a:lnTo>
                    <a:pt x="262" y="1654"/>
                  </a:lnTo>
                  <a:lnTo>
                    <a:pt x="252" y="1638"/>
                  </a:lnTo>
                  <a:lnTo>
                    <a:pt x="248" y="1632"/>
                  </a:lnTo>
                  <a:lnTo>
                    <a:pt x="242" y="1626"/>
                  </a:lnTo>
                  <a:lnTo>
                    <a:pt x="234" y="1624"/>
                  </a:lnTo>
                  <a:lnTo>
                    <a:pt x="226" y="1620"/>
                  </a:lnTo>
                  <a:lnTo>
                    <a:pt x="190" y="1582"/>
                  </a:lnTo>
                  <a:lnTo>
                    <a:pt x="168" y="1576"/>
                  </a:lnTo>
                  <a:lnTo>
                    <a:pt x="170" y="1568"/>
                  </a:lnTo>
                  <a:lnTo>
                    <a:pt x="172" y="1560"/>
                  </a:lnTo>
                  <a:lnTo>
                    <a:pt x="178" y="1554"/>
                  </a:lnTo>
                  <a:lnTo>
                    <a:pt x="184" y="1548"/>
                  </a:lnTo>
                  <a:lnTo>
                    <a:pt x="198" y="1538"/>
                  </a:lnTo>
                  <a:lnTo>
                    <a:pt x="206" y="1532"/>
                  </a:lnTo>
                  <a:lnTo>
                    <a:pt x="212" y="1526"/>
                  </a:lnTo>
                  <a:lnTo>
                    <a:pt x="226" y="1496"/>
                  </a:lnTo>
                  <a:lnTo>
                    <a:pt x="226" y="1484"/>
                  </a:lnTo>
                  <a:lnTo>
                    <a:pt x="224" y="1474"/>
                  </a:lnTo>
                  <a:lnTo>
                    <a:pt x="220" y="1468"/>
                  </a:lnTo>
                  <a:lnTo>
                    <a:pt x="216" y="1464"/>
                  </a:lnTo>
                  <a:lnTo>
                    <a:pt x="182" y="1464"/>
                  </a:lnTo>
                  <a:lnTo>
                    <a:pt x="150" y="1468"/>
                  </a:lnTo>
                  <a:lnTo>
                    <a:pt x="120" y="1474"/>
                  </a:lnTo>
                  <a:lnTo>
                    <a:pt x="92" y="1484"/>
                  </a:lnTo>
                  <a:lnTo>
                    <a:pt x="84" y="1490"/>
                  </a:lnTo>
                  <a:lnTo>
                    <a:pt x="76" y="1492"/>
                  </a:lnTo>
                  <a:lnTo>
                    <a:pt x="70" y="1492"/>
                  </a:lnTo>
                  <a:lnTo>
                    <a:pt x="64" y="1492"/>
                  </a:lnTo>
                  <a:lnTo>
                    <a:pt x="66" y="1450"/>
                  </a:lnTo>
                  <a:lnTo>
                    <a:pt x="50" y="1428"/>
                  </a:lnTo>
                  <a:lnTo>
                    <a:pt x="14" y="1398"/>
                  </a:lnTo>
                  <a:lnTo>
                    <a:pt x="14" y="1386"/>
                  </a:lnTo>
                  <a:lnTo>
                    <a:pt x="18" y="1376"/>
                  </a:lnTo>
                  <a:lnTo>
                    <a:pt x="26" y="1358"/>
                  </a:lnTo>
                  <a:lnTo>
                    <a:pt x="24" y="1328"/>
                  </a:lnTo>
                  <a:lnTo>
                    <a:pt x="24" y="1316"/>
                  </a:lnTo>
                  <a:lnTo>
                    <a:pt x="20" y="1304"/>
                  </a:lnTo>
                  <a:lnTo>
                    <a:pt x="0" y="1278"/>
                  </a:lnTo>
                  <a:lnTo>
                    <a:pt x="0" y="1244"/>
                  </a:lnTo>
                  <a:lnTo>
                    <a:pt x="100" y="1268"/>
                  </a:lnTo>
                  <a:lnTo>
                    <a:pt x="274" y="1270"/>
                  </a:lnTo>
                  <a:lnTo>
                    <a:pt x="306" y="1278"/>
                  </a:lnTo>
                  <a:lnTo>
                    <a:pt x="326" y="1284"/>
                  </a:lnTo>
                  <a:lnTo>
                    <a:pt x="344" y="1290"/>
                  </a:lnTo>
                  <a:lnTo>
                    <a:pt x="400" y="1336"/>
                  </a:lnTo>
                  <a:lnTo>
                    <a:pt x="414" y="1342"/>
                  </a:lnTo>
                  <a:lnTo>
                    <a:pt x="466" y="1350"/>
                  </a:lnTo>
                  <a:lnTo>
                    <a:pt x="490" y="1366"/>
                  </a:lnTo>
                  <a:lnTo>
                    <a:pt x="556" y="1388"/>
                  </a:lnTo>
                  <a:lnTo>
                    <a:pt x="562" y="1392"/>
                  </a:lnTo>
                  <a:lnTo>
                    <a:pt x="568" y="1398"/>
                  </a:lnTo>
                  <a:lnTo>
                    <a:pt x="584" y="1412"/>
                  </a:lnTo>
                  <a:lnTo>
                    <a:pt x="594" y="1418"/>
                  </a:lnTo>
                  <a:lnTo>
                    <a:pt x="604" y="1420"/>
                  </a:lnTo>
                  <a:lnTo>
                    <a:pt x="614" y="1418"/>
                  </a:lnTo>
                  <a:lnTo>
                    <a:pt x="628" y="1412"/>
                  </a:lnTo>
                  <a:lnTo>
                    <a:pt x="632" y="1406"/>
                  </a:lnTo>
                  <a:lnTo>
                    <a:pt x="638" y="1400"/>
                  </a:lnTo>
                  <a:lnTo>
                    <a:pt x="650" y="1392"/>
                  </a:lnTo>
                  <a:lnTo>
                    <a:pt x="666" y="1386"/>
                  </a:lnTo>
                  <a:lnTo>
                    <a:pt x="680" y="1380"/>
                  </a:lnTo>
                  <a:lnTo>
                    <a:pt x="696" y="1368"/>
                  </a:lnTo>
                  <a:lnTo>
                    <a:pt x="708" y="1360"/>
                  </a:lnTo>
                  <a:lnTo>
                    <a:pt x="724" y="1354"/>
                  </a:lnTo>
                  <a:lnTo>
                    <a:pt x="746" y="1350"/>
                  </a:lnTo>
                  <a:lnTo>
                    <a:pt x="746" y="1346"/>
                  </a:lnTo>
                  <a:lnTo>
                    <a:pt x="750" y="1344"/>
                  </a:lnTo>
                  <a:lnTo>
                    <a:pt x="758" y="1340"/>
                  </a:lnTo>
                  <a:lnTo>
                    <a:pt x="768" y="1336"/>
                  </a:lnTo>
                  <a:lnTo>
                    <a:pt x="778" y="1332"/>
                  </a:lnTo>
                  <a:lnTo>
                    <a:pt x="784" y="1332"/>
                  </a:lnTo>
                  <a:lnTo>
                    <a:pt x="792" y="1328"/>
                  </a:lnTo>
                  <a:lnTo>
                    <a:pt x="806" y="1320"/>
                  </a:lnTo>
                  <a:lnTo>
                    <a:pt x="820" y="1310"/>
                  </a:lnTo>
                  <a:lnTo>
                    <a:pt x="828" y="1308"/>
                  </a:lnTo>
                  <a:lnTo>
                    <a:pt x="836" y="1306"/>
                  </a:lnTo>
                  <a:lnTo>
                    <a:pt x="848" y="1300"/>
                  </a:lnTo>
                  <a:lnTo>
                    <a:pt x="862" y="1296"/>
                  </a:lnTo>
                  <a:lnTo>
                    <a:pt x="876" y="1296"/>
                  </a:lnTo>
                  <a:lnTo>
                    <a:pt x="894" y="1296"/>
                  </a:lnTo>
                  <a:lnTo>
                    <a:pt x="918" y="1302"/>
                  </a:lnTo>
                  <a:lnTo>
                    <a:pt x="952" y="1306"/>
                  </a:lnTo>
                  <a:lnTo>
                    <a:pt x="970" y="1306"/>
                  </a:lnTo>
                  <a:lnTo>
                    <a:pt x="986" y="1306"/>
                  </a:lnTo>
                  <a:lnTo>
                    <a:pt x="1000" y="1302"/>
                  </a:lnTo>
                  <a:lnTo>
                    <a:pt x="1006" y="1300"/>
                  </a:lnTo>
                  <a:lnTo>
                    <a:pt x="1010" y="1296"/>
                  </a:lnTo>
                  <a:lnTo>
                    <a:pt x="1028" y="1294"/>
                  </a:lnTo>
                  <a:lnTo>
                    <a:pt x="1044" y="1286"/>
                  </a:lnTo>
                  <a:lnTo>
                    <a:pt x="1060" y="1278"/>
                  </a:lnTo>
                  <a:lnTo>
                    <a:pt x="1074" y="1266"/>
                  </a:lnTo>
                  <a:lnTo>
                    <a:pt x="1086" y="1254"/>
                  </a:lnTo>
                  <a:lnTo>
                    <a:pt x="1100" y="1240"/>
                  </a:lnTo>
                  <a:lnTo>
                    <a:pt x="1122" y="1212"/>
                  </a:lnTo>
                  <a:lnTo>
                    <a:pt x="1156" y="1182"/>
                  </a:lnTo>
                  <a:lnTo>
                    <a:pt x="1170" y="1170"/>
                  </a:lnTo>
                  <a:lnTo>
                    <a:pt x="1186" y="1158"/>
                  </a:lnTo>
                  <a:lnTo>
                    <a:pt x="1202" y="1150"/>
                  </a:lnTo>
                  <a:lnTo>
                    <a:pt x="1210" y="1146"/>
                  </a:lnTo>
                  <a:lnTo>
                    <a:pt x="1218" y="1138"/>
                  </a:lnTo>
                  <a:lnTo>
                    <a:pt x="1216" y="1112"/>
                  </a:lnTo>
                  <a:lnTo>
                    <a:pt x="1182" y="1080"/>
                  </a:lnTo>
                  <a:lnTo>
                    <a:pt x="1176" y="1058"/>
                  </a:lnTo>
                  <a:lnTo>
                    <a:pt x="1178" y="1032"/>
                  </a:lnTo>
                  <a:lnTo>
                    <a:pt x="1180" y="1020"/>
                  </a:lnTo>
                  <a:lnTo>
                    <a:pt x="1182" y="1010"/>
                  </a:lnTo>
                  <a:lnTo>
                    <a:pt x="1186" y="1002"/>
                  </a:lnTo>
                  <a:lnTo>
                    <a:pt x="1192" y="994"/>
                  </a:lnTo>
                  <a:lnTo>
                    <a:pt x="1200" y="986"/>
                  </a:lnTo>
                  <a:lnTo>
                    <a:pt x="1212" y="982"/>
                  </a:lnTo>
                  <a:lnTo>
                    <a:pt x="1214" y="978"/>
                  </a:lnTo>
                  <a:lnTo>
                    <a:pt x="1216" y="976"/>
                  </a:lnTo>
                  <a:lnTo>
                    <a:pt x="1220" y="978"/>
                  </a:lnTo>
                  <a:lnTo>
                    <a:pt x="1226" y="982"/>
                  </a:lnTo>
                  <a:lnTo>
                    <a:pt x="1260" y="1006"/>
                  </a:lnTo>
                  <a:lnTo>
                    <a:pt x="1286" y="1014"/>
                  </a:lnTo>
                  <a:lnTo>
                    <a:pt x="1314" y="1014"/>
                  </a:lnTo>
                  <a:lnTo>
                    <a:pt x="1326" y="1010"/>
                  </a:lnTo>
                  <a:lnTo>
                    <a:pt x="1336" y="1002"/>
                  </a:lnTo>
                  <a:lnTo>
                    <a:pt x="1348" y="992"/>
                  </a:lnTo>
                  <a:lnTo>
                    <a:pt x="1358" y="980"/>
                  </a:lnTo>
                  <a:lnTo>
                    <a:pt x="1380" y="956"/>
                  </a:lnTo>
                  <a:lnTo>
                    <a:pt x="1398" y="932"/>
                  </a:lnTo>
                  <a:lnTo>
                    <a:pt x="1404" y="928"/>
                  </a:lnTo>
                  <a:lnTo>
                    <a:pt x="1410" y="924"/>
                  </a:lnTo>
                  <a:lnTo>
                    <a:pt x="1416" y="924"/>
                  </a:lnTo>
                  <a:lnTo>
                    <a:pt x="1424" y="922"/>
                  </a:lnTo>
                  <a:lnTo>
                    <a:pt x="1438" y="924"/>
                  </a:lnTo>
                  <a:lnTo>
                    <a:pt x="1454" y="926"/>
                  </a:lnTo>
                  <a:lnTo>
                    <a:pt x="1464" y="918"/>
                  </a:lnTo>
                  <a:lnTo>
                    <a:pt x="1472" y="914"/>
                  </a:lnTo>
                  <a:lnTo>
                    <a:pt x="1492" y="906"/>
                  </a:lnTo>
                  <a:lnTo>
                    <a:pt x="1518" y="882"/>
                  </a:lnTo>
                  <a:lnTo>
                    <a:pt x="1522" y="880"/>
                  </a:lnTo>
                  <a:lnTo>
                    <a:pt x="1524" y="876"/>
                  </a:lnTo>
                  <a:lnTo>
                    <a:pt x="1530" y="866"/>
                  </a:lnTo>
                  <a:lnTo>
                    <a:pt x="1534" y="848"/>
                  </a:lnTo>
                  <a:lnTo>
                    <a:pt x="1540" y="832"/>
                  </a:lnTo>
                  <a:lnTo>
                    <a:pt x="1546" y="822"/>
                  </a:lnTo>
                  <a:lnTo>
                    <a:pt x="1554" y="816"/>
                  </a:lnTo>
                  <a:lnTo>
                    <a:pt x="1562" y="812"/>
                  </a:lnTo>
                  <a:lnTo>
                    <a:pt x="1580" y="806"/>
                  </a:lnTo>
                  <a:lnTo>
                    <a:pt x="1594" y="804"/>
                  </a:lnTo>
                  <a:lnTo>
                    <a:pt x="1610" y="798"/>
                  </a:lnTo>
                  <a:lnTo>
                    <a:pt x="1620" y="786"/>
                  </a:lnTo>
                  <a:lnTo>
                    <a:pt x="1632" y="776"/>
                  </a:lnTo>
                  <a:lnTo>
                    <a:pt x="1646" y="768"/>
                  </a:lnTo>
                  <a:lnTo>
                    <a:pt x="1660" y="760"/>
                  </a:lnTo>
                  <a:lnTo>
                    <a:pt x="1670" y="754"/>
                  </a:lnTo>
                  <a:lnTo>
                    <a:pt x="1680" y="752"/>
                  </a:lnTo>
                  <a:lnTo>
                    <a:pt x="1696" y="750"/>
                  </a:lnTo>
                  <a:lnTo>
                    <a:pt x="1712" y="750"/>
                  </a:lnTo>
                  <a:lnTo>
                    <a:pt x="1746" y="752"/>
                  </a:lnTo>
                  <a:lnTo>
                    <a:pt x="1776" y="756"/>
                  </a:lnTo>
                  <a:lnTo>
                    <a:pt x="1792" y="748"/>
                  </a:lnTo>
                  <a:lnTo>
                    <a:pt x="1798" y="740"/>
                  </a:lnTo>
                  <a:lnTo>
                    <a:pt x="1802" y="730"/>
                  </a:lnTo>
                  <a:lnTo>
                    <a:pt x="1804" y="720"/>
                  </a:lnTo>
                  <a:lnTo>
                    <a:pt x="1804" y="712"/>
                  </a:lnTo>
                  <a:lnTo>
                    <a:pt x="1802" y="702"/>
                  </a:lnTo>
                  <a:lnTo>
                    <a:pt x="1798" y="694"/>
                  </a:lnTo>
                  <a:lnTo>
                    <a:pt x="1790" y="680"/>
                  </a:lnTo>
                  <a:lnTo>
                    <a:pt x="1764" y="656"/>
                  </a:lnTo>
                  <a:lnTo>
                    <a:pt x="1718" y="628"/>
                  </a:lnTo>
                  <a:lnTo>
                    <a:pt x="1716" y="622"/>
                  </a:lnTo>
                  <a:lnTo>
                    <a:pt x="1712" y="614"/>
                  </a:lnTo>
                  <a:lnTo>
                    <a:pt x="1702" y="604"/>
                  </a:lnTo>
                  <a:lnTo>
                    <a:pt x="1688" y="590"/>
                  </a:lnTo>
                  <a:lnTo>
                    <a:pt x="1656" y="590"/>
                  </a:lnTo>
                  <a:lnTo>
                    <a:pt x="1640" y="608"/>
                  </a:lnTo>
                  <a:lnTo>
                    <a:pt x="1610" y="608"/>
                  </a:lnTo>
                  <a:lnTo>
                    <a:pt x="1604" y="644"/>
                  </a:lnTo>
                  <a:lnTo>
                    <a:pt x="1596" y="646"/>
                  </a:lnTo>
                  <a:lnTo>
                    <a:pt x="1586" y="646"/>
                  </a:lnTo>
                  <a:lnTo>
                    <a:pt x="1578" y="644"/>
                  </a:lnTo>
                  <a:lnTo>
                    <a:pt x="1570" y="642"/>
                  </a:lnTo>
                  <a:lnTo>
                    <a:pt x="1554" y="634"/>
                  </a:lnTo>
                  <a:lnTo>
                    <a:pt x="1544" y="630"/>
                  </a:lnTo>
                  <a:lnTo>
                    <a:pt x="1516" y="630"/>
                  </a:lnTo>
                  <a:lnTo>
                    <a:pt x="1504" y="634"/>
                  </a:lnTo>
                  <a:lnTo>
                    <a:pt x="1494" y="640"/>
                  </a:lnTo>
                  <a:lnTo>
                    <a:pt x="1476" y="654"/>
                  </a:lnTo>
                  <a:lnTo>
                    <a:pt x="1466" y="654"/>
                  </a:lnTo>
                  <a:lnTo>
                    <a:pt x="1456" y="650"/>
                  </a:lnTo>
                  <a:lnTo>
                    <a:pt x="1450" y="646"/>
                  </a:lnTo>
                  <a:lnTo>
                    <a:pt x="1446" y="640"/>
                  </a:lnTo>
                  <a:lnTo>
                    <a:pt x="1442" y="634"/>
                  </a:lnTo>
                  <a:lnTo>
                    <a:pt x="1440" y="628"/>
                  </a:lnTo>
                  <a:lnTo>
                    <a:pt x="1440" y="616"/>
                  </a:lnTo>
                  <a:lnTo>
                    <a:pt x="1470" y="588"/>
                  </a:lnTo>
                  <a:lnTo>
                    <a:pt x="1468" y="556"/>
                  </a:lnTo>
                  <a:lnTo>
                    <a:pt x="1470" y="544"/>
                  </a:lnTo>
                  <a:lnTo>
                    <a:pt x="1470" y="532"/>
                  </a:lnTo>
                  <a:lnTo>
                    <a:pt x="1480" y="512"/>
                  </a:lnTo>
                  <a:lnTo>
                    <a:pt x="1488" y="494"/>
                  </a:lnTo>
                  <a:lnTo>
                    <a:pt x="1488" y="472"/>
                  </a:lnTo>
                  <a:lnTo>
                    <a:pt x="1490" y="456"/>
                  </a:lnTo>
                  <a:lnTo>
                    <a:pt x="1494" y="440"/>
                  </a:lnTo>
                  <a:lnTo>
                    <a:pt x="1502" y="426"/>
                  </a:lnTo>
                  <a:lnTo>
                    <a:pt x="1522" y="426"/>
                  </a:lnTo>
                  <a:lnTo>
                    <a:pt x="1546" y="430"/>
                  </a:lnTo>
                  <a:lnTo>
                    <a:pt x="1574" y="432"/>
                  </a:lnTo>
                  <a:lnTo>
                    <a:pt x="1588" y="430"/>
                  </a:lnTo>
                  <a:lnTo>
                    <a:pt x="1602" y="428"/>
                  </a:lnTo>
                  <a:lnTo>
                    <a:pt x="1616" y="424"/>
                  </a:lnTo>
                  <a:lnTo>
                    <a:pt x="1628" y="416"/>
                  </a:lnTo>
                  <a:lnTo>
                    <a:pt x="1642" y="404"/>
                  </a:lnTo>
                  <a:lnTo>
                    <a:pt x="1658" y="390"/>
                  </a:lnTo>
                  <a:lnTo>
                    <a:pt x="1672" y="376"/>
                  </a:lnTo>
                  <a:lnTo>
                    <a:pt x="1684" y="362"/>
                  </a:lnTo>
                  <a:lnTo>
                    <a:pt x="1684" y="332"/>
                  </a:lnTo>
                  <a:lnTo>
                    <a:pt x="1686" y="296"/>
                  </a:lnTo>
                  <a:lnTo>
                    <a:pt x="1688" y="278"/>
                  </a:lnTo>
                  <a:lnTo>
                    <a:pt x="1692" y="262"/>
                  </a:lnTo>
                  <a:lnTo>
                    <a:pt x="1698" y="250"/>
                  </a:lnTo>
                  <a:lnTo>
                    <a:pt x="1702" y="246"/>
                  </a:lnTo>
                  <a:lnTo>
                    <a:pt x="1708" y="242"/>
                  </a:lnTo>
                  <a:lnTo>
                    <a:pt x="1714" y="232"/>
                  </a:lnTo>
                  <a:lnTo>
                    <a:pt x="1720" y="220"/>
                  </a:lnTo>
                  <a:lnTo>
                    <a:pt x="1724" y="198"/>
                  </a:lnTo>
                  <a:lnTo>
                    <a:pt x="1730" y="176"/>
                  </a:lnTo>
                  <a:lnTo>
                    <a:pt x="1736" y="166"/>
                  </a:lnTo>
                  <a:lnTo>
                    <a:pt x="1742" y="158"/>
                  </a:lnTo>
                  <a:lnTo>
                    <a:pt x="1742" y="116"/>
                  </a:lnTo>
                  <a:lnTo>
                    <a:pt x="1738" y="108"/>
                  </a:lnTo>
                  <a:lnTo>
                    <a:pt x="1716" y="82"/>
                  </a:lnTo>
                  <a:lnTo>
                    <a:pt x="1696" y="72"/>
                  </a:lnTo>
                  <a:lnTo>
                    <a:pt x="1696" y="62"/>
                  </a:lnTo>
                  <a:lnTo>
                    <a:pt x="1698" y="54"/>
                  </a:lnTo>
                  <a:lnTo>
                    <a:pt x="1702" y="46"/>
                  </a:lnTo>
                  <a:lnTo>
                    <a:pt x="1706" y="40"/>
                  </a:lnTo>
                  <a:lnTo>
                    <a:pt x="1712" y="34"/>
                  </a:lnTo>
                  <a:lnTo>
                    <a:pt x="1720" y="28"/>
                  </a:lnTo>
                  <a:lnTo>
                    <a:pt x="1736" y="20"/>
                  </a:lnTo>
                  <a:lnTo>
                    <a:pt x="1744" y="20"/>
                  </a:lnTo>
                  <a:lnTo>
                    <a:pt x="1750" y="16"/>
                  </a:lnTo>
                  <a:lnTo>
                    <a:pt x="1764" y="10"/>
                  </a:lnTo>
                  <a:lnTo>
                    <a:pt x="1778" y="4"/>
                  </a:lnTo>
                  <a:lnTo>
                    <a:pt x="1784" y="2"/>
                  </a:lnTo>
                  <a:lnTo>
                    <a:pt x="1794" y="0"/>
                  </a:lnTo>
                  <a:lnTo>
                    <a:pt x="1794" y="6"/>
                  </a:lnTo>
                  <a:lnTo>
                    <a:pt x="1796" y="8"/>
                  </a:lnTo>
                  <a:lnTo>
                    <a:pt x="1804" y="16"/>
                  </a:lnTo>
                  <a:lnTo>
                    <a:pt x="1800" y="42"/>
                  </a:lnTo>
                  <a:lnTo>
                    <a:pt x="1792" y="52"/>
                  </a:lnTo>
                  <a:lnTo>
                    <a:pt x="1786" y="58"/>
                  </a:lnTo>
                  <a:lnTo>
                    <a:pt x="1782" y="66"/>
                  </a:lnTo>
                  <a:lnTo>
                    <a:pt x="1780" y="78"/>
                  </a:lnTo>
                  <a:lnTo>
                    <a:pt x="1804" y="96"/>
                  </a:lnTo>
                  <a:lnTo>
                    <a:pt x="1810" y="104"/>
                  </a:lnTo>
                  <a:lnTo>
                    <a:pt x="1816" y="110"/>
                  </a:lnTo>
                  <a:lnTo>
                    <a:pt x="1826" y="114"/>
                  </a:lnTo>
                  <a:lnTo>
                    <a:pt x="1842" y="116"/>
                  </a:lnTo>
                  <a:lnTo>
                    <a:pt x="1848" y="80"/>
                  </a:lnTo>
                  <a:lnTo>
                    <a:pt x="1856" y="80"/>
                  </a:lnTo>
                  <a:lnTo>
                    <a:pt x="1866" y="80"/>
                  </a:lnTo>
                  <a:lnTo>
                    <a:pt x="1878" y="84"/>
                  </a:lnTo>
                  <a:lnTo>
                    <a:pt x="1892" y="92"/>
                  </a:lnTo>
                  <a:lnTo>
                    <a:pt x="1900" y="104"/>
                  </a:lnTo>
                  <a:lnTo>
                    <a:pt x="1904" y="122"/>
                  </a:lnTo>
                  <a:lnTo>
                    <a:pt x="1908" y="140"/>
                  </a:lnTo>
                  <a:lnTo>
                    <a:pt x="1914" y="160"/>
                  </a:lnTo>
                  <a:lnTo>
                    <a:pt x="1920" y="168"/>
                  </a:lnTo>
                  <a:lnTo>
                    <a:pt x="1926" y="178"/>
                  </a:lnTo>
                  <a:lnTo>
                    <a:pt x="1938" y="184"/>
                  </a:lnTo>
                  <a:lnTo>
                    <a:pt x="1968" y="182"/>
                  </a:lnTo>
                  <a:lnTo>
                    <a:pt x="1978" y="178"/>
                  </a:lnTo>
                  <a:lnTo>
                    <a:pt x="1988" y="174"/>
                  </a:lnTo>
                  <a:lnTo>
                    <a:pt x="2010" y="172"/>
                  </a:lnTo>
                  <a:lnTo>
                    <a:pt x="2022" y="168"/>
                  </a:lnTo>
                  <a:lnTo>
                    <a:pt x="2032" y="166"/>
                  </a:lnTo>
                  <a:lnTo>
                    <a:pt x="2042" y="160"/>
                  </a:lnTo>
                  <a:lnTo>
                    <a:pt x="2052" y="152"/>
                  </a:lnTo>
                  <a:lnTo>
                    <a:pt x="2060" y="138"/>
                  </a:lnTo>
                  <a:lnTo>
                    <a:pt x="2068" y="128"/>
                  </a:lnTo>
                  <a:lnTo>
                    <a:pt x="2076" y="122"/>
                  </a:lnTo>
                  <a:lnTo>
                    <a:pt x="2084" y="118"/>
                  </a:lnTo>
                  <a:lnTo>
                    <a:pt x="2094" y="120"/>
                  </a:lnTo>
                  <a:lnTo>
                    <a:pt x="2104" y="124"/>
                  </a:lnTo>
                  <a:lnTo>
                    <a:pt x="2114" y="132"/>
                  </a:lnTo>
                  <a:lnTo>
                    <a:pt x="2126" y="146"/>
                  </a:lnTo>
                  <a:lnTo>
                    <a:pt x="2146" y="200"/>
                  </a:lnTo>
                  <a:lnTo>
                    <a:pt x="2142" y="220"/>
                  </a:lnTo>
                  <a:lnTo>
                    <a:pt x="2136" y="246"/>
                  </a:lnTo>
                  <a:lnTo>
                    <a:pt x="2128" y="274"/>
                  </a:lnTo>
                  <a:lnTo>
                    <a:pt x="2118" y="296"/>
                  </a:lnTo>
                  <a:lnTo>
                    <a:pt x="2118" y="320"/>
                  </a:lnTo>
                  <a:lnTo>
                    <a:pt x="2142" y="366"/>
                  </a:lnTo>
                  <a:lnTo>
                    <a:pt x="2140" y="374"/>
                  </a:lnTo>
                  <a:lnTo>
                    <a:pt x="2138" y="384"/>
                  </a:lnTo>
                  <a:lnTo>
                    <a:pt x="2130" y="406"/>
                  </a:lnTo>
                  <a:lnTo>
                    <a:pt x="2128" y="418"/>
                  </a:lnTo>
                  <a:lnTo>
                    <a:pt x="2130" y="428"/>
                  </a:lnTo>
                  <a:lnTo>
                    <a:pt x="2136" y="440"/>
                  </a:lnTo>
                  <a:lnTo>
                    <a:pt x="2140" y="444"/>
                  </a:lnTo>
                  <a:lnTo>
                    <a:pt x="2148" y="450"/>
                  </a:lnTo>
                  <a:lnTo>
                    <a:pt x="2150" y="462"/>
                  </a:lnTo>
                  <a:lnTo>
                    <a:pt x="2150" y="476"/>
                  </a:lnTo>
                  <a:lnTo>
                    <a:pt x="2148" y="510"/>
                  </a:lnTo>
                  <a:lnTo>
                    <a:pt x="2126" y="514"/>
                  </a:lnTo>
                  <a:lnTo>
                    <a:pt x="2122" y="508"/>
                  </a:lnTo>
                  <a:lnTo>
                    <a:pt x="2118" y="502"/>
                  </a:lnTo>
                  <a:lnTo>
                    <a:pt x="2116" y="492"/>
                  </a:lnTo>
                  <a:lnTo>
                    <a:pt x="2118" y="476"/>
                  </a:lnTo>
                  <a:lnTo>
                    <a:pt x="2114" y="466"/>
                  </a:lnTo>
                  <a:lnTo>
                    <a:pt x="2108" y="458"/>
                  </a:lnTo>
                  <a:lnTo>
                    <a:pt x="2094" y="460"/>
                  </a:lnTo>
                  <a:lnTo>
                    <a:pt x="2086" y="462"/>
                  </a:lnTo>
                  <a:lnTo>
                    <a:pt x="2084" y="466"/>
                  </a:lnTo>
                  <a:lnTo>
                    <a:pt x="2082" y="470"/>
                  </a:lnTo>
                  <a:lnTo>
                    <a:pt x="2084" y="484"/>
                  </a:lnTo>
                  <a:lnTo>
                    <a:pt x="2082" y="492"/>
                  </a:lnTo>
                  <a:lnTo>
                    <a:pt x="2078" y="500"/>
                  </a:lnTo>
                  <a:lnTo>
                    <a:pt x="2064" y="514"/>
                  </a:lnTo>
                  <a:lnTo>
                    <a:pt x="2054" y="528"/>
                  </a:lnTo>
                  <a:lnTo>
                    <a:pt x="2046" y="544"/>
                  </a:lnTo>
                  <a:lnTo>
                    <a:pt x="2042" y="564"/>
                  </a:lnTo>
                  <a:lnTo>
                    <a:pt x="2034" y="576"/>
                  </a:lnTo>
                  <a:lnTo>
                    <a:pt x="2024" y="586"/>
                  </a:lnTo>
                  <a:lnTo>
                    <a:pt x="2012" y="598"/>
                  </a:lnTo>
                  <a:lnTo>
                    <a:pt x="2002" y="606"/>
                  </a:lnTo>
                  <a:lnTo>
                    <a:pt x="2000" y="642"/>
                  </a:lnTo>
                  <a:lnTo>
                    <a:pt x="2008" y="654"/>
                  </a:lnTo>
                  <a:lnTo>
                    <a:pt x="2020" y="674"/>
                  </a:lnTo>
                  <a:lnTo>
                    <a:pt x="2054" y="694"/>
                  </a:lnTo>
                  <a:lnTo>
                    <a:pt x="2078" y="692"/>
                  </a:lnTo>
                  <a:lnTo>
                    <a:pt x="2094" y="668"/>
                  </a:lnTo>
                  <a:lnTo>
                    <a:pt x="2100" y="680"/>
                  </a:lnTo>
                  <a:lnTo>
                    <a:pt x="2104" y="690"/>
                  </a:lnTo>
                  <a:lnTo>
                    <a:pt x="2106" y="702"/>
                  </a:lnTo>
                  <a:lnTo>
                    <a:pt x="2086" y="708"/>
                  </a:lnTo>
                  <a:lnTo>
                    <a:pt x="2068" y="716"/>
                  </a:lnTo>
                  <a:lnTo>
                    <a:pt x="2068" y="724"/>
                  </a:lnTo>
                  <a:lnTo>
                    <a:pt x="2070" y="732"/>
                  </a:lnTo>
                  <a:lnTo>
                    <a:pt x="2070" y="738"/>
                  </a:lnTo>
                  <a:lnTo>
                    <a:pt x="2074" y="742"/>
                  </a:lnTo>
                  <a:lnTo>
                    <a:pt x="2078" y="748"/>
                  </a:lnTo>
                  <a:lnTo>
                    <a:pt x="2084" y="750"/>
                  </a:lnTo>
                  <a:lnTo>
                    <a:pt x="2064" y="778"/>
                  </a:lnTo>
                  <a:lnTo>
                    <a:pt x="2052" y="790"/>
                  </a:lnTo>
                  <a:lnTo>
                    <a:pt x="2040" y="800"/>
                  </a:lnTo>
                  <a:lnTo>
                    <a:pt x="2026" y="796"/>
                  </a:lnTo>
                  <a:lnTo>
                    <a:pt x="1986" y="770"/>
                  </a:lnTo>
                  <a:lnTo>
                    <a:pt x="1968" y="770"/>
                  </a:lnTo>
                  <a:lnTo>
                    <a:pt x="1960" y="780"/>
                  </a:lnTo>
                  <a:lnTo>
                    <a:pt x="1958" y="786"/>
                  </a:lnTo>
                  <a:lnTo>
                    <a:pt x="1956" y="792"/>
                  </a:lnTo>
                  <a:lnTo>
                    <a:pt x="1958" y="818"/>
                  </a:lnTo>
                  <a:lnTo>
                    <a:pt x="1962" y="824"/>
                  </a:lnTo>
                  <a:lnTo>
                    <a:pt x="1968" y="828"/>
                  </a:lnTo>
                  <a:lnTo>
                    <a:pt x="1982" y="838"/>
                  </a:lnTo>
                  <a:lnTo>
                    <a:pt x="2000" y="852"/>
                  </a:lnTo>
                  <a:lnTo>
                    <a:pt x="2008" y="860"/>
                  </a:lnTo>
                  <a:lnTo>
                    <a:pt x="2016" y="870"/>
                  </a:lnTo>
                  <a:lnTo>
                    <a:pt x="2016" y="908"/>
                  </a:lnTo>
                  <a:lnTo>
                    <a:pt x="2024" y="920"/>
                  </a:lnTo>
                  <a:lnTo>
                    <a:pt x="2032" y="938"/>
                  </a:lnTo>
                  <a:lnTo>
                    <a:pt x="2046" y="976"/>
                  </a:lnTo>
                  <a:lnTo>
                    <a:pt x="2054" y="986"/>
                  </a:lnTo>
                  <a:lnTo>
                    <a:pt x="2070" y="986"/>
                  </a:lnTo>
                  <a:lnTo>
                    <a:pt x="2084" y="958"/>
                  </a:lnTo>
                  <a:lnTo>
                    <a:pt x="2110" y="940"/>
                  </a:lnTo>
                  <a:lnTo>
                    <a:pt x="2124" y="962"/>
                  </a:lnTo>
                  <a:lnTo>
                    <a:pt x="2134" y="976"/>
                  </a:lnTo>
                  <a:lnTo>
                    <a:pt x="2142" y="994"/>
                  </a:lnTo>
                  <a:lnTo>
                    <a:pt x="2144" y="1010"/>
                  </a:lnTo>
                  <a:lnTo>
                    <a:pt x="2150" y="1026"/>
                  </a:lnTo>
                  <a:lnTo>
                    <a:pt x="2154" y="1034"/>
                  </a:lnTo>
                  <a:lnTo>
                    <a:pt x="2160" y="1040"/>
                  </a:lnTo>
                  <a:lnTo>
                    <a:pt x="2168" y="1048"/>
                  </a:lnTo>
                  <a:lnTo>
                    <a:pt x="2178" y="1054"/>
                  </a:lnTo>
                  <a:lnTo>
                    <a:pt x="2182" y="1062"/>
                  </a:lnTo>
                  <a:lnTo>
                    <a:pt x="2180" y="1074"/>
                  </a:lnTo>
                  <a:lnTo>
                    <a:pt x="2180" y="1088"/>
                  </a:lnTo>
                  <a:lnTo>
                    <a:pt x="2180" y="1120"/>
                  </a:lnTo>
                  <a:lnTo>
                    <a:pt x="2168" y="1132"/>
                  </a:lnTo>
                  <a:lnTo>
                    <a:pt x="2156" y="1130"/>
                  </a:lnTo>
                  <a:lnTo>
                    <a:pt x="2150" y="1126"/>
                  </a:lnTo>
                  <a:lnTo>
                    <a:pt x="2138" y="1120"/>
                  </a:lnTo>
                  <a:lnTo>
                    <a:pt x="2108" y="1122"/>
                  </a:lnTo>
                  <a:lnTo>
                    <a:pt x="2096" y="1124"/>
                  </a:lnTo>
                  <a:lnTo>
                    <a:pt x="2088" y="1128"/>
                  </a:lnTo>
                  <a:lnTo>
                    <a:pt x="2080" y="1134"/>
                  </a:lnTo>
                  <a:lnTo>
                    <a:pt x="2074" y="1140"/>
                  </a:lnTo>
                  <a:lnTo>
                    <a:pt x="2062" y="1162"/>
                  </a:lnTo>
                  <a:lnTo>
                    <a:pt x="2058" y="1166"/>
                  </a:lnTo>
                  <a:lnTo>
                    <a:pt x="2054" y="1170"/>
                  </a:lnTo>
                  <a:lnTo>
                    <a:pt x="2052" y="1176"/>
                  </a:lnTo>
                  <a:lnTo>
                    <a:pt x="2046" y="1182"/>
                  </a:lnTo>
                  <a:lnTo>
                    <a:pt x="2028" y="1196"/>
                  </a:lnTo>
                  <a:lnTo>
                    <a:pt x="1994" y="1218"/>
                  </a:lnTo>
                  <a:lnTo>
                    <a:pt x="1988" y="1228"/>
                  </a:lnTo>
                  <a:lnTo>
                    <a:pt x="1974" y="1238"/>
                  </a:lnTo>
                  <a:lnTo>
                    <a:pt x="1948" y="1256"/>
                  </a:lnTo>
                  <a:lnTo>
                    <a:pt x="1938" y="1268"/>
                  </a:lnTo>
                  <a:lnTo>
                    <a:pt x="1920" y="1272"/>
                  </a:lnTo>
                  <a:lnTo>
                    <a:pt x="1902" y="1254"/>
                  </a:lnTo>
                  <a:lnTo>
                    <a:pt x="1894" y="1236"/>
                  </a:lnTo>
                  <a:lnTo>
                    <a:pt x="1890" y="1230"/>
                  </a:lnTo>
                  <a:lnTo>
                    <a:pt x="1884" y="1226"/>
                  </a:lnTo>
                  <a:lnTo>
                    <a:pt x="1880" y="1222"/>
                  </a:lnTo>
                  <a:lnTo>
                    <a:pt x="1874" y="1222"/>
                  </a:lnTo>
                  <a:lnTo>
                    <a:pt x="1860" y="1220"/>
                  </a:lnTo>
                  <a:lnTo>
                    <a:pt x="1856" y="1228"/>
                  </a:lnTo>
                  <a:lnTo>
                    <a:pt x="1854" y="1238"/>
                  </a:lnTo>
                  <a:lnTo>
                    <a:pt x="1852" y="1248"/>
                  </a:lnTo>
                  <a:lnTo>
                    <a:pt x="1850" y="1260"/>
                  </a:lnTo>
                  <a:lnTo>
                    <a:pt x="1852" y="1270"/>
                  </a:lnTo>
                  <a:lnTo>
                    <a:pt x="1854" y="1282"/>
                  </a:lnTo>
                  <a:lnTo>
                    <a:pt x="1860" y="1292"/>
                  </a:lnTo>
                  <a:lnTo>
                    <a:pt x="1868" y="1302"/>
                  </a:lnTo>
                  <a:lnTo>
                    <a:pt x="1872" y="1344"/>
                  </a:lnTo>
                  <a:lnTo>
                    <a:pt x="1846" y="1346"/>
                  </a:lnTo>
                  <a:lnTo>
                    <a:pt x="1824" y="1348"/>
                  </a:lnTo>
                  <a:lnTo>
                    <a:pt x="1812" y="1346"/>
                  </a:lnTo>
                  <a:lnTo>
                    <a:pt x="1802" y="1344"/>
                  </a:lnTo>
                  <a:lnTo>
                    <a:pt x="1794" y="1342"/>
                  </a:lnTo>
                  <a:lnTo>
                    <a:pt x="1786" y="1338"/>
                  </a:lnTo>
                  <a:lnTo>
                    <a:pt x="1782" y="1316"/>
                  </a:lnTo>
                  <a:lnTo>
                    <a:pt x="1776" y="1302"/>
                  </a:lnTo>
                  <a:lnTo>
                    <a:pt x="1768" y="1292"/>
                  </a:lnTo>
                  <a:lnTo>
                    <a:pt x="1758" y="1280"/>
                  </a:lnTo>
                  <a:lnTo>
                    <a:pt x="1732" y="1222"/>
                  </a:lnTo>
                  <a:lnTo>
                    <a:pt x="1720" y="1210"/>
                  </a:lnTo>
                  <a:lnTo>
                    <a:pt x="1712" y="1206"/>
                  </a:lnTo>
                  <a:lnTo>
                    <a:pt x="1706" y="1206"/>
                  </a:lnTo>
                  <a:lnTo>
                    <a:pt x="1696" y="1206"/>
                  </a:lnTo>
                  <a:lnTo>
                    <a:pt x="1684" y="1216"/>
                  </a:lnTo>
                  <a:lnTo>
                    <a:pt x="1670" y="1226"/>
                  </a:lnTo>
                  <a:lnTo>
                    <a:pt x="1658" y="1234"/>
                  </a:lnTo>
                  <a:lnTo>
                    <a:pt x="1646" y="1244"/>
                  </a:lnTo>
                  <a:lnTo>
                    <a:pt x="1642" y="1256"/>
                  </a:lnTo>
                  <a:lnTo>
                    <a:pt x="1640" y="1270"/>
                  </a:lnTo>
                  <a:lnTo>
                    <a:pt x="1640" y="1288"/>
                  </a:lnTo>
                  <a:lnTo>
                    <a:pt x="1644" y="1306"/>
                  </a:lnTo>
                  <a:lnTo>
                    <a:pt x="1580" y="1312"/>
                  </a:lnTo>
                  <a:lnTo>
                    <a:pt x="1524" y="1346"/>
                  </a:lnTo>
                  <a:lnTo>
                    <a:pt x="1516" y="1362"/>
                  </a:lnTo>
                  <a:lnTo>
                    <a:pt x="1510" y="1368"/>
                  </a:lnTo>
                  <a:lnTo>
                    <a:pt x="1508" y="1370"/>
                  </a:lnTo>
                  <a:lnTo>
                    <a:pt x="1504" y="1370"/>
                  </a:lnTo>
                  <a:lnTo>
                    <a:pt x="1492" y="1362"/>
                  </a:lnTo>
                  <a:lnTo>
                    <a:pt x="1486" y="1356"/>
                  </a:lnTo>
                  <a:lnTo>
                    <a:pt x="1484" y="1348"/>
                  </a:lnTo>
                  <a:lnTo>
                    <a:pt x="1482" y="1342"/>
                  </a:lnTo>
                  <a:lnTo>
                    <a:pt x="1494" y="1334"/>
                  </a:lnTo>
                  <a:lnTo>
                    <a:pt x="1492" y="1322"/>
                  </a:lnTo>
                  <a:lnTo>
                    <a:pt x="1490" y="1312"/>
                  </a:lnTo>
                  <a:lnTo>
                    <a:pt x="1486" y="1304"/>
                  </a:lnTo>
                  <a:lnTo>
                    <a:pt x="1480" y="1298"/>
                  </a:lnTo>
                  <a:lnTo>
                    <a:pt x="1474" y="1292"/>
                  </a:lnTo>
                  <a:lnTo>
                    <a:pt x="1466" y="1288"/>
                  </a:lnTo>
                  <a:lnTo>
                    <a:pt x="1458" y="1286"/>
                  </a:lnTo>
                  <a:lnTo>
                    <a:pt x="1450" y="1286"/>
                  </a:lnTo>
                  <a:lnTo>
                    <a:pt x="1440" y="1290"/>
                  </a:lnTo>
                  <a:lnTo>
                    <a:pt x="1434" y="1296"/>
                  </a:lnTo>
                  <a:lnTo>
                    <a:pt x="1428" y="1302"/>
                  </a:lnTo>
                  <a:lnTo>
                    <a:pt x="1424" y="1310"/>
                  </a:lnTo>
                  <a:lnTo>
                    <a:pt x="1424" y="1318"/>
                  </a:lnTo>
                  <a:lnTo>
                    <a:pt x="1424" y="1328"/>
                  </a:lnTo>
                  <a:lnTo>
                    <a:pt x="1428" y="1352"/>
                  </a:lnTo>
                  <a:lnTo>
                    <a:pt x="1408" y="1356"/>
                  </a:lnTo>
                  <a:lnTo>
                    <a:pt x="1404" y="1362"/>
                  </a:lnTo>
                  <a:lnTo>
                    <a:pt x="1402" y="1370"/>
                  </a:lnTo>
                  <a:lnTo>
                    <a:pt x="1392" y="1374"/>
                  </a:lnTo>
                  <a:lnTo>
                    <a:pt x="1392" y="1430"/>
                  </a:lnTo>
                  <a:lnTo>
                    <a:pt x="1412" y="1454"/>
                  </a:lnTo>
                  <a:lnTo>
                    <a:pt x="1412" y="1472"/>
                  </a:lnTo>
                  <a:lnTo>
                    <a:pt x="1402" y="1490"/>
                  </a:lnTo>
                  <a:lnTo>
                    <a:pt x="1380" y="1504"/>
                  </a:lnTo>
                  <a:lnTo>
                    <a:pt x="1356" y="1510"/>
                  </a:lnTo>
                  <a:lnTo>
                    <a:pt x="1336" y="1514"/>
                  </a:lnTo>
                  <a:lnTo>
                    <a:pt x="1314" y="1514"/>
                  </a:lnTo>
                  <a:lnTo>
                    <a:pt x="1298" y="1516"/>
                  </a:lnTo>
                  <a:lnTo>
                    <a:pt x="1288" y="1520"/>
                  </a:lnTo>
                  <a:lnTo>
                    <a:pt x="1280" y="1526"/>
                  </a:lnTo>
                  <a:lnTo>
                    <a:pt x="1270" y="1534"/>
                  </a:lnTo>
                  <a:lnTo>
                    <a:pt x="1256" y="1546"/>
                  </a:lnTo>
                  <a:lnTo>
                    <a:pt x="1244" y="1566"/>
                  </a:lnTo>
                  <a:lnTo>
                    <a:pt x="1228" y="1586"/>
                  </a:lnTo>
                  <a:lnTo>
                    <a:pt x="1192" y="1626"/>
                  </a:lnTo>
                  <a:lnTo>
                    <a:pt x="1168" y="1610"/>
                  </a:lnTo>
                  <a:lnTo>
                    <a:pt x="1140" y="1612"/>
                  </a:lnTo>
                  <a:lnTo>
                    <a:pt x="1136" y="1626"/>
                  </a:lnTo>
                  <a:lnTo>
                    <a:pt x="1132" y="1632"/>
                  </a:lnTo>
                  <a:lnTo>
                    <a:pt x="1128" y="1636"/>
                  </a:lnTo>
                  <a:lnTo>
                    <a:pt x="1124" y="1630"/>
                  </a:lnTo>
                  <a:lnTo>
                    <a:pt x="1118" y="1626"/>
                  </a:lnTo>
                  <a:lnTo>
                    <a:pt x="1108" y="1622"/>
                  </a:lnTo>
                  <a:lnTo>
                    <a:pt x="1100" y="1622"/>
                  </a:lnTo>
                  <a:lnTo>
                    <a:pt x="1092" y="1622"/>
                  </a:lnTo>
                  <a:lnTo>
                    <a:pt x="1088" y="1632"/>
                  </a:lnTo>
                  <a:lnTo>
                    <a:pt x="1082" y="1640"/>
                  </a:lnTo>
                  <a:lnTo>
                    <a:pt x="1076" y="1650"/>
                  </a:lnTo>
                  <a:lnTo>
                    <a:pt x="1066" y="1658"/>
                  </a:lnTo>
                  <a:lnTo>
                    <a:pt x="1056" y="1664"/>
                  </a:lnTo>
                  <a:lnTo>
                    <a:pt x="1046" y="1674"/>
                  </a:lnTo>
                  <a:lnTo>
                    <a:pt x="1038" y="1684"/>
                  </a:lnTo>
                  <a:lnTo>
                    <a:pt x="1030" y="1696"/>
                  </a:lnTo>
                  <a:lnTo>
                    <a:pt x="1014" y="1718"/>
                  </a:lnTo>
                  <a:lnTo>
                    <a:pt x="1004" y="1728"/>
                  </a:lnTo>
                  <a:lnTo>
                    <a:pt x="994" y="1736"/>
                  </a:lnTo>
                  <a:lnTo>
                    <a:pt x="990" y="1748"/>
                  </a:lnTo>
                  <a:lnTo>
                    <a:pt x="988" y="1760"/>
                  </a:lnTo>
                  <a:lnTo>
                    <a:pt x="988" y="1790"/>
                  </a:lnTo>
                  <a:lnTo>
                    <a:pt x="988" y="1798"/>
                  </a:lnTo>
                  <a:lnTo>
                    <a:pt x="988" y="1812"/>
                  </a:lnTo>
                  <a:lnTo>
                    <a:pt x="982" y="1836"/>
                  </a:lnTo>
                  <a:lnTo>
                    <a:pt x="976" y="1840"/>
                  </a:lnTo>
                  <a:lnTo>
                    <a:pt x="946" y="1838"/>
                  </a:lnTo>
                  <a:lnTo>
                    <a:pt x="920" y="1834"/>
                  </a:lnTo>
                  <a:lnTo>
                    <a:pt x="870" y="1826"/>
                  </a:lnTo>
                  <a:lnTo>
                    <a:pt x="838" y="1810"/>
                  </a:lnTo>
                  <a:lnTo>
                    <a:pt x="820" y="1790"/>
                  </a:lnTo>
                  <a:lnTo>
                    <a:pt x="784" y="1782"/>
                  </a:lnTo>
                  <a:lnTo>
                    <a:pt x="784" y="1752"/>
                  </a:lnTo>
                  <a:lnTo>
                    <a:pt x="796" y="1734"/>
                  </a:lnTo>
                  <a:lnTo>
                    <a:pt x="808" y="1716"/>
                  </a:lnTo>
                  <a:lnTo>
                    <a:pt x="816" y="1696"/>
                  </a:lnTo>
                  <a:lnTo>
                    <a:pt x="818" y="1686"/>
                  </a:lnTo>
                  <a:lnTo>
                    <a:pt x="818" y="1676"/>
                  </a:lnTo>
                  <a:lnTo>
                    <a:pt x="814" y="1666"/>
                  </a:lnTo>
                  <a:lnTo>
                    <a:pt x="810" y="1660"/>
                  </a:lnTo>
                  <a:lnTo>
                    <a:pt x="804" y="1656"/>
                  </a:lnTo>
                  <a:lnTo>
                    <a:pt x="798" y="1652"/>
                  </a:lnTo>
                  <a:lnTo>
                    <a:pt x="784" y="1652"/>
                  </a:lnTo>
                  <a:lnTo>
                    <a:pt x="772" y="1652"/>
                  </a:lnTo>
                  <a:lnTo>
                    <a:pt x="764" y="1656"/>
                  </a:lnTo>
                  <a:lnTo>
                    <a:pt x="758" y="1660"/>
                  </a:lnTo>
                  <a:lnTo>
                    <a:pt x="740" y="1662"/>
                  </a:lnTo>
                  <a:lnTo>
                    <a:pt x="734" y="1664"/>
                  </a:lnTo>
                  <a:lnTo>
                    <a:pt x="732" y="1668"/>
                  </a:lnTo>
                  <a:lnTo>
                    <a:pt x="732" y="1678"/>
                  </a:lnTo>
                  <a:lnTo>
                    <a:pt x="730" y="1700"/>
                  </a:lnTo>
                  <a:lnTo>
                    <a:pt x="722" y="1708"/>
                  </a:lnTo>
                  <a:lnTo>
                    <a:pt x="718" y="1720"/>
                  </a:lnTo>
                  <a:lnTo>
                    <a:pt x="698" y="1756"/>
                  </a:lnTo>
                  <a:lnTo>
                    <a:pt x="700" y="1796"/>
                  </a:lnTo>
                  <a:lnTo>
                    <a:pt x="688" y="1810"/>
                  </a:lnTo>
                  <a:lnTo>
                    <a:pt x="672" y="1814"/>
                  </a:lnTo>
                  <a:lnTo>
                    <a:pt x="662" y="1816"/>
                  </a:lnTo>
                  <a:lnTo>
                    <a:pt x="654" y="1822"/>
                  </a:lnTo>
                  <a:lnTo>
                    <a:pt x="644" y="1830"/>
                  </a:lnTo>
                  <a:lnTo>
                    <a:pt x="618" y="1836"/>
                  </a:lnTo>
                  <a:lnTo>
                    <a:pt x="590" y="1842"/>
                  </a:lnTo>
                  <a:lnTo>
                    <a:pt x="580" y="1850"/>
                  </a:lnTo>
                  <a:lnTo>
                    <a:pt x="572" y="1856"/>
                  </a:lnTo>
                  <a:lnTo>
                    <a:pt x="566" y="1864"/>
                  </a:lnTo>
                  <a:lnTo>
                    <a:pt x="556" y="186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35"/>
            <p:cNvSpPr/>
            <p:nvPr/>
          </p:nvSpPr>
          <p:spPr bwMode="auto">
            <a:xfrm>
              <a:off x="6208595" y="3195562"/>
              <a:ext cx="244116" cy="277787"/>
            </a:xfrm>
            <a:custGeom>
              <a:avLst/>
              <a:gdLst>
                <a:gd name="T0" fmla="*/ 196 w 232"/>
                <a:gd name="T1" fmla="*/ 264 h 264"/>
                <a:gd name="T2" fmla="*/ 170 w 232"/>
                <a:gd name="T3" fmla="*/ 248 h 264"/>
                <a:gd name="T4" fmla="*/ 158 w 232"/>
                <a:gd name="T5" fmla="*/ 238 h 264"/>
                <a:gd name="T6" fmla="*/ 148 w 232"/>
                <a:gd name="T7" fmla="*/ 218 h 264"/>
                <a:gd name="T8" fmla="*/ 144 w 232"/>
                <a:gd name="T9" fmla="*/ 186 h 264"/>
                <a:gd name="T10" fmla="*/ 140 w 232"/>
                <a:gd name="T11" fmla="*/ 178 h 264"/>
                <a:gd name="T12" fmla="*/ 136 w 232"/>
                <a:gd name="T13" fmla="*/ 166 h 264"/>
                <a:gd name="T14" fmla="*/ 116 w 232"/>
                <a:gd name="T15" fmla="*/ 148 h 264"/>
                <a:gd name="T16" fmla="*/ 100 w 232"/>
                <a:gd name="T17" fmla="*/ 140 h 264"/>
                <a:gd name="T18" fmla="*/ 82 w 232"/>
                <a:gd name="T19" fmla="*/ 140 h 264"/>
                <a:gd name="T20" fmla="*/ 62 w 232"/>
                <a:gd name="T21" fmla="*/ 144 h 264"/>
                <a:gd name="T22" fmla="*/ 50 w 232"/>
                <a:gd name="T23" fmla="*/ 158 h 264"/>
                <a:gd name="T24" fmla="*/ 0 w 232"/>
                <a:gd name="T25" fmla="*/ 160 h 264"/>
                <a:gd name="T26" fmla="*/ 0 w 232"/>
                <a:gd name="T27" fmla="*/ 146 h 264"/>
                <a:gd name="T28" fmla="*/ 2 w 232"/>
                <a:gd name="T29" fmla="*/ 130 h 264"/>
                <a:gd name="T30" fmla="*/ 10 w 232"/>
                <a:gd name="T31" fmla="*/ 124 h 264"/>
                <a:gd name="T32" fmla="*/ 18 w 232"/>
                <a:gd name="T33" fmla="*/ 122 h 264"/>
                <a:gd name="T34" fmla="*/ 40 w 232"/>
                <a:gd name="T35" fmla="*/ 104 h 264"/>
                <a:gd name="T36" fmla="*/ 44 w 232"/>
                <a:gd name="T37" fmla="*/ 88 h 264"/>
                <a:gd name="T38" fmla="*/ 42 w 232"/>
                <a:gd name="T39" fmla="*/ 76 h 264"/>
                <a:gd name="T40" fmla="*/ 34 w 232"/>
                <a:gd name="T41" fmla="*/ 60 h 264"/>
                <a:gd name="T42" fmla="*/ 34 w 232"/>
                <a:gd name="T43" fmla="*/ 56 h 264"/>
                <a:gd name="T44" fmla="*/ 70 w 232"/>
                <a:gd name="T45" fmla="*/ 32 h 264"/>
                <a:gd name="T46" fmla="*/ 82 w 232"/>
                <a:gd name="T47" fmla="*/ 22 h 264"/>
                <a:gd name="T48" fmla="*/ 86 w 232"/>
                <a:gd name="T49" fmla="*/ 6 h 264"/>
                <a:gd name="T50" fmla="*/ 100 w 232"/>
                <a:gd name="T51" fmla="*/ 0 h 264"/>
                <a:gd name="T52" fmla="*/ 118 w 232"/>
                <a:gd name="T53" fmla="*/ 16 h 264"/>
                <a:gd name="T54" fmla="*/ 154 w 232"/>
                <a:gd name="T55" fmla="*/ 20 h 264"/>
                <a:gd name="T56" fmla="*/ 150 w 232"/>
                <a:gd name="T57" fmla="*/ 32 h 264"/>
                <a:gd name="T58" fmla="*/ 150 w 232"/>
                <a:gd name="T59" fmla="*/ 74 h 264"/>
                <a:gd name="T60" fmla="*/ 156 w 232"/>
                <a:gd name="T61" fmla="*/ 94 h 264"/>
                <a:gd name="T62" fmla="*/ 174 w 232"/>
                <a:gd name="T63" fmla="*/ 96 h 264"/>
                <a:gd name="T64" fmla="*/ 186 w 232"/>
                <a:gd name="T65" fmla="*/ 104 h 264"/>
                <a:gd name="T66" fmla="*/ 184 w 232"/>
                <a:gd name="T67" fmla="*/ 124 h 264"/>
                <a:gd name="T68" fmla="*/ 186 w 232"/>
                <a:gd name="T69" fmla="*/ 140 h 264"/>
                <a:gd name="T70" fmla="*/ 194 w 232"/>
                <a:gd name="T71" fmla="*/ 154 h 264"/>
                <a:gd name="T72" fmla="*/ 212 w 232"/>
                <a:gd name="T73" fmla="*/ 170 h 264"/>
                <a:gd name="T74" fmla="*/ 232 w 232"/>
                <a:gd name="T75" fmla="*/ 196 h 264"/>
                <a:gd name="T76" fmla="*/ 208 w 232"/>
                <a:gd name="T77" fmla="*/ 208 h 264"/>
                <a:gd name="T78" fmla="*/ 194 w 232"/>
                <a:gd name="T79" fmla="*/ 224 h 264"/>
                <a:gd name="T80" fmla="*/ 196 w 232"/>
                <a:gd name="T81" fmla="*/ 264 h 2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32" h="264">
                  <a:moveTo>
                    <a:pt x="196" y="264"/>
                  </a:moveTo>
                  <a:lnTo>
                    <a:pt x="196" y="264"/>
                  </a:lnTo>
                  <a:lnTo>
                    <a:pt x="182" y="256"/>
                  </a:lnTo>
                  <a:lnTo>
                    <a:pt x="170" y="248"/>
                  </a:lnTo>
                  <a:lnTo>
                    <a:pt x="158" y="238"/>
                  </a:lnTo>
                  <a:lnTo>
                    <a:pt x="152" y="228"/>
                  </a:lnTo>
                  <a:lnTo>
                    <a:pt x="148" y="218"/>
                  </a:lnTo>
                  <a:lnTo>
                    <a:pt x="146" y="202"/>
                  </a:lnTo>
                  <a:lnTo>
                    <a:pt x="144" y="186"/>
                  </a:lnTo>
                  <a:lnTo>
                    <a:pt x="142" y="182"/>
                  </a:lnTo>
                  <a:lnTo>
                    <a:pt x="140" y="178"/>
                  </a:lnTo>
                  <a:lnTo>
                    <a:pt x="136" y="166"/>
                  </a:lnTo>
                  <a:lnTo>
                    <a:pt x="116" y="148"/>
                  </a:lnTo>
                  <a:lnTo>
                    <a:pt x="108" y="144"/>
                  </a:lnTo>
                  <a:lnTo>
                    <a:pt x="100" y="140"/>
                  </a:lnTo>
                  <a:lnTo>
                    <a:pt x="92" y="138"/>
                  </a:lnTo>
                  <a:lnTo>
                    <a:pt x="82" y="140"/>
                  </a:lnTo>
                  <a:lnTo>
                    <a:pt x="62" y="144"/>
                  </a:lnTo>
                  <a:lnTo>
                    <a:pt x="56" y="152"/>
                  </a:lnTo>
                  <a:lnTo>
                    <a:pt x="50" y="158"/>
                  </a:lnTo>
                  <a:lnTo>
                    <a:pt x="0" y="160"/>
                  </a:lnTo>
                  <a:lnTo>
                    <a:pt x="0" y="146"/>
                  </a:lnTo>
                  <a:lnTo>
                    <a:pt x="2" y="134"/>
                  </a:lnTo>
                  <a:lnTo>
                    <a:pt x="2" y="130"/>
                  </a:lnTo>
                  <a:lnTo>
                    <a:pt x="6" y="126"/>
                  </a:lnTo>
                  <a:lnTo>
                    <a:pt x="10" y="124"/>
                  </a:lnTo>
                  <a:lnTo>
                    <a:pt x="18" y="122"/>
                  </a:lnTo>
                  <a:lnTo>
                    <a:pt x="40" y="104"/>
                  </a:lnTo>
                  <a:lnTo>
                    <a:pt x="42" y="96"/>
                  </a:lnTo>
                  <a:lnTo>
                    <a:pt x="44" y="88"/>
                  </a:lnTo>
                  <a:lnTo>
                    <a:pt x="44" y="82"/>
                  </a:lnTo>
                  <a:lnTo>
                    <a:pt x="42" y="76"/>
                  </a:lnTo>
                  <a:lnTo>
                    <a:pt x="36" y="66"/>
                  </a:lnTo>
                  <a:lnTo>
                    <a:pt x="34" y="60"/>
                  </a:lnTo>
                  <a:lnTo>
                    <a:pt x="34" y="56"/>
                  </a:lnTo>
                  <a:lnTo>
                    <a:pt x="58" y="42"/>
                  </a:lnTo>
                  <a:lnTo>
                    <a:pt x="70" y="32"/>
                  </a:lnTo>
                  <a:lnTo>
                    <a:pt x="82" y="22"/>
                  </a:lnTo>
                  <a:lnTo>
                    <a:pt x="84" y="12"/>
                  </a:lnTo>
                  <a:lnTo>
                    <a:pt x="86" y="6"/>
                  </a:lnTo>
                  <a:lnTo>
                    <a:pt x="90" y="2"/>
                  </a:lnTo>
                  <a:lnTo>
                    <a:pt x="100" y="0"/>
                  </a:lnTo>
                  <a:lnTo>
                    <a:pt x="118" y="16"/>
                  </a:lnTo>
                  <a:lnTo>
                    <a:pt x="154" y="20"/>
                  </a:lnTo>
                  <a:lnTo>
                    <a:pt x="150" y="32"/>
                  </a:lnTo>
                  <a:lnTo>
                    <a:pt x="148" y="52"/>
                  </a:lnTo>
                  <a:lnTo>
                    <a:pt x="150" y="74"/>
                  </a:lnTo>
                  <a:lnTo>
                    <a:pt x="152" y="84"/>
                  </a:lnTo>
                  <a:lnTo>
                    <a:pt x="156" y="94"/>
                  </a:lnTo>
                  <a:lnTo>
                    <a:pt x="174" y="96"/>
                  </a:lnTo>
                  <a:lnTo>
                    <a:pt x="186" y="104"/>
                  </a:lnTo>
                  <a:lnTo>
                    <a:pt x="184" y="124"/>
                  </a:lnTo>
                  <a:lnTo>
                    <a:pt x="184" y="132"/>
                  </a:lnTo>
                  <a:lnTo>
                    <a:pt x="186" y="140"/>
                  </a:lnTo>
                  <a:lnTo>
                    <a:pt x="188" y="146"/>
                  </a:lnTo>
                  <a:lnTo>
                    <a:pt x="194" y="154"/>
                  </a:lnTo>
                  <a:lnTo>
                    <a:pt x="200" y="162"/>
                  </a:lnTo>
                  <a:lnTo>
                    <a:pt x="212" y="170"/>
                  </a:lnTo>
                  <a:lnTo>
                    <a:pt x="232" y="196"/>
                  </a:lnTo>
                  <a:lnTo>
                    <a:pt x="208" y="208"/>
                  </a:lnTo>
                  <a:lnTo>
                    <a:pt x="200" y="214"/>
                  </a:lnTo>
                  <a:lnTo>
                    <a:pt x="194" y="224"/>
                  </a:lnTo>
                  <a:lnTo>
                    <a:pt x="196" y="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36"/>
            <p:cNvSpPr/>
            <p:nvPr/>
          </p:nvSpPr>
          <p:spPr bwMode="auto">
            <a:xfrm>
              <a:off x="6513740" y="2825179"/>
              <a:ext cx="618708" cy="582932"/>
            </a:xfrm>
            <a:custGeom>
              <a:avLst/>
              <a:gdLst>
                <a:gd name="T0" fmla="*/ 234 w 588"/>
                <a:gd name="T1" fmla="*/ 550 h 554"/>
                <a:gd name="T2" fmla="*/ 248 w 588"/>
                <a:gd name="T3" fmla="*/ 530 h 554"/>
                <a:gd name="T4" fmla="*/ 264 w 588"/>
                <a:gd name="T5" fmla="*/ 516 h 554"/>
                <a:gd name="T6" fmla="*/ 274 w 588"/>
                <a:gd name="T7" fmla="*/ 480 h 554"/>
                <a:gd name="T8" fmla="*/ 252 w 588"/>
                <a:gd name="T9" fmla="*/ 468 h 554"/>
                <a:gd name="T10" fmla="*/ 252 w 588"/>
                <a:gd name="T11" fmla="*/ 438 h 554"/>
                <a:gd name="T12" fmla="*/ 280 w 588"/>
                <a:gd name="T13" fmla="*/ 404 h 554"/>
                <a:gd name="T14" fmla="*/ 288 w 588"/>
                <a:gd name="T15" fmla="*/ 388 h 554"/>
                <a:gd name="T16" fmla="*/ 290 w 588"/>
                <a:gd name="T17" fmla="*/ 342 h 554"/>
                <a:gd name="T18" fmla="*/ 252 w 588"/>
                <a:gd name="T19" fmla="*/ 300 h 554"/>
                <a:gd name="T20" fmla="*/ 200 w 588"/>
                <a:gd name="T21" fmla="*/ 304 h 554"/>
                <a:gd name="T22" fmla="*/ 174 w 588"/>
                <a:gd name="T23" fmla="*/ 330 h 554"/>
                <a:gd name="T24" fmla="*/ 130 w 588"/>
                <a:gd name="T25" fmla="*/ 390 h 554"/>
                <a:gd name="T26" fmla="*/ 110 w 588"/>
                <a:gd name="T27" fmla="*/ 416 h 554"/>
                <a:gd name="T28" fmla="*/ 36 w 588"/>
                <a:gd name="T29" fmla="*/ 364 h 554"/>
                <a:gd name="T30" fmla="*/ 12 w 588"/>
                <a:gd name="T31" fmla="*/ 358 h 554"/>
                <a:gd name="T32" fmla="*/ 0 w 588"/>
                <a:gd name="T33" fmla="*/ 348 h 554"/>
                <a:gd name="T34" fmla="*/ 4 w 588"/>
                <a:gd name="T35" fmla="*/ 324 h 554"/>
                <a:gd name="T36" fmla="*/ 18 w 588"/>
                <a:gd name="T37" fmla="*/ 320 h 554"/>
                <a:gd name="T38" fmla="*/ 40 w 588"/>
                <a:gd name="T39" fmla="*/ 292 h 554"/>
                <a:gd name="T40" fmla="*/ 34 w 588"/>
                <a:gd name="T41" fmla="*/ 238 h 554"/>
                <a:gd name="T42" fmla="*/ 28 w 588"/>
                <a:gd name="T43" fmla="*/ 228 h 554"/>
                <a:gd name="T44" fmla="*/ 20 w 588"/>
                <a:gd name="T45" fmla="*/ 186 h 554"/>
                <a:gd name="T46" fmla="*/ 26 w 588"/>
                <a:gd name="T47" fmla="*/ 172 h 554"/>
                <a:gd name="T48" fmla="*/ 44 w 588"/>
                <a:gd name="T49" fmla="*/ 190 h 554"/>
                <a:gd name="T50" fmla="*/ 58 w 588"/>
                <a:gd name="T51" fmla="*/ 210 h 554"/>
                <a:gd name="T52" fmla="*/ 80 w 588"/>
                <a:gd name="T53" fmla="*/ 224 h 554"/>
                <a:gd name="T54" fmla="*/ 100 w 588"/>
                <a:gd name="T55" fmla="*/ 222 h 554"/>
                <a:gd name="T56" fmla="*/ 142 w 588"/>
                <a:gd name="T57" fmla="*/ 186 h 554"/>
                <a:gd name="T58" fmla="*/ 216 w 588"/>
                <a:gd name="T59" fmla="*/ 128 h 554"/>
                <a:gd name="T60" fmla="*/ 232 w 588"/>
                <a:gd name="T61" fmla="*/ 104 h 554"/>
                <a:gd name="T62" fmla="*/ 262 w 588"/>
                <a:gd name="T63" fmla="*/ 76 h 554"/>
                <a:gd name="T64" fmla="*/ 292 w 588"/>
                <a:gd name="T65" fmla="*/ 74 h 554"/>
                <a:gd name="T66" fmla="*/ 312 w 588"/>
                <a:gd name="T67" fmla="*/ 84 h 554"/>
                <a:gd name="T68" fmla="*/ 348 w 588"/>
                <a:gd name="T69" fmla="*/ 66 h 554"/>
                <a:gd name="T70" fmla="*/ 348 w 588"/>
                <a:gd name="T71" fmla="*/ 16 h 554"/>
                <a:gd name="T72" fmla="*/ 362 w 588"/>
                <a:gd name="T73" fmla="*/ 2 h 554"/>
                <a:gd name="T74" fmla="*/ 396 w 588"/>
                <a:gd name="T75" fmla="*/ 32 h 554"/>
                <a:gd name="T76" fmla="*/ 418 w 588"/>
                <a:gd name="T77" fmla="*/ 46 h 554"/>
                <a:gd name="T78" fmla="*/ 436 w 588"/>
                <a:gd name="T79" fmla="*/ 44 h 554"/>
                <a:gd name="T80" fmla="*/ 440 w 588"/>
                <a:gd name="T81" fmla="*/ 28 h 554"/>
                <a:gd name="T82" fmla="*/ 458 w 588"/>
                <a:gd name="T83" fmla="*/ 24 h 554"/>
                <a:gd name="T84" fmla="*/ 460 w 588"/>
                <a:gd name="T85" fmla="*/ 62 h 554"/>
                <a:gd name="T86" fmla="*/ 498 w 588"/>
                <a:gd name="T87" fmla="*/ 110 h 554"/>
                <a:gd name="T88" fmla="*/ 516 w 588"/>
                <a:gd name="T89" fmla="*/ 178 h 554"/>
                <a:gd name="T90" fmla="*/ 530 w 588"/>
                <a:gd name="T91" fmla="*/ 196 h 554"/>
                <a:gd name="T92" fmla="*/ 588 w 588"/>
                <a:gd name="T93" fmla="*/ 236 h 554"/>
                <a:gd name="T94" fmla="*/ 580 w 588"/>
                <a:gd name="T95" fmla="*/ 250 h 554"/>
                <a:gd name="T96" fmla="*/ 520 w 588"/>
                <a:gd name="T97" fmla="*/ 292 h 554"/>
                <a:gd name="T98" fmla="*/ 502 w 588"/>
                <a:gd name="T99" fmla="*/ 310 h 554"/>
                <a:gd name="T100" fmla="*/ 472 w 588"/>
                <a:gd name="T101" fmla="*/ 346 h 554"/>
                <a:gd name="T102" fmla="*/ 466 w 588"/>
                <a:gd name="T103" fmla="*/ 374 h 554"/>
                <a:gd name="T104" fmla="*/ 448 w 588"/>
                <a:gd name="T105" fmla="*/ 390 h 554"/>
                <a:gd name="T106" fmla="*/ 412 w 588"/>
                <a:gd name="T107" fmla="*/ 402 h 554"/>
                <a:gd name="T108" fmla="*/ 362 w 588"/>
                <a:gd name="T109" fmla="*/ 424 h 554"/>
                <a:gd name="T110" fmla="*/ 322 w 588"/>
                <a:gd name="T111" fmla="*/ 460 h 554"/>
                <a:gd name="T112" fmla="*/ 304 w 588"/>
                <a:gd name="T113" fmla="*/ 494 h 554"/>
                <a:gd name="T114" fmla="*/ 290 w 588"/>
                <a:gd name="T115" fmla="*/ 542 h 554"/>
                <a:gd name="T116" fmla="*/ 236 w 588"/>
                <a:gd name="T117" fmla="*/ 554 h 55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88" h="554">
                  <a:moveTo>
                    <a:pt x="236" y="554"/>
                  </a:moveTo>
                  <a:lnTo>
                    <a:pt x="236" y="554"/>
                  </a:lnTo>
                  <a:lnTo>
                    <a:pt x="234" y="550"/>
                  </a:lnTo>
                  <a:lnTo>
                    <a:pt x="240" y="536"/>
                  </a:lnTo>
                  <a:lnTo>
                    <a:pt x="248" y="530"/>
                  </a:lnTo>
                  <a:lnTo>
                    <a:pt x="254" y="524"/>
                  </a:lnTo>
                  <a:lnTo>
                    <a:pt x="264" y="516"/>
                  </a:lnTo>
                  <a:lnTo>
                    <a:pt x="274" y="496"/>
                  </a:lnTo>
                  <a:lnTo>
                    <a:pt x="274" y="480"/>
                  </a:lnTo>
                  <a:lnTo>
                    <a:pt x="252" y="468"/>
                  </a:lnTo>
                  <a:lnTo>
                    <a:pt x="250" y="456"/>
                  </a:lnTo>
                  <a:lnTo>
                    <a:pt x="250" y="446"/>
                  </a:lnTo>
                  <a:lnTo>
                    <a:pt x="252" y="438"/>
                  </a:lnTo>
                  <a:lnTo>
                    <a:pt x="256" y="430"/>
                  </a:lnTo>
                  <a:lnTo>
                    <a:pt x="266" y="416"/>
                  </a:lnTo>
                  <a:lnTo>
                    <a:pt x="280" y="404"/>
                  </a:lnTo>
                  <a:lnTo>
                    <a:pt x="284" y="396"/>
                  </a:lnTo>
                  <a:lnTo>
                    <a:pt x="288" y="388"/>
                  </a:lnTo>
                  <a:lnTo>
                    <a:pt x="290" y="370"/>
                  </a:lnTo>
                  <a:lnTo>
                    <a:pt x="290" y="356"/>
                  </a:lnTo>
                  <a:lnTo>
                    <a:pt x="290" y="342"/>
                  </a:lnTo>
                  <a:lnTo>
                    <a:pt x="252" y="300"/>
                  </a:lnTo>
                  <a:lnTo>
                    <a:pt x="234" y="298"/>
                  </a:lnTo>
                  <a:lnTo>
                    <a:pt x="200" y="304"/>
                  </a:lnTo>
                  <a:lnTo>
                    <a:pt x="186" y="316"/>
                  </a:lnTo>
                  <a:lnTo>
                    <a:pt x="174" y="330"/>
                  </a:lnTo>
                  <a:lnTo>
                    <a:pt x="148" y="360"/>
                  </a:lnTo>
                  <a:lnTo>
                    <a:pt x="130" y="390"/>
                  </a:lnTo>
                  <a:lnTo>
                    <a:pt x="120" y="404"/>
                  </a:lnTo>
                  <a:lnTo>
                    <a:pt x="110" y="416"/>
                  </a:lnTo>
                  <a:lnTo>
                    <a:pt x="70" y="390"/>
                  </a:lnTo>
                  <a:lnTo>
                    <a:pt x="52" y="376"/>
                  </a:lnTo>
                  <a:lnTo>
                    <a:pt x="36" y="364"/>
                  </a:lnTo>
                  <a:lnTo>
                    <a:pt x="22" y="362"/>
                  </a:lnTo>
                  <a:lnTo>
                    <a:pt x="12" y="358"/>
                  </a:lnTo>
                  <a:lnTo>
                    <a:pt x="6" y="352"/>
                  </a:lnTo>
                  <a:lnTo>
                    <a:pt x="0" y="348"/>
                  </a:lnTo>
                  <a:lnTo>
                    <a:pt x="0" y="334"/>
                  </a:lnTo>
                  <a:lnTo>
                    <a:pt x="2" y="326"/>
                  </a:lnTo>
                  <a:lnTo>
                    <a:pt x="4" y="324"/>
                  </a:lnTo>
                  <a:lnTo>
                    <a:pt x="6" y="322"/>
                  </a:lnTo>
                  <a:lnTo>
                    <a:pt x="18" y="320"/>
                  </a:lnTo>
                  <a:lnTo>
                    <a:pt x="28" y="306"/>
                  </a:lnTo>
                  <a:lnTo>
                    <a:pt x="40" y="292"/>
                  </a:lnTo>
                  <a:lnTo>
                    <a:pt x="38" y="240"/>
                  </a:lnTo>
                  <a:lnTo>
                    <a:pt x="34" y="238"/>
                  </a:lnTo>
                  <a:lnTo>
                    <a:pt x="28" y="228"/>
                  </a:lnTo>
                  <a:lnTo>
                    <a:pt x="20" y="206"/>
                  </a:lnTo>
                  <a:lnTo>
                    <a:pt x="20" y="186"/>
                  </a:lnTo>
                  <a:lnTo>
                    <a:pt x="22" y="178"/>
                  </a:lnTo>
                  <a:lnTo>
                    <a:pt x="26" y="172"/>
                  </a:lnTo>
                  <a:lnTo>
                    <a:pt x="34" y="176"/>
                  </a:lnTo>
                  <a:lnTo>
                    <a:pt x="40" y="180"/>
                  </a:lnTo>
                  <a:lnTo>
                    <a:pt x="44" y="190"/>
                  </a:lnTo>
                  <a:lnTo>
                    <a:pt x="48" y="202"/>
                  </a:lnTo>
                  <a:lnTo>
                    <a:pt x="58" y="210"/>
                  </a:lnTo>
                  <a:lnTo>
                    <a:pt x="68" y="218"/>
                  </a:lnTo>
                  <a:lnTo>
                    <a:pt x="74" y="222"/>
                  </a:lnTo>
                  <a:lnTo>
                    <a:pt x="80" y="224"/>
                  </a:lnTo>
                  <a:lnTo>
                    <a:pt x="88" y="224"/>
                  </a:lnTo>
                  <a:lnTo>
                    <a:pt x="100" y="222"/>
                  </a:lnTo>
                  <a:lnTo>
                    <a:pt x="118" y="204"/>
                  </a:lnTo>
                  <a:lnTo>
                    <a:pt x="142" y="186"/>
                  </a:lnTo>
                  <a:lnTo>
                    <a:pt x="168" y="166"/>
                  </a:lnTo>
                  <a:lnTo>
                    <a:pt x="192" y="146"/>
                  </a:lnTo>
                  <a:lnTo>
                    <a:pt x="216" y="128"/>
                  </a:lnTo>
                  <a:lnTo>
                    <a:pt x="226" y="116"/>
                  </a:lnTo>
                  <a:lnTo>
                    <a:pt x="232" y="104"/>
                  </a:lnTo>
                  <a:lnTo>
                    <a:pt x="244" y="82"/>
                  </a:lnTo>
                  <a:lnTo>
                    <a:pt x="262" y="76"/>
                  </a:lnTo>
                  <a:lnTo>
                    <a:pt x="278" y="72"/>
                  </a:lnTo>
                  <a:lnTo>
                    <a:pt x="284" y="72"/>
                  </a:lnTo>
                  <a:lnTo>
                    <a:pt x="292" y="74"/>
                  </a:lnTo>
                  <a:lnTo>
                    <a:pt x="302" y="78"/>
                  </a:lnTo>
                  <a:lnTo>
                    <a:pt x="312" y="84"/>
                  </a:lnTo>
                  <a:lnTo>
                    <a:pt x="332" y="84"/>
                  </a:lnTo>
                  <a:lnTo>
                    <a:pt x="348" y="66"/>
                  </a:lnTo>
                  <a:lnTo>
                    <a:pt x="348" y="16"/>
                  </a:lnTo>
                  <a:lnTo>
                    <a:pt x="354" y="0"/>
                  </a:lnTo>
                  <a:lnTo>
                    <a:pt x="362" y="2"/>
                  </a:lnTo>
                  <a:lnTo>
                    <a:pt x="374" y="8"/>
                  </a:lnTo>
                  <a:lnTo>
                    <a:pt x="384" y="18"/>
                  </a:lnTo>
                  <a:lnTo>
                    <a:pt x="396" y="32"/>
                  </a:lnTo>
                  <a:lnTo>
                    <a:pt x="408" y="42"/>
                  </a:lnTo>
                  <a:lnTo>
                    <a:pt x="418" y="46"/>
                  </a:lnTo>
                  <a:lnTo>
                    <a:pt x="432" y="48"/>
                  </a:lnTo>
                  <a:lnTo>
                    <a:pt x="436" y="44"/>
                  </a:lnTo>
                  <a:lnTo>
                    <a:pt x="438" y="36"/>
                  </a:lnTo>
                  <a:lnTo>
                    <a:pt x="440" y="28"/>
                  </a:lnTo>
                  <a:lnTo>
                    <a:pt x="450" y="16"/>
                  </a:lnTo>
                  <a:lnTo>
                    <a:pt x="458" y="24"/>
                  </a:lnTo>
                  <a:lnTo>
                    <a:pt x="460" y="62"/>
                  </a:lnTo>
                  <a:lnTo>
                    <a:pt x="472" y="76"/>
                  </a:lnTo>
                  <a:lnTo>
                    <a:pt x="484" y="92"/>
                  </a:lnTo>
                  <a:lnTo>
                    <a:pt x="498" y="110"/>
                  </a:lnTo>
                  <a:lnTo>
                    <a:pt x="516" y="128"/>
                  </a:lnTo>
                  <a:lnTo>
                    <a:pt x="516" y="178"/>
                  </a:lnTo>
                  <a:lnTo>
                    <a:pt x="530" y="196"/>
                  </a:lnTo>
                  <a:lnTo>
                    <a:pt x="564" y="220"/>
                  </a:lnTo>
                  <a:lnTo>
                    <a:pt x="588" y="236"/>
                  </a:lnTo>
                  <a:lnTo>
                    <a:pt x="586" y="242"/>
                  </a:lnTo>
                  <a:lnTo>
                    <a:pt x="580" y="250"/>
                  </a:lnTo>
                  <a:lnTo>
                    <a:pt x="558" y="266"/>
                  </a:lnTo>
                  <a:lnTo>
                    <a:pt x="534" y="282"/>
                  </a:lnTo>
                  <a:lnTo>
                    <a:pt x="520" y="292"/>
                  </a:lnTo>
                  <a:lnTo>
                    <a:pt x="502" y="310"/>
                  </a:lnTo>
                  <a:lnTo>
                    <a:pt x="486" y="328"/>
                  </a:lnTo>
                  <a:lnTo>
                    <a:pt x="472" y="346"/>
                  </a:lnTo>
                  <a:lnTo>
                    <a:pt x="470" y="354"/>
                  </a:lnTo>
                  <a:lnTo>
                    <a:pt x="468" y="364"/>
                  </a:lnTo>
                  <a:lnTo>
                    <a:pt x="466" y="374"/>
                  </a:lnTo>
                  <a:lnTo>
                    <a:pt x="462" y="384"/>
                  </a:lnTo>
                  <a:lnTo>
                    <a:pt x="448" y="390"/>
                  </a:lnTo>
                  <a:lnTo>
                    <a:pt x="432" y="398"/>
                  </a:lnTo>
                  <a:lnTo>
                    <a:pt x="412" y="402"/>
                  </a:lnTo>
                  <a:lnTo>
                    <a:pt x="394" y="408"/>
                  </a:lnTo>
                  <a:lnTo>
                    <a:pt x="378" y="416"/>
                  </a:lnTo>
                  <a:lnTo>
                    <a:pt x="362" y="424"/>
                  </a:lnTo>
                  <a:lnTo>
                    <a:pt x="348" y="434"/>
                  </a:lnTo>
                  <a:lnTo>
                    <a:pt x="336" y="446"/>
                  </a:lnTo>
                  <a:lnTo>
                    <a:pt x="322" y="460"/>
                  </a:lnTo>
                  <a:lnTo>
                    <a:pt x="310" y="476"/>
                  </a:lnTo>
                  <a:lnTo>
                    <a:pt x="304" y="494"/>
                  </a:lnTo>
                  <a:lnTo>
                    <a:pt x="296" y="518"/>
                  </a:lnTo>
                  <a:lnTo>
                    <a:pt x="290" y="542"/>
                  </a:lnTo>
                  <a:lnTo>
                    <a:pt x="260" y="550"/>
                  </a:lnTo>
                  <a:lnTo>
                    <a:pt x="236" y="55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37"/>
            <p:cNvSpPr/>
            <p:nvPr/>
          </p:nvSpPr>
          <p:spPr bwMode="auto">
            <a:xfrm>
              <a:off x="6644215" y="2501094"/>
              <a:ext cx="881764" cy="559783"/>
            </a:xfrm>
            <a:custGeom>
              <a:avLst/>
              <a:gdLst>
                <a:gd name="T0" fmla="*/ 410 w 838"/>
                <a:gd name="T1" fmla="*/ 492 h 532"/>
                <a:gd name="T2" fmla="*/ 402 w 838"/>
                <a:gd name="T3" fmla="*/ 438 h 532"/>
                <a:gd name="T4" fmla="*/ 376 w 838"/>
                <a:gd name="T5" fmla="*/ 398 h 532"/>
                <a:gd name="T6" fmla="*/ 346 w 838"/>
                <a:gd name="T7" fmla="*/ 366 h 532"/>
                <a:gd name="T8" fmla="*/ 324 w 838"/>
                <a:gd name="T9" fmla="*/ 314 h 532"/>
                <a:gd name="T10" fmla="*/ 300 w 838"/>
                <a:gd name="T11" fmla="*/ 346 h 532"/>
                <a:gd name="T12" fmla="*/ 258 w 838"/>
                <a:gd name="T13" fmla="*/ 308 h 532"/>
                <a:gd name="T14" fmla="*/ 206 w 838"/>
                <a:gd name="T15" fmla="*/ 288 h 532"/>
                <a:gd name="T16" fmla="*/ 186 w 838"/>
                <a:gd name="T17" fmla="*/ 240 h 532"/>
                <a:gd name="T18" fmla="*/ 152 w 838"/>
                <a:gd name="T19" fmla="*/ 174 h 532"/>
                <a:gd name="T20" fmla="*/ 112 w 838"/>
                <a:gd name="T21" fmla="*/ 200 h 532"/>
                <a:gd name="T22" fmla="*/ 80 w 838"/>
                <a:gd name="T23" fmla="*/ 200 h 532"/>
                <a:gd name="T24" fmla="*/ 60 w 838"/>
                <a:gd name="T25" fmla="*/ 152 h 532"/>
                <a:gd name="T26" fmla="*/ 36 w 838"/>
                <a:gd name="T27" fmla="*/ 88 h 532"/>
                <a:gd name="T28" fmla="*/ 0 w 838"/>
                <a:gd name="T29" fmla="*/ 58 h 532"/>
                <a:gd name="T30" fmla="*/ 14 w 838"/>
                <a:gd name="T31" fmla="*/ 30 h 532"/>
                <a:gd name="T32" fmla="*/ 68 w 838"/>
                <a:gd name="T33" fmla="*/ 60 h 532"/>
                <a:gd name="T34" fmla="*/ 108 w 838"/>
                <a:gd name="T35" fmla="*/ 32 h 532"/>
                <a:gd name="T36" fmla="*/ 138 w 838"/>
                <a:gd name="T37" fmla="*/ 0 h 532"/>
                <a:gd name="T38" fmla="*/ 166 w 838"/>
                <a:gd name="T39" fmla="*/ 22 h 532"/>
                <a:gd name="T40" fmla="*/ 198 w 838"/>
                <a:gd name="T41" fmla="*/ 68 h 532"/>
                <a:gd name="T42" fmla="*/ 294 w 838"/>
                <a:gd name="T43" fmla="*/ 66 h 532"/>
                <a:gd name="T44" fmla="*/ 350 w 838"/>
                <a:gd name="T45" fmla="*/ 30 h 532"/>
                <a:gd name="T46" fmla="*/ 358 w 838"/>
                <a:gd name="T47" fmla="*/ 80 h 532"/>
                <a:gd name="T48" fmla="*/ 398 w 838"/>
                <a:gd name="T49" fmla="*/ 78 h 532"/>
                <a:gd name="T50" fmla="*/ 422 w 838"/>
                <a:gd name="T51" fmla="*/ 76 h 532"/>
                <a:gd name="T52" fmla="*/ 470 w 838"/>
                <a:gd name="T53" fmla="*/ 110 h 532"/>
                <a:gd name="T54" fmla="*/ 518 w 838"/>
                <a:gd name="T55" fmla="*/ 166 h 532"/>
                <a:gd name="T56" fmla="*/ 546 w 838"/>
                <a:gd name="T57" fmla="*/ 134 h 532"/>
                <a:gd name="T58" fmla="*/ 572 w 838"/>
                <a:gd name="T59" fmla="*/ 140 h 532"/>
                <a:gd name="T60" fmla="*/ 606 w 838"/>
                <a:gd name="T61" fmla="*/ 184 h 532"/>
                <a:gd name="T62" fmla="*/ 664 w 838"/>
                <a:gd name="T63" fmla="*/ 204 h 532"/>
                <a:gd name="T64" fmla="*/ 684 w 838"/>
                <a:gd name="T65" fmla="*/ 186 h 532"/>
                <a:gd name="T66" fmla="*/ 684 w 838"/>
                <a:gd name="T67" fmla="*/ 168 h 532"/>
                <a:gd name="T68" fmla="*/ 724 w 838"/>
                <a:gd name="T69" fmla="*/ 146 h 532"/>
                <a:gd name="T70" fmla="*/ 742 w 838"/>
                <a:gd name="T71" fmla="*/ 132 h 532"/>
                <a:gd name="T72" fmla="*/ 756 w 838"/>
                <a:gd name="T73" fmla="*/ 154 h 532"/>
                <a:gd name="T74" fmla="*/ 806 w 838"/>
                <a:gd name="T75" fmla="*/ 188 h 532"/>
                <a:gd name="T76" fmla="*/ 838 w 838"/>
                <a:gd name="T77" fmla="*/ 228 h 532"/>
                <a:gd name="T78" fmla="*/ 818 w 838"/>
                <a:gd name="T79" fmla="*/ 272 h 532"/>
                <a:gd name="T80" fmla="*/ 802 w 838"/>
                <a:gd name="T81" fmla="*/ 308 h 532"/>
                <a:gd name="T82" fmla="*/ 778 w 838"/>
                <a:gd name="T83" fmla="*/ 300 h 532"/>
                <a:gd name="T84" fmla="*/ 770 w 838"/>
                <a:gd name="T85" fmla="*/ 258 h 532"/>
                <a:gd name="T86" fmla="*/ 744 w 838"/>
                <a:gd name="T87" fmla="*/ 242 h 532"/>
                <a:gd name="T88" fmla="*/ 716 w 838"/>
                <a:gd name="T89" fmla="*/ 282 h 532"/>
                <a:gd name="T90" fmla="*/ 686 w 838"/>
                <a:gd name="T91" fmla="*/ 346 h 532"/>
                <a:gd name="T92" fmla="*/ 632 w 838"/>
                <a:gd name="T93" fmla="*/ 368 h 532"/>
                <a:gd name="T94" fmla="*/ 618 w 838"/>
                <a:gd name="T95" fmla="*/ 410 h 532"/>
                <a:gd name="T96" fmla="*/ 638 w 838"/>
                <a:gd name="T97" fmla="*/ 444 h 532"/>
                <a:gd name="T98" fmla="*/ 588 w 838"/>
                <a:gd name="T99" fmla="*/ 456 h 532"/>
                <a:gd name="T100" fmla="*/ 540 w 838"/>
                <a:gd name="T101" fmla="*/ 438 h 532"/>
                <a:gd name="T102" fmla="*/ 502 w 838"/>
                <a:gd name="T103" fmla="*/ 456 h 532"/>
                <a:gd name="T104" fmla="*/ 476 w 838"/>
                <a:gd name="T105" fmla="*/ 530 h 53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838" h="532">
                  <a:moveTo>
                    <a:pt x="464" y="532"/>
                  </a:moveTo>
                  <a:lnTo>
                    <a:pt x="464" y="532"/>
                  </a:lnTo>
                  <a:lnTo>
                    <a:pt x="452" y="520"/>
                  </a:lnTo>
                  <a:lnTo>
                    <a:pt x="436" y="508"/>
                  </a:lnTo>
                  <a:lnTo>
                    <a:pt x="410" y="492"/>
                  </a:lnTo>
                  <a:lnTo>
                    <a:pt x="402" y="482"/>
                  </a:lnTo>
                  <a:lnTo>
                    <a:pt x="404" y="450"/>
                  </a:lnTo>
                  <a:lnTo>
                    <a:pt x="402" y="438"/>
                  </a:lnTo>
                  <a:lnTo>
                    <a:pt x="398" y="426"/>
                  </a:lnTo>
                  <a:lnTo>
                    <a:pt x="388" y="416"/>
                  </a:lnTo>
                  <a:lnTo>
                    <a:pt x="382" y="410"/>
                  </a:lnTo>
                  <a:lnTo>
                    <a:pt x="376" y="398"/>
                  </a:lnTo>
                  <a:lnTo>
                    <a:pt x="348" y="368"/>
                  </a:lnTo>
                  <a:lnTo>
                    <a:pt x="346" y="366"/>
                  </a:lnTo>
                  <a:lnTo>
                    <a:pt x="344" y="326"/>
                  </a:lnTo>
                  <a:lnTo>
                    <a:pt x="336" y="318"/>
                  </a:lnTo>
                  <a:lnTo>
                    <a:pt x="330" y="314"/>
                  </a:lnTo>
                  <a:lnTo>
                    <a:pt x="324" y="314"/>
                  </a:lnTo>
                  <a:lnTo>
                    <a:pt x="318" y="314"/>
                  </a:lnTo>
                  <a:lnTo>
                    <a:pt x="312" y="322"/>
                  </a:lnTo>
                  <a:lnTo>
                    <a:pt x="308" y="328"/>
                  </a:lnTo>
                  <a:lnTo>
                    <a:pt x="300" y="346"/>
                  </a:lnTo>
                  <a:lnTo>
                    <a:pt x="296" y="346"/>
                  </a:lnTo>
                  <a:lnTo>
                    <a:pt x="270" y="320"/>
                  </a:lnTo>
                  <a:lnTo>
                    <a:pt x="258" y="308"/>
                  </a:lnTo>
                  <a:lnTo>
                    <a:pt x="246" y="300"/>
                  </a:lnTo>
                  <a:lnTo>
                    <a:pt x="228" y="296"/>
                  </a:lnTo>
                  <a:lnTo>
                    <a:pt x="216" y="292"/>
                  </a:lnTo>
                  <a:lnTo>
                    <a:pt x="206" y="288"/>
                  </a:lnTo>
                  <a:lnTo>
                    <a:pt x="200" y="280"/>
                  </a:lnTo>
                  <a:lnTo>
                    <a:pt x="194" y="274"/>
                  </a:lnTo>
                  <a:lnTo>
                    <a:pt x="192" y="264"/>
                  </a:lnTo>
                  <a:lnTo>
                    <a:pt x="186" y="240"/>
                  </a:lnTo>
                  <a:lnTo>
                    <a:pt x="180" y="224"/>
                  </a:lnTo>
                  <a:lnTo>
                    <a:pt x="170" y="210"/>
                  </a:lnTo>
                  <a:lnTo>
                    <a:pt x="156" y="190"/>
                  </a:lnTo>
                  <a:lnTo>
                    <a:pt x="152" y="174"/>
                  </a:lnTo>
                  <a:lnTo>
                    <a:pt x="144" y="172"/>
                  </a:lnTo>
                  <a:lnTo>
                    <a:pt x="112" y="200"/>
                  </a:lnTo>
                  <a:lnTo>
                    <a:pt x="98" y="226"/>
                  </a:lnTo>
                  <a:lnTo>
                    <a:pt x="90" y="220"/>
                  </a:lnTo>
                  <a:lnTo>
                    <a:pt x="86" y="214"/>
                  </a:lnTo>
                  <a:lnTo>
                    <a:pt x="80" y="200"/>
                  </a:lnTo>
                  <a:lnTo>
                    <a:pt x="76" y="186"/>
                  </a:lnTo>
                  <a:lnTo>
                    <a:pt x="74" y="182"/>
                  </a:lnTo>
                  <a:lnTo>
                    <a:pt x="72" y="178"/>
                  </a:lnTo>
                  <a:lnTo>
                    <a:pt x="60" y="152"/>
                  </a:lnTo>
                  <a:lnTo>
                    <a:pt x="60" y="116"/>
                  </a:lnTo>
                  <a:lnTo>
                    <a:pt x="48" y="100"/>
                  </a:lnTo>
                  <a:lnTo>
                    <a:pt x="36" y="88"/>
                  </a:lnTo>
                  <a:lnTo>
                    <a:pt x="12" y="68"/>
                  </a:lnTo>
                  <a:lnTo>
                    <a:pt x="6" y="66"/>
                  </a:lnTo>
                  <a:lnTo>
                    <a:pt x="2" y="64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4" y="38"/>
                  </a:lnTo>
                  <a:lnTo>
                    <a:pt x="8" y="32"/>
                  </a:lnTo>
                  <a:lnTo>
                    <a:pt x="14" y="30"/>
                  </a:lnTo>
                  <a:lnTo>
                    <a:pt x="28" y="40"/>
                  </a:lnTo>
                  <a:lnTo>
                    <a:pt x="42" y="50"/>
                  </a:lnTo>
                  <a:lnTo>
                    <a:pt x="58" y="56"/>
                  </a:lnTo>
                  <a:lnTo>
                    <a:pt x="68" y="60"/>
                  </a:lnTo>
                  <a:lnTo>
                    <a:pt x="78" y="60"/>
                  </a:lnTo>
                  <a:lnTo>
                    <a:pt x="88" y="52"/>
                  </a:lnTo>
                  <a:lnTo>
                    <a:pt x="98" y="42"/>
                  </a:lnTo>
                  <a:lnTo>
                    <a:pt x="108" y="32"/>
                  </a:lnTo>
                  <a:lnTo>
                    <a:pt x="118" y="24"/>
                  </a:lnTo>
                  <a:lnTo>
                    <a:pt x="128" y="8"/>
                  </a:lnTo>
                  <a:lnTo>
                    <a:pt x="134" y="4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2" y="4"/>
                  </a:lnTo>
                  <a:lnTo>
                    <a:pt x="158" y="10"/>
                  </a:lnTo>
                  <a:lnTo>
                    <a:pt x="166" y="22"/>
                  </a:lnTo>
                  <a:lnTo>
                    <a:pt x="168" y="32"/>
                  </a:lnTo>
                  <a:lnTo>
                    <a:pt x="172" y="42"/>
                  </a:lnTo>
                  <a:lnTo>
                    <a:pt x="180" y="52"/>
                  </a:lnTo>
                  <a:lnTo>
                    <a:pt x="188" y="60"/>
                  </a:lnTo>
                  <a:lnTo>
                    <a:pt x="198" y="68"/>
                  </a:lnTo>
                  <a:lnTo>
                    <a:pt x="210" y="74"/>
                  </a:lnTo>
                  <a:lnTo>
                    <a:pt x="224" y="78"/>
                  </a:lnTo>
                  <a:lnTo>
                    <a:pt x="238" y="82"/>
                  </a:lnTo>
                  <a:lnTo>
                    <a:pt x="294" y="66"/>
                  </a:lnTo>
                  <a:lnTo>
                    <a:pt x="340" y="26"/>
                  </a:lnTo>
                  <a:lnTo>
                    <a:pt x="350" y="30"/>
                  </a:lnTo>
                  <a:lnTo>
                    <a:pt x="348" y="46"/>
                  </a:lnTo>
                  <a:lnTo>
                    <a:pt x="348" y="54"/>
                  </a:lnTo>
                  <a:lnTo>
                    <a:pt x="348" y="64"/>
                  </a:lnTo>
                  <a:lnTo>
                    <a:pt x="352" y="72"/>
                  </a:lnTo>
                  <a:lnTo>
                    <a:pt x="358" y="80"/>
                  </a:lnTo>
                  <a:lnTo>
                    <a:pt x="366" y="84"/>
                  </a:lnTo>
                  <a:lnTo>
                    <a:pt x="380" y="86"/>
                  </a:lnTo>
                  <a:lnTo>
                    <a:pt x="388" y="82"/>
                  </a:lnTo>
                  <a:lnTo>
                    <a:pt x="398" y="78"/>
                  </a:lnTo>
                  <a:lnTo>
                    <a:pt x="404" y="74"/>
                  </a:lnTo>
                  <a:lnTo>
                    <a:pt x="410" y="72"/>
                  </a:lnTo>
                  <a:lnTo>
                    <a:pt x="416" y="74"/>
                  </a:lnTo>
                  <a:lnTo>
                    <a:pt x="422" y="76"/>
                  </a:lnTo>
                  <a:lnTo>
                    <a:pt x="434" y="88"/>
                  </a:lnTo>
                  <a:lnTo>
                    <a:pt x="446" y="102"/>
                  </a:lnTo>
                  <a:lnTo>
                    <a:pt x="470" y="110"/>
                  </a:lnTo>
                  <a:lnTo>
                    <a:pt x="478" y="122"/>
                  </a:lnTo>
                  <a:lnTo>
                    <a:pt x="488" y="136"/>
                  </a:lnTo>
                  <a:lnTo>
                    <a:pt x="500" y="152"/>
                  </a:lnTo>
                  <a:lnTo>
                    <a:pt x="518" y="166"/>
                  </a:lnTo>
                  <a:lnTo>
                    <a:pt x="526" y="166"/>
                  </a:lnTo>
                  <a:lnTo>
                    <a:pt x="536" y="156"/>
                  </a:lnTo>
                  <a:lnTo>
                    <a:pt x="542" y="144"/>
                  </a:lnTo>
                  <a:lnTo>
                    <a:pt x="546" y="134"/>
                  </a:lnTo>
                  <a:lnTo>
                    <a:pt x="550" y="122"/>
                  </a:lnTo>
                  <a:lnTo>
                    <a:pt x="568" y="128"/>
                  </a:lnTo>
                  <a:lnTo>
                    <a:pt x="572" y="140"/>
                  </a:lnTo>
                  <a:lnTo>
                    <a:pt x="580" y="154"/>
                  </a:lnTo>
                  <a:lnTo>
                    <a:pt x="592" y="168"/>
                  </a:lnTo>
                  <a:lnTo>
                    <a:pt x="606" y="180"/>
                  </a:lnTo>
                  <a:lnTo>
                    <a:pt x="606" y="184"/>
                  </a:lnTo>
                  <a:lnTo>
                    <a:pt x="632" y="206"/>
                  </a:lnTo>
                  <a:lnTo>
                    <a:pt x="664" y="204"/>
                  </a:lnTo>
                  <a:lnTo>
                    <a:pt x="670" y="196"/>
                  </a:lnTo>
                  <a:lnTo>
                    <a:pt x="678" y="190"/>
                  </a:lnTo>
                  <a:lnTo>
                    <a:pt x="680" y="188"/>
                  </a:lnTo>
                  <a:lnTo>
                    <a:pt x="684" y="186"/>
                  </a:lnTo>
                  <a:lnTo>
                    <a:pt x="690" y="180"/>
                  </a:lnTo>
                  <a:lnTo>
                    <a:pt x="690" y="172"/>
                  </a:lnTo>
                  <a:lnTo>
                    <a:pt x="684" y="168"/>
                  </a:lnTo>
                  <a:lnTo>
                    <a:pt x="684" y="164"/>
                  </a:lnTo>
                  <a:lnTo>
                    <a:pt x="688" y="160"/>
                  </a:lnTo>
                  <a:lnTo>
                    <a:pt x="700" y="154"/>
                  </a:lnTo>
                  <a:lnTo>
                    <a:pt x="724" y="146"/>
                  </a:lnTo>
                  <a:lnTo>
                    <a:pt x="730" y="142"/>
                  </a:lnTo>
                  <a:lnTo>
                    <a:pt x="734" y="140"/>
                  </a:lnTo>
                  <a:lnTo>
                    <a:pt x="742" y="132"/>
                  </a:lnTo>
                  <a:lnTo>
                    <a:pt x="744" y="134"/>
                  </a:lnTo>
                  <a:lnTo>
                    <a:pt x="746" y="136"/>
                  </a:lnTo>
                  <a:lnTo>
                    <a:pt x="750" y="144"/>
                  </a:lnTo>
                  <a:lnTo>
                    <a:pt x="756" y="154"/>
                  </a:lnTo>
                  <a:lnTo>
                    <a:pt x="762" y="158"/>
                  </a:lnTo>
                  <a:lnTo>
                    <a:pt x="770" y="162"/>
                  </a:lnTo>
                  <a:lnTo>
                    <a:pt x="806" y="188"/>
                  </a:lnTo>
                  <a:lnTo>
                    <a:pt x="838" y="194"/>
                  </a:lnTo>
                  <a:lnTo>
                    <a:pt x="838" y="204"/>
                  </a:lnTo>
                  <a:lnTo>
                    <a:pt x="838" y="220"/>
                  </a:lnTo>
                  <a:lnTo>
                    <a:pt x="838" y="228"/>
                  </a:lnTo>
                  <a:lnTo>
                    <a:pt x="836" y="236"/>
                  </a:lnTo>
                  <a:lnTo>
                    <a:pt x="834" y="242"/>
                  </a:lnTo>
                  <a:lnTo>
                    <a:pt x="828" y="246"/>
                  </a:lnTo>
                  <a:lnTo>
                    <a:pt x="818" y="272"/>
                  </a:lnTo>
                  <a:lnTo>
                    <a:pt x="812" y="306"/>
                  </a:lnTo>
                  <a:lnTo>
                    <a:pt x="802" y="308"/>
                  </a:lnTo>
                  <a:lnTo>
                    <a:pt x="800" y="302"/>
                  </a:lnTo>
                  <a:lnTo>
                    <a:pt x="796" y="300"/>
                  </a:lnTo>
                  <a:lnTo>
                    <a:pt x="792" y="298"/>
                  </a:lnTo>
                  <a:lnTo>
                    <a:pt x="788" y="298"/>
                  </a:lnTo>
                  <a:lnTo>
                    <a:pt x="778" y="300"/>
                  </a:lnTo>
                  <a:lnTo>
                    <a:pt x="774" y="302"/>
                  </a:lnTo>
                  <a:lnTo>
                    <a:pt x="770" y="300"/>
                  </a:lnTo>
                  <a:lnTo>
                    <a:pt x="770" y="258"/>
                  </a:lnTo>
                  <a:lnTo>
                    <a:pt x="762" y="248"/>
                  </a:lnTo>
                  <a:lnTo>
                    <a:pt x="756" y="244"/>
                  </a:lnTo>
                  <a:lnTo>
                    <a:pt x="750" y="242"/>
                  </a:lnTo>
                  <a:lnTo>
                    <a:pt x="744" y="242"/>
                  </a:lnTo>
                  <a:lnTo>
                    <a:pt x="738" y="244"/>
                  </a:lnTo>
                  <a:lnTo>
                    <a:pt x="732" y="250"/>
                  </a:lnTo>
                  <a:lnTo>
                    <a:pt x="722" y="264"/>
                  </a:lnTo>
                  <a:lnTo>
                    <a:pt x="716" y="282"/>
                  </a:lnTo>
                  <a:lnTo>
                    <a:pt x="708" y="302"/>
                  </a:lnTo>
                  <a:lnTo>
                    <a:pt x="698" y="320"/>
                  </a:lnTo>
                  <a:lnTo>
                    <a:pt x="690" y="340"/>
                  </a:lnTo>
                  <a:lnTo>
                    <a:pt x="686" y="346"/>
                  </a:lnTo>
                  <a:lnTo>
                    <a:pt x="680" y="354"/>
                  </a:lnTo>
                  <a:lnTo>
                    <a:pt x="666" y="362"/>
                  </a:lnTo>
                  <a:lnTo>
                    <a:pt x="652" y="366"/>
                  </a:lnTo>
                  <a:lnTo>
                    <a:pt x="632" y="368"/>
                  </a:lnTo>
                  <a:lnTo>
                    <a:pt x="624" y="372"/>
                  </a:lnTo>
                  <a:lnTo>
                    <a:pt x="622" y="374"/>
                  </a:lnTo>
                  <a:lnTo>
                    <a:pt x="620" y="378"/>
                  </a:lnTo>
                  <a:lnTo>
                    <a:pt x="618" y="390"/>
                  </a:lnTo>
                  <a:lnTo>
                    <a:pt x="618" y="410"/>
                  </a:lnTo>
                  <a:lnTo>
                    <a:pt x="644" y="432"/>
                  </a:lnTo>
                  <a:lnTo>
                    <a:pt x="642" y="438"/>
                  </a:lnTo>
                  <a:lnTo>
                    <a:pt x="638" y="444"/>
                  </a:lnTo>
                  <a:lnTo>
                    <a:pt x="628" y="454"/>
                  </a:lnTo>
                  <a:lnTo>
                    <a:pt x="620" y="456"/>
                  </a:lnTo>
                  <a:lnTo>
                    <a:pt x="610" y="456"/>
                  </a:lnTo>
                  <a:lnTo>
                    <a:pt x="588" y="456"/>
                  </a:lnTo>
                  <a:lnTo>
                    <a:pt x="570" y="452"/>
                  </a:lnTo>
                  <a:lnTo>
                    <a:pt x="556" y="448"/>
                  </a:lnTo>
                  <a:lnTo>
                    <a:pt x="548" y="442"/>
                  </a:lnTo>
                  <a:lnTo>
                    <a:pt x="540" y="438"/>
                  </a:lnTo>
                  <a:lnTo>
                    <a:pt x="532" y="436"/>
                  </a:lnTo>
                  <a:lnTo>
                    <a:pt x="526" y="438"/>
                  </a:lnTo>
                  <a:lnTo>
                    <a:pt x="520" y="440"/>
                  </a:lnTo>
                  <a:lnTo>
                    <a:pt x="514" y="446"/>
                  </a:lnTo>
                  <a:lnTo>
                    <a:pt x="502" y="456"/>
                  </a:lnTo>
                  <a:lnTo>
                    <a:pt x="480" y="520"/>
                  </a:lnTo>
                  <a:lnTo>
                    <a:pt x="476" y="530"/>
                  </a:lnTo>
                  <a:lnTo>
                    <a:pt x="464" y="5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38"/>
            <p:cNvSpPr/>
            <p:nvPr/>
          </p:nvSpPr>
          <p:spPr bwMode="auto">
            <a:xfrm>
              <a:off x="6461128" y="1661419"/>
              <a:ext cx="1172178" cy="1048015"/>
            </a:xfrm>
            <a:custGeom>
              <a:avLst/>
              <a:gdLst>
                <a:gd name="T0" fmla="*/ 750 w 1114"/>
                <a:gd name="T1" fmla="*/ 920 h 996"/>
                <a:gd name="T2" fmla="*/ 698 w 1114"/>
                <a:gd name="T3" fmla="*/ 952 h 996"/>
                <a:gd name="T4" fmla="*/ 656 w 1114"/>
                <a:gd name="T5" fmla="*/ 908 h 996"/>
                <a:gd name="T6" fmla="*/ 614 w 1114"/>
                <a:gd name="T7" fmla="*/ 872 h 996"/>
                <a:gd name="T8" fmla="*/ 568 w 1114"/>
                <a:gd name="T9" fmla="*/ 866 h 996"/>
                <a:gd name="T10" fmla="*/ 534 w 1114"/>
                <a:gd name="T11" fmla="*/ 824 h 996"/>
                <a:gd name="T12" fmla="*/ 488 w 1114"/>
                <a:gd name="T13" fmla="*/ 834 h 996"/>
                <a:gd name="T14" fmla="*/ 442 w 1114"/>
                <a:gd name="T15" fmla="*/ 860 h 996"/>
                <a:gd name="T16" fmla="*/ 360 w 1114"/>
                <a:gd name="T17" fmla="*/ 840 h 996"/>
                <a:gd name="T18" fmla="*/ 320 w 1114"/>
                <a:gd name="T19" fmla="*/ 790 h 996"/>
                <a:gd name="T20" fmla="*/ 288 w 1114"/>
                <a:gd name="T21" fmla="*/ 776 h 996"/>
                <a:gd name="T22" fmla="*/ 324 w 1114"/>
                <a:gd name="T23" fmla="*/ 756 h 996"/>
                <a:gd name="T24" fmla="*/ 288 w 1114"/>
                <a:gd name="T25" fmla="*/ 712 h 996"/>
                <a:gd name="T26" fmla="*/ 244 w 1114"/>
                <a:gd name="T27" fmla="*/ 716 h 996"/>
                <a:gd name="T28" fmla="*/ 220 w 1114"/>
                <a:gd name="T29" fmla="*/ 662 h 996"/>
                <a:gd name="T30" fmla="*/ 268 w 1114"/>
                <a:gd name="T31" fmla="*/ 592 h 996"/>
                <a:gd name="T32" fmla="*/ 304 w 1114"/>
                <a:gd name="T33" fmla="*/ 516 h 996"/>
                <a:gd name="T34" fmla="*/ 314 w 1114"/>
                <a:gd name="T35" fmla="*/ 550 h 996"/>
                <a:gd name="T36" fmla="*/ 358 w 1114"/>
                <a:gd name="T37" fmla="*/ 568 h 996"/>
                <a:gd name="T38" fmla="*/ 358 w 1114"/>
                <a:gd name="T39" fmla="*/ 484 h 996"/>
                <a:gd name="T40" fmla="*/ 360 w 1114"/>
                <a:gd name="T41" fmla="*/ 428 h 996"/>
                <a:gd name="T42" fmla="*/ 338 w 1114"/>
                <a:gd name="T43" fmla="*/ 348 h 996"/>
                <a:gd name="T44" fmla="*/ 362 w 1114"/>
                <a:gd name="T45" fmla="*/ 252 h 996"/>
                <a:gd name="T46" fmla="*/ 314 w 1114"/>
                <a:gd name="T47" fmla="*/ 158 h 996"/>
                <a:gd name="T48" fmla="*/ 252 w 1114"/>
                <a:gd name="T49" fmla="*/ 188 h 996"/>
                <a:gd name="T50" fmla="*/ 166 w 1114"/>
                <a:gd name="T51" fmla="*/ 218 h 996"/>
                <a:gd name="T52" fmla="*/ 130 w 1114"/>
                <a:gd name="T53" fmla="*/ 192 h 996"/>
                <a:gd name="T54" fmla="*/ 102 w 1114"/>
                <a:gd name="T55" fmla="*/ 126 h 996"/>
                <a:gd name="T56" fmla="*/ 44 w 1114"/>
                <a:gd name="T57" fmla="*/ 140 h 996"/>
                <a:gd name="T58" fmla="*/ 20 w 1114"/>
                <a:gd name="T59" fmla="*/ 96 h 996"/>
                <a:gd name="T60" fmla="*/ 72 w 1114"/>
                <a:gd name="T61" fmla="*/ 10 h 996"/>
                <a:gd name="T62" fmla="*/ 168 w 1114"/>
                <a:gd name="T63" fmla="*/ 16 h 996"/>
                <a:gd name="T64" fmla="*/ 282 w 1114"/>
                <a:gd name="T65" fmla="*/ 26 h 996"/>
                <a:gd name="T66" fmla="*/ 392 w 1114"/>
                <a:gd name="T67" fmla="*/ 184 h 996"/>
                <a:gd name="T68" fmla="*/ 458 w 1114"/>
                <a:gd name="T69" fmla="*/ 278 h 996"/>
                <a:gd name="T70" fmla="*/ 498 w 1114"/>
                <a:gd name="T71" fmla="*/ 330 h 996"/>
                <a:gd name="T72" fmla="*/ 570 w 1114"/>
                <a:gd name="T73" fmla="*/ 354 h 996"/>
                <a:gd name="T74" fmla="*/ 638 w 1114"/>
                <a:gd name="T75" fmla="*/ 366 h 996"/>
                <a:gd name="T76" fmla="*/ 716 w 1114"/>
                <a:gd name="T77" fmla="*/ 396 h 996"/>
                <a:gd name="T78" fmla="*/ 770 w 1114"/>
                <a:gd name="T79" fmla="*/ 448 h 996"/>
                <a:gd name="T80" fmla="*/ 814 w 1114"/>
                <a:gd name="T81" fmla="*/ 512 h 996"/>
                <a:gd name="T82" fmla="*/ 912 w 1114"/>
                <a:gd name="T83" fmla="*/ 486 h 996"/>
                <a:gd name="T84" fmla="*/ 990 w 1114"/>
                <a:gd name="T85" fmla="*/ 404 h 996"/>
                <a:gd name="T86" fmla="*/ 1084 w 1114"/>
                <a:gd name="T87" fmla="*/ 340 h 996"/>
                <a:gd name="T88" fmla="*/ 1084 w 1114"/>
                <a:gd name="T89" fmla="*/ 412 h 996"/>
                <a:gd name="T90" fmla="*/ 1112 w 1114"/>
                <a:gd name="T91" fmla="*/ 498 h 996"/>
                <a:gd name="T92" fmla="*/ 1096 w 1114"/>
                <a:gd name="T93" fmla="*/ 584 h 996"/>
                <a:gd name="T94" fmla="*/ 1088 w 1114"/>
                <a:gd name="T95" fmla="*/ 732 h 996"/>
                <a:gd name="T96" fmla="*/ 1028 w 1114"/>
                <a:gd name="T97" fmla="*/ 748 h 996"/>
                <a:gd name="T98" fmla="*/ 974 w 1114"/>
                <a:gd name="T99" fmla="*/ 772 h 996"/>
                <a:gd name="T100" fmla="*/ 942 w 1114"/>
                <a:gd name="T101" fmla="*/ 800 h 996"/>
                <a:gd name="T102" fmla="*/ 984 w 1114"/>
                <a:gd name="T103" fmla="*/ 910 h 996"/>
                <a:gd name="T104" fmla="*/ 972 w 1114"/>
                <a:gd name="T105" fmla="*/ 968 h 996"/>
                <a:gd name="T106" fmla="*/ 928 w 1114"/>
                <a:gd name="T107" fmla="*/ 924 h 996"/>
                <a:gd name="T108" fmla="*/ 904 w 1114"/>
                <a:gd name="T109" fmla="*/ 930 h 996"/>
                <a:gd name="T110" fmla="*/ 848 w 1114"/>
                <a:gd name="T111" fmla="*/ 972 h 996"/>
                <a:gd name="T112" fmla="*/ 812 w 1114"/>
                <a:gd name="T113" fmla="*/ 996 h 99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14" h="996">
                  <a:moveTo>
                    <a:pt x="812" y="996"/>
                  </a:moveTo>
                  <a:lnTo>
                    <a:pt x="812" y="996"/>
                  </a:lnTo>
                  <a:lnTo>
                    <a:pt x="772" y="958"/>
                  </a:lnTo>
                  <a:lnTo>
                    <a:pt x="760" y="936"/>
                  </a:lnTo>
                  <a:lnTo>
                    <a:pt x="754" y="926"/>
                  </a:lnTo>
                  <a:lnTo>
                    <a:pt x="750" y="920"/>
                  </a:lnTo>
                  <a:lnTo>
                    <a:pt x="742" y="916"/>
                  </a:lnTo>
                  <a:lnTo>
                    <a:pt x="736" y="912"/>
                  </a:lnTo>
                  <a:lnTo>
                    <a:pt x="726" y="910"/>
                  </a:lnTo>
                  <a:lnTo>
                    <a:pt x="716" y="912"/>
                  </a:lnTo>
                  <a:lnTo>
                    <a:pt x="698" y="952"/>
                  </a:lnTo>
                  <a:lnTo>
                    <a:pt x="692" y="950"/>
                  </a:lnTo>
                  <a:lnTo>
                    <a:pt x="684" y="946"/>
                  </a:lnTo>
                  <a:lnTo>
                    <a:pt x="672" y="932"/>
                  </a:lnTo>
                  <a:lnTo>
                    <a:pt x="664" y="918"/>
                  </a:lnTo>
                  <a:lnTo>
                    <a:pt x="660" y="910"/>
                  </a:lnTo>
                  <a:lnTo>
                    <a:pt x="656" y="908"/>
                  </a:lnTo>
                  <a:lnTo>
                    <a:pt x="654" y="904"/>
                  </a:lnTo>
                  <a:lnTo>
                    <a:pt x="650" y="896"/>
                  </a:lnTo>
                  <a:lnTo>
                    <a:pt x="628" y="892"/>
                  </a:lnTo>
                  <a:lnTo>
                    <a:pt x="620" y="880"/>
                  </a:lnTo>
                  <a:lnTo>
                    <a:pt x="614" y="872"/>
                  </a:lnTo>
                  <a:lnTo>
                    <a:pt x="608" y="868"/>
                  </a:lnTo>
                  <a:lnTo>
                    <a:pt x="602" y="864"/>
                  </a:lnTo>
                  <a:lnTo>
                    <a:pt x="588" y="862"/>
                  </a:lnTo>
                  <a:lnTo>
                    <a:pt x="572" y="860"/>
                  </a:lnTo>
                  <a:lnTo>
                    <a:pt x="568" y="866"/>
                  </a:lnTo>
                  <a:lnTo>
                    <a:pt x="554" y="870"/>
                  </a:lnTo>
                  <a:lnTo>
                    <a:pt x="544" y="870"/>
                  </a:lnTo>
                  <a:lnTo>
                    <a:pt x="538" y="866"/>
                  </a:lnTo>
                  <a:lnTo>
                    <a:pt x="536" y="860"/>
                  </a:lnTo>
                  <a:lnTo>
                    <a:pt x="534" y="852"/>
                  </a:lnTo>
                  <a:lnTo>
                    <a:pt x="534" y="842"/>
                  </a:lnTo>
                  <a:lnTo>
                    <a:pt x="534" y="824"/>
                  </a:lnTo>
                  <a:lnTo>
                    <a:pt x="526" y="816"/>
                  </a:lnTo>
                  <a:lnTo>
                    <a:pt x="520" y="814"/>
                  </a:lnTo>
                  <a:lnTo>
                    <a:pt x="514" y="812"/>
                  </a:lnTo>
                  <a:lnTo>
                    <a:pt x="506" y="812"/>
                  </a:lnTo>
                  <a:lnTo>
                    <a:pt x="488" y="834"/>
                  </a:lnTo>
                  <a:lnTo>
                    <a:pt x="474" y="842"/>
                  </a:lnTo>
                  <a:lnTo>
                    <a:pt x="468" y="848"/>
                  </a:lnTo>
                  <a:lnTo>
                    <a:pt x="460" y="852"/>
                  </a:lnTo>
                  <a:lnTo>
                    <a:pt x="452" y="858"/>
                  </a:lnTo>
                  <a:lnTo>
                    <a:pt x="442" y="860"/>
                  </a:lnTo>
                  <a:lnTo>
                    <a:pt x="422" y="866"/>
                  </a:lnTo>
                  <a:lnTo>
                    <a:pt x="404" y="868"/>
                  </a:lnTo>
                  <a:lnTo>
                    <a:pt x="380" y="858"/>
                  </a:lnTo>
                  <a:lnTo>
                    <a:pt x="372" y="852"/>
                  </a:lnTo>
                  <a:lnTo>
                    <a:pt x="364" y="846"/>
                  </a:lnTo>
                  <a:lnTo>
                    <a:pt x="360" y="840"/>
                  </a:lnTo>
                  <a:lnTo>
                    <a:pt x="354" y="832"/>
                  </a:lnTo>
                  <a:lnTo>
                    <a:pt x="348" y="814"/>
                  </a:lnTo>
                  <a:lnTo>
                    <a:pt x="336" y="796"/>
                  </a:lnTo>
                  <a:lnTo>
                    <a:pt x="332" y="792"/>
                  </a:lnTo>
                  <a:lnTo>
                    <a:pt x="330" y="790"/>
                  </a:lnTo>
                  <a:lnTo>
                    <a:pt x="320" y="790"/>
                  </a:lnTo>
                  <a:lnTo>
                    <a:pt x="304" y="788"/>
                  </a:lnTo>
                  <a:lnTo>
                    <a:pt x="302" y="790"/>
                  </a:lnTo>
                  <a:lnTo>
                    <a:pt x="294" y="786"/>
                  </a:lnTo>
                  <a:lnTo>
                    <a:pt x="290" y="782"/>
                  </a:lnTo>
                  <a:lnTo>
                    <a:pt x="288" y="776"/>
                  </a:lnTo>
                  <a:lnTo>
                    <a:pt x="286" y="770"/>
                  </a:lnTo>
                  <a:lnTo>
                    <a:pt x="294" y="768"/>
                  </a:lnTo>
                  <a:lnTo>
                    <a:pt x="304" y="766"/>
                  </a:lnTo>
                  <a:lnTo>
                    <a:pt x="314" y="762"/>
                  </a:lnTo>
                  <a:lnTo>
                    <a:pt x="324" y="756"/>
                  </a:lnTo>
                  <a:lnTo>
                    <a:pt x="322" y="736"/>
                  </a:lnTo>
                  <a:lnTo>
                    <a:pt x="318" y="722"/>
                  </a:lnTo>
                  <a:lnTo>
                    <a:pt x="310" y="708"/>
                  </a:lnTo>
                  <a:lnTo>
                    <a:pt x="296" y="708"/>
                  </a:lnTo>
                  <a:lnTo>
                    <a:pt x="288" y="712"/>
                  </a:lnTo>
                  <a:lnTo>
                    <a:pt x="284" y="720"/>
                  </a:lnTo>
                  <a:lnTo>
                    <a:pt x="278" y="732"/>
                  </a:lnTo>
                  <a:lnTo>
                    <a:pt x="270" y="732"/>
                  </a:lnTo>
                  <a:lnTo>
                    <a:pt x="264" y="730"/>
                  </a:lnTo>
                  <a:lnTo>
                    <a:pt x="252" y="724"/>
                  </a:lnTo>
                  <a:lnTo>
                    <a:pt x="244" y="716"/>
                  </a:lnTo>
                  <a:lnTo>
                    <a:pt x="234" y="712"/>
                  </a:lnTo>
                  <a:lnTo>
                    <a:pt x="232" y="702"/>
                  </a:lnTo>
                  <a:lnTo>
                    <a:pt x="228" y="696"/>
                  </a:lnTo>
                  <a:lnTo>
                    <a:pt x="220" y="686"/>
                  </a:lnTo>
                  <a:lnTo>
                    <a:pt x="220" y="662"/>
                  </a:lnTo>
                  <a:lnTo>
                    <a:pt x="232" y="650"/>
                  </a:lnTo>
                  <a:lnTo>
                    <a:pt x="244" y="640"/>
                  </a:lnTo>
                  <a:lnTo>
                    <a:pt x="260" y="616"/>
                  </a:lnTo>
                  <a:lnTo>
                    <a:pt x="264" y="602"/>
                  </a:lnTo>
                  <a:lnTo>
                    <a:pt x="268" y="592"/>
                  </a:lnTo>
                  <a:lnTo>
                    <a:pt x="274" y="582"/>
                  </a:lnTo>
                  <a:lnTo>
                    <a:pt x="280" y="572"/>
                  </a:lnTo>
                  <a:lnTo>
                    <a:pt x="292" y="556"/>
                  </a:lnTo>
                  <a:lnTo>
                    <a:pt x="298" y="546"/>
                  </a:lnTo>
                  <a:lnTo>
                    <a:pt x="302" y="536"/>
                  </a:lnTo>
                  <a:lnTo>
                    <a:pt x="304" y="516"/>
                  </a:lnTo>
                  <a:lnTo>
                    <a:pt x="308" y="518"/>
                  </a:lnTo>
                  <a:lnTo>
                    <a:pt x="312" y="520"/>
                  </a:lnTo>
                  <a:lnTo>
                    <a:pt x="316" y="528"/>
                  </a:lnTo>
                  <a:lnTo>
                    <a:pt x="316" y="538"/>
                  </a:lnTo>
                  <a:lnTo>
                    <a:pt x="314" y="550"/>
                  </a:lnTo>
                  <a:lnTo>
                    <a:pt x="316" y="556"/>
                  </a:lnTo>
                  <a:lnTo>
                    <a:pt x="318" y="562"/>
                  </a:lnTo>
                  <a:lnTo>
                    <a:pt x="322" y="568"/>
                  </a:lnTo>
                  <a:lnTo>
                    <a:pt x="330" y="572"/>
                  </a:lnTo>
                  <a:lnTo>
                    <a:pt x="348" y="572"/>
                  </a:lnTo>
                  <a:lnTo>
                    <a:pt x="358" y="568"/>
                  </a:lnTo>
                  <a:lnTo>
                    <a:pt x="366" y="562"/>
                  </a:lnTo>
                  <a:lnTo>
                    <a:pt x="368" y="524"/>
                  </a:lnTo>
                  <a:lnTo>
                    <a:pt x="368" y="508"/>
                  </a:lnTo>
                  <a:lnTo>
                    <a:pt x="366" y="494"/>
                  </a:lnTo>
                  <a:lnTo>
                    <a:pt x="358" y="484"/>
                  </a:lnTo>
                  <a:lnTo>
                    <a:pt x="352" y="474"/>
                  </a:lnTo>
                  <a:lnTo>
                    <a:pt x="348" y="466"/>
                  </a:lnTo>
                  <a:lnTo>
                    <a:pt x="348" y="458"/>
                  </a:lnTo>
                  <a:lnTo>
                    <a:pt x="350" y="452"/>
                  </a:lnTo>
                  <a:lnTo>
                    <a:pt x="352" y="444"/>
                  </a:lnTo>
                  <a:lnTo>
                    <a:pt x="360" y="428"/>
                  </a:lnTo>
                  <a:lnTo>
                    <a:pt x="358" y="410"/>
                  </a:lnTo>
                  <a:lnTo>
                    <a:pt x="352" y="392"/>
                  </a:lnTo>
                  <a:lnTo>
                    <a:pt x="346" y="380"/>
                  </a:lnTo>
                  <a:lnTo>
                    <a:pt x="340" y="372"/>
                  </a:lnTo>
                  <a:lnTo>
                    <a:pt x="338" y="348"/>
                  </a:lnTo>
                  <a:lnTo>
                    <a:pt x="350" y="320"/>
                  </a:lnTo>
                  <a:lnTo>
                    <a:pt x="352" y="306"/>
                  </a:lnTo>
                  <a:lnTo>
                    <a:pt x="354" y="294"/>
                  </a:lnTo>
                  <a:lnTo>
                    <a:pt x="364" y="268"/>
                  </a:lnTo>
                  <a:lnTo>
                    <a:pt x="362" y="252"/>
                  </a:lnTo>
                  <a:lnTo>
                    <a:pt x="360" y="236"/>
                  </a:lnTo>
                  <a:lnTo>
                    <a:pt x="356" y="218"/>
                  </a:lnTo>
                  <a:lnTo>
                    <a:pt x="350" y="202"/>
                  </a:lnTo>
                  <a:lnTo>
                    <a:pt x="342" y="188"/>
                  </a:lnTo>
                  <a:lnTo>
                    <a:pt x="334" y="174"/>
                  </a:lnTo>
                  <a:lnTo>
                    <a:pt x="324" y="164"/>
                  </a:lnTo>
                  <a:lnTo>
                    <a:pt x="314" y="158"/>
                  </a:lnTo>
                  <a:lnTo>
                    <a:pt x="296" y="158"/>
                  </a:lnTo>
                  <a:lnTo>
                    <a:pt x="284" y="160"/>
                  </a:lnTo>
                  <a:lnTo>
                    <a:pt x="272" y="164"/>
                  </a:lnTo>
                  <a:lnTo>
                    <a:pt x="262" y="172"/>
                  </a:lnTo>
                  <a:lnTo>
                    <a:pt x="252" y="188"/>
                  </a:lnTo>
                  <a:lnTo>
                    <a:pt x="244" y="198"/>
                  </a:lnTo>
                  <a:lnTo>
                    <a:pt x="234" y="204"/>
                  </a:lnTo>
                  <a:lnTo>
                    <a:pt x="216" y="208"/>
                  </a:lnTo>
                  <a:lnTo>
                    <a:pt x="198" y="210"/>
                  </a:lnTo>
                  <a:lnTo>
                    <a:pt x="182" y="214"/>
                  </a:lnTo>
                  <a:lnTo>
                    <a:pt x="166" y="218"/>
                  </a:lnTo>
                  <a:lnTo>
                    <a:pt x="152" y="222"/>
                  </a:lnTo>
                  <a:lnTo>
                    <a:pt x="144" y="218"/>
                  </a:lnTo>
                  <a:lnTo>
                    <a:pt x="138" y="212"/>
                  </a:lnTo>
                  <a:lnTo>
                    <a:pt x="134" y="208"/>
                  </a:lnTo>
                  <a:lnTo>
                    <a:pt x="132" y="202"/>
                  </a:lnTo>
                  <a:lnTo>
                    <a:pt x="130" y="192"/>
                  </a:lnTo>
                  <a:lnTo>
                    <a:pt x="128" y="184"/>
                  </a:lnTo>
                  <a:lnTo>
                    <a:pt x="124" y="164"/>
                  </a:lnTo>
                  <a:lnTo>
                    <a:pt x="118" y="148"/>
                  </a:lnTo>
                  <a:lnTo>
                    <a:pt x="110" y="136"/>
                  </a:lnTo>
                  <a:lnTo>
                    <a:pt x="102" y="126"/>
                  </a:lnTo>
                  <a:lnTo>
                    <a:pt x="86" y="120"/>
                  </a:lnTo>
                  <a:lnTo>
                    <a:pt x="72" y="116"/>
                  </a:lnTo>
                  <a:lnTo>
                    <a:pt x="62" y="114"/>
                  </a:lnTo>
                  <a:lnTo>
                    <a:pt x="54" y="116"/>
                  </a:lnTo>
                  <a:lnTo>
                    <a:pt x="48" y="122"/>
                  </a:lnTo>
                  <a:lnTo>
                    <a:pt x="46" y="130"/>
                  </a:lnTo>
                  <a:lnTo>
                    <a:pt x="44" y="140"/>
                  </a:lnTo>
                  <a:lnTo>
                    <a:pt x="44" y="156"/>
                  </a:lnTo>
                  <a:lnTo>
                    <a:pt x="0" y="124"/>
                  </a:lnTo>
                  <a:lnTo>
                    <a:pt x="0" y="118"/>
                  </a:lnTo>
                  <a:lnTo>
                    <a:pt x="20" y="96"/>
                  </a:lnTo>
                  <a:lnTo>
                    <a:pt x="24" y="58"/>
                  </a:lnTo>
                  <a:lnTo>
                    <a:pt x="10" y="46"/>
                  </a:lnTo>
                  <a:lnTo>
                    <a:pt x="72" y="10"/>
                  </a:lnTo>
                  <a:lnTo>
                    <a:pt x="88" y="4"/>
                  </a:lnTo>
                  <a:lnTo>
                    <a:pt x="104" y="0"/>
                  </a:lnTo>
                  <a:lnTo>
                    <a:pt x="122" y="0"/>
                  </a:lnTo>
                  <a:lnTo>
                    <a:pt x="142" y="2"/>
                  </a:lnTo>
                  <a:lnTo>
                    <a:pt x="156" y="10"/>
                  </a:lnTo>
                  <a:lnTo>
                    <a:pt x="168" y="16"/>
                  </a:lnTo>
                  <a:lnTo>
                    <a:pt x="184" y="18"/>
                  </a:lnTo>
                  <a:lnTo>
                    <a:pt x="204" y="20"/>
                  </a:lnTo>
                  <a:lnTo>
                    <a:pt x="224" y="16"/>
                  </a:lnTo>
                  <a:lnTo>
                    <a:pt x="240" y="14"/>
                  </a:lnTo>
                  <a:lnTo>
                    <a:pt x="258" y="18"/>
                  </a:lnTo>
                  <a:lnTo>
                    <a:pt x="282" y="26"/>
                  </a:lnTo>
                  <a:lnTo>
                    <a:pt x="324" y="78"/>
                  </a:lnTo>
                  <a:lnTo>
                    <a:pt x="348" y="106"/>
                  </a:lnTo>
                  <a:lnTo>
                    <a:pt x="374" y="136"/>
                  </a:lnTo>
                  <a:lnTo>
                    <a:pt x="392" y="184"/>
                  </a:lnTo>
                  <a:lnTo>
                    <a:pt x="436" y="222"/>
                  </a:lnTo>
                  <a:lnTo>
                    <a:pt x="446" y="236"/>
                  </a:lnTo>
                  <a:lnTo>
                    <a:pt x="452" y="246"/>
                  </a:lnTo>
                  <a:lnTo>
                    <a:pt x="456" y="258"/>
                  </a:lnTo>
                  <a:lnTo>
                    <a:pt x="458" y="278"/>
                  </a:lnTo>
                  <a:lnTo>
                    <a:pt x="464" y="284"/>
                  </a:lnTo>
                  <a:lnTo>
                    <a:pt x="470" y="290"/>
                  </a:lnTo>
                  <a:lnTo>
                    <a:pt x="492" y="306"/>
                  </a:lnTo>
                  <a:lnTo>
                    <a:pt x="496" y="314"/>
                  </a:lnTo>
                  <a:lnTo>
                    <a:pt x="498" y="330"/>
                  </a:lnTo>
                  <a:lnTo>
                    <a:pt x="504" y="354"/>
                  </a:lnTo>
                  <a:lnTo>
                    <a:pt x="514" y="358"/>
                  </a:lnTo>
                  <a:lnTo>
                    <a:pt x="532" y="358"/>
                  </a:lnTo>
                  <a:lnTo>
                    <a:pt x="552" y="356"/>
                  </a:lnTo>
                  <a:lnTo>
                    <a:pt x="570" y="354"/>
                  </a:lnTo>
                  <a:lnTo>
                    <a:pt x="580" y="354"/>
                  </a:lnTo>
                  <a:lnTo>
                    <a:pt x="588" y="354"/>
                  </a:lnTo>
                  <a:lnTo>
                    <a:pt x="600" y="358"/>
                  </a:lnTo>
                  <a:lnTo>
                    <a:pt x="614" y="366"/>
                  </a:lnTo>
                  <a:lnTo>
                    <a:pt x="638" y="366"/>
                  </a:lnTo>
                  <a:lnTo>
                    <a:pt x="642" y="362"/>
                  </a:lnTo>
                  <a:lnTo>
                    <a:pt x="646" y="360"/>
                  </a:lnTo>
                  <a:lnTo>
                    <a:pt x="662" y="358"/>
                  </a:lnTo>
                  <a:lnTo>
                    <a:pt x="704" y="396"/>
                  </a:lnTo>
                  <a:lnTo>
                    <a:pt x="716" y="396"/>
                  </a:lnTo>
                  <a:lnTo>
                    <a:pt x="728" y="396"/>
                  </a:lnTo>
                  <a:lnTo>
                    <a:pt x="740" y="400"/>
                  </a:lnTo>
                  <a:lnTo>
                    <a:pt x="748" y="404"/>
                  </a:lnTo>
                  <a:lnTo>
                    <a:pt x="754" y="410"/>
                  </a:lnTo>
                  <a:lnTo>
                    <a:pt x="770" y="448"/>
                  </a:lnTo>
                  <a:lnTo>
                    <a:pt x="772" y="458"/>
                  </a:lnTo>
                  <a:lnTo>
                    <a:pt x="778" y="470"/>
                  </a:lnTo>
                  <a:lnTo>
                    <a:pt x="784" y="484"/>
                  </a:lnTo>
                  <a:lnTo>
                    <a:pt x="792" y="496"/>
                  </a:lnTo>
                  <a:lnTo>
                    <a:pt x="802" y="506"/>
                  </a:lnTo>
                  <a:lnTo>
                    <a:pt x="808" y="510"/>
                  </a:lnTo>
                  <a:lnTo>
                    <a:pt x="814" y="512"/>
                  </a:lnTo>
                  <a:lnTo>
                    <a:pt x="822" y="514"/>
                  </a:lnTo>
                  <a:lnTo>
                    <a:pt x="830" y="512"/>
                  </a:lnTo>
                  <a:lnTo>
                    <a:pt x="838" y="510"/>
                  </a:lnTo>
                  <a:lnTo>
                    <a:pt x="846" y="506"/>
                  </a:lnTo>
                  <a:lnTo>
                    <a:pt x="878" y="498"/>
                  </a:lnTo>
                  <a:lnTo>
                    <a:pt x="912" y="486"/>
                  </a:lnTo>
                  <a:lnTo>
                    <a:pt x="928" y="476"/>
                  </a:lnTo>
                  <a:lnTo>
                    <a:pt x="942" y="454"/>
                  </a:lnTo>
                  <a:lnTo>
                    <a:pt x="956" y="436"/>
                  </a:lnTo>
                  <a:lnTo>
                    <a:pt x="972" y="420"/>
                  </a:lnTo>
                  <a:lnTo>
                    <a:pt x="990" y="404"/>
                  </a:lnTo>
                  <a:lnTo>
                    <a:pt x="1016" y="376"/>
                  </a:lnTo>
                  <a:lnTo>
                    <a:pt x="1064" y="336"/>
                  </a:lnTo>
                  <a:lnTo>
                    <a:pt x="1078" y="338"/>
                  </a:lnTo>
                  <a:lnTo>
                    <a:pt x="1084" y="340"/>
                  </a:lnTo>
                  <a:lnTo>
                    <a:pt x="1086" y="342"/>
                  </a:lnTo>
                  <a:lnTo>
                    <a:pt x="1088" y="346"/>
                  </a:lnTo>
                  <a:lnTo>
                    <a:pt x="1086" y="350"/>
                  </a:lnTo>
                  <a:lnTo>
                    <a:pt x="1084" y="370"/>
                  </a:lnTo>
                  <a:lnTo>
                    <a:pt x="1084" y="412"/>
                  </a:lnTo>
                  <a:lnTo>
                    <a:pt x="1100" y="428"/>
                  </a:lnTo>
                  <a:lnTo>
                    <a:pt x="1108" y="442"/>
                  </a:lnTo>
                  <a:lnTo>
                    <a:pt x="1112" y="448"/>
                  </a:lnTo>
                  <a:lnTo>
                    <a:pt x="1114" y="456"/>
                  </a:lnTo>
                  <a:lnTo>
                    <a:pt x="1112" y="498"/>
                  </a:lnTo>
                  <a:lnTo>
                    <a:pt x="1102" y="524"/>
                  </a:lnTo>
                  <a:lnTo>
                    <a:pt x="1098" y="530"/>
                  </a:lnTo>
                  <a:lnTo>
                    <a:pt x="1094" y="536"/>
                  </a:lnTo>
                  <a:lnTo>
                    <a:pt x="1092" y="550"/>
                  </a:lnTo>
                  <a:lnTo>
                    <a:pt x="1094" y="566"/>
                  </a:lnTo>
                  <a:lnTo>
                    <a:pt x="1096" y="584"/>
                  </a:lnTo>
                  <a:lnTo>
                    <a:pt x="1096" y="650"/>
                  </a:lnTo>
                  <a:lnTo>
                    <a:pt x="1086" y="690"/>
                  </a:lnTo>
                  <a:lnTo>
                    <a:pt x="1088" y="732"/>
                  </a:lnTo>
                  <a:lnTo>
                    <a:pt x="1080" y="742"/>
                  </a:lnTo>
                  <a:lnTo>
                    <a:pt x="1074" y="746"/>
                  </a:lnTo>
                  <a:lnTo>
                    <a:pt x="1068" y="750"/>
                  </a:lnTo>
                  <a:lnTo>
                    <a:pt x="1046" y="752"/>
                  </a:lnTo>
                  <a:lnTo>
                    <a:pt x="1028" y="748"/>
                  </a:lnTo>
                  <a:lnTo>
                    <a:pt x="1014" y="746"/>
                  </a:lnTo>
                  <a:lnTo>
                    <a:pt x="990" y="744"/>
                  </a:lnTo>
                  <a:lnTo>
                    <a:pt x="986" y="752"/>
                  </a:lnTo>
                  <a:lnTo>
                    <a:pt x="982" y="758"/>
                  </a:lnTo>
                  <a:lnTo>
                    <a:pt x="978" y="764"/>
                  </a:lnTo>
                  <a:lnTo>
                    <a:pt x="974" y="772"/>
                  </a:lnTo>
                  <a:lnTo>
                    <a:pt x="964" y="774"/>
                  </a:lnTo>
                  <a:lnTo>
                    <a:pt x="956" y="778"/>
                  </a:lnTo>
                  <a:lnTo>
                    <a:pt x="950" y="782"/>
                  </a:lnTo>
                  <a:lnTo>
                    <a:pt x="946" y="788"/>
                  </a:lnTo>
                  <a:lnTo>
                    <a:pt x="944" y="794"/>
                  </a:lnTo>
                  <a:lnTo>
                    <a:pt x="942" y="800"/>
                  </a:lnTo>
                  <a:lnTo>
                    <a:pt x="944" y="820"/>
                  </a:lnTo>
                  <a:lnTo>
                    <a:pt x="960" y="846"/>
                  </a:lnTo>
                  <a:lnTo>
                    <a:pt x="964" y="866"/>
                  </a:lnTo>
                  <a:lnTo>
                    <a:pt x="972" y="888"/>
                  </a:lnTo>
                  <a:lnTo>
                    <a:pt x="984" y="910"/>
                  </a:lnTo>
                  <a:lnTo>
                    <a:pt x="996" y="936"/>
                  </a:lnTo>
                  <a:lnTo>
                    <a:pt x="1006" y="976"/>
                  </a:lnTo>
                  <a:lnTo>
                    <a:pt x="992" y="976"/>
                  </a:lnTo>
                  <a:lnTo>
                    <a:pt x="982" y="972"/>
                  </a:lnTo>
                  <a:lnTo>
                    <a:pt x="972" y="968"/>
                  </a:lnTo>
                  <a:lnTo>
                    <a:pt x="962" y="962"/>
                  </a:lnTo>
                  <a:lnTo>
                    <a:pt x="948" y="950"/>
                  </a:lnTo>
                  <a:lnTo>
                    <a:pt x="936" y="942"/>
                  </a:lnTo>
                  <a:lnTo>
                    <a:pt x="934" y="934"/>
                  </a:lnTo>
                  <a:lnTo>
                    <a:pt x="932" y="928"/>
                  </a:lnTo>
                  <a:lnTo>
                    <a:pt x="928" y="924"/>
                  </a:lnTo>
                  <a:lnTo>
                    <a:pt x="924" y="920"/>
                  </a:lnTo>
                  <a:lnTo>
                    <a:pt x="918" y="920"/>
                  </a:lnTo>
                  <a:lnTo>
                    <a:pt x="914" y="918"/>
                  </a:lnTo>
                  <a:lnTo>
                    <a:pt x="910" y="920"/>
                  </a:lnTo>
                  <a:lnTo>
                    <a:pt x="906" y="922"/>
                  </a:lnTo>
                  <a:lnTo>
                    <a:pt x="904" y="930"/>
                  </a:lnTo>
                  <a:lnTo>
                    <a:pt x="888" y="934"/>
                  </a:lnTo>
                  <a:lnTo>
                    <a:pt x="874" y="940"/>
                  </a:lnTo>
                  <a:lnTo>
                    <a:pt x="848" y="954"/>
                  </a:lnTo>
                  <a:lnTo>
                    <a:pt x="848" y="972"/>
                  </a:lnTo>
                  <a:lnTo>
                    <a:pt x="852" y="976"/>
                  </a:lnTo>
                  <a:lnTo>
                    <a:pt x="840" y="982"/>
                  </a:lnTo>
                  <a:lnTo>
                    <a:pt x="832" y="992"/>
                  </a:lnTo>
                  <a:lnTo>
                    <a:pt x="812" y="99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39"/>
            <p:cNvSpPr/>
            <p:nvPr/>
          </p:nvSpPr>
          <p:spPr bwMode="auto">
            <a:xfrm>
              <a:off x="4110459" y="2997744"/>
              <a:ext cx="1483636" cy="1262669"/>
            </a:xfrm>
            <a:custGeom>
              <a:avLst/>
              <a:gdLst>
                <a:gd name="T0" fmla="*/ 1230 w 1410"/>
                <a:gd name="T1" fmla="*/ 918 h 1200"/>
                <a:gd name="T2" fmla="*/ 1196 w 1410"/>
                <a:gd name="T3" fmla="*/ 976 h 1200"/>
                <a:gd name="T4" fmla="*/ 1214 w 1410"/>
                <a:gd name="T5" fmla="*/ 1092 h 1200"/>
                <a:gd name="T6" fmla="*/ 1172 w 1410"/>
                <a:gd name="T7" fmla="*/ 1136 h 1200"/>
                <a:gd name="T8" fmla="*/ 1124 w 1410"/>
                <a:gd name="T9" fmla="*/ 1194 h 1200"/>
                <a:gd name="T10" fmla="*/ 1036 w 1410"/>
                <a:gd name="T11" fmla="*/ 1182 h 1200"/>
                <a:gd name="T12" fmla="*/ 972 w 1410"/>
                <a:gd name="T13" fmla="*/ 1096 h 1200"/>
                <a:gd name="T14" fmla="*/ 908 w 1410"/>
                <a:gd name="T15" fmla="*/ 1054 h 1200"/>
                <a:gd name="T16" fmla="*/ 834 w 1410"/>
                <a:gd name="T17" fmla="*/ 1030 h 1200"/>
                <a:gd name="T18" fmla="*/ 826 w 1410"/>
                <a:gd name="T19" fmla="*/ 1080 h 1200"/>
                <a:gd name="T20" fmla="*/ 788 w 1410"/>
                <a:gd name="T21" fmla="*/ 1120 h 1200"/>
                <a:gd name="T22" fmla="*/ 696 w 1410"/>
                <a:gd name="T23" fmla="*/ 1046 h 1200"/>
                <a:gd name="T24" fmla="*/ 764 w 1410"/>
                <a:gd name="T25" fmla="*/ 1022 h 1200"/>
                <a:gd name="T26" fmla="*/ 812 w 1410"/>
                <a:gd name="T27" fmla="*/ 1010 h 1200"/>
                <a:gd name="T28" fmla="*/ 818 w 1410"/>
                <a:gd name="T29" fmla="*/ 922 h 1200"/>
                <a:gd name="T30" fmla="*/ 878 w 1410"/>
                <a:gd name="T31" fmla="*/ 860 h 1200"/>
                <a:gd name="T32" fmla="*/ 876 w 1410"/>
                <a:gd name="T33" fmla="*/ 776 h 1200"/>
                <a:gd name="T34" fmla="*/ 846 w 1410"/>
                <a:gd name="T35" fmla="*/ 662 h 1200"/>
                <a:gd name="T36" fmla="*/ 760 w 1410"/>
                <a:gd name="T37" fmla="*/ 608 h 1200"/>
                <a:gd name="T38" fmla="*/ 638 w 1410"/>
                <a:gd name="T39" fmla="*/ 510 h 1200"/>
                <a:gd name="T40" fmla="*/ 506 w 1410"/>
                <a:gd name="T41" fmla="*/ 456 h 1200"/>
                <a:gd name="T42" fmla="*/ 412 w 1410"/>
                <a:gd name="T43" fmla="*/ 428 h 1200"/>
                <a:gd name="T44" fmla="*/ 356 w 1410"/>
                <a:gd name="T45" fmla="*/ 460 h 1200"/>
                <a:gd name="T46" fmla="*/ 318 w 1410"/>
                <a:gd name="T47" fmla="*/ 494 h 1200"/>
                <a:gd name="T48" fmla="*/ 182 w 1410"/>
                <a:gd name="T49" fmla="*/ 398 h 1200"/>
                <a:gd name="T50" fmla="*/ 42 w 1410"/>
                <a:gd name="T51" fmla="*/ 378 h 1200"/>
                <a:gd name="T52" fmla="*/ 8 w 1410"/>
                <a:gd name="T53" fmla="*/ 326 h 1200"/>
                <a:gd name="T54" fmla="*/ 12 w 1410"/>
                <a:gd name="T55" fmla="*/ 278 h 1200"/>
                <a:gd name="T56" fmla="*/ 100 w 1410"/>
                <a:gd name="T57" fmla="*/ 232 h 1200"/>
                <a:gd name="T58" fmla="*/ 156 w 1410"/>
                <a:gd name="T59" fmla="*/ 146 h 1200"/>
                <a:gd name="T60" fmla="*/ 274 w 1410"/>
                <a:gd name="T61" fmla="*/ 120 h 1200"/>
                <a:gd name="T62" fmla="*/ 308 w 1410"/>
                <a:gd name="T63" fmla="*/ 38 h 1200"/>
                <a:gd name="T64" fmla="*/ 346 w 1410"/>
                <a:gd name="T65" fmla="*/ 4 h 1200"/>
                <a:gd name="T66" fmla="*/ 450 w 1410"/>
                <a:gd name="T67" fmla="*/ 90 h 1200"/>
                <a:gd name="T68" fmla="*/ 446 w 1410"/>
                <a:gd name="T69" fmla="*/ 180 h 1200"/>
                <a:gd name="T70" fmla="*/ 506 w 1410"/>
                <a:gd name="T71" fmla="*/ 280 h 1200"/>
                <a:gd name="T72" fmla="*/ 652 w 1410"/>
                <a:gd name="T73" fmla="*/ 252 h 1200"/>
                <a:gd name="T74" fmla="*/ 626 w 1410"/>
                <a:gd name="T75" fmla="*/ 314 h 1200"/>
                <a:gd name="T76" fmla="*/ 632 w 1410"/>
                <a:gd name="T77" fmla="*/ 372 h 1200"/>
                <a:gd name="T78" fmla="*/ 702 w 1410"/>
                <a:gd name="T79" fmla="*/ 456 h 1200"/>
                <a:gd name="T80" fmla="*/ 780 w 1410"/>
                <a:gd name="T81" fmla="*/ 514 h 1200"/>
                <a:gd name="T82" fmla="*/ 808 w 1410"/>
                <a:gd name="T83" fmla="*/ 456 h 1200"/>
                <a:gd name="T84" fmla="*/ 868 w 1410"/>
                <a:gd name="T85" fmla="*/ 450 h 1200"/>
                <a:gd name="T86" fmla="*/ 938 w 1410"/>
                <a:gd name="T87" fmla="*/ 438 h 1200"/>
                <a:gd name="T88" fmla="*/ 1002 w 1410"/>
                <a:gd name="T89" fmla="*/ 440 h 1200"/>
                <a:gd name="T90" fmla="*/ 940 w 1410"/>
                <a:gd name="T91" fmla="*/ 512 h 1200"/>
                <a:gd name="T92" fmla="*/ 974 w 1410"/>
                <a:gd name="T93" fmla="*/ 642 h 1200"/>
                <a:gd name="T94" fmla="*/ 1024 w 1410"/>
                <a:gd name="T95" fmla="*/ 652 h 1200"/>
                <a:gd name="T96" fmla="*/ 1106 w 1410"/>
                <a:gd name="T97" fmla="*/ 762 h 1200"/>
                <a:gd name="T98" fmla="*/ 1152 w 1410"/>
                <a:gd name="T99" fmla="*/ 868 h 1200"/>
                <a:gd name="T100" fmla="*/ 1230 w 1410"/>
                <a:gd name="T101" fmla="*/ 850 h 1200"/>
                <a:gd name="T102" fmla="*/ 1250 w 1410"/>
                <a:gd name="T103" fmla="*/ 792 h 1200"/>
                <a:gd name="T104" fmla="*/ 1214 w 1410"/>
                <a:gd name="T105" fmla="*/ 742 h 1200"/>
                <a:gd name="T106" fmla="*/ 1258 w 1410"/>
                <a:gd name="T107" fmla="*/ 678 h 1200"/>
                <a:gd name="T108" fmla="*/ 1278 w 1410"/>
                <a:gd name="T109" fmla="*/ 688 h 1200"/>
                <a:gd name="T110" fmla="*/ 1344 w 1410"/>
                <a:gd name="T111" fmla="*/ 736 h 1200"/>
                <a:gd name="T112" fmla="*/ 1404 w 1410"/>
                <a:gd name="T113" fmla="*/ 860 h 1200"/>
                <a:gd name="T114" fmla="*/ 1360 w 1410"/>
                <a:gd name="T115" fmla="*/ 880 h 1200"/>
                <a:gd name="T116" fmla="*/ 1324 w 1410"/>
                <a:gd name="T117" fmla="*/ 938 h 12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10" h="1200">
                  <a:moveTo>
                    <a:pt x="1314" y="940"/>
                  </a:moveTo>
                  <a:lnTo>
                    <a:pt x="1314" y="940"/>
                  </a:lnTo>
                  <a:lnTo>
                    <a:pt x="1302" y="932"/>
                  </a:lnTo>
                  <a:lnTo>
                    <a:pt x="1290" y="926"/>
                  </a:lnTo>
                  <a:lnTo>
                    <a:pt x="1280" y="922"/>
                  </a:lnTo>
                  <a:lnTo>
                    <a:pt x="1270" y="918"/>
                  </a:lnTo>
                  <a:lnTo>
                    <a:pt x="1250" y="916"/>
                  </a:lnTo>
                  <a:lnTo>
                    <a:pt x="1230" y="918"/>
                  </a:lnTo>
                  <a:lnTo>
                    <a:pt x="1220" y="920"/>
                  </a:lnTo>
                  <a:lnTo>
                    <a:pt x="1208" y="924"/>
                  </a:lnTo>
                  <a:lnTo>
                    <a:pt x="1202" y="936"/>
                  </a:lnTo>
                  <a:lnTo>
                    <a:pt x="1198" y="950"/>
                  </a:lnTo>
                  <a:lnTo>
                    <a:pt x="1196" y="962"/>
                  </a:lnTo>
                  <a:lnTo>
                    <a:pt x="1196" y="976"/>
                  </a:lnTo>
                  <a:lnTo>
                    <a:pt x="1200" y="990"/>
                  </a:lnTo>
                  <a:lnTo>
                    <a:pt x="1204" y="1006"/>
                  </a:lnTo>
                  <a:lnTo>
                    <a:pt x="1216" y="1036"/>
                  </a:lnTo>
                  <a:lnTo>
                    <a:pt x="1218" y="1062"/>
                  </a:lnTo>
                  <a:lnTo>
                    <a:pt x="1218" y="1076"/>
                  </a:lnTo>
                  <a:lnTo>
                    <a:pt x="1214" y="1092"/>
                  </a:lnTo>
                  <a:lnTo>
                    <a:pt x="1164" y="1092"/>
                  </a:lnTo>
                  <a:lnTo>
                    <a:pt x="1154" y="1098"/>
                  </a:lnTo>
                  <a:lnTo>
                    <a:pt x="1152" y="1102"/>
                  </a:lnTo>
                  <a:lnTo>
                    <a:pt x="1150" y="1120"/>
                  </a:lnTo>
                  <a:lnTo>
                    <a:pt x="1172" y="1136"/>
                  </a:lnTo>
                  <a:lnTo>
                    <a:pt x="1172" y="1150"/>
                  </a:lnTo>
                  <a:lnTo>
                    <a:pt x="1166" y="1166"/>
                  </a:lnTo>
                  <a:lnTo>
                    <a:pt x="1160" y="1182"/>
                  </a:lnTo>
                  <a:lnTo>
                    <a:pt x="1144" y="1184"/>
                  </a:lnTo>
                  <a:lnTo>
                    <a:pt x="1134" y="1188"/>
                  </a:lnTo>
                  <a:lnTo>
                    <a:pt x="1124" y="1194"/>
                  </a:lnTo>
                  <a:lnTo>
                    <a:pt x="1112" y="1198"/>
                  </a:lnTo>
                  <a:lnTo>
                    <a:pt x="1056" y="1200"/>
                  </a:lnTo>
                  <a:lnTo>
                    <a:pt x="1050" y="1198"/>
                  </a:lnTo>
                  <a:lnTo>
                    <a:pt x="1044" y="1188"/>
                  </a:lnTo>
                  <a:lnTo>
                    <a:pt x="1036" y="1182"/>
                  </a:lnTo>
                  <a:lnTo>
                    <a:pt x="1030" y="1178"/>
                  </a:lnTo>
                  <a:lnTo>
                    <a:pt x="1024" y="1176"/>
                  </a:lnTo>
                  <a:lnTo>
                    <a:pt x="1018" y="1160"/>
                  </a:lnTo>
                  <a:lnTo>
                    <a:pt x="996" y="1116"/>
                  </a:lnTo>
                  <a:lnTo>
                    <a:pt x="972" y="1096"/>
                  </a:lnTo>
                  <a:lnTo>
                    <a:pt x="968" y="1090"/>
                  </a:lnTo>
                  <a:lnTo>
                    <a:pt x="962" y="1084"/>
                  </a:lnTo>
                  <a:lnTo>
                    <a:pt x="950" y="1074"/>
                  </a:lnTo>
                  <a:lnTo>
                    <a:pt x="938" y="1070"/>
                  </a:lnTo>
                  <a:lnTo>
                    <a:pt x="928" y="1066"/>
                  </a:lnTo>
                  <a:lnTo>
                    <a:pt x="908" y="1054"/>
                  </a:lnTo>
                  <a:lnTo>
                    <a:pt x="900" y="1036"/>
                  </a:lnTo>
                  <a:lnTo>
                    <a:pt x="892" y="1024"/>
                  </a:lnTo>
                  <a:lnTo>
                    <a:pt x="884" y="1016"/>
                  </a:lnTo>
                  <a:lnTo>
                    <a:pt x="876" y="1014"/>
                  </a:lnTo>
                  <a:lnTo>
                    <a:pt x="868" y="1014"/>
                  </a:lnTo>
                  <a:lnTo>
                    <a:pt x="858" y="1016"/>
                  </a:lnTo>
                  <a:lnTo>
                    <a:pt x="834" y="1030"/>
                  </a:lnTo>
                  <a:lnTo>
                    <a:pt x="826" y="1038"/>
                  </a:lnTo>
                  <a:lnTo>
                    <a:pt x="820" y="1044"/>
                  </a:lnTo>
                  <a:lnTo>
                    <a:pt x="818" y="1052"/>
                  </a:lnTo>
                  <a:lnTo>
                    <a:pt x="818" y="1066"/>
                  </a:lnTo>
                  <a:lnTo>
                    <a:pt x="822" y="1074"/>
                  </a:lnTo>
                  <a:lnTo>
                    <a:pt x="826" y="1080"/>
                  </a:lnTo>
                  <a:lnTo>
                    <a:pt x="828" y="1090"/>
                  </a:lnTo>
                  <a:lnTo>
                    <a:pt x="830" y="1104"/>
                  </a:lnTo>
                  <a:lnTo>
                    <a:pt x="818" y="1112"/>
                  </a:lnTo>
                  <a:lnTo>
                    <a:pt x="812" y="1116"/>
                  </a:lnTo>
                  <a:lnTo>
                    <a:pt x="804" y="1118"/>
                  </a:lnTo>
                  <a:lnTo>
                    <a:pt x="788" y="1120"/>
                  </a:lnTo>
                  <a:lnTo>
                    <a:pt x="764" y="1104"/>
                  </a:lnTo>
                  <a:lnTo>
                    <a:pt x="742" y="1090"/>
                  </a:lnTo>
                  <a:lnTo>
                    <a:pt x="724" y="1074"/>
                  </a:lnTo>
                  <a:lnTo>
                    <a:pt x="708" y="1058"/>
                  </a:lnTo>
                  <a:lnTo>
                    <a:pt x="702" y="1052"/>
                  </a:lnTo>
                  <a:lnTo>
                    <a:pt x="696" y="1046"/>
                  </a:lnTo>
                  <a:lnTo>
                    <a:pt x="692" y="1036"/>
                  </a:lnTo>
                  <a:lnTo>
                    <a:pt x="690" y="1028"/>
                  </a:lnTo>
                  <a:lnTo>
                    <a:pt x="688" y="1010"/>
                  </a:lnTo>
                  <a:lnTo>
                    <a:pt x="688" y="998"/>
                  </a:lnTo>
                  <a:lnTo>
                    <a:pt x="730" y="1000"/>
                  </a:lnTo>
                  <a:lnTo>
                    <a:pt x="764" y="1022"/>
                  </a:lnTo>
                  <a:lnTo>
                    <a:pt x="776" y="1022"/>
                  </a:lnTo>
                  <a:lnTo>
                    <a:pt x="788" y="1022"/>
                  </a:lnTo>
                  <a:lnTo>
                    <a:pt x="794" y="1022"/>
                  </a:lnTo>
                  <a:lnTo>
                    <a:pt x="800" y="1020"/>
                  </a:lnTo>
                  <a:lnTo>
                    <a:pt x="806" y="1016"/>
                  </a:lnTo>
                  <a:lnTo>
                    <a:pt x="812" y="1010"/>
                  </a:lnTo>
                  <a:lnTo>
                    <a:pt x="812" y="994"/>
                  </a:lnTo>
                  <a:lnTo>
                    <a:pt x="790" y="974"/>
                  </a:lnTo>
                  <a:lnTo>
                    <a:pt x="782" y="966"/>
                  </a:lnTo>
                  <a:lnTo>
                    <a:pt x="778" y="958"/>
                  </a:lnTo>
                  <a:lnTo>
                    <a:pt x="798" y="944"/>
                  </a:lnTo>
                  <a:lnTo>
                    <a:pt x="818" y="922"/>
                  </a:lnTo>
                  <a:lnTo>
                    <a:pt x="836" y="900"/>
                  </a:lnTo>
                  <a:lnTo>
                    <a:pt x="842" y="888"/>
                  </a:lnTo>
                  <a:lnTo>
                    <a:pt x="846" y="878"/>
                  </a:lnTo>
                  <a:lnTo>
                    <a:pt x="862" y="870"/>
                  </a:lnTo>
                  <a:lnTo>
                    <a:pt x="874" y="862"/>
                  </a:lnTo>
                  <a:lnTo>
                    <a:pt x="878" y="860"/>
                  </a:lnTo>
                  <a:lnTo>
                    <a:pt x="884" y="856"/>
                  </a:lnTo>
                  <a:lnTo>
                    <a:pt x="892" y="846"/>
                  </a:lnTo>
                  <a:lnTo>
                    <a:pt x="890" y="804"/>
                  </a:lnTo>
                  <a:lnTo>
                    <a:pt x="884" y="796"/>
                  </a:lnTo>
                  <a:lnTo>
                    <a:pt x="878" y="786"/>
                  </a:lnTo>
                  <a:lnTo>
                    <a:pt x="876" y="776"/>
                  </a:lnTo>
                  <a:lnTo>
                    <a:pt x="874" y="768"/>
                  </a:lnTo>
                  <a:lnTo>
                    <a:pt x="874" y="754"/>
                  </a:lnTo>
                  <a:lnTo>
                    <a:pt x="874" y="748"/>
                  </a:lnTo>
                  <a:lnTo>
                    <a:pt x="872" y="746"/>
                  </a:lnTo>
                  <a:lnTo>
                    <a:pt x="852" y="696"/>
                  </a:lnTo>
                  <a:lnTo>
                    <a:pt x="846" y="662"/>
                  </a:lnTo>
                  <a:lnTo>
                    <a:pt x="830" y="630"/>
                  </a:lnTo>
                  <a:lnTo>
                    <a:pt x="824" y="618"/>
                  </a:lnTo>
                  <a:lnTo>
                    <a:pt x="818" y="612"/>
                  </a:lnTo>
                  <a:lnTo>
                    <a:pt x="770" y="612"/>
                  </a:lnTo>
                  <a:lnTo>
                    <a:pt x="760" y="608"/>
                  </a:lnTo>
                  <a:lnTo>
                    <a:pt x="748" y="602"/>
                  </a:lnTo>
                  <a:lnTo>
                    <a:pt x="728" y="588"/>
                  </a:lnTo>
                  <a:lnTo>
                    <a:pt x="710" y="576"/>
                  </a:lnTo>
                  <a:lnTo>
                    <a:pt x="696" y="566"/>
                  </a:lnTo>
                  <a:lnTo>
                    <a:pt x="648" y="510"/>
                  </a:lnTo>
                  <a:lnTo>
                    <a:pt x="638" y="510"/>
                  </a:lnTo>
                  <a:lnTo>
                    <a:pt x="630" y="512"/>
                  </a:lnTo>
                  <a:lnTo>
                    <a:pt x="618" y="516"/>
                  </a:lnTo>
                  <a:lnTo>
                    <a:pt x="594" y="514"/>
                  </a:lnTo>
                  <a:lnTo>
                    <a:pt x="548" y="476"/>
                  </a:lnTo>
                  <a:lnTo>
                    <a:pt x="506" y="456"/>
                  </a:lnTo>
                  <a:lnTo>
                    <a:pt x="486" y="454"/>
                  </a:lnTo>
                  <a:lnTo>
                    <a:pt x="470" y="452"/>
                  </a:lnTo>
                  <a:lnTo>
                    <a:pt x="442" y="446"/>
                  </a:lnTo>
                  <a:lnTo>
                    <a:pt x="430" y="436"/>
                  </a:lnTo>
                  <a:lnTo>
                    <a:pt x="422" y="432"/>
                  </a:lnTo>
                  <a:lnTo>
                    <a:pt x="412" y="428"/>
                  </a:lnTo>
                  <a:lnTo>
                    <a:pt x="406" y="426"/>
                  </a:lnTo>
                  <a:lnTo>
                    <a:pt x="390" y="426"/>
                  </a:lnTo>
                  <a:lnTo>
                    <a:pt x="370" y="426"/>
                  </a:lnTo>
                  <a:lnTo>
                    <a:pt x="352" y="436"/>
                  </a:lnTo>
                  <a:lnTo>
                    <a:pt x="354" y="448"/>
                  </a:lnTo>
                  <a:lnTo>
                    <a:pt x="356" y="460"/>
                  </a:lnTo>
                  <a:lnTo>
                    <a:pt x="358" y="472"/>
                  </a:lnTo>
                  <a:lnTo>
                    <a:pt x="356" y="490"/>
                  </a:lnTo>
                  <a:lnTo>
                    <a:pt x="352" y="494"/>
                  </a:lnTo>
                  <a:lnTo>
                    <a:pt x="346" y="496"/>
                  </a:lnTo>
                  <a:lnTo>
                    <a:pt x="338" y="498"/>
                  </a:lnTo>
                  <a:lnTo>
                    <a:pt x="332" y="498"/>
                  </a:lnTo>
                  <a:lnTo>
                    <a:pt x="318" y="494"/>
                  </a:lnTo>
                  <a:lnTo>
                    <a:pt x="304" y="486"/>
                  </a:lnTo>
                  <a:lnTo>
                    <a:pt x="290" y="478"/>
                  </a:lnTo>
                  <a:lnTo>
                    <a:pt x="278" y="468"/>
                  </a:lnTo>
                  <a:lnTo>
                    <a:pt x="262" y="452"/>
                  </a:lnTo>
                  <a:lnTo>
                    <a:pt x="222" y="420"/>
                  </a:lnTo>
                  <a:lnTo>
                    <a:pt x="182" y="398"/>
                  </a:lnTo>
                  <a:lnTo>
                    <a:pt x="164" y="390"/>
                  </a:lnTo>
                  <a:lnTo>
                    <a:pt x="148" y="384"/>
                  </a:lnTo>
                  <a:lnTo>
                    <a:pt x="116" y="384"/>
                  </a:lnTo>
                  <a:lnTo>
                    <a:pt x="86" y="384"/>
                  </a:lnTo>
                  <a:lnTo>
                    <a:pt x="70" y="384"/>
                  </a:lnTo>
                  <a:lnTo>
                    <a:pt x="56" y="382"/>
                  </a:lnTo>
                  <a:lnTo>
                    <a:pt x="42" y="378"/>
                  </a:lnTo>
                  <a:lnTo>
                    <a:pt x="30" y="374"/>
                  </a:lnTo>
                  <a:lnTo>
                    <a:pt x="20" y="372"/>
                  </a:lnTo>
                  <a:lnTo>
                    <a:pt x="18" y="358"/>
                  </a:lnTo>
                  <a:lnTo>
                    <a:pt x="14" y="344"/>
                  </a:lnTo>
                  <a:lnTo>
                    <a:pt x="12" y="332"/>
                  </a:lnTo>
                  <a:lnTo>
                    <a:pt x="8" y="326"/>
                  </a:lnTo>
                  <a:lnTo>
                    <a:pt x="4" y="310"/>
                  </a:lnTo>
                  <a:lnTo>
                    <a:pt x="0" y="296"/>
                  </a:lnTo>
                  <a:lnTo>
                    <a:pt x="0" y="290"/>
                  </a:lnTo>
                  <a:lnTo>
                    <a:pt x="2" y="284"/>
                  </a:lnTo>
                  <a:lnTo>
                    <a:pt x="4" y="280"/>
                  </a:lnTo>
                  <a:lnTo>
                    <a:pt x="12" y="278"/>
                  </a:lnTo>
                  <a:lnTo>
                    <a:pt x="20" y="262"/>
                  </a:lnTo>
                  <a:lnTo>
                    <a:pt x="28" y="246"/>
                  </a:lnTo>
                  <a:lnTo>
                    <a:pt x="46" y="246"/>
                  </a:lnTo>
                  <a:lnTo>
                    <a:pt x="68" y="244"/>
                  </a:lnTo>
                  <a:lnTo>
                    <a:pt x="80" y="242"/>
                  </a:lnTo>
                  <a:lnTo>
                    <a:pt x="90" y="238"/>
                  </a:lnTo>
                  <a:lnTo>
                    <a:pt x="100" y="232"/>
                  </a:lnTo>
                  <a:lnTo>
                    <a:pt x="108" y="226"/>
                  </a:lnTo>
                  <a:lnTo>
                    <a:pt x="120" y="200"/>
                  </a:lnTo>
                  <a:lnTo>
                    <a:pt x="142" y="176"/>
                  </a:lnTo>
                  <a:lnTo>
                    <a:pt x="150" y="158"/>
                  </a:lnTo>
                  <a:lnTo>
                    <a:pt x="156" y="146"/>
                  </a:lnTo>
                  <a:lnTo>
                    <a:pt x="166" y="136"/>
                  </a:lnTo>
                  <a:lnTo>
                    <a:pt x="176" y="130"/>
                  </a:lnTo>
                  <a:lnTo>
                    <a:pt x="188" y="126"/>
                  </a:lnTo>
                  <a:lnTo>
                    <a:pt x="202" y="124"/>
                  </a:lnTo>
                  <a:lnTo>
                    <a:pt x="238" y="120"/>
                  </a:lnTo>
                  <a:lnTo>
                    <a:pt x="252" y="120"/>
                  </a:lnTo>
                  <a:lnTo>
                    <a:pt x="274" y="120"/>
                  </a:lnTo>
                  <a:lnTo>
                    <a:pt x="286" y="120"/>
                  </a:lnTo>
                  <a:lnTo>
                    <a:pt x="298" y="118"/>
                  </a:lnTo>
                  <a:lnTo>
                    <a:pt x="308" y="114"/>
                  </a:lnTo>
                  <a:lnTo>
                    <a:pt x="316" y="108"/>
                  </a:lnTo>
                  <a:lnTo>
                    <a:pt x="308" y="62"/>
                  </a:lnTo>
                  <a:lnTo>
                    <a:pt x="308" y="38"/>
                  </a:lnTo>
                  <a:lnTo>
                    <a:pt x="310" y="26"/>
                  </a:lnTo>
                  <a:lnTo>
                    <a:pt x="312" y="16"/>
                  </a:lnTo>
                  <a:lnTo>
                    <a:pt x="318" y="8"/>
                  </a:lnTo>
                  <a:lnTo>
                    <a:pt x="324" y="2"/>
                  </a:lnTo>
                  <a:lnTo>
                    <a:pt x="328" y="0"/>
                  </a:lnTo>
                  <a:lnTo>
                    <a:pt x="334" y="0"/>
                  </a:lnTo>
                  <a:lnTo>
                    <a:pt x="346" y="4"/>
                  </a:lnTo>
                  <a:lnTo>
                    <a:pt x="434" y="16"/>
                  </a:lnTo>
                  <a:lnTo>
                    <a:pt x="432" y="24"/>
                  </a:lnTo>
                  <a:lnTo>
                    <a:pt x="430" y="36"/>
                  </a:lnTo>
                  <a:lnTo>
                    <a:pt x="432" y="60"/>
                  </a:lnTo>
                  <a:lnTo>
                    <a:pt x="444" y="80"/>
                  </a:lnTo>
                  <a:lnTo>
                    <a:pt x="450" y="90"/>
                  </a:lnTo>
                  <a:lnTo>
                    <a:pt x="456" y="106"/>
                  </a:lnTo>
                  <a:lnTo>
                    <a:pt x="456" y="130"/>
                  </a:lnTo>
                  <a:lnTo>
                    <a:pt x="448" y="152"/>
                  </a:lnTo>
                  <a:lnTo>
                    <a:pt x="444" y="166"/>
                  </a:lnTo>
                  <a:lnTo>
                    <a:pt x="446" y="180"/>
                  </a:lnTo>
                  <a:lnTo>
                    <a:pt x="490" y="222"/>
                  </a:lnTo>
                  <a:lnTo>
                    <a:pt x="496" y="234"/>
                  </a:lnTo>
                  <a:lnTo>
                    <a:pt x="496" y="276"/>
                  </a:lnTo>
                  <a:lnTo>
                    <a:pt x="500" y="278"/>
                  </a:lnTo>
                  <a:lnTo>
                    <a:pt x="506" y="280"/>
                  </a:lnTo>
                  <a:lnTo>
                    <a:pt x="526" y="282"/>
                  </a:lnTo>
                  <a:lnTo>
                    <a:pt x="538" y="274"/>
                  </a:lnTo>
                  <a:lnTo>
                    <a:pt x="552" y="266"/>
                  </a:lnTo>
                  <a:lnTo>
                    <a:pt x="566" y="262"/>
                  </a:lnTo>
                  <a:lnTo>
                    <a:pt x="582" y="258"/>
                  </a:lnTo>
                  <a:lnTo>
                    <a:pt x="618" y="254"/>
                  </a:lnTo>
                  <a:lnTo>
                    <a:pt x="652" y="252"/>
                  </a:lnTo>
                  <a:lnTo>
                    <a:pt x="658" y="268"/>
                  </a:lnTo>
                  <a:lnTo>
                    <a:pt x="650" y="284"/>
                  </a:lnTo>
                  <a:lnTo>
                    <a:pt x="644" y="298"/>
                  </a:lnTo>
                  <a:lnTo>
                    <a:pt x="636" y="308"/>
                  </a:lnTo>
                  <a:lnTo>
                    <a:pt x="626" y="314"/>
                  </a:lnTo>
                  <a:lnTo>
                    <a:pt x="612" y="324"/>
                  </a:lnTo>
                  <a:lnTo>
                    <a:pt x="606" y="330"/>
                  </a:lnTo>
                  <a:lnTo>
                    <a:pt x="602" y="338"/>
                  </a:lnTo>
                  <a:lnTo>
                    <a:pt x="600" y="348"/>
                  </a:lnTo>
                  <a:lnTo>
                    <a:pt x="600" y="360"/>
                  </a:lnTo>
                  <a:lnTo>
                    <a:pt x="632" y="372"/>
                  </a:lnTo>
                  <a:lnTo>
                    <a:pt x="640" y="384"/>
                  </a:lnTo>
                  <a:lnTo>
                    <a:pt x="652" y="396"/>
                  </a:lnTo>
                  <a:lnTo>
                    <a:pt x="664" y="406"/>
                  </a:lnTo>
                  <a:lnTo>
                    <a:pt x="680" y="416"/>
                  </a:lnTo>
                  <a:lnTo>
                    <a:pt x="686" y="428"/>
                  </a:lnTo>
                  <a:lnTo>
                    <a:pt x="692" y="442"/>
                  </a:lnTo>
                  <a:lnTo>
                    <a:pt x="702" y="456"/>
                  </a:lnTo>
                  <a:lnTo>
                    <a:pt x="706" y="460"/>
                  </a:lnTo>
                  <a:lnTo>
                    <a:pt x="714" y="464"/>
                  </a:lnTo>
                  <a:lnTo>
                    <a:pt x="744" y="504"/>
                  </a:lnTo>
                  <a:lnTo>
                    <a:pt x="754" y="508"/>
                  </a:lnTo>
                  <a:lnTo>
                    <a:pt x="772" y="514"/>
                  </a:lnTo>
                  <a:lnTo>
                    <a:pt x="780" y="514"/>
                  </a:lnTo>
                  <a:lnTo>
                    <a:pt x="788" y="514"/>
                  </a:lnTo>
                  <a:lnTo>
                    <a:pt x="796" y="510"/>
                  </a:lnTo>
                  <a:lnTo>
                    <a:pt x="802" y="504"/>
                  </a:lnTo>
                  <a:lnTo>
                    <a:pt x="802" y="476"/>
                  </a:lnTo>
                  <a:lnTo>
                    <a:pt x="802" y="468"/>
                  </a:lnTo>
                  <a:lnTo>
                    <a:pt x="804" y="460"/>
                  </a:lnTo>
                  <a:lnTo>
                    <a:pt x="808" y="456"/>
                  </a:lnTo>
                  <a:lnTo>
                    <a:pt x="812" y="452"/>
                  </a:lnTo>
                  <a:lnTo>
                    <a:pt x="822" y="448"/>
                  </a:lnTo>
                  <a:lnTo>
                    <a:pt x="834" y="446"/>
                  </a:lnTo>
                  <a:lnTo>
                    <a:pt x="846" y="446"/>
                  </a:lnTo>
                  <a:lnTo>
                    <a:pt x="856" y="446"/>
                  </a:lnTo>
                  <a:lnTo>
                    <a:pt x="862" y="448"/>
                  </a:lnTo>
                  <a:lnTo>
                    <a:pt x="868" y="450"/>
                  </a:lnTo>
                  <a:lnTo>
                    <a:pt x="876" y="454"/>
                  </a:lnTo>
                  <a:lnTo>
                    <a:pt x="882" y="460"/>
                  </a:lnTo>
                  <a:lnTo>
                    <a:pt x="898" y="462"/>
                  </a:lnTo>
                  <a:lnTo>
                    <a:pt x="912" y="454"/>
                  </a:lnTo>
                  <a:lnTo>
                    <a:pt x="926" y="446"/>
                  </a:lnTo>
                  <a:lnTo>
                    <a:pt x="938" y="438"/>
                  </a:lnTo>
                  <a:lnTo>
                    <a:pt x="950" y="430"/>
                  </a:lnTo>
                  <a:lnTo>
                    <a:pt x="956" y="424"/>
                  </a:lnTo>
                  <a:lnTo>
                    <a:pt x="964" y="422"/>
                  </a:lnTo>
                  <a:lnTo>
                    <a:pt x="988" y="420"/>
                  </a:lnTo>
                  <a:lnTo>
                    <a:pt x="1002" y="440"/>
                  </a:lnTo>
                  <a:lnTo>
                    <a:pt x="1000" y="448"/>
                  </a:lnTo>
                  <a:lnTo>
                    <a:pt x="996" y="456"/>
                  </a:lnTo>
                  <a:lnTo>
                    <a:pt x="990" y="464"/>
                  </a:lnTo>
                  <a:lnTo>
                    <a:pt x="984" y="472"/>
                  </a:lnTo>
                  <a:lnTo>
                    <a:pt x="968" y="484"/>
                  </a:lnTo>
                  <a:lnTo>
                    <a:pt x="952" y="496"/>
                  </a:lnTo>
                  <a:lnTo>
                    <a:pt x="940" y="512"/>
                  </a:lnTo>
                  <a:lnTo>
                    <a:pt x="934" y="530"/>
                  </a:lnTo>
                  <a:lnTo>
                    <a:pt x="932" y="550"/>
                  </a:lnTo>
                  <a:lnTo>
                    <a:pt x="930" y="574"/>
                  </a:lnTo>
                  <a:lnTo>
                    <a:pt x="954" y="618"/>
                  </a:lnTo>
                  <a:lnTo>
                    <a:pt x="962" y="630"/>
                  </a:lnTo>
                  <a:lnTo>
                    <a:pt x="974" y="642"/>
                  </a:lnTo>
                  <a:lnTo>
                    <a:pt x="982" y="648"/>
                  </a:lnTo>
                  <a:lnTo>
                    <a:pt x="990" y="652"/>
                  </a:lnTo>
                  <a:lnTo>
                    <a:pt x="1000" y="656"/>
                  </a:lnTo>
                  <a:lnTo>
                    <a:pt x="1010" y="656"/>
                  </a:lnTo>
                  <a:lnTo>
                    <a:pt x="1012" y="652"/>
                  </a:lnTo>
                  <a:lnTo>
                    <a:pt x="1024" y="652"/>
                  </a:lnTo>
                  <a:lnTo>
                    <a:pt x="1032" y="656"/>
                  </a:lnTo>
                  <a:lnTo>
                    <a:pt x="1040" y="662"/>
                  </a:lnTo>
                  <a:lnTo>
                    <a:pt x="1060" y="680"/>
                  </a:lnTo>
                  <a:lnTo>
                    <a:pt x="1082" y="704"/>
                  </a:lnTo>
                  <a:lnTo>
                    <a:pt x="1098" y="726"/>
                  </a:lnTo>
                  <a:lnTo>
                    <a:pt x="1106" y="762"/>
                  </a:lnTo>
                  <a:lnTo>
                    <a:pt x="1108" y="784"/>
                  </a:lnTo>
                  <a:lnTo>
                    <a:pt x="1112" y="810"/>
                  </a:lnTo>
                  <a:lnTo>
                    <a:pt x="1118" y="840"/>
                  </a:lnTo>
                  <a:lnTo>
                    <a:pt x="1130" y="852"/>
                  </a:lnTo>
                  <a:lnTo>
                    <a:pt x="1140" y="860"/>
                  </a:lnTo>
                  <a:lnTo>
                    <a:pt x="1152" y="868"/>
                  </a:lnTo>
                  <a:lnTo>
                    <a:pt x="1172" y="882"/>
                  </a:lnTo>
                  <a:lnTo>
                    <a:pt x="1188" y="876"/>
                  </a:lnTo>
                  <a:lnTo>
                    <a:pt x="1214" y="866"/>
                  </a:lnTo>
                  <a:lnTo>
                    <a:pt x="1216" y="858"/>
                  </a:lnTo>
                  <a:lnTo>
                    <a:pt x="1220" y="854"/>
                  </a:lnTo>
                  <a:lnTo>
                    <a:pt x="1230" y="850"/>
                  </a:lnTo>
                  <a:lnTo>
                    <a:pt x="1246" y="846"/>
                  </a:lnTo>
                  <a:lnTo>
                    <a:pt x="1252" y="836"/>
                  </a:lnTo>
                  <a:lnTo>
                    <a:pt x="1258" y="826"/>
                  </a:lnTo>
                  <a:lnTo>
                    <a:pt x="1258" y="818"/>
                  </a:lnTo>
                  <a:lnTo>
                    <a:pt x="1258" y="808"/>
                  </a:lnTo>
                  <a:lnTo>
                    <a:pt x="1254" y="800"/>
                  </a:lnTo>
                  <a:lnTo>
                    <a:pt x="1250" y="792"/>
                  </a:lnTo>
                  <a:lnTo>
                    <a:pt x="1240" y="780"/>
                  </a:lnTo>
                  <a:lnTo>
                    <a:pt x="1222" y="774"/>
                  </a:lnTo>
                  <a:lnTo>
                    <a:pt x="1216" y="770"/>
                  </a:lnTo>
                  <a:lnTo>
                    <a:pt x="1214" y="766"/>
                  </a:lnTo>
                  <a:lnTo>
                    <a:pt x="1212" y="762"/>
                  </a:lnTo>
                  <a:lnTo>
                    <a:pt x="1212" y="756"/>
                  </a:lnTo>
                  <a:lnTo>
                    <a:pt x="1214" y="742"/>
                  </a:lnTo>
                  <a:lnTo>
                    <a:pt x="1234" y="712"/>
                  </a:lnTo>
                  <a:lnTo>
                    <a:pt x="1234" y="682"/>
                  </a:lnTo>
                  <a:lnTo>
                    <a:pt x="1240" y="678"/>
                  </a:lnTo>
                  <a:lnTo>
                    <a:pt x="1244" y="678"/>
                  </a:lnTo>
                  <a:lnTo>
                    <a:pt x="1258" y="678"/>
                  </a:lnTo>
                  <a:lnTo>
                    <a:pt x="1270" y="664"/>
                  </a:lnTo>
                  <a:lnTo>
                    <a:pt x="1284" y="656"/>
                  </a:lnTo>
                  <a:lnTo>
                    <a:pt x="1286" y="670"/>
                  </a:lnTo>
                  <a:lnTo>
                    <a:pt x="1284" y="678"/>
                  </a:lnTo>
                  <a:lnTo>
                    <a:pt x="1280" y="684"/>
                  </a:lnTo>
                  <a:lnTo>
                    <a:pt x="1278" y="688"/>
                  </a:lnTo>
                  <a:lnTo>
                    <a:pt x="1276" y="708"/>
                  </a:lnTo>
                  <a:lnTo>
                    <a:pt x="1280" y="714"/>
                  </a:lnTo>
                  <a:lnTo>
                    <a:pt x="1288" y="718"/>
                  </a:lnTo>
                  <a:lnTo>
                    <a:pt x="1304" y="726"/>
                  </a:lnTo>
                  <a:lnTo>
                    <a:pt x="1344" y="736"/>
                  </a:lnTo>
                  <a:lnTo>
                    <a:pt x="1394" y="770"/>
                  </a:lnTo>
                  <a:lnTo>
                    <a:pt x="1410" y="770"/>
                  </a:lnTo>
                  <a:lnTo>
                    <a:pt x="1404" y="784"/>
                  </a:lnTo>
                  <a:lnTo>
                    <a:pt x="1396" y="800"/>
                  </a:lnTo>
                  <a:lnTo>
                    <a:pt x="1404" y="860"/>
                  </a:lnTo>
                  <a:lnTo>
                    <a:pt x="1394" y="888"/>
                  </a:lnTo>
                  <a:lnTo>
                    <a:pt x="1386" y="888"/>
                  </a:lnTo>
                  <a:lnTo>
                    <a:pt x="1382" y="886"/>
                  </a:lnTo>
                  <a:lnTo>
                    <a:pt x="1376" y="884"/>
                  </a:lnTo>
                  <a:lnTo>
                    <a:pt x="1360" y="880"/>
                  </a:lnTo>
                  <a:lnTo>
                    <a:pt x="1346" y="882"/>
                  </a:lnTo>
                  <a:lnTo>
                    <a:pt x="1340" y="884"/>
                  </a:lnTo>
                  <a:lnTo>
                    <a:pt x="1334" y="886"/>
                  </a:lnTo>
                  <a:lnTo>
                    <a:pt x="1328" y="892"/>
                  </a:lnTo>
                  <a:lnTo>
                    <a:pt x="1324" y="898"/>
                  </a:lnTo>
                  <a:lnTo>
                    <a:pt x="1324" y="938"/>
                  </a:lnTo>
                  <a:lnTo>
                    <a:pt x="1314" y="94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9" name="图表 8"/>
          <p:cNvGraphicFramePr/>
          <p:nvPr/>
        </p:nvGraphicFramePr>
        <p:xfrm>
          <a:off x="4952632" y="1398661"/>
          <a:ext cx="6647183" cy="4011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0" name="直接箭头连接符 109"/>
          <p:cNvCxnSpPr/>
          <p:nvPr/>
        </p:nvCxnSpPr>
        <p:spPr>
          <a:xfrm flipV="1">
            <a:off x="4804800" y="3551479"/>
            <a:ext cx="1448993" cy="1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518206" y="5765735"/>
            <a:ext cx="9482136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dolore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magna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aliqua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enim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ad minim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veniam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cxnSp>
        <p:nvCxnSpPr>
          <p:cNvPr id="112" name="直接连接符 111"/>
          <p:cNvCxnSpPr/>
          <p:nvPr/>
        </p:nvCxnSpPr>
        <p:spPr>
          <a:xfrm>
            <a:off x="550863" y="5495940"/>
            <a:ext cx="93614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等腰三角形 112"/>
          <p:cNvSpPr/>
          <p:nvPr/>
        </p:nvSpPr>
        <p:spPr>
          <a:xfrm flipV="1">
            <a:off x="5149078" y="5494819"/>
            <a:ext cx="165056" cy="1027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11" grpId="0"/>
      <p:bldP spid="1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市场调研分析</a:t>
            </a:r>
            <a:endParaRPr lang="zh-CN" altLang="en-US" dirty="0"/>
          </a:p>
        </p:txBody>
      </p:sp>
      <p:sp>
        <p:nvSpPr>
          <p:cNvPr id="17" name="Freeform 13"/>
          <p:cNvSpPr/>
          <p:nvPr/>
        </p:nvSpPr>
        <p:spPr bwMode="auto">
          <a:xfrm>
            <a:off x="1741503" y="3768536"/>
            <a:ext cx="1562042" cy="593904"/>
          </a:xfrm>
          <a:custGeom>
            <a:avLst/>
            <a:gdLst>
              <a:gd name="T0" fmla="*/ 16 w 142"/>
              <a:gd name="T1" fmla="*/ 53 h 54"/>
              <a:gd name="T2" fmla="*/ 6 w 142"/>
              <a:gd name="T3" fmla="*/ 48 h 54"/>
              <a:gd name="T4" fmla="*/ 6 w 142"/>
              <a:gd name="T5" fmla="*/ 27 h 54"/>
              <a:gd name="T6" fmla="*/ 71 w 142"/>
              <a:gd name="T7" fmla="*/ 0 h 54"/>
              <a:gd name="T8" fmla="*/ 71 w 142"/>
              <a:gd name="T9" fmla="*/ 0 h 54"/>
              <a:gd name="T10" fmla="*/ 136 w 142"/>
              <a:gd name="T11" fmla="*/ 26 h 54"/>
              <a:gd name="T12" fmla="*/ 136 w 142"/>
              <a:gd name="T13" fmla="*/ 48 h 54"/>
              <a:gd name="T14" fmla="*/ 114 w 142"/>
              <a:gd name="T15" fmla="*/ 48 h 54"/>
              <a:gd name="T16" fmla="*/ 71 w 142"/>
              <a:gd name="T17" fmla="*/ 30 h 54"/>
              <a:gd name="T18" fmla="*/ 71 w 142"/>
              <a:gd name="T19" fmla="*/ 30 h 54"/>
              <a:gd name="T20" fmla="*/ 27 w 142"/>
              <a:gd name="T21" fmla="*/ 48 h 54"/>
              <a:gd name="T22" fmla="*/ 16 w 142"/>
              <a:gd name="T23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2" h="54">
                <a:moveTo>
                  <a:pt x="16" y="53"/>
                </a:moveTo>
                <a:cubicBezTo>
                  <a:pt x="13" y="53"/>
                  <a:pt x="9" y="51"/>
                  <a:pt x="6" y="48"/>
                </a:cubicBezTo>
                <a:cubicBezTo>
                  <a:pt x="0" y="42"/>
                  <a:pt x="0" y="33"/>
                  <a:pt x="6" y="27"/>
                </a:cubicBezTo>
                <a:cubicBezTo>
                  <a:pt x="23" y="9"/>
                  <a:pt x="46" y="0"/>
                  <a:pt x="71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95" y="0"/>
                  <a:pt x="118" y="9"/>
                  <a:pt x="136" y="26"/>
                </a:cubicBezTo>
                <a:cubicBezTo>
                  <a:pt x="142" y="32"/>
                  <a:pt x="142" y="42"/>
                  <a:pt x="136" y="48"/>
                </a:cubicBezTo>
                <a:cubicBezTo>
                  <a:pt x="130" y="54"/>
                  <a:pt x="120" y="54"/>
                  <a:pt x="114" y="48"/>
                </a:cubicBezTo>
                <a:cubicBezTo>
                  <a:pt x="102" y="37"/>
                  <a:pt x="87" y="30"/>
                  <a:pt x="71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54" y="30"/>
                  <a:pt x="39" y="37"/>
                  <a:pt x="27" y="48"/>
                </a:cubicBezTo>
                <a:cubicBezTo>
                  <a:pt x="24" y="51"/>
                  <a:pt x="20" y="53"/>
                  <a:pt x="16" y="5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4"/>
          <p:cNvSpPr/>
          <p:nvPr/>
        </p:nvSpPr>
        <p:spPr bwMode="auto">
          <a:xfrm>
            <a:off x="1383535" y="3264127"/>
            <a:ext cx="2269844" cy="748478"/>
          </a:xfrm>
          <a:custGeom>
            <a:avLst/>
            <a:gdLst>
              <a:gd name="T0" fmla="*/ 17 w 207"/>
              <a:gd name="T1" fmla="*/ 66 h 68"/>
              <a:gd name="T2" fmla="*/ 6 w 207"/>
              <a:gd name="T3" fmla="*/ 62 h 68"/>
              <a:gd name="T4" fmla="*/ 6 w 207"/>
              <a:gd name="T5" fmla="*/ 40 h 68"/>
              <a:gd name="T6" fmla="*/ 104 w 207"/>
              <a:gd name="T7" fmla="*/ 0 h 68"/>
              <a:gd name="T8" fmla="*/ 104 w 207"/>
              <a:gd name="T9" fmla="*/ 0 h 68"/>
              <a:gd name="T10" fmla="*/ 201 w 207"/>
              <a:gd name="T11" fmla="*/ 40 h 68"/>
              <a:gd name="T12" fmla="*/ 201 w 207"/>
              <a:gd name="T13" fmla="*/ 62 h 68"/>
              <a:gd name="T14" fmla="*/ 180 w 207"/>
              <a:gd name="T15" fmla="*/ 62 h 68"/>
              <a:gd name="T16" fmla="*/ 104 w 207"/>
              <a:gd name="T17" fmla="*/ 30 h 68"/>
              <a:gd name="T18" fmla="*/ 104 w 207"/>
              <a:gd name="T19" fmla="*/ 30 h 68"/>
              <a:gd name="T20" fmla="*/ 28 w 207"/>
              <a:gd name="T21" fmla="*/ 62 h 68"/>
              <a:gd name="T22" fmla="*/ 17 w 207"/>
              <a:gd name="T23" fmla="*/ 6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7" h="68">
                <a:moveTo>
                  <a:pt x="17" y="66"/>
                </a:moveTo>
                <a:cubicBezTo>
                  <a:pt x="13" y="66"/>
                  <a:pt x="9" y="65"/>
                  <a:pt x="6" y="62"/>
                </a:cubicBezTo>
                <a:cubicBezTo>
                  <a:pt x="0" y="56"/>
                  <a:pt x="0" y="46"/>
                  <a:pt x="6" y="40"/>
                </a:cubicBezTo>
                <a:cubicBezTo>
                  <a:pt x="32" y="14"/>
                  <a:pt x="67" y="0"/>
                  <a:pt x="10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41" y="0"/>
                  <a:pt x="175" y="14"/>
                  <a:pt x="201" y="40"/>
                </a:cubicBezTo>
                <a:cubicBezTo>
                  <a:pt x="207" y="46"/>
                  <a:pt x="207" y="56"/>
                  <a:pt x="201" y="62"/>
                </a:cubicBezTo>
                <a:cubicBezTo>
                  <a:pt x="195" y="68"/>
                  <a:pt x="186" y="68"/>
                  <a:pt x="180" y="62"/>
                </a:cubicBezTo>
                <a:cubicBezTo>
                  <a:pt x="159" y="41"/>
                  <a:pt x="132" y="30"/>
                  <a:pt x="104" y="30"/>
                </a:cubicBezTo>
                <a:cubicBezTo>
                  <a:pt x="104" y="30"/>
                  <a:pt x="104" y="30"/>
                  <a:pt x="104" y="30"/>
                </a:cubicBezTo>
                <a:cubicBezTo>
                  <a:pt x="75" y="30"/>
                  <a:pt x="48" y="41"/>
                  <a:pt x="28" y="62"/>
                </a:cubicBezTo>
                <a:cubicBezTo>
                  <a:pt x="25" y="65"/>
                  <a:pt x="21" y="66"/>
                  <a:pt x="17" y="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5"/>
          <p:cNvSpPr/>
          <p:nvPr/>
        </p:nvSpPr>
        <p:spPr bwMode="auto">
          <a:xfrm>
            <a:off x="1033705" y="2564462"/>
            <a:ext cx="2985780" cy="1082042"/>
          </a:xfrm>
          <a:custGeom>
            <a:avLst/>
            <a:gdLst>
              <a:gd name="T0" fmla="*/ 16 w 272"/>
              <a:gd name="T1" fmla="*/ 98 h 99"/>
              <a:gd name="T2" fmla="*/ 6 w 272"/>
              <a:gd name="T3" fmla="*/ 93 h 99"/>
              <a:gd name="T4" fmla="*/ 6 w 272"/>
              <a:gd name="T5" fmla="*/ 72 h 99"/>
              <a:gd name="T6" fmla="*/ 266 w 272"/>
              <a:gd name="T7" fmla="*/ 71 h 99"/>
              <a:gd name="T8" fmla="*/ 266 w 272"/>
              <a:gd name="T9" fmla="*/ 93 h 99"/>
              <a:gd name="T10" fmla="*/ 244 w 272"/>
              <a:gd name="T11" fmla="*/ 93 h 99"/>
              <a:gd name="T12" fmla="*/ 27 w 272"/>
              <a:gd name="T13" fmla="*/ 93 h 99"/>
              <a:gd name="T14" fmla="*/ 16 w 272"/>
              <a:gd name="T15" fmla="*/ 9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2" h="99">
                <a:moveTo>
                  <a:pt x="16" y="98"/>
                </a:moveTo>
                <a:cubicBezTo>
                  <a:pt x="12" y="98"/>
                  <a:pt x="9" y="96"/>
                  <a:pt x="6" y="93"/>
                </a:cubicBezTo>
                <a:cubicBezTo>
                  <a:pt x="0" y="87"/>
                  <a:pt x="0" y="78"/>
                  <a:pt x="6" y="72"/>
                </a:cubicBezTo>
                <a:cubicBezTo>
                  <a:pt x="77" y="0"/>
                  <a:pt x="194" y="0"/>
                  <a:pt x="266" y="71"/>
                </a:cubicBezTo>
                <a:cubicBezTo>
                  <a:pt x="272" y="77"/>
                  <a:pt x="272" y="87"/>
                  <a:pt x="266" y="93"/>
                </a:cubicBezTo>
                <a:cubicBezTo>
                  <a:pt x="260" y="99"/>
                  <a:pt x="250" y="99"/>
                  <a:pt x="244" y="93"/>
                </a:cubicBezTo>
                <a:cubicBezTo>
                  <a:pt x="184" y="33"/>
                  <a:pt x="87" y="33"/>
                  <a:pt x="27" y="93"/>
                </a:cubicBezTo>
                <a:cubicBezTo>
                  <a:pt x="24" y="96"/>
                  <a:pt x="20" y="98"/>
                  <a:pt x="16" y="9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6"/>
          <p:cNvSpPr/>
          <p:nvPr/>
        </p:nvSpPr>
        <p:spPr bwMode="auto">
          <a:xfrm>
            <a:off x="2148284" y="4411249"/>
            <a:ext cx="740345" cy="732207"/>
          </a:xfrm>
          <a:custGeom>
            <a:avLst/>
            <a:gdLst>
              <a:gd name="T0" fmla="*/ 55 w 67"/>
              <a:gd name="T1" fmla="*/ 12 h 67"/>
              <a:gd name="T2" fmla="*/ 55 w 67"/>
              <a:gd name="T3" fmla="*/ 55 h 67"/>
              <a:gd name="T4" fmla="*/ 12 w 67"/>
              <a:gd name="T5" fmla="*/ 55 h 67"/>
              <a:gd name="T6" fmla="*/ 12 w 67"/>
              <a:gd name="T7" fmla="*/ 12 h 67"/>
              <a:gd name="T8" fmla="*/ 55 w 67"/>
              <a:gd name="T9" fmla="*/ 12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" h="67">
                <a:moveTo>
                  <a:pt x="55" y="12"/>
                </a:moveTo>
                <a:cubicBezTo>
                  <a:pt x="67" y="24"/>
                  <a:pt x="67" y="43"/>
                  <a:pt x="55" y="55"/>
                </a:cubicBezTo>
                <a:cubicBezTo>
                  <a:pt x="43" y="67"/>
                  <a:pt x="24" y="67"/>
                  <a:pt x="12" y="55"/>
                </a:cubicBezTo>
                <a:cubicBezTo>
                  <a:pt x="0" y="43"/>
                  <a:pt x="0" y="24"/>
                  <a:pt x="12" y="12"/>
                </a:cubicBezTo>
                <a:cubicBezTo>
                  <a:pt x="24" y="0"/>
                  <a:pt x="43" y="0"/>
                  <a:pt x="55" y="12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374233" y="2945520"/>
            <a:ext cx="2304725" cy="126860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4776950"/>
              </a:avLst>
            </a:prstTxWarp>
            <a:spAutoFit/>
          </a:bodyPr>
          <a:lstStyle/>
          <a:p>
            <a:pPr algn="dist"/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  <a:endParaRPr lang="en-US" altLang="zh-CN" sz="1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374233" y="3453265"/>
            <a:ext cx="2304725" cy="126860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4776950"/>
              </a:avLst>
            </a:prstTxWarp>
            <a:spAutoFit/>
          </a:bodyPr>
          <a:lstStyle/>
          <a:p>
            <a:pPr algn="dist"/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408284" y="3991855"/>
            <a:ext cx="2304725" cy="2308249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4776950"/>
              </a:avLst>
            </a:prstTxWarp>
            <a:spAutoFit/>
          </a:bodyPr>
          <a:lstStyle/>
          <a:p>
            <a:pPr algn="dist"/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094353" y="4615697"/>
            <a:ext cx="86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TITLE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835465" y="1860606"/>
            <a:ext cx="4899993" cy="1106653"/>
            <a:chOff x="5158407" y="1880407"/>
            <a:chExt cx="4899993" cy="1106653"/>
          </a:xfrm>
        </p:grpSpPr>
        <p:sp>
          <p:nvSpPr>
            <p:cNvPr id="23" name="文本框 22"/>
            <p:cNvSpPr txBox="1"/>
            <p:nvPr/>
          </p:nvSpPr>
          <p:spPr>
            <a:xfrm>
              <a:off x="5409286" y="2183763"/>
              <a:ext cx="4649114" cy="803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Lorem ipsum dolor sit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amet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,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elit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,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sed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do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eiusmod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tempor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incididunt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ut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labore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et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dolore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magna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aliqua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409285" y="1880407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SAMPLE TITLE</a:t>
              </a: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5158407" y="1949767"/>
              <a:ext cx="250877" cy="216697"/>
              <a:chOff x="7408863" y="1169988"/>
              <a:chExt cx="582613" cy="503237"/>
            </a:xfrm>
            <a:solidFill>
              <a:schemeClr val="accent1"/>
            </a:solidFill>
          </p:grpSpPr>
          <p:sp>
            <p:nvSpPr>
              <p:cNvPr id="33" name="Freeform 13"/>
              <p:cNvSpPr/>
              <p:nvPr/>
            </p:nvSpPr>
            <p:spPr bwMode="auto">
              <a:xfrm>
                <a:off x="7546975" y="1404938"/>
                <a:ext cx="304800" cy="115888"/>
              </a:xfrm>
              <a:custGeom>
                <a:avLst/>
                <a:gdLst>
                  <a:gd name="T0" fmla="*/ 16 w 142"/>
                  <a:gd name="T1" fmla="*/ 53 h 54"/>
                  <a:gd name="T2" fmla="*/ 6 w 142"/>
                  <a:gd name="T3" fmla="*/ 48 h 54"/>
                  <a:gd name="T4" fmla="*/ 6 w 142"/>
                  <a:gd name="T5" fmla="*/ 27 h 54"/>
                  <a:gd name="T6" fmla="*/ 71 w 142"/>
                  <a:gd name="T7" fmla="*/ 0 h 54"/>
                  <a:gd name="T8" fmla="*/ 71 w 142"/>
                  <a:gd name="T9" fmla="*/ 0 h 54"/>
                  <a:gd name="T10" fmla="*/ 136 w 142"/>
                  <a:gd name="T11" fmla="*/ 26 h 54"/>
                  <a:gd name="T12" fmla="*/ 136 w 142"/>
                  <a:gd name="T13" fmla="*/ 48 h 54"/>
                  <a:gd name="T14" fmla="*/ 114 w 142"/>
                  <a:gd name="T15" fmla="*/ 48 h 54"/>
                  <a:gd name="T16" fmla="*/ 71 w 142"/>
                  <a:gd name="T17" fmla="*/ 30 h 54"/>
                  <a:gd name="T18" fmla="*/ 71 w 142"/>
                  <a:gd name="T19" fmla="*/ 30 h 54"/>
                  <a:gd name="T20" fmla="*/ 27 w 142"/>
                  <a:gd name="T21" fmla="*/ 48 h 54"/>
                  <a:gd name="T22" fmla="*/ 16 w 142"/>
                  <a:gd name="T23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54">
                    <a:moveTo>
                      <a:pt x="16" y="53"/>
                    </a:moveTo>
                    <a:cubicBezTo>
                      <a:pt x="13" y="53"/>
                      <a:pt x="9" y="51"/>
                      <a:pt x="6" y="48"/>
                    </a:cubicBezTo>
                    <a:cubicBezTo>
                      <a:pt x="0" y="42"/>
                      <a:pt x="0" y="33"/>
                      <a:pt x="6" y="27"/>
                    </a:cubicBezTo>
                    <a:cubicBezTo>
                      <a:pt x="23" y="9"/>
                      <a:pt x="46" y="0"/>
                      <a:pt x="71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95" y="0"/>
                      <a:pt x="118" y="9"/>
                      <a:pt x="136" y="26"/>
                    </a:cubicBezTo>
                    <a:cubicBezTo>
                      <a:pt x="142" y="32"/>
                      <a:pt x="142" y="42"/>
                      <a:pt x="136" y="48"/>
                    </a:cubicBezTo>
                    <a:cubicBezTo>
                      <a:pt x="130" y="54"/>
                      <a:pt x="120" y="54"/>
                      <a:pt x="114" y="48"/>
                    </a:cubicBezTo>
                    <a:cubicBezTo>
                      <a:pt x="102" y="37"/>
                      <a:pt x="87" y="30"/>
                      <a:pt x="71" y="30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54" y="30"/>
                      <a:pt x="39" y="37"/>
                      <a:pt x="27" y="48"/>
                    </a:cubicBezTo>
                    <a:cubicBezTo>
                      <a:pt x="24" y="51"/>
                      <a:pt x="20" y="53"/>
                      <a:pt x="16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14"/>
              <p:cNvSpPr/>
              <p:nvPr/>
            </p:nvSpPr>
            <p:spPr bwMode="auto">
              <a:xfrm>
                <a:off x="7477125" y="1306513"/>
                <a:ext cx="442913" cy="146050"/>
              </a:xfrm>
              <a:custGeom>
                <a:avLst/>
                <a:gdLst>
                  <a:gd name="T0" fmla="*/ 17 w 207"/>
                  <a:gd name="T1" fmla="*/ 66 h 68"/>
                  <a:gd name="T2" fmla="*/ 6 w 207"/>
                  <a:gd name="T3" fmla="*/ 62 h 68"/>
                  <a:gd name="T4" fmla="*/ 6 w 207"/>
                  <a:gd name="T5" fmla="*/ 40 h 68"/>
                  <a:gd name="T6" fmla="*/ 104 w 207"/>
                  <a:gd name="T7" fmla="*/ 0 h 68"/>
                  <a:gd name="T8" fmla="*/ 104 w 207"/>
                  <a:gd name="T9" fmla="*/ 0 h 68"/>
                  <a:gd name="T10" fmla="*/ 201 w 207"/>
                  <a:gd name="T11" fmla="*/ 40 h 68"/>
                  <a:gd name="T12" fmla="*/ 201 w 207"/>
                  <a:gd name="T13" fmla="*/ 62 h 68"/>
                  <a:gd name="T14" fmla="*/ 180 w 207"/>
                  <a:gd name="T15" fmla="*/ 62 h 68"/>
                  <a:gd name="T16" fmla="*/ 104 w 207"/>
                  <a:gd name="T17" fmla="*/ 30 h 68"/>
                  <a:gd name="T18" fmla="*/ 104 w 207"/>
                  <a:gd name="T19" fmla="*/ 30 h 68"/>
                  <a:gd name="T20" fmla="*/ 28 w 207"/>
                  <a:gd name="T21" fmla="*/ 62 h 68"/>
                  <a:gd name="T22" fmla="*/ 17 w 207"/>
                  <a:gd name="T23" fmla="*/ 6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7" h="68">
                    <a:moveTo>
                      <a:pt x="17" y="66"/>
                    </a:moveTo>
                    <a:cubicBezTo>
                      <a:pt x="13" y="66"/>
                      <a:pt x="9" y="65"/>
                      <a:pt x="6" y="62"/>
                    </a:cubicBezTo>
                    <a:cubicBezTo>
                      <a:pt x="0" y="56"/>
                      <a:pt x="0" y="46"/>
                      <a:pt x="6" y="40"/>
                    </a:cubicBezTo>
                    <a:cubicBezTo>
                      <a:pt x="32" y="14"/>
                      <a:pt x="67" y="0"/>
                      <a:pt x="10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41" y="0"/>
                      <a:pt x="175" y="14"/>
                      <a:pt x="201" y="40"/>
                    </a:cubicBezTo>
                    <a:cubicBezTo>
                      <a:pt x="207" y="46"/>
                      <a:pt x="207" y="56"/>
                      <a:pt x="201" y="62"/>
                    </a:cubicBezTo>
                    <a:cubicBezTo>
                      <a:pt x="195" y="68"/>
                      <a:pt x="186" y="68"/>
                      <a:pt x="180" y="62"/>
                    </a:cubicBezTo>
                    <a:cubicBezTo>
                      <a:pt x="159" y="41"/>
                      <a:pt x="132" y="30"/>
                      <a:pt x="104" y="30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75" y="30"/>
                      <a:pt x="48" y="41"/>
                      <a:pt x="28" y="62"/>
                    </a:cubicBezTo>
                    <a:cubicBezTo>
                      <a:pt x="25" y="65"/>
                      <a:pt x="21" y="66"/>
                      <a:pt x="17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15"/>
              <p:cNvSpPr/>
              <p:nvPr/>
            </p:nvSpPr>
            <p:spPr bwMode="auto">
              <a:xfrm>
                <a:off x="7408863" y="1169988"/>
                <a:ext cx="582613" cy="211138"/>
              </a:xfrm>
              <a:custGeom>
                <a:avLst/>
                <a:gdLst>
                  <a:gd name="T0" fmla="*/ 16 w 272"/>
                  <a:gd name="T1" fmla="*/ 98 h 99"/>
                  <a:gd name="T2" fmla="*/ 6 w 272"/>
                  <a:gd name="T3" fmla="*/ 93 h 99"/>
                  <a:gd name="T4" fmla="*/ 6 w 272"/>
                  <a:gd name="T5" fmla="*/ 72 h 99"/>
                  <a:gd name="T6" fmla="*/ 266 w 272"/>
                  <a:gd name="T7" fmla="*/ 71 h 99"/>
                  <a:gd name="T8" fmla="*/ 266 w 272"/>
                  <a:gd name="T9" fmla="*/ 93 h 99"/>
                  <a:gd name="T10" fmla="*/ 244 w 272"/>
                  <a:gd name="T11" fmla="*/ 93 h 99"/>
                  <a:gd name="T12" fmla="*/ 27 w 272"/>
                  <a:gd name="T13" fmla="*/ 93 h 99"/>
                  <a:gd name="T14" fmla="*/ 16 w 272"/>
                  <a:gd name="T15" fmla="*/ 9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2" h="99">
                    <a:moveTo>
                      <a:pt x="16" y="98"/>
                    </a:moveTo>
                    <a:cubicBezTo>
                      <a:pt x="12" y="98"/>
                      <a:pt x="9" y="96"/>
                      <a:pt x="6" y="93"/>
                    </a:cubicBezTo>
                    <a:cubicBezTo>
                      <a:pt x="0" y="87"/>
                      <a:pt x="0" y="78"/>
                      <a:pt x="6" y="72"/>
                    </a:cubicBezTo>
                    <a:cubicBezTo>
                      <a:pt x="77" y="0"/>
                      <a:pt x="194" y="0"/>
                      <a:pt x="266" y="71"/>
                    </a:cubicBezTo>
                    <a:cubicBezTo>
                      <a:pt x="272" y="77"/>
                      <a:pt x="272" y="87"/>
                      <a:pt x="266" y="93"/>
                    </a:cubicBezTo>
                    <a:cubicBezTo>
                      <a:pt x="260" y="99"/>
                      <a:pt x="250" y="99"/>
                      <a:pt x="244" y="93"/>
                    </a:cubicBezTo>
                    <a:cubicBezTo>
                      <a:pt x="184" y="33"/>
                      <a:pt x="87" y="33"/>
                      <a:pt x="27" y="93"/>
                    </a:cubicBezTo>
                    <a:cubicBezTo>
                      <a:pt x="24" y="96"/>
                      <a:pt x="20" y="98"/>
                      <a:pt x="16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16"/>
              <p:cNvSpPr/>
              <p:nvPr/>
            </p:nvSpPr>
            <p:spPr bwMode="auto">
              <a:xfrm>
                <a:off x="7626350" y="1530350"/>
                <a:ext cx="144463" cy="142875"/>
              </a:xfrm>
              <a:custGeom>
                <a:avLst/>
                <a:gdLst>
                  <a:gd name="T0" fmla="*/ 55 w 67"/>
                  <a:gd name="T1" fmla="*/ 12 h 67"/>
                  <a:gd name="T2" fmla="*/ 55 w 67"/>
                  <a:gd name="T3" fmla="*/ 55 h 67"/>
                  <a:gd name="T4" fmla="*/ 12 w 67"/>
                  <a:gd name="T5" fmla="*/ 55 h 67"/>
                  <a:gd name="T6" fmla="*/ 12 w 67"/>
                  <a:gd name="T7" fmla="*/ 12 h 67"/>
                  <a:gd name="T8" fmla="*/ 55 w 67"/>
                  <a:gd name="T9" fmla="*/ 1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67">
                    <a:moveTo>
                      <a:pt x="55" y="12"/>
                    </a:moveTo>
                    <a:cubicBezTo>
                      <a:pt x="67" y="24"/>
                      <a:pt x="67" y="43"/>
                      <a:pt x="55" y="55"/>
                    </a:cubicBezTo>
                    <a:cubicBezTo>
                      <a:pt x="43" y="67"/>
                      <a:pt x="24" y="67"/>
                      <a:pt x="12" y="55"/>
                    </a:cubicBezTo>
                    <a:cubicBezTo>
                      <a:pt x="0" y="43"/>
                      <a:pt x="0" y="24"/>
                      <a:pt x="12" y="12"/>
                    </a:cubicBezTo>
                    <a:cubicBezTo>
                      <a:pt x="24" y="0"/>
                      <a:pt x="43" y="0"/>
                      <a:pt x="5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4835465" y="3441599"/>
            <a:ext cx="4899993" cy="869665"/>
            <a:chOff x="5158407" y="3200751"/>
            <a:chExt cx="4899993" cy="869665"/>
          </a:xfrm>
        </p:grpSpPr>
        <p:sp>
          <p:nvSpPr>
            <p:cNvPr id="40" name="文本框 39"/>
            <p:cNvSpPr txBox="1"/>
            <p:nvPr/>
          </p:nvSpPr>
          <p:spPr>
            <a:xfrm>
              <a:off x="5409286" y="3504107"/>
              <a:ext cx="4649114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Lorem ipsum dolor sit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amet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,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elit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,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sed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do.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409285" y="3200751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SAMPLE TITLE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5158407" y="3270111"/>
              <a:ext cx="250877" cy="216697"/>
              <a:chOff x="7408863" y="1169988"/>
              <a:chExt cx="582613" cy="503237"/>
            </a:xfrm>
            <a:solidFill>
              <a:schemeClr val="accent1"/>
            </a:solidFill>
          </p:grpSpPr>
          <p:sp>
            <p:nvSpPr>
              <p:cNvPr id="43" name="Freeform 13"/>
              <p:cNvSpPr/>
              <p:nvPr/>
            </p:nvSpPr>
            <p:spPr bwMode="auto">
              <a:xfrm>
                <a:off x="7546975" y="1404938"/>
                <a:ext cx="304800" cy="115888"/>
              </a:xfrm>
              <a:custGeom>
                <a:avLst/>
                <a:gdLst>
                  <a:gd name="T0" fmla="*/ 16 w 142"/>
                  <a:gd name="T1" fmla="*/ 53 h 54"/>
                  <a:gd name="T2" fmla="*/ 6 w 142"/>
                  <a:gd name="T3" fmla="*/ 48 h 54"/>
                  <a:gd name="T4" fmla="*/ 6 w 142"/>
                  <a:gd name="T5" fmla="*/ 27 h 54"/>
                  <a:gd name="T6" fmla="*/ 71 w 142"/>
                  <a:gd name="T7" fmla="*/ 0 h 54"/>
                  <a:gd name="T8" fmla="*/ 71 w 142"/>
                  <a:gd name="T9" fmla="*/ 0 h 54"/>
                  <a:gd name="T10" fmla="*/ 136 w 142"/>
                  <a:gd name="T11" fmla="*/ 26 h 54"/>
                  <a:gd name="T12" fmla="*/ 136 w 142"/>
                  <a:gd name="T13" fmla="*/ 48 h 54"/>
                  <a:gd name="T14" fmla="*/ 114 w 142"/>
                  <a:gd name="T15" fmla="*/ 48 h 54"/>
                  <a:gd name="T16" fmla="*/ 71 w 142"/>
                  <a:gd name="T17" fmla="*/ 30 h 54"/>
                  <a:gd name="T18" fmla="*/ 71 w 142"/>
                  <a:gd name="T19" fmla="*/ 30 h 54"/>
                  <a:gd name="T20" fmla="*/ 27 w 142"/>
                  <a:gd name="T21" fmla="*/ 48 h 54"/>
                  <a:gd name="T22" fmla="*/ 16 w 142"/>
                  <a:gd name="T23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54">
                    <a:moveTo>
                      <a:pt x="16" y="53"/>
                    </a:moveTo>
                    <a:cubicBezTo>
                      <a:pt x="13" y="53"/>
                      <a:pt x="9" y="51"/>
                      <a:pt x="6" y="48"/>
                    </a:cubicBezTo>
                    <a:cubicBezTo>
                      <a:pt x="0" y="42"/>
                      <a:pt x="0" y="33"/>
                      <a:pt x="6" y="27"/>
                    </a:cubicBezTo>
                    <a:cubicBezTo>
                      <a:pt x="23" y="9"/>
                      <a:pt x="46" y="0"/>
                      <a:pt x="71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95" y="0"/>
                      <a:pt x="118" y="9"/>
                      <a:pt x="136" y="26"/>
                    </a:cubicBezTo>
                    <a:cubicBezTo>
                      <a:pt x="142" y="32"/>
                      <a:pt x="142" y="42"/>
                      <a:pt x="136" y="48"/>
                    </a:cubicBezTo>
                    <a:cubicBezTo>
                      <a:pt x="130" y="54"/>
                      <a:pt x="120" y="54"/>
                      <a:pt x="114" y="48"/>
                    </a:cubicBezTo>
                    <a:cubicBezTo>
                      <a:pt x="102" y="37"/>
                      <a:pt x="87" y="30"/>
                      <a:pt x="71" y="30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54" y="30"/>
                      <a:pt x="39" y="37"/>
                      <a:pt x="27" y="48"/>
                    </a:cubicBezTo>
                    <a:cubicBezTo>
                      <a:pt x="24" y="51"/>
                      <a:pt x="20" y="53"/>
                      <a:pt x="16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14"/>
              <p:cNvSpPr/>
              <p:nvPr/>
            </p:nvSpPr>
            <p:spPr bwMode="auto">
              <a:xfrm>
                <a:off x="7477125" y="1306513"/>
                <a:ext cx="442913" cy="146050"/>
              </a:xfrm>
              <a:custGeom>
                <a:avLst/>
                <a:gdLst>
                  <a:gd name="T0" fmla="*/ 17 w 207"/>
                  <a:gd name="T1" fmla="*/ 66 h 68"/>
                  <a:gd name="T2" fmla="*/ 6 w 207"/>
                  <a:gd name="T3" fmla="*/ 62 h 68"/>
                  <a:gd name="T4" fmla="*/ 6 w 207"/>
                  <a:gd name="T5" fmla="*/ 40 h 68"/>
                  <a:gd name="T6" fmla="*/ 104 w 207"/>
                  <a:gd name="T7" fmla="*/ 0 h 68"/>
                  <a:gd name="T8" fmla="*/ 104 w 207"/>
                  <a:gd name="T9" fmla="*/ 0 h 68"/>
                  <a:gd name="T10" fmla="*/ 201 w 207"/>
                  <a:gd name="T11" fmla="*/ 40 h 68"/>
                  <a:gd name="T12" fmla="*/ 201 w 207"/>
                  <a:gd name="T13" fmla="*/ 62 h 68"/>
                  <a:gd name="T14" fmla="*/ 180 w 207"/>
                  <a:gd name="T15" fmla="*/ 62 h 68"/>
                  <a:gd name="T16" fmla="*/ 104 w 207"/>
                  <a:gd name="T17" fmla="*/ 30 h 68"/>
                  <a:gd name="T18" fmla="*/ 104 w 207"/>
                  <a:gd name="T19" fmla="*/ 30 h 68"/>
                  <a:gd name="T20" fmla="*/ 28 w 207"/>
                  <a:gd name="T21" fmla="*/ 62 h 68"/>
                  <a:gd name="T22" fmla="*/ 17 w 207"/>
                  <a:gd name="T23" fmla="*/ 6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7" h="68">
                    <a:moveTo>
                      <a:pt x="17" y="66"/>
                    </a:moveTo>
                    <a:cubicBezTo>
                      <a:pt x="13" y="66"/>
                      <a:pt x="9" y="65"/>
                      <a:pt x="6" y="62"/>
                    </a:cubicBezTo>
                    <a:cubicBezTo>
                      <a:pt x="0" y="56"/>
                      <a:pt x="0" y="46"/>
                      <a:pt x="6" y="40"/>
                    </a:cubicBezTo>
                    <a:cubicBezTo>
                      <a:pt x="32" y="14"/>
                      <a:pt x="67" y="0"/>
                      <a:pt x="10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41" y="0"/>
                      <a:pt x="175" y="14"/>
                      <a:pt x="201" y="40"/>
                    </a:cubicBezTo>
                    <a:cubicBezTo>
                      <a:pt x="207" y="46"/>
                      <a:pt x="207" y="56"/>
                      <a:pt x="201" y="62"/>
                    </a:cubicBezTo>
                    <a:cubicBezTo>
                      <a:pt x="195" y="68"/>
                      <a:pt x="186" y="68"/>
                      <a:pt x="180" y="62"/>
                    </a:cubicBezTo>
                    <a:cubicBezTo>
                      <a:pt x="159" y="41"/>
                      <a:pt x="132" y="30"/>
                      <a:pt x="104" y="30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75" y="30"/>
                      <a:pt x="48" y="41"/>
                      <a:pt x="28" y="62"/>
                    </a:cubicBezTo>
                    <a:cubicBezTo>
                      <a:pt x="25" y="65"/>
                      <a:pt x="21" y="66"/>
                      <a:pt x="17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5"/>
              <p:cNvSpPr/>
              <p:nvPr/>
            </p:nvSpPr>
            <p:spPr bwMode="auto">
              <a:xfrm>
                <a:off x="7408863" y="1169988"/>
                <a:ext cx="582613" cy="211138"/>
              </a:xfrm>
              <a:custGeom>
                <a:avLst/>
                <a:gdLst>
                  <a:gd name="T0" fmla="*/ 16 w 272"/>
                  <a:gd name="T1" fmla="*/ 98 h 99"/>
                  <a:gd name="T2" fmla="*/ 6 w 272"/>
                  <a:gd name="T3" fmla="*/ 93 h 99"/>
                  <a:gd name="T4" fmla="*/ 6 w 272"/>
                  <a:gd name="T5" fmla="*/ 72 h 99"/>
                  <a:gd name="T6" fmla="*/ 266 w 272"/>
                  <a:gd name="T7" fmla="*/ 71 h 99"/>
                  <a:gd name="T8" fmla="*/ 266 w 272"/>
                  <a:gd name="T9" fmla="*/ 93 h 99"/>
                  <a:gd name="T10" fmla="*/ 244 w 272"/>
                  <a:gd name="T11" fmla="*/ 93 h 99"/>
                  <a:gd name="T12" fmla="*/ 27 w 272"/>
                  <a:gd name="T13" fmla="*/ 93 h 99"/>
                  <a:gd name="T14" fmla="*/ 16 w 272"/>
                  <a:gd name="T15" fmla="*/ 9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2" h="99">
                    <a:moveTo>
                      <a:pt x="16" y="98"/>
                    </a:moveTo>
                    <a:cubicBezTo>
                      <a:pt x="12" y="98"/>
                      <a:pt x="9" y="96"/>
                      <a:pt x="6" y="93"/>
                    </a:cubicBezTo>
                    <a:cubicBezTo>
                      <a:pt x="0" y="87"/>
                      <a:pt x="0" y="78"/>
                      <a:pt x="6" y="72"/>
                    </a:cubicBezTo>
                    <a:cubicBezTo>
                      <a:pt x="77" y="0"/>
                      <a:pt x="194" y="0"/>
                      <a:pt x="266" y="71"/>
                    </a:cubicBezTo>
                    <a:cubicBezTo>
                      <a:pt x="272" y="77"/>
                      <a:pt x="272" y="87"/>
                      <a:pt x="266" y="93"/>
                    </a:cubicBezTo>
                    <a:cubicBezTo>
                      <a:pt x="260" y="99"/>
                      <a:pt x="250" y="99"/>
                      <a:pt x="244" y="93"/>
                    </a:cubicBezTo>
                    <a:cubicBezTo>
                      <a:pt x="184" y="33"/>
                      <a:pt x="87" y="33"/>
                      <a:pt x="27" y="93"/>
                    </a:cubicBezTo>
                    <a:cubicBezTo>
                      <a:pt x="24" y="96"/>
                      <a:pt x="20" y="98"/>
                      <a:pt x="16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16"/>
              <p:cNvSpPr/>
              <p:nvPr/>
            </p:nvSpPr>
            <p:spPr bwMode="auto">
              <a:xfrm>
                <a:off x="7626350" y="1530350"/>
                <a:ext cx="144463" cy="142875"/>
              </a:xfrm>
              <a:custGeom>
                <a:avLst/>
                <a:gdLst>
                  <a:gd name="T0" fmla="*/ 55 w 67"/>
                  <a:gd name="T1" fmla="*/ 12 h 67"/>
                  <a:gd name="T2" fmla="*/ 55 w 67"/>
                  <a:gd name="T3" fmla="*/ 55 h 67"/>
                  <a:gd name="T4" fmla="*/ 12 w 67"/>
                  <a:gd name="T5" fmla="*/ 55 h 67"/>
                  <a:gd name="T6" fmla="*/ 12 w 67"/>
                  <a:gd name="T7" fmla="*/ 12 h 67"/>
                  <a:gd name="T8" fmla="*/ 55 w 67"/>
                  <a:gd name="T9" fmla="*/ 1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67">
                    <a:moveTo>
                      <a:pt x="55" y="12"/>
                    </a:moveTo>
                    <a:cubicBezTo>
                      <a:pt x="67" y="24"/>
                      <a:pt x="67" y="43"/>
                      <a:pt x="55" y="55"/>
                    </a:cubicBezTo>
                    <a:cubicBezTo>
                      <a:pt x="43" y="67"/>
                      <a:pt x="24" y="67"/>
                      <a:pt x="12" y="55"/>
                    </a:cubicBezTo>
                    <a:cubicBezTo>
                      <a:pt x="0" y="43"/>
                      <a:pt x="0" y="24"/>
                      <a:pt x="12" y="12"/>
                    </a:cubicBezTo>
                    <a:cubicBezTo>
                      <a:pt x="24" y="0"/>
                      <a:pt x="43" y="0"/>
                      <a:pt x="5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4835465" y="4785604"/>
            <a:ext cx="4899993" cy="1106653"/>
            <a:chOff x="5158407" y="4529615"/>
            <a:chExt cx="4899993" cy="1106653"/>
          </a:xfrm>
        </p:grpSpPr>
        <p:sp>
          <p:nvSpPr>
            <p:cNvPr id="49" name="文本框 48"/>
            <p:cNvSpPr txBox="1"/>
            <p:nvPr/>
          </p:nvSpPr>
          <p:spPr>
            <a:xfrm>
              <a:off x="5409286" y="4832971"/>
              <a:ext cx="4649114" cy="803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Lorem ipsum dolor sit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amet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,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elit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,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sed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do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eiusmod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tempor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incididunt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ut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labore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et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dolore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magna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aliqua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5409285" y="4529615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SAMPLE TITLE</a:t>
              </a: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5158407" y="4598975"/>
              <a:ext cx="250877" cy="216697"/>
              <a:chOff x="7408863" y="1169988"/>
              <a:chExt cx="582613" cy="503237"/>
            </a:xfrm>
            <a:solidFill>
              <a:schemeClr val="accent1"/>
            </a:solidFill>
          </p:grpSpPr>
          <p:sp>
            <p:nvSpPr>
              <p:cNvPr id="52" name="Freeform 13"/>
              <p:cNvSpPr/>
              <p:nvPr/>
            </p:nvSpPr>
            <p:spPr bwMode="auto">
              <a:xfrm>
                <a:off x="7546975" y="1404938"/>
                <a:ext cx="304800" cy="115888"/>
              </a:xfrm>
              <a:custGeom>
                <a:avLst/>
                <a:gdLst>
                  <a:gd name="T0" fmla="*/ 16 w 142"/>
                  <a:gd name="T1" fmla="*/ 53 h 54"/>
                  <a:gd name="T2" fmla="*/ 6 w 142"/>
                  <a:gd name="T3" fmla="*/ 48 h 54"/>
                  <a:gd name="T4" fmla="*/ 6 w 142"/>
                  <a:gd name="T5" fmla="*/ 27 h 54"/>
                  <a:gd name="T6" fmla="*/ 71 w 142"/>
                  <a:gd name="T7" fmla="*/ 0 h 54"/>
                  <a:gd name="T8" fmla="*/ 71 w 142"/>
                  <a:gd name="T9" fmla="*/ 0 h 54"/>
                  <a:gd name="T10" fmla="*/ 136 w 142"/>
                  <a:gd name="T11" fmla="*/ 26 h 54"/>
                  <a:gd name="T12" fmla="*/ 136 w 142"/>
                  <a:gd name="T13" fmla="*/ 48 h 54"/>
                  <a:gd name="T14" fmla="*/ 114 w 142"/>
                  <a:gd name="T15" fmla="*/ 48 h 54"/>
                  <a:gd name="T16" fmla="*/ 71 w 142"/>
                  <a:gd name="T17" fmla="*/ 30 h 54"/>
                  <a:gd name="T18" fmla="*/ 71 w 142"/>
                  <a:gd name="T19" fmla="*/ 30 h 54"/>
                  <a:gd name="T20" fmla="*/ 27 w 142"/>
                  <a:gd name="T21" fmla="*/ 48 h 54"/>
                  <a:gd name="T22" fmla="*/ 16 w 142"/>
                  <a:gd name="T23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54">
                    <a:moveTo>
                      <a:pt x="16" y="53"/>
                    </a:moveTo>
                    <a:cubicBezTo>
                      <a:pt x="13" y="53"/>
                      <a:pt x="9" y="51"/>
                      <a:pt x="6" y="48"/>
                    </a:cubicBezTo>
                    <a:cubicBezTo>
                      <a:pt x="0" y="42"/>
                      <a:pt x="0" y="33"/>
                      <a:pt x="6" y="27"/>
                    </a:cubicBezTo>
                    <a:cubicBezTo>
                      <a:pt x="23" y="9"/>
                      <a:pt x="46" y="0"/>
                      <a:pt x="71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95" y="0"/>
                      <a:pt x="118" y="9"/>
                      <a:pt x="136" y="26"/>
                    </a:cubicBezTo>
                    <a:cubicBezTo>
                      <a:pt x="142" y="32"/>
                      <a:pt x="142" y="42"/>
                      <a:pt x="136" y="48"/>
                    </a:cubicBezTo>
                    <a:cubicBezTo>
                      <a:pt x="130" y="54"/>
                      <a:pt x="120" y="54"/>
                      <a:pt x="114" y="48"/>
                    </a:cubicBezTo>
                    <a:cubicBezTo>
                      <a:pt x="102" y="37"/>
                      <a:pt x="87" y="30"/>
                      <a:pt x="71" y="30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54" y="30"/>
                      <a:pt x="39" y="37"/>
                      <a:pt x="27" y="48"/>
                    </a:cubicBezTo>
                    <a:cubicBezTo>
                      <a:pt x="24" y="51"/>
                      <a:pt x="20" y="53"/>
                      <a:pt x="16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4"/>
              <p:cNvSpPr/>
              <p:nvPr/>
            </p:nvSpPr>
            <p:spPr bwMode="auto">
              <a:xfrm>
                <a:off x="7477125" y="1306513"/>
                <a:ext cx="442913" cy="146050"/>
              </a:xfrm>
              <a:custGeom>
                <a:avLst/>
                <a:gdLst>
                  <a:gd name="T0" fmla="*/ 17 w 207"/>
                  <a:gd name="T1" fmla="*/ 66 h 68"/>
                  <a:gd name="T2" fmla="*/ 6 w 207"/>
                  <a:gd name="T3" fmla="*/ 62 h 68"/>
                  <a:gd name="T4" fmla="*/ 6 w 207"/>
                  <a:gd name="T5" fmla="*/ 40 h 68"/>
                  <a:gd name="T6" fmla="*/ 104 w 207"/>
                  <a:gd name="T7" fmla="*/ 0 h 68"/>
                  <a:gd name="T8" fmla="*/ 104 w 207"/>
                  <a:gd name="T9" fmla="*/ 0 h 68"/>
                  <a:gd name="T10" fmla="*/ 201 w 207"/>
                  <a:gd name="T11" fmla="*/ 40 h 68"/>
                  <a:gd name="T12" fmla="*/ 201 w 207"/>
                  <a:gd name="T13" fmla="*/ 62 h 68"/>
                  <a:gd name="T14" fmla="*/ 180 w 207"/>
                  <a:gd name="T15" fmla="*/ 62 h 68"/>
                  <a:gd name="T16" fmla="*/ 104 w 207"/>
                  <a:gd name="T17" fmla="*/ 30 h 68"/>
                  <a:gd name="T18" fmla="*/ 104 w 207"/>
                  <a:gd name="T19" fmla="*/ 30 h 68"/>
                  <a:gd name="T20" fmla="*/ 28 w 207"/>
                  <a:gd name="T21" fmla="*/ 62 h 68"/>
                  <a:gd name="T22" fmla="*/ 17 w 207"/>
                  <a:gd name="T23" fmla="*/ 6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7" h="68">
                    <a:moveTo>
                      <a:pt x="17" y="66"/>
                    </a:moveTo>
                    <a:cubicBezTo>
                      <a:pt x="13" y="66"/>
                      <a:pt x="9" y="65"/>
                      <a:pt x="6" y="62"/>
                    </a:cubicBezTo>
                    <a:cubicBezTo>
                      <a:pt x="0" y="56"/>
                      <a:pt x="0" y="46"/>
                      <a:pt x="6" y="40"/>
                    </a:cubicBezTo>
                    <a:cubicBezTo>
                      <a:pt x="32" y="14"/>
                      <a:pt x="67" y="0"/>
                      <a:pt x="10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41" y="0"/>
                      <a:pt x="175" y="14"/>
                      <a:pt x="201" y="40"/>
                    </a:cubicBezTo>
                    <a:cubicBezTo>
                      <a:pt x="207" y="46"/>
                      <a:pt x="207" y="56"/>
                      <a:pt x="201" y="62"/>
                    </a:cubicBezTo>
                    <a:cubicBezTo>
                      <a:pt x="195" y="68"/>
                      <a:pt x="186" y="68"/>
                      <a:pt x="180" y="62"/>
                    </a:cubicBezTo>
                    <a:cubicBezTo>
                      <a:pt x="159" y="41"/>
                      <a:pt x="132" y="30"/>
                      <a:pt x="104" y="30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75" y="30"/>
                      <a:pt x="48" y="41"/>
                      <a:pt x="28" y="62"/>
                    </a:cubicBezTo>
                    <a:cubicBezTo>
                      <a:pt x="25" y="65"/>
                      <a:pt x="21" y="66"/>
                      <a:pt x="17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5"/>
              <p:cNvSpPr/>
              <p:nvPr/>
            </p:nvSpPr>
            <p:spPr bwMode="auto">
              <a:xfrm>
                <a:off x="7408863" y="1169988"/>
                <a:ext cx="582613" cy="211138"/>
              </a:xfrm>
              <a:custGeom>
                <a:avLst/>
                <a:gdLst>
                  <a:gd name="T0" fmla="*/ 16 w 272"/>
                  <a:gd name="T1" fmla="*/ 98 h 99"/>
                  <a:gd name="T2" fmla="*/ 6 w 272"/>
                  <a:gd name="T3" fmla="*/ 93 h 99"/>
                  <a:gd name="T4" fmla="*/ 6 w 272"/>
                  <a:gd name="T5" fmla="*/ 72 h 99"/>
                  <a:gd name="T6" fmla="*/ 266 w 272"/>
                  <a:gd name="T7" fmla="*/ 71 h 99"/>
                  <a:gd name="T8" fmla="*/ 266 w 272"/>
                  <a:gd name="T9" fmla="*/ 93 h 99"/>
                  <a:gd name="T10" fmla="*/ 244 w 272"/>
                  <a:gd name="T11" fmla="*/ 93 h 99"/>
                  <a:gd name="T12" fmla="*/ 27 w 272"/>
                  <a:gd name="T13" fmla="*/ 93 h 99"/>
                  <a:gd name="T14" fmla="*/ 16 w 272"/>
                  <a:gd name="T15" fmla="*/ 9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2" h="99">
                    <a:moveTo>
                      <a:pt x="16" y="98"/>
                    </a:moveTo>
                    <a:cubicBezTo>
                      <a:pt x="12" y="98"/>
                      <a:pt x="9" y="96"/>
                      <a:pt x="6" y="93"/>
                    </a:cubicBezTo>
                    <a:cubicBezTo>
                      <a:pt x="0" y="87"/>
                      <a:pt x="0" y="78"/>
                      <a:pt x="6" y="72"/>
                    </a:cubicBezTo>
                    <a:cubicBezTo>
                      <a:pt x="77" y="0"/>
                      <a:pt x="194" y="0"/>
                      <a:pt x="266" y="71"/>
                    </a:cubicBezTo>
                    <a:cubicBezTo>
                      <a:pt x="272" y="77"/>
                      <a:pt x="272" y="87"/>
                      <a:pt x="266" y="93"/>
                    </a:cubicBezTo>
                    <a:cubicBezTo>
                      <a:pt x="260" y="99"/>
                      <a:pt x="250" y="99"/>
                      <a:pt x="244" y="93"/>
                    </a:cubicBezTo>
                    <a:cubicBezTo>
                      <a:pt x="184" y="33"/>
                      <a:pt x="87" y="33"/>
                      <a:pt x="27" y="93"/>
                    </a:cubicBezTo>
                    <a:cubicBezTo>
                      <a:pt x="24" y="96"/>
                      <a:pt x="20" y="98"/>
                      <a:pt x="16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6"/>
              <p:cNvSpPr/>
              <p:nvPr/>
            </p:nvSpPr>
            <p:spPr bwMode="auto">
              <a:xfrm>
                <a:off x="7626350" y="1530350"/>
                <a:ext cx="144463" cy="142875"/>
              </a:xfrm>
              <a:custGeom>
                <a:avLst/>
                <a:gdLst>
                  <a:gd name="T0" fmla="*/ 55 w 67"/>
                  <a:gd name="T1" fmla="*/ 12 h 67"/>
                  <a:gd name="T2" fmla="*/ 55 w 67"/>
                  <a:gd name="T3" fmla="*/ 55 h 67"/>
                  <a:gd name="T4" fmla="*/ 12 w 67"/>
                  <a:gd name="T5" fmla="*/ 55 h 67"/>
                  <a:gd name="T6" fmla="*/ 12 w 67"/>
                  <a:gd name="T7" fmla="*/ 12 h 67"/>
                  <a:gd name="T8" fmla="*/ 55 w 67"/>
                  <a:gd name="T9" fmla="*/ 1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67">
                    <a:moveTo>
                      <a:pt x="55" y="12"/>
                    </a:moveTo>
                    <a:cubicBezTo>
                      <a:pt x="67" y="24"/>
                      <a:pt x="67" y="43"/>
                      <a:pt x="55" y="55"/>
                    </a:cubicBezTo>
                    <a:cubicBezTo>
                      <a:pt x="43" y="67"/>
                      <a:pt x="24" y="67"/>
                      <a:pt x="12" y="55"/>
                    </a:cubicBezTo>
                    <a:cubicBezTo>
                      <a:pt x="0" y="43"/>
                      <a:pt x="0" y="24"/>
                      <a:pt x="12" y="12"/>
                    </a:cubicBezTo>
                    <a:cubicBezTo>
                      <a:pt x="24" y="0"/>
                      <a:pt x="43" y="0"/>
                      <a:pt x="5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4" grpId="0"/>
      <p:bldP spid="27" grpId="0"/>
      <p:bldP spid="28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1828800" y="3987433"/>
            <a:ext cx="853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14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defRPr>
            </a:lvl1pPr>
          </a:lstStyle>
          <a:p>
            <a:r>
              <a:rPr lang="en-US" altLang="zh-CN" dirty="0"/>
              <a:t>Lorem ipsum dolor sit </a:t>
            </a:r>
            <a:r>
              <a:rPr lang="en-US" altLang="zh-CN" dirty="0" err="1"/>
              <a:t>amet</a:t>
            </a:r>
            <a:r>
              <a:rPr lang="en-US" altLang="zh-CN" dirty="0"/>
              <a:t>, </a:t>
            </a:r>
            <a:r>
              <a:rPr lang="en-US" altLang="zh-CN" dirty="0" err="1"/>
              <a:t>consectetur</a:t>
            </a:r>
            <a:r>
              <a:rPr lang="en-US" altLang="zh-CN" dirty="0"/>
              <a:t> </a:t>
            </a:r>
            <a:r>
              <a:rPr lang="en-US" altLang="zh-CN" dirty="0" err="1"/>
              <a:t>adipiscing</a:t>
            </a:r>
            <a:r>
              <a:rPr lang="en-US" altLang="zh-CN" dirty="0"/>
              <a:t> </a:t>
            </a:r>
            <a:r>
              <a:rPr lang="en-US" altLang="zh-CN" dirty="0" err="1"/>
              <a:t>elit</a:t>
            </a:r>
            <a:r>
              <a:rPr lang="en-US" altLang="zh-CN" dirty="0"/>
              <a:t>, </a:t>
            </a:r>
            <a:r>
              <a:rPr lang="en-US" altLang="zh-CN" dirty="0" err="1"/>
              <a:t>sed</a:t>
            </a:r>
            <a:r>
              <a:rPr lang="en-US" altLang="zh-CN" dirty="0"/>
              <a:t> do </a:t>
            </a:r>
            <a:r>
              <a:rPr lang="en-US" altLang="zh-CN" dirty="0" err="1"/>
              <a:t>eiusmod</a:t>
            </a:r>
            <a:r>
              <a:rPr lang="en-US" altLang="zh-CN" dirty="0"/>
              <a:t> </a:t>
            </a:r>
            <a:r>
              <a:rPr lang="en-US" altLang="zh-CN" dirty="0" err="1"/>
              <a:t>tempor</a:t>
            </a:r>
            <a:r>
              <a:rPr lang="en-US" altLang="zh-CN" dirty="0"/>
              <a:t> </a:t>
            </a:r>
            <a:r>
              <a:rPr lang="en-US" altLang="zh-CN" dirty="0" err="1"/>
              <a:t>incididunt</a:t>
            </a:r>
            <a:r>
              <a:rPr lang="en-US" altLang="zh-CN" dirty="0"/>
              <a:t>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labore</a:t>
            </a:r>
            <a:r>
              <a:rPr lang="en-US" altLang="zh-CN" dirty="0"/>
              <a:t> et </a:t>
            </a:r>
            <a:r>
              <a:rPr lang="en-US" altLang="zh-CN" dirty="0" err="1"/>
              <a:t>dolore</a:t>
            </a:r>
            <a:r>
              <a:rPr lang="en-US" altLang="zh-CN" dirty="0"/>
              <a:t> magna </a:t>
            </a:r>
            <a:r>
              <a:rPr lang="en-US" altLang="zh-CN" dirty="0" err="1"/>
              <a:t>aliqua</a:t>
            </a:r>
            <a:r>
              <a:rPr lang="en-US" altLang="zh-CN" dirty="0"/>
              <a:t>.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enim</a:t>
            </a:r>
            <a:r>
              <a:rPr lang="en-US" altLang="zh-CN" dirty="0"/>
              <a:t> ad minim </a:t>
            </a:r>
            <a:r>
              <a:rPr lang="en-US" altLang="zh-CN" dirty="0" err="1"/>
              <a:t>veniam</a:t>
            </a:r>
            <a:r>
              <a:rPr lang="en-US" altLang="zh-CN" dirty="0"/>
              <a:t>, </a:t>
            </a:r>
            <a:r>
              <a:rPr lang="en-US" altLang="zh-CN" dirty="0" err="1"/>
              <a:t>quis</a:t>
            </a:r>
            <a:r>
              <a:rPr lang="en-US" altLang="zh-CN" dirty="0"/>
              <a:t> </a:t>
            </a:r>
            <a:r>
              <a:rPr lang="en-US" altLang="zh-CN" dirty="0" err="1"/>
              <a:t>nostrud</a:t>
            </a:r>
            <a:r>
              <a:rPr lang="en-US" altLang="zh-CN" dirty="0"/>
              <a:t> exercitation </a:t>
            </a:r>
            <a:r>
              <a:rPr lang="en-US" altLang="zh-CN" dirty="0" err="1"/>
              <a:t>ullamco</a:t>
            </a:r>
            <a:r>
              <a:rPr lang="en-US" altLang="zh-CN" dirty="0"/>
              <a:t> </a:t>
            </a:r>
            <a:r>
              <a:rPr lang="en-US" altLang="zh-CN" dirty="0" err="1"/>
              <a:t>laboris</a:t>
            </a:r>
            <a:r>
              <a:rPr lang="en-US" altLang="zh-CN" dirty="0"/>
              <a:t> nisi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aliquip</a:t>
            </a:r>
            <a:r>
              <a:rPr lang="en-US" altLang="zh-CN" dirty="0"/>
              <a:t> ex </a:t>
            </a:r>
            <a:r>
              <a:rPr lang="en-US" altLang="zh-CN" dirty="0" err="1"/>
              <a:t>ea</a:t>
            </a:r>
            <a:r>
              <a:rPr lang="en-US" altLang="zh-CN" dirty="0"/>
              <a:t> </a:t>
            </a:r>
            <a:r>
              <a:rPr lang="en-US" altLang="zh-CN" dirty="0" err="1"/>
              <a:t>commodo</a:t>
            </a:r>
            <a:r>
              <a:rPr lang="en-US" altLang="zh-CN" dirty="0"/>
              <a:t> </a:t>
            </a:r>
            <a:r>
              <a:rPr lang="en-US" altLang="zh-CN" dirty="0" err="1"/>
              <a:t>consequat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828800" y="4904990"/>
            <a:ext cx="8534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14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defRPr>
            </a:lvl1pPr>
          </a:lstStyle>
          <a:p>
            <a:r>
              <a:rPr lang="en-US" altLang="zh-CN" dirty="0"/>
              <a:t>Lorem ipsum dolor sit </a:t>
            </a:r>
            <a:r>
              <a:rPr lang="en-US" altLang="zh-CN" dirty="0" err="1"/>
              <a:t>amet</a:t>
            </a:r>
            <a:r>
              <a:rPr lang="en-US" altLang="zh-CN" dirty="0"/>
              <a:t>, </a:t>
            </a:r>
            <a:r>
              <a:rPr lang="en-US" altLang="zh-CN" dirty="0" err="1"/>
              <a:t>consectetur</a:t>
            </a:r>
            <a:r>
              <a:rPr lang="en-US" altLang="zh-CN" dirty="0"/>
              <a:t> </a:t>
            </a:r>
            <a:r>
              <a:rPr lang="en-US" altLang="zh-CN" dirty="0" err="1"/>
              <a:t>adipiscing</a:t>
            </a:r>
            <a:r>
              <a:rPr lang="en-US" altLang="zh-CN" dirty="0"/>
              <a:t> </a:t>
            </a:r>
            <a:r>
              <a:rPr lang="en-US" altLang="zh-CN" dirty="0" err="1"/>
              <a:t>elit</a:t>
            </a:r>
            <a:r>
              <a:rPr lang="en-US" altLang="zh-CN" dirty="0"/>
              <a:t>, </a:t>
            </a:r>
            <a:r>
              <a:rPr lang="en-US" altLang="zh-CN" dirty="0" err="1"/>
              <a:t>sed</a:t>
            </a:r>
            <a:r>
              <a:rPr lang="en-US" altLang="zh-CN" dirty="0"/>
              <a:t> do </a:t>
            </a:r>
            <a:r>
              <a:rPr lang="en-US" altLang="zh-CN" dirty="0" err="1"/>
              <a:t>eiusmod</a:t>
            </a:r>
            <a:r>
              <a:rPr lang="en-US" altLang="zh-CN" dirty="0"/>
              <a:t> </a:t>
            </a:r>
            <a:r>
              <a:rPr lang="en-US" altLang="zh-CN" dirty="0" err="1"/>
              <a:t>tempor</a:t>
            </a:r>
            <a:r>
              <a:rPr lang="en-US" altLang="zh-CN" dirty="0"/>
              <a:t> </a:t>
            </a:r>
            <a:r>
              <a:rPr lang="en-US" altLang="zh-CN" dirty="0" err="1"/>
              <a:t>incididunt</a:t>
            </a:r>
            <a:r>
              <a:rPr lang="en-US" altLang="zh-CN" dirty="0"/>
              <a:t>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labore</a:t>
            </a:r>
            <a:r>
              <a:rPr lang="en-US" altLang="zh-CN" dirty="0"/>
              <a:t> et </a:t>
            </a:r>
            <a:r>
              <a:rPr lang="en-US" altLang="zh-CN" dirty="0" err="1"/>
              <a:t>dolore</a:t>
            </a:r>
            <a:r>
              <a:rPr lang="en-US" altLang="zh-CN" dirty="0"/>
              <a:t> magna </a:t>
            </a:r>
            <a:r>
              <a:rPr lang="en-US" altLang="zh-CN" dirty="0" err="1"/>
              <a:t>aliqua</a:t>
            </a:r>
            <a:r>
              <a:rPr lang="en-US" altLang="zh-CN" dirty="0"/>
              <a:t>.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enim</a:t>
            </a:r>
            <a:r>
              <a:rPr lang="en-US" altLang="zh-CN" dirty="0"/>
              <a:t> ad minim </a:t>
            </a:r>
            <a:r>
              <a:rPr lang="en-US" altLang="zh-CN" dirty="0" err="1"/>
              <a:t>veniam</a:t>
            </a:r>
            <a:r>
              <a:rPr lang="en-US" altLang="zh-CN" dirty="0"/>
              <a:t>, </a:t>
            </a:r>
            <a:r>
              <a:rPr lang="en-US" altLang="zh-CN" dirty="0" err="1"/>
              <a:t>quis</a:t>
            </a:r>
            <a:r>
              <a:rPr lang="en-US" altLang="zh-CN" dirty="0"/>
              <a:t> </a:t>
            </a:r>
            <a:r>
              <a:rPr lang="en-US" altLang="zh-CN" dirty="0" err="1"/>
              <a:t>nostrud</a:t>
            </a:r>
            <a:r>
              <a:rPr lang="en-US" altLang="zh-CN" dirty="0"/>
              <a:t> exercitation </a:t>
            </a:r>
            <a:r>
              <a:rPr lang="en-US" altLang="zh-CN" dirty="0" err="1"/>
              <a:t>ullamco</a:t>
            </a:r>
            <a:r>
              <a:rPr lang="en-US" altLang="zh-CN" dirty="0"/>
              <a:t> </a:t>
            </a:r>
            <a:r>
              <a:rPr lang="en-US" altLang="zh-CN" dirty="0" err="1"/>
              <a:t>laboris</a:t>
            </a:r>
            <a:r>
              <a:rPr lang="en-US" altLang="zh-CN" dirty="0"/>
              <a:t> nisi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aliquip</a:t>
            </a:r>
            <a:r>
              <a:rPr lang="en-US" altLang="zh-CN" dirty="0"/>
              <a:t> ex </a:t>
            </a:r>
            <a:r>
              <a:rPr lang="en-US" altLang="zh-CN" dirty="0" err="1"/>
              <a:t>ea</a:t>
            </a:r>
            <a:r>
              <a:rPr lang="en-US" altLang="zh-CN" dirty="0"/>
              <a:t> </a:t>
            </a:r>
            <a:r>
              <a:rPr lang="en-US" altLang="zh-CN" dirty="0" err="1"/>
              <a:t>commodo</a:t>
            </a:r>
            <a:r>
              <a:rPr lang="en-US" altLang="zh-CN" dirty="0"/>
              <a:t> </a:t>
            </a:r>
            <a:r>
              <a:rPr lang="en-US" altLang="zh-CN" dirty="0" err="1"/>
              <a:t>consequat</a:t>
            </a:r>
            <a:r>
              <a:rPr lang="en-US" altLang="zh-CN" dirty="0"/>
              <a:t>. </a:t>
            </a:r>
            <a:r>
              <a:rPr lang="en-US" altLang="zh-CN" dirty="0" err="1"/>
              <a:t>Duis</a:t>
            </a:r>
            <a:r>
              <a:rPr lang="en-US" altLang="zh-CN" dirty="0"/>
              <a:t> </a:t>
            </a:r>
            <a:r>
              <a:rPr lang="en-US" altLang="zh-CN" dirty="0" err="1"/>
              <a:t>aute</a:t>
            </a:r>
            <a:r>
              <a:rPr lang="en-US" altLang="zh-CN" dirty="0"/>
              <a:t> </a:t>
            </a:r>
            <a:r>
              <a:rPr lang="en-US" altLang="zh-CN" dirty="0" err="1"/>
              <a:t>irure</a:t>
            </a:r>
            <a:r>
              <a:rPr lang="en-US" altLang="zh-CN" dirty="0"/>
              <a:t> dolor in </a:t>
            </a:r>
            <a:r>
              <a:rPr lang="en-US" altLang="zh-CN" dirty="0" err="1"/>
              <a:t>reprehenderit</a:t>
            </a:r>
            <a:r>
              <a:rPr lang="en-US" altLang="zh-CN" dirty="0"/>
              <a:t> in </a:t>
            </a:r>
            <a:r>
              <a:rPr lang="en-US" altLang="zh-CN" dirty="0" err="1"/>
              <a:t>voluptate</a:t>
            </a:r>
            <a:r>
              <a:rPr lang="en-US" altLang="zh-CN" dirty="0"/>
              <a:t> </a:t>
            </a:r>
            <a:r>
              <a:rPr lang="en-US" altLang="zh-CN" dirty="0" err="1"/>
              <a:t>velit</a:t>
            </a:r>
            <a:r>
              <a:rPr lang="en-US" altLang="zh-CN" dirty="0"/>
              <a:t> </a:t>
            </a:r>
            <a:r>
              <a:rPr lang="en-US" altLang="zh-CN" dirty="0" err="1"/>
              <a:t>esse</a:t>
            </a:r>
            <a:r>
              <a:rPr lang="en-US" altLang="zh-CN" dirty="0"/>
              <a:t> </a:t>
            </a:r>
            <a:r>
              <a:rPr lang="en-US" altLang="zh-CN" dirty="0" err="1"/>
              <a:t>cillum</a:t>
            </a:r>
            <a:r>
              <a:rPr lang="en-US" altLang="zh-CN" dirty="0"/>
              <a:t> </a:t>
            </a:r>
            <a:r>
              <a:rPr lang="en-US" altLang="zh-CN" dirty="0" err="1"/>
              <a:t>dolore</a:t>
            </a:r>
            <a:r>
              <a:rPr lang="en-US" altLang="zh-CN" dirty="0"/>
              <a:t> </a:t>
            </a:r>
            <a:r>
              <a:rPr lang="en-US" altLang="zh-CN" dirty="0" err="1"/>
              <a:t>eu</a:t>
            </a:r>
            <a:r>
              <a:rPr lang="en-US" altLang="zh-CN" dirty="0"/>
              <a:t> </a:t>
            </a:r>
            <a:r>
              <a:rPr lang="en-US" altLang="zh-CN" dirty="0" err="1"/>
              <a:t>fugiat</a:t>
            </a:r>
            <a:r>
              <a:rPr lang="en-US" altLang="zh-CN" dirty="0"/>
              <a:t> </a:t>
            </a:r>
            <a:r>
              <a:rPr lang="en-US" altLang="zh-CN" dirty="0" err="1"/>
              <a:t>nulla</a:t>
            </a:r>
            <a:r>
              <a:rPr lang="en-US" altLang="zh-CN" dirty="0"/>
              <a:t> </a:t>
            </a:r>
            <a:r>
              <a:rPr lang="en-US" altLang="zh-CN" dirty="0" err="1"/>
              <a:t>pariatur</a:t>
            </a:r>
            <a:r>
              <a:rPr lang="en-US" altLang="zh-CN" dirty="0"/>
              <a:t>. </a:t>
            </a:r>
            <a:r>
              <a:rPr lang="en-US" altLang="zh-CN" dirty="0" err="1"/>
              <a:t>Duis</a:t>
            </a:r>
            <a:r>
              <a:rPr lang="en-US" altLang="zh-CN" dirty="0"/>
              <a:t> </a:t>
            </a:r>
            <a:r>
              <a:rPr lang="en-US" altLang="zh-CN" dirty="0" err="1"/>
              <a:t>aute</a:t>
            </a:r>
            <a:r>
              <a:rPr lang="en-US" altLang="zh-CN" dirty="0"/>
              <a:t> </a:t>
            </a:r>
            <a:r>
              <a:rPr lang="en-US" altLang="zh-CN" dirty="0" err="1"/>
              <a:t>irure</a:t>
            </a:r>
            <a:r>
              <a:rPr lang="en-US" altLang="zh-CN" dirty="0"/>
              <a:t> dolor in </a:t>
            </a:r>
            <a:r>
              <a:rPr lang="en-US" altLang="zh-CN" dirty="0" err="1"/>
              <a:t>reprehenderit</a:t>
            </a:r>
            <a:r>
              <a:rPr lang="en-US" altLang="zh-CN" dirty="0"/>
              <a:t> in </a:t>
            </a:r>
            <a:r>
              <a:rPr lang="en-US" altLang="zh-CN" dirty="0" err="1"/>
              <a:t>voluptate</a:t>
            </a:r>
            <a:r>
              <a:rPr lang="en-US" altLang="zh-CN" dirty="0"/>
              <a:t> </a:t>
            </a:r>
            <a:r>
              <a:rPr lang="en-US" altLang="zh-CN" dirty="0" err="1"/>
              <a:t>velit</a:t>
            </a:r>
            <a:r>
              <a:rPr lang="en-US" altLang="zh-CN" dirty="0"/>
              <a:t> </a:t>
            </a:r>
            <a:r>
              <a:rPr lang="en-US" altLang="zh-CN" dirty="0" err="1"/>
              <a:t>esse</a:t>
            </a:r>
            <a:r>
              <a:rPr lang="en-US" altLang="zh-CN" dirty="0"/>
              <a:t> </a:t>
            </a:r>
            <a:r>
              <a:rPr lang="en-US" altLang="zh-CN" dirty="0" err="1"/>
              <a:t>cillum</a:t>
            </a:r>
            <a:r>
              <a:rPr lang="en-US" altLang="zh-CN" dirty="0"/>
              <a:t> </a:t>
            </a:r>
            <a:r>
              <a:rPr lang="en-US" altLang="zh-CN" dirty="0" err="1"/>
              <a:t>dolore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研究成果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研究目标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986760" y="2133600"/>
            <a:ext cx="3561654" cy="3387441"/>
            <a:chOff x="2528238" y="3046217"/>
            <a:chExt cx="3812334" cy="3625860"/>
          </a:xfrm>
        </p:grpSpPr>
        <p:sp>
          <p:nvSpPr>
            <p:cNvPr id="5" name="椭圆 4"/>
            <p:cNvSpPr/>
            <p:nvPr/>
          </p:nvSpPr>
          <p:spPr>
            <a:xfrm>
              <a:off x="3609424" y="4226727"/>
              <a:ext cx="1649961" cy="1649961"/>
            </a:xfrm>
            <a:prstGeom prst="ellips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528238" y="3046217"/>
              <a:ext cx="3812334" cy="3625860"/>
              <a:chOff x="2528237" y="1671453"/>
              <a:chExt cx="5257801" cy="5000624"/>
            </a:xfrm>
          </p:grpSpPr>
          <p:sp>
            <p:nvSpPr>
              <p:cNvPr id="17" name="Freeform 5"/>
              <p:cNvSpPr/>
              <p:nvPr/>
            </p:nvSpPr>
            <p:spPr bwMode="auto">
              <a:xfrm>
                <a:off x="2528237" y="2614427"/>
                <a:ext cx="1747838" cy="2414587"/>
              </a:xfrm>
              <a:custGeom>
                <a:avLst/>
                <a:gdLst>
                  <a:gd name="T0" fmla="*/ 767 w 767"/>
                  <a:gd name="T1" fmla="*/ 347 h 1059"/>
                  <a:gd name="T2" fmla="*/ 514 w 767"/>
                  <a:gd name="T3" fmla="*/ 0 h 1059"/>
                  <a:gd name="T4" fmla="*/ 129 w 767"/>
                  <a:gd name="T5" fmla="*/ 279 h 1059"/>
                  <a:gd name="T6" fmla="*/ 33 w 767"/>
                  <a:gd name="T7" fmla="*/ 576 h 1059"/>
                  <a:gd name="T8" fmla="*/ 190 w 767"/>
                  <a:gd name="T9" fmla="*/ 1059 h 1059"/>
                  <a:gd name="T10" fmla="*/ 577 w 767"/>
                  <a:gd name="T11" fmla="*/ 933 h 1059"/>
                  <a:gd name="T12" fmla="*/ 561 w 767"/>
                  <a:gd name="T13" fmla="*/ 796 h 1059"/>
                  <a:gd name="T14" fmla="*/ 767 w 767"/>
                  <a:gd name="T15" fmla="*/ 347 h 1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7" h="1059">
                    <a:moveTo>
                      <a:pt x="767" y="347"/>
                    </a:moveTo>
                    <a:cubicBezTo>
                      <a:pt x="514" y="0"/>
                      <a:pt x="514" y="0"/>
                      <a:pt x="514" y="0"/>
                    </a:cubicBezTo>
                    <a:cubicBezTo>
                      <a:pt x="129" y="279"/>
                      <a:pt x="129" y="279"/>
                      <a:pt x="129" y="279"/>
                    </a:cubicBezTo>
                    <a:cubicBezTo>
                      <a:pt x="43" y="342"/>
                      <a:pt x="0" y="475"/>
                      <a:pt x="33" y="576"/>
                    </a:cubicBezTo>
                    <a:cubicBezTo>
                      <a:pt x="190" y="1059"/>
                      <a:pt x="190" y="1059"/>
                      <a:pt x="190" y="1059"/>
                    </a:cubicBezTo>
                    <a:cubicBezTo>
                      <a:pt x="577" y="933"/>
                      <a:pt x="577" y="933"/>
                      <a:pt x="577" y="933"/>
                    </a:cubicBezTo>
                    <a:cubicBezTo>
                      <a:pt x="566" y="889"/>
                      <a:pt x="561" y="843"/>
                      <a:pt x="561" y="796"/>
                    </a:cubicBezTo>
                    <a:cubicBezTo>
                      <a:pt x="561" y="616"/>
                      <a:pt x="641" y="456"/>
                      <a:pt x="767" y="3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6"/>
              <p:cNvSpPr/>
              <p:nvPr/>
            </p:nvSpPr>
            <p:spPr bwMode="auto">
              <a:xfrm>
                <a:off x="3877613" y="1671453"/>
                <a:ext cx="2554288" cy="1604962"/>
              </a:xfrm>
              <a:custGeom>
                <a:avLst/>
                <a:gdLst>
                  <a:gd name="T0" fmla="*/ 869 w 1121"/>
                  <a:gd name="T1" fmla="*/ 704 h 704"/>
                  <a:gd name="T2" fmla="*/ 1121 w 1121"/>
                  <a:gd name="T3" fmla="*/ 356 h 704"/>
                  <a:gd name="T4" fmla="*/ 717 w 1121"/>
                  <a:gd name="T5" fmla="*/ 63 h 704"/>
                  <a:gd name="T6" fmla="*/ 405 w 1121"/>
                  <a:gd name="T7" fmla="*/ 63 h 704"/>
                  <a:gd name="T8" fmla="*/ 0 w 1121"/>
                  <a:gd name="T9" fmla="*/ 357 h 704"/>
                  <a:gd name="T10" fmla="*/ 253 w 1121"/>
                  <a:gd name="T11" fmla="*/ 704 h 704"/>
                  <a:gd name="T12" fmla="*/ 561 w 1121"/>
                  <a:gd name="T13" fmla="*/ 618 h 704"/>
                  <a:gd name="T14" fmla="*/ 869 w 1121"/>
                  <a:gd name="T15" fmla="*/ 704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1" h="704">
                    <a:moveTo>
                      <a:pt x="869" y="704"/>
                    </a:moveTo>
                    <a:cubicBezTo>
                      <a:pt x="1121" y="356"/>
                      <a:pt x="1121" y="356"/>
                      <a:pt x="1121" y="356"/>
                    </a:cubicBezTo>
                    <a:cubicBezTo>
                      <a:pt x="717" y="63"/>
                      <a:pt x="717" y="63"/>
                      <a:pt x="717" y="63"/>
                    </a:cubicBezTo>
                    <a:cubicBezTo>
                      <a:pt x="631" y="0"/>
                      <a:pt x="491" y="0"/>
                      <a:pt x="405" y="63"/>
                    </a:cubicBezTo>
                    <a:cubicBezTo>
                      <a:pt x="0" y="357"/>
                      <a:pt x="0" y="357"/>
                      <a:pt x="0" y="357"/>
                    </a:cubicBezTo>
                    <a:cubicBezTo>
                      <a:pt x="253" y="704"/>
                      <a:pt x="253" y="704"/>
                      <a:pt x="253" y="704"/>
                    </a:cubicBezTo>
                    <a:cubicBezTo>
                      <a:pt x="343" y="649"/>
                      <a:pt x="448" y="618"/>
                      <a:pt x="561" y="618"/>
                    </a:cubicBezTo>
                    <a:cubicBezTo>
                      <a:pt x="674" y="618"/>
                      <a:pt x="779" y="649"/>
                      <a:pt x="869" y="7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7"/>
              <p:cNvSpPr/>
              <p:nvPr/>
            </p:nvSpPr>
            <p:spPr bwMode="auto">
              <a:xfrm>
                <a:off x="6035025" y="2612840"/>
                <a:ext cx="1751013" cy="2413000"/>
              </a:xfrm>
              <a:custGeom>
                <a:avLst/>
                <a:gdLst>
                  <a:gd name="T0" fmla="*/ 638 w 768"/>
                  <a:gd name="T1" fmla="*/ 280 h 1059"/>
                  <a:gd name="T2" fmla="*/ 252 w 768"/>
                  <a:gd name="T3" fmla="*/ 0 h 1059"/>
                  <a:gd name="T4" fmla="*/ 0 w 768"/>
                  <a:gd name="T5" fmla="*/ 348 h 1059"/>
                  <a:gd name="T6" fmla="*/ 207 w 768"/>
                  <a:gd name="T7" fmla="*/ 797 h 1059"/>
                  <a:gd name="T8" fmla="*/ 191 w 768"/>
                  <a:gd name="T9" fmla="*/ 934 h 1059"/>
                  <a:gd name="T10" fmla="*/ 578 w 768"/>
                  <a:gd name="T11" fmla="*/ 1059 h 1059"/>
                  <a:gd name="T12" fmla="*/ 735 w 768"/>
                  <a:gd name="T13" fmla="*/ 577 h 1059"/>
                  <a:gd name="T14" fmla="*/ 638 w 768"/>
                  <a:gd name="T15" fmla="*/ 280 h 1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8" h="1059">
                    <a:moveTo>
                      <a:pt x="638" y="280"/>
                    </a:moveTo>
                    <a:cubicBezTo>
                      <a:pt x="252" y="0"/>
                      <a:pt x="252" y="0"/>
                      <a:pt x="252" y="0"/>
                    </a:cubicBezTo>
                    <a:cubicBezTo>
                      <a:pt x="0" y="348"/>
                      <a:pt x="0" y="348"/>
                      <a:pt x="0" y="348"/>
                    </a:cubicBezTo>
                    <a:cubicBezTo>
                      <a:pt x="127" y="456"/>
                      <a:pt x="207" y="617"/>
                      <a:pt x="207" y="797"/>
                    </a:cubicBezTo>
                    <a:cubicBezTo>
                      <a:pt x="207" y="844"/>
                      <a:pt x="201" y="890"/>
                      <a:pt x="191" y="934"/>
                    </a:cubicBezTo>
                    <a:cubicBezTo>
                      <a:pt x="578" y="1059"/>
                      <a:pt x="578" y="1059"/>
                      <a:pt x="578" y="1059"/>
                    </a:cubicBezTo>
                    <a:cubicBezTo>
                      <a:pt x="735" y="577"/>
                      <a:pt x="735" y="577"/>
                      <a:pt x="735" y="577"/>
                    </a:cubicBezTo>
                    <a:cubicBezTo>
                      <a:pt x="768" y="476"/>
                      <a:pt x="724" y="343"/>
                      <a:pt x="638" y="2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8"/>
              <p:cNvSpPr/>
              <p:nvPr/>
            </p:nvSpPr>
            <p:spPr bwMode="auto">
              <a:xfrm>
                <a:off x="3026713" y="4951227"/>
                <a:ext cx="2019300" cy="1720850"/>
              </a:xfrm>
              <a:custGeom>
                <a:avLst/>
                <a:gdLst>
                  <a:gd name="T0" fmla="*/ 388 w 886"/>
                  <a:gd name="T1" fmla="*/ 0 h 755"/>
                  <a:gd name="T2" fmla="*/ 0 w 886"/>
                  <a:gd name="T3" fmla="*/ 126 h 755"/>
                  <a:gd name="T4" fmla="*/ 145 w 886"/>
                  <a:gd name="T5" fmla="*/ 572 h 755"/>
                  <a:gd name="T6" fmla="*/ 398 w 886"/>
                  <a:gd name="T7" fmla="*/ 755 h 755"/>
                  <a:gd name="T8" fmla="*/ 886 w 886"/>
                  <a:gd name="T9" fmla="*/ 755 h 755"/>
                  <a:gd name="T10" fmla="*/ 886 w 886"/>
                  <a:gd name="T11" fmla="*/ 362 h 755"/>
                  <a:gd name="T12" fmla="*/ 388 w 886"/>
                  <a:gd name="T13" fmla="*/ 0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6" h="755">
                    <a:moveTo>
                      <a:pt x="388" y="0"/>
                    </a:moveTo>
                    <a:cubicBezTo>
                      <a:pt x="0" y="126"/>
                      <a:pt x="0" y="126"/>
                      <a:pt x="0" y="126"/>
                    </a:cubicBezTo>
                    <a:cubicBezTo>
                      <a:pt x="145" y="572"/>
                      <a:pt x="145" y="572"/>
                      <a:pt x="145" y="572"/>
                    </a:cubicBezTo>
                    <a:cubicBezTo>
                      <a:pt x="178" y="673"/>
                      <a:pt x="292" y="755"/>
                      <a:pt x="398" y="755"/>
                    </a:cubicBezTo>
                    <a:cubicBezTo>
                      <a:pt x="886" y="755"/>
                      <a:pt x="886" y="755"/>
                      <a:pt x="886" y="755"/>
                    </a:cubicBezTo>
                    <a:cubicBezTo>
                      <a:pt x="886" y="362"/>
                      <a:pt x="886" y="362"/>
                      <a:pt x="886" y="362"/>
                    </a:cubicBezTo>
                    <a:cubicBezTo>
                      <a:pt x="661" y="344"/>
                      <a:pt x="471" y="199"/>
                      <a:pt x="38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9"/>
              <p:cNvSpPr/>
              <p:nvPr/>
            </p:nvSpPr>
            <p:spPr bwMode="auto">
              <a:xfrm>
                <a:off x="5266675" y="4949640"/>
                <a:ext cx="2017713" cy="1722437"/>
              </a:xfrm>
              <a:custGeom>
                <a:avLst/>
                <a:gdLst>
                  <a:gd name="T0" fmla="*/ 0 w 885"/>
                  <a:gd name="T1" fmla="*/ 363 h 756"/>
                  <a:gd name="T2" fmla="*/ 0 w 885"/>
                  <a:gd name="T3" fmla="*/ 756 h 756"/>
                  <a:gd name="T4" fmla="*/ 488 w 885"/>
                  <a:gd name="T5" fmla="*/ 756 h 756"/>
                  <a:gd name="T6" fmla="*/ 740 w 885"/>
                  <a:gd name="T7" fmla="*/ 573 h 756"/>
                  <a:gd name="T8" fmla="*/ 885 w 885"/>
                  <a:gd name="T9" fmla="*/ 126 h 756"/>
                  <a:gd name="T10" fmla="*/ 498 w 885"/>
                  <a:gd name="T11" fmla="*/ 0 h 756"/>
                  <a:gd name="T12" fmla="*/ 0 w 885"/>
                  <a:gd name="T13" fmla="*/ 363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5" h="756">
                    <a:moveTo>
                      <a:pt x="0" y="363"/>
                    </a:moveTo>
                    <a:cubicBezTo>
                      <a:pt x="0" y="756"/>
                      <a:pt x="0" y="756"/>
                      <a:pt x="0" y="756"/>
                    </a:cubicBezTo>
                    <a:cubicBezTo>
                      <a:pt x="488" y="756"/>
                      <a:pt x="488" y="756"/>
                      <a:pt x="488" y="756"/>
                    </a:cubicBezTo>
                    <a:cubicBezTo>
                      <a:pt x="594" y="756"/>
                      <a:pt x="707" y="674"/>
                      <a:pt x="740" y="573"/>
                    </a:cubicBezTo>
                    <a:cubicBezTo>
                      <a:pt x="885" y="126"/>
                      <a:pt x="885" y="126"/>
                      <a:pt x="885" y="126"/>
                    </a:cubicBezTo>
                    <a:cubicBezTo>
                      <a:pt x="498" y="0"/>
                      <a:pt x="498" y="0"/>
                      <a:pt x="498" y="0"/>
                    </a:cubicBezTo>
                    <a:cubicBezTo>
                      <a:pt x="415" y="200"/>
                      <a:pt x="225" y="344"/>
                      <a:pt x="0" y="36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4589206" y="2016458"/>
                <a:ext cx="1041598" cy="1044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Tahoma" pitchFamily="34" charset="0"/>
                  </a:rPr>
                  <a:t>02</a:t>
                </a:r>
              </a:p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Tahoma" pitchFamily="34" charset="0"/>
                  </a:rPr>
                  <a:t>TEXT</a:t>
                </a:r>
                <a:endParaRPr lang="zh-CN" altLang="en-US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Tahoma" pitchFamily="34" charset="0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6542464" y="3322636"/>
                <a:ext cx="1041598" cy="1044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Tahoma" pitchFamily="34" charset="0"/>
                  </a:rPr>
                  <a:t>03</a:t>
                </a:r>
              </a:p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Tahoma" pitchFamily="34" charset="0"/>
                  </a:rPr>
                  <a:t>TEXT</a:t>
                </a:r>
                <a:endParaRPr lang="zh-CN" altLang="en-US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Tahoma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5774114" y="5598257"/>
                <a:ext cx="1041598" cy="1044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Tahoma" pitchFamily="34" charset="0"/>
                  </a:rPr>
                  <a:t>04</a:t>
                </a:r>
              </a:p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Tahoma" pitchFamily="34" charset="0"/>
                  </a:rPr>
                  <a:t>TEXT</a:t>
                </a:r>
                <a:endParaRPr lang="zh-CN" altLang="en-US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Tahoma" pitchFamily="34" charset="0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3498561" y="5598257"/>
                <a:ext cx="1041598" cy="1044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Tahoma" pitchFamily="34" charset="0"/>
                  </a:rPr>
                  <a:t>05</a:t>
                </a:r>
              </a:p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Tahoma" pitchFamily="34" charset="0"/>
                  </a:rPr>
                  <a:t>TEXT</a:t>
                </a:r>
                <a:endParaRPr lang="zh-CN" altLang="en-US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Tahoma" pitchFamily="34" charset="0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704517" y="3373644"/>
                <a:ext cx="1041598" cy="1044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Tahoma" pitchFamily="34" charset="0"/>
                  </a:rPr>
                  <a:t>01</a:t>
                </a:r>
              </a:p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Tahoma" pitchFamily="34" charset="0"/>
                  </a:rPr>
                  <a:t>TEXT</a:t>
                </a:r>
                <a:endParaRPr lang="zh-CN" altLang="en-US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Tahoma" pitchFamily="34" charset="0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4436774" y="4004775"/>
                <a:ext cx="1448510" cy="891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accent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Tahoma" pitchFamily="34" charset="0"/>
                  </a:rPr>
                  <a:t>SAMPLE</a:t>
                </a:r>
              </a:p>
              <a:p>
                <a:pPr algn="ctr"/>
                <a:r>
                  <a:rPr lang="en-US" altLang="zh-CN" dirty="0" smtClean="0">
                    <a:solidFill>
                      <a:schemeClr val="accent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Tahoma" pitchFamily="34" charset="0"/>
                  </a:rPr>
                  <a:t>TITLE</a:t>
                </a:r>
                <a:endParaRPr lang="zh-CN" altLang="en-US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Tahoma" pitchFamily="34" charset="0"/>
                </a:endParaRPr>
              </a:p>
            </p:txBody>
          </p:sp>
        </p:grpSp>
      </p:grpSp>
      <p:sp>
        <p:nvSpPr>
          <p:cNvPr id="46" name="文本框 45"/>
          <p:cNvSpPr txBox="1"/>
          <p:nvPr/>
        </p:nvSpPr>
        <p:spPr>
          <a:xfrm>
            <a:off x="5037357" y="2516850"/>
            <a:ext cx="4649114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dolore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magna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aliqua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555004" y="2026283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6555004" y="2378346"/>
            <a:ext cx="161382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5037357" y="4252309"/>
            <a:ext cx="4649114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555004" y="3761742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6555004" y="4113805"/>
            <a:ext cx="161382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5037357" y="4825162"/>
            <a:ext cx="4649114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dolore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magna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aliqua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56" grpId="0"/>
      <p:bldP spid="57" grpId="0"/>
      <p:bldP spid="5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57918" y="2573142"/>
            <a:ext cx="2754432" cy="1831825"/>
          </a:xfrm>
          <a:custGeom>
            <a:avLst/>
            <a:gdLst>
              <a:gd name="connsiteX0" fmla="*/ 0 w 2754432"/>
              <a:gd name="connsiteY0" fmla="*/ 0 h 1831825"/>
              <a:gd name="connsiteX1" fmla="*/ 2754432 w 2754432"/>
              <a:gd name="connsiteY1" fmla="*/ 0 h 1831825"/>
              <a:gd name="connsiteX2" fmla="*/ 2754432 w 2754432"/>
              <a:gd name="connsiteY2" fmla="*/ 1831825 h 1831825"/>
              <a:gd name="connsiteX3" fmla="*/ 0 w 2754432"/>
              <a:gd name="connsiteY3" fmla="*/ 1831825 h 183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4432" h="1831825">
                <a:moveTo>
                  <a:pt x="0" y="0"/>
                </a:moveTo>
                <a:lnTo>
                  <a:pt x="2754432" y="0"/>
                </a:lnTo>
                <a:lnTo>
                  <a:pt x="2754432" y="1831825"/>
                </a:lnTo>
                <a:lnTo>
                  <a:pt x="0" y="1831825"/>
                </a:lnTo>
                <a:close/>
              </a:path>
            </a:pathLst>
          </a:cu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379538" y="2573142"/>
            <a:ext cx="2754432" cy="1831825"/>
          </a:xfrm>
          <a:custGeom>
            <a:avLst/>
            <a:gdLst>
              <a:gd name="connsiteX0" fmla="*/ 0 w 2754432"/>
              <a:gd name="connsiteY0" fmla="*/ 0 h 1831825"/>
              <a:gd name="connsiteX1" fmla="*/ 2754432 w 2754432"/>
              <a:gd name="connsiteY1" fmla="*/ 0 h 1831825"/>
              <a:gd name="connsiteX2" fmla="*/ 2754432 w 2754432"/>
              <a:gd name="connsiteY2" fmla="*/ 1831825 h 1831825"/>
              <a:gd name="connsiteX3" fmla="*/ 0 w 2754432"/>
              <a:gd name="connsiteY3" fmla="*/ 1831825 h 183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4432" h="1831825">
                <a:moveTo>
                  <a:pt x="0" y="0"/>
                </a:moveTo>
                <a:lnTo>
                  <a:pt x="2754432" y="0"/>
                </a:lnTo>
                <a:lnTo>
                  <a:pt x="2754432" y="1831825"/>
                </a:lnTo>
                <a:lnTo>
                  <a:pt x="0" y="1831825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成果形式</a:t>
            </a:r>
            <a:endParaRPr lang="zh-CN" altLang="en-US" dirty="0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268728" y="2573142"/>
            <a:ext cx="2754432" cy="1831825"/>
          </a:xfrm>
          <a:custGeom>
            <a:avLst/>
            <a:gdLst>
              <a:gd name="connsiteX0" fmla="*/ 0 w 2754432"/>
              <a:gd name="connsiteY0" fmla="*/ 0 h 1831825"/>
              <a:gd name="connsiteX1" fmla="*/ 2754432 w 2754432"/>
              <a:gd name="connsiteY1" fmla="*/ 0 h 1831825"/>
              <a:gd name="connsiteX2" fmla="*/ 2754432 w 2754432"/>
              <a:gd name="connsiteY2" fmla="*/ 1831825 h 1831825"/>
              <a:gd name="connsiteX3" fmla="*/ 0 w 2754432"/>
              <a:gd name="connsiteY3" fmla="*/ 1831825 h 183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4432" h="1831825">
                <a:moveTo>
                  <a:pt x="0" y="0"/>
                </a:moveTo>
                <a:lnTo>
                  <a:pt x="2754432" y="0"/>
                </a:lnTo>
                <a:lnTo>
                  <a:pt x="2754432" y="1831825"/>
                </a:lnTo>
                <a:lnTo>
                  <a:pt x="0" y="1831825"/>
                </a:lnTo>
                <a:close/>
              </a:path>
            </a:pathLst>
          </a:custGeom>
        </p:spPr>
      </p:pic>
      <p:sp>
        <p:nvSpPr>
          <p:cNvPr id="39" name="矩形 38"/>
          <p:cNvSpPr/>
          <p:nvPr/>
        </p:nvSpPr>
        <p:spPr>
          <a:xfrm>
            <a:off x="1379538" y="4555138"/>
            <a:ext cx="2754432" cy="18318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268728" y="4555138"/>
            <a:ext cx="5643622" cy="1831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6283629" y="4923035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cxnSp>
        <p:nvCxnSpPr>
          <p:cNvPr id="50" name="直接连接符 49"/>
          <p:cNvCxnSpPr/>
          <p:nvPr/>
        </p:nvCxnSpPr>
        <p:spPr>
          <a:xfrm>
            <a:off x="6283629" y="5355026"/>
            <a:ext cx="16138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4765982" y="5673292"/>
            <a:ext cx="4649114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289958" y="1782689"/>
            <a:ext cx="875574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dolore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magna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aliqua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289958" y="1479333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2206310" y="4995599"/>
            <a:ext cx="1100889" cy="950902"/>
            <a:chOff x="7408863" y="1169988"/>
            <a:chExt cx="582613" cy="503237"/>
          </a:xfrm>
          <a:solidFill>
            <a:schemeClr val="accent3"/>
          </a:solidFill>
        </p:grpSpPr>
        <p:sp>
          <p:nvSpPr>
            <p:cNvPr id="56" name="Freeform 13"/>
            <p:cNvSpPr/>
            <p:nvPr/>
          </p:nvSpPr>
          <p:spPr bwMode="auto">
            <a:xfrm>
              <a:off x="7546975" y="1404938"/>
              <a:ext cx="304800" cy="115888"/>
            </a:xfrm>
            <a:custGeom>
              <a:avLst/>
              <a:gdLst>
                <a:gd name="T0" fmla="*/ 16 w 142"/>
                <a:gd name="T1" fmla="*/ 53 h 54"/>
                <a:gd name="T2" fmla="*/ 6 w 142"/>
                <a:gd name="T3" fmla="*/ 48 h 54"/>
                <a:gd name="T4" fmla="*/ 6 w 142"/>
                <a:gd name="T5" fmla="*/ 27 h 54"/>
                <a:gd name="T6" fmla="*/ 71 w 142"/>
                <a:gd name="T7" fmla="*/ 0 h 54"/>
                <a:gd name="T8" fmla="*/ 71 w 142"/>
                <a:gd name="T9" fmla="*/ 0 h 54"/>
                <a:gd name="T10" fmla="*/ 136 w 142"/>
                <a:gd name="T11" fmla="*/ 26 h 54"/>
                <a:gd name="T12" fmla="*/ 136 w 142"/>
                <a:gd name="T13" fmla="*/ 48 h 54"/>
                <a:gd name="T14" fmla="*/ 114 w 142"/>
                <a:gd name="T15" fmla="*/ 48 h 54"/>
                <a:gd name="T16" fmla="*/ 71 w 142"/>
                <a:gd name="T17" fmla="*/ 30 h 54"/>
                <a:gd name="T18" fmla="*/ 71 w 142"/>
                <a:gd name="T19" fmla="*/ 30 h 54"/>
                <a:gd name="T20" fmla="*/ 27 w 142"/>
                <a:gd name="T21" fmla="*/ 48 h 54"/>
                <a:gd name="T22" fmla="*/ 16 w 142"/>
                <a:gd name="T23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2" h="54">
                  <a:moveTo>
                    <a:pt x="16" y="53"/>
                  </a:moveTo>
                  <a:cubicBezTo>
                    <a:pt x="13" y="53"/>
                    <a:pt x="9" y="51"/>
                    <a:pt x="6" y="48"/>
                  </a:cubicBezTo>
                  <a:cubicBezTo>
                    <a:pt x="0" y="42"/>
                    <a:pt x="0" y="33"/>
                    <a:pt x="6" y="27"/>
                  </a:cubicBezTo>
                  <a:cubicBezTo>
                    <a:pt x="23" y="9"/>
                    <a:pt x="46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95" y="0"/>
                    <a:pt x="118" y="9"/>
                    <a:pt x="136" y="26"/>
                  </a:cubicBezTo>
                  <a:cubicBezTo>
                    <a:pt x="142" y="32"/>
                    <a:pt x="142" y="42"/>
                    <a:pt x="136" y="48"/>
                  </a:cubicBezTo>
                  <a:cubicBezTo>
                    <a:pt x="130" y="54"/>
                    <a:pt x="120" y="54"/>
                    <a:pt x="114" y="48"/>
                  </a:cubicBezTo>
                  <a:cubicBezTo>
                    <a:pt x="102" y="37"/>
                    <a:pt x="87" y="30"/>
                    <a:pt x="71" y="30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54" y="30"/>
                    <a:pt x="39" y="37"/>
                    <a:pt x="27" y="48"/>
                  </a:cubicBezTo>
                  <a:cubicBezTo>
                    <a:pt x="24" y="51"/>
                    <a:pt x="20" y="53"/>
                    <a:pt x="1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4"/>
            <p:cNvSpPr/>
            <p:nvPr/>
          </p:nvSpPr>
          <p:spPr bwMode="auto">
            <a:xfrm>
              <a:off x="7477125" y="1306513"/>
              <a:ext cx="442913" cy="146050"/>
            </a:xfrm>
            <a:custGeom>
              <a:avLst/>
              <a:gdLst>
                <a:gd name="T0" fmla="*/ 17 w 207"/>
                <a:gd name="T1" fmla="*/ 66 h 68"/>
                <a:gd name="T2" fmla="*/ 6 w 207"/>
                <a:gd name="T3" fmla="*/ 62 h 68"/>
                <a:gd name="T4" fmla="*/ 6 w 207"/>
                <a:gd name="T5" fmla="*/ 40 h 68"/>
                <a:gd name="T6" fmla="*/ 104 w 207"/>
                <a:gd name="T7" fmla="*/ 0 h 68"/>
                <a:gd name="T8" fmla="*/ 104 w 207"/>
                <a:gd name="T9" fmla="*/ 0 h 68"/>
                <a:gd name="T10" fmla="*/ 201 w 207"/>
                <a:gd name="T11" fmla="*/ 40 h 68"/>
                <a:gd name="T12" fmla="*/ 201 w 207"/>
                <a:gd name="T13" fmla="*/ 62 h 68"/>
                <a:gd name="T14" fmla="*/ 180 w 207"/>
                <a:gd name="T15" fmla="*/ 62 h 68"/>
                <a:gd name="T16" fmla="*/ 104 w 207"/>
                <a:gd name="T17" fmla="*/ 30 h 68"/>
                <a:gd name="T18" fmla="*/ 104 w 207"/>
                <a:gd name="T19" fmla="*/ 30 h 68"/>
                <a:gd name="T20" fmla="*/ 28 w 207"/>
                <a:gd name="T21" fmla="*/ 62 h 68"/>
                <a:gd name="T22" fmla="*/ 17 w 207"/>
                <a:gd name="T23" fmla="*/ 6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68">
                  <a:moveTo>
                    <a:pt x="17" y="66"/>
                  </a:moveTo>
                  <a:cubicBezTo>
                    <a:pt x="13" y="66"/>
                    <a:pt x="9" y="65"/>
                    <a:pt x="6" y="62"/>
                  </a:cubicBezTo>
                  <a:cubicBezTo>
                    <a:pt x="0" y="56"/>
                    <a:pt x="0" y="46"/>
                    <a:pt x="6" y="40"/>
                  </a:cubicBezTo>
                  <a:cubicBezTo>
                    <a:pt x="32" y="14"/>
                    <a:pt x="67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41" y="0"/>
                    <a:pt x="175" y="14"/>
                    <a:pt x="201" y="40"/>
                  </a:cubicBezTo>
                  <a:cubicBezTo>
                    <a:pt x="207" y="46"/>
                    <a:pt x="207" y="56"/>
                    <a:pt x="201" y="62"/>
                  </a:cubicBezTo>
                  <a:cubicBezTo>
                    <a:pt x="195" y="68"/>
                    <a:pt x="186" y="68"/>
                    <a:pt x="180" y="62"/>
                  </a:cubicBezTo>
                  <a:cubicBezTo>
                    <a:pt x="159" y="41"/>
                    <a:pt x="132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75" y="30"/>
                    <a:pt x="48" y="41"/>
                    <a:pt x="28" y="62"/>
                  </a:cubicBezTo>
                  <a:cubicBezTo>
                    <a:pt x="25" y="65"/>
                    <a:pt x="21" y="66"/>
                    <a:pt x="17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5"/>
            <p:cNvSpPr/>
            <p:nvPr/>
          </p:nvSpPr>
          <p:spPr bwMode="auto">
            <a:xfrm>
              <a:off x="7408863" y="1169988"/>
              <a:ext cx="582613" cy="211138"/>
            </a:xfrm>
            <a:custGeom>
              <a:avLst/>
              <a:gdLst>
                <a:gd name="T0" fmla="*/ 16 w 272"/>
                <a:gd name="T1" fmla="*/ 98 h 99"/>
                <a:gd name="T2" fmla="*/ 6 w 272"/>
                <a:gd name="T3" fmla="*/ 93 h 99"/>
                <a:gd name="T4" fmla="*/ 6 w 272"/>
                <a:gd name="T5" fmla="*/ 72 h 99"/>
                <a:gd name="T6" fmla="*/ 266 w 272"/>
                <a:gd name="T7" fmla="*/ 71 h 99"/>
                <a:gd name="T8" fmla="*/ 266 w 272"/>
                <a:gd name="T9" fmla="*/ 93 h 99"/>
                <a:gd name="T10" fmla="*/ 244 w 272"/>
                <a:gd name="T11" fmla="*/ 93 h 99"/>
                <a:gd name="T12" fmla="*/ 27 w 272"/>
                <a:gd name="T13" fmla="*/ 93 h 99"/>
                <a:gd name="T14" fmla="*/ 16 w 272"/>
                <a:gd name="T15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99">
                  <a:moveTo>
                    <a:pt x="16" y="98"/>
                  </a:moveTo>
                  <a:cubicBezTo>
                    <a:pt x="12" y="98"/>
                    <a:pt x="9" y="96"/>
                    <a:pt x="6" y="93"/>
                  </a:cubicBezTo>
                  <a:cubicBezTo>
                    <a:pt x="0" y="87"/>
                    <a:pt x="0" y="78"/>
                    <a:pt x="6" y="72"/>
                  </a:cubicBezTo>
                  <a:cubicBezTo>
                    <a:pt x="77" y="0"/>
                    <a:pt x="194" y="0"/>
                    <a:pt x="266" y="71"/>
                  </a:cubicBezTo>
                  <a:cubicBezTo>
                    <a:pt x="272" y="77"/>
                    <a:pt x="272" y="87"/>
                    <a:pt x="266" y="93"/>
                  </a:cubicBezTo>
                  <a:cubicBezTo>
                    <a:pt x="260" y="99"/>
                    <a:pt x="250" y="99"/>
                    <a:pt x="244" y="93"/>
                  </a:cubicBezTo>
                  <a:cubicBezTo>
                    <a:pt x="184" y="33"/>
                    <a:pt x="87" y="33"/>
                    <a:pt x="27" y="93"/>
                  </a:cubicBezTo>
                  <a:cubicBezTo>
                    <a:pt x="24" y="96"/>
                    <a:pt x="20" y="98"/>
                    <a:pt x="16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6"/>
            <p:cNvSpPr/>
            <p:nvPr/>
          </p:nvSpPr>
          <p:spPr bwMode="auto">
            <a:xfrm>
              <a:off x="7626350" y="1530350"/>
              <a:ext cx="144463" cy="142875"/>
            </a:xfrm>
            <a:custGeom>
              <a:avLst/>
              <a:gdLst>
                <a:gd name="T0" fmla="*/ 55 w 67"/>
                <a:gd name="T1" fmla="*/ 12 h 67"/>
                <a:gd name="T2" fmla="*/ 55 w 67"/>
                <a:gd name="T3" fmla="*/ 55 h 67"/>
                <a:gd name="T4" fmla="*/ 12 w 67"/>
                <a:gd name="T5" fmla="*/ 55 h 67"/>
                <a:gd name="T6" fmla="*/ 12 w 67"/>
                <a:gd name="T7" fmla="*/ 12 h 67"/>
                <a:gd name="T8" fmla="*/ 55 w 67"/>
                <a:gd name="T9" fmla="*/ 1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55" y="12"/>
                  </a:moveTo>
                  <a:cubicBezTo>
                    <a:pt x="67" y="24"/>
                    <a:pt x="67" y="43"/>
                    <a:pt x="55" y="55"/>
                  </a:cubicBez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ubicBezTo>
                    <a:pt x="24" y="0"/>
                    <a:pt x="43" y="0"/>
                    <a:pt x="5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7" grpId="0" animBg="1"/>
      <p:bldP spid="49" grpId="0"/>
      <p:bldP spid="51" grpId="0"/>
      <p:bldP spid="53" grpId="0"/>
      <p:bldP spid="5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成果形式</a:t>
            </a:r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1405846" y="1919588"/>
            <a:ext cx="2270804" cy="901772"/>
            <a:chOff x="1842719" y="3733547"/>
            <a:chExt cx="2270804" cy="901772"/>
          </a:xfrm>
        </p:grpSpPr>
        <p:sp>
          <p:nvSpPr>
            <p:cNvPr id="39" name="文本框 38"/>
            <p:cNvSpPr txBox="1"/>
            <p:nvPr/>
          </p:nvSpPr>
          <p:spPr>
            <a:xfrm>
              <a:off x="2084363" y="3733547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SAMPLE TITLE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842719" y="3824229"/>
              <a:ext cx="196101" cy="196101"/>
              <a:chOff x="1389761" y="2111236"/>
              <a:chExt cx="196101" cy="196101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1389761" y="2111236"/>
                <a:ext cx="196101" cy="1961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Freeform 9"/>
              <p:cNvSpPr/>
              <p:nvPr/>
            </p:nvSpPr>
            <p:spPr bwMode="auto">
              <a:xfrm>
                <a:off x="1413970" y="2129319"/>
                <a:ext cx="157206" cy="150410"/>
              </a:xfrm>
              <a:custGeom>
                <a:avLst/>
                <a:gdLst>
                  <a:gd name="T0" fmla="*/ 173 w 347"/>
                  <a:gd name="T1" fmla="*/ 0 h 332"/>
                  <a:gd name="T2" fmla="*/ 226 w 347"/>
                  <a:gd name="T3" fmla="*/ 107 h 332"/>
                  <a:gd name="T4" fmla="*/ 347 w 347"/>
                  <a:gd name="T5" fmla="*/ 126 h 332"/>
                  <a:gd name="T6" fmla="*/ 260 w 347"/>
                  <a:gd name="T7" fmla="*/ 211 h 332"/>
                  <a:gd name="T8" fmla="*/ 279 w 347"/>
                  <a:gd name="T9" fmla="*/ 332 h 332"/>
                  <a:gd name="T10" fmla="*/ 173 w 347"/>
                  <a:gd name="T11" fmla="*/ 274 h 332"/>
                  <a:gd name="T12" fmla="*/ 65 w 347"/>
                  <a:gd name="T13" fmla="*/ 332 h 332"/>
                  <a:gd name="T14" fmla="*/ 84 w 347"/>
                  <a:gd name="T15" fmla="*/ 211 h 332"/>
                  <a:gd name="T16" fmla="*/ 0 w 347"/>
                  <a:gd name="T17" fmla="*/ 126 h 332"/>
                  <a:gd name="T18" fmla="*/ 118 w 347"/>
                  <a:gd name="T19" fmla="*/ 107 h 332"/>
                  <a:gd name="T20" fmla="*/ 173 w 347"/>
                  <a:gd name="T21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7" h="332">
                    <a:moveTo>
                      <a:pt x="173" y="0"/>
                    </a:moveTo>
                    <a:lnTo>
                      <a:pt x="226" y="107"/>
                    </a:lnTo>
                    <a:lnTo>
                      <a:pt x="347" y="126"/>
                    </a:lnTo>
                    <a:lnTo>
                      <a:pt x="260" y="211"/>
                    </a:lnTo>
                    <a:lnTo>
                      <a:pt x="279" y="332"/>
                    </a:lnTo>
                    <a:lnTo>
                      <a:pt x="173" y="274"/>
                    </a:lnTo>
                    <a:lnTo>
                      <a:pt x="65" y="332"/>
                    </a:lnTo>
                    <a:lnTo>
                      <a:pt x="84" y="211"/>
                    </a:lnTo>
                    <a:lnTo>
                      <a:pt x="0" y="126"/>
                    </a:lnTo>
                    <a:lnTo>
                      <a:pt x="118" y="10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2084363" y="4069010"/>
              <a:ext cx="2029160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405846" y="3555479"/>
            <a:ext cx="2270804" cy="901772"/>
            <a:chOff x="1842719" y="3733547"/>
            <a:chExt cx="2270804" cy="901772"/>
          </a:xfrm>
        </p:grpSpPr>
        <p:sp>
          <p:nvSpPr>
            <p:cNvPr id="45" name="文本框 44"/>
            <p:cNvSpPr txBox="1"/>
            <p:nvPr/>
          </p:nvSpPr>
          <p:spPr>
            <a:xfrm>
              <a:off x="2084363" y="3733547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SAMPLE TITLE</a:t>
              </a: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1842719" y="3824229"/>
              <a:ext cx="196101" cy="196101"/>
              <a:chOff x="1389761" y="2111236"/>
              <a:chExt cx="196101" cy="196101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389761" y="2111236"/>
                <a:ext cx="196101" cy="1961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Freeform 9"/>
              <p:cNvSpPr/>
              <p:nvPr/>
            </p:nvSpPr>
            <p:spPr bwMode="auto">
              <a:xfrm>
                <a:off x="1413970" y="2129319"/>
                <a:ext cx="157206" cy="150410"/>
              </a:xfrm>
              <a:custGeom>
                <a:avLst/>
                <a:gdLst>
                  <a:gd name="T0" fmla="*/ 173 w 347"/>
                  <a:gd name="T1" fmla="*/ 0 h 332"/>
                  <a:gd name="T2" fmla="*/ 226 w 347"/>
                  <a:gd name="T3" fmla="*/ 107 h 332"/>
                  <a:gd name="T4" fmla="*/ 347 w 347"/>
                  <a:gd name="T5" fmla="*/ 126 h 332"/>
                  <a:gd name="T6" fmla="*/ 260 w 347"/>
                  <a:gd name="T7" fmla="*/ 211 h 332"/>
                  <a:gd name="T8" fmla="*/ 279 w 347"/>
                  <a:gd name="T9" fmla="*/ 332 h 332"/>
                  <a:gd name="T10" fmla="*/ 173 w 347"/>
                  <a:gd name="T11" fmla="*/ 274 h 332"/>
                  <a:gd name="T12" fmla="*/ 65 w 347"/>
                  <a:gd name="T13" fmla="*/ 332 h 332"/>
                  <a:gd name="T14" fmla="*/ 84 w 347"/>
                  <a:gd name="T15" fmla="*/ 211 h 332"/>
                  <a:gd name="T16" fmla="*/ 0 w 347"/>
                  <a:gd name="T17" fmla="*/ 126 h 332"/>
                  <a:gd name="T18" fmla="*/ 118 w 347"/>
                  <a:gd name="T19" fmla="*/ 107 h 332"/>
                  <a:gd name="T20" fmla="*/ 173 w 347"/>
                  <a:gd name="T21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7" h="332">
                    <a:moveTo>
                      <a:pt x="173" y="0"/>
                    </a:moveTo>
                    <a:lnTo>
                      <a:pt x="226" y="107"/>
                    </a:lnTo>
                    <a:lnTo>
                      <a:pt x="347" y="126"/>
                    </a:lnTo>
                    <a:lnTo>
                      <a:pt x="260" y="211"/>
                    </a:lnTo>
                    <a:lnTo>
                      <a:pt x="279" y="332"/>
                    </a:lnTo>
                    <a:lnTo>
                      <a:pt x="173" y="274"/>
                    </a:lnTo>
                    <a:lnTo>
                      <a:pt x="65" y="332"/>
                    </a:lnTo>
                    <a:lnTo>
                      <a:pt x="84" y="211"/>
                    </a:lnTo>
                    <a:lnTo>
                      <a:pt x="0" y="126"/>
                    </a:lnTo>
                    <a:lnTo>
                      <a:pt x="118" y="10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2084363" y="4069010"/>
              <a:ext cx="2029160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715928" y="1919588"/>
            <a:ext cx="2270804" cy="901772"/>
            <a:chOff x="1842719" y="3733547"/>
            <a:chExt cx="2270804" cy="901772"/>
          </a:xfrm>
        </p:grpSpPr>
        <p:sp>
          <p:nvSpPr>
            <p:cNvPr id="51" name="文本框 50"/>
            <p:cNvSpPr txBox="1"/>
            <p:nvPr/>
          </p:nvSpPr>
          <p:spPr>
            <a:xfrm>
              <a:off x="2084363" y="3733547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SAMPLE TITLE</a:t>
              </a: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1842719" y="3824229"/>
              <a:ext cx="196101" cy="196101"/>
              <a:chOff x="1389761" y="2111236"/>
              <a:chExt cx="196101" cy="196101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1389761" y="2111236"/>
                <a:ext cx="196101" cy="1961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Freeform 9"/>
              <p:cNvSpPr/>
              <p:nvPr/>
            </p:nvSpPr>
            <p:spPr bwMode="auto">
              <a:xfrm>
                <a:off x="1413970" y="2129319"/>
                <a:ext cx="157206" cy="150410"/>
              </a:xfrm>
              <a:custGeom>
                <a:avLst/>
                <a:gdLst>
                  <a:gd name="T0" fmla="*/ 173 w 347"/>
                  <a:gd name="T1" fmla="*/ 0 h 332"/>
                  <a:gd name="T2" fmla="*/ 226 w 347"/>
                  <a:gd name="T3" fmla="*/ 107 h 332"/>
                  <a:gd name="T4" fmla="*/ 347 w 347"/>
                  <a:gd name="T5" fmla="*/ 126 h 332"/>
                  <a:gd name="T6" fmla="*/ 260 w 347"/>
                  <a:gd name="T7" fmla="*/ 211 h 332"/>
                  <a:gd name="T8" fmla="*/ 279 w 347"/>
                  <a:gd name="T9" fmla="*/ 332 h 332"/>
                  <a:gd name="T10" fmla="*/ 173 w 347"/>
                  <a:gd name="T11" fmla="*/ 274 h 332"/>
                  <a:gd name="T12" fmla="*/ 65 w 347"/>
                  <a:gd name="T13" fmla="*/ 332 h 332"/>
                  <a:gd name="T14" fmla="*/ 84 w 347"/>
                  <a:gd name="T15" fmla="*/ 211 h 332"/>
                  <a:gd name="T16" fmla="*/ 0 w 347"/>
                  <a:gd name="T17" fmla="*/ 126 h 332"/>
                  <a:gd name="T18" fmla="*/ 118 w 347"/>
                  <a:gd name="T19" fmla="*/ 107 h 332"/>
                  <a:gd name="T20" fmla="*/ 173 w 347"/>
                  <a:gd name="T21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7" h="332">
                    <a:moveTo>
                      <a:pt x="173" y="0"/>
                    </a:moveTo>
                    <a:lnTo>
                      <a:pt x="226" y="107"/>
                    </a:lnTo>
                    <a:lnTo>
                      <a:pt x="347" y="126"/>
                    </a:lnTo>
                    <a:lnTo>
                      <a:pt x="260" y="211"/>
                    </a:lnTo>
                    <a:lnTo>
                      <a:pt x="279" y="332"/>
                    </a:lnTo>
                    <a:lnTo>
                      <a:pt x="173" y="274"/>
                    </a:lnTo>
                    <a:lnTo>
                      <a:pt x="65" y="332"/>
                    </a:lnTo>
                    <a:lnTo>
                      <a:pt x="84" y="211"/>
                    </a:lnTo>
                    <a:lnTo>
                      <a:pt x="0" y="126"/>
                    </a:lnTo>
                    <a:lnTo>
                      <a:pt x="118" y="10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2084363" y="4069010"/>
              <a:ext cx="2029160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715928" y="3555479"/>
            <a:ext cx="2270804" cy="901772"/>
            <a:chOff x="1842719" y="3733547"/>
            <a:chExt cx="2270804" cy="901772"/>
          </a:xfrm>
        </p:grpSpPr>
        <p:sp>
          <p:nvSpPr>
            <p:cNvPr id="57" name="文本框 56"/>
            <p:cNvSpPr txBox="1"/>
            <p:nvPr/>
          </p:nvSpPr>
          <p:spPr>
            <a:xfrm>
              <a:off x="2084363" y="3733547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SAMPLE TITLE</a:t>
              </a: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1842719" y="3824229"/>
              <a:ext cx="196101" cy="196101"/>
              <a:chOff x="1389761" y="2111236"/>
              <a:chExt cx="196101" cy="196101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1389761" y="2111236"/>
                <a:ext cx="196101" cy="1961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Freeform 9"/>
              <p:cNvSpPr/>
              <p:nvPr/>
            </p:nvSpPr>
            <p:spPr bwMode="auto">
              <a:xfrm>
                <a:off x="1413970" y="2129319"/>
                <a:ext cx="157206" cy="150410"/>
              </a:xfrm>
              <a:custGeom>
                <a:avLst/>
                <a:gdLst>
                  <a:gd name="T0" fmla="*/ 173 w 347"/>
                  <a:gd name="T1" fmla="*/ 0 h 332"/>
                  <a:gd name="T2" fmla="*/ 226 w 347"/>
                  <a:gd name="T3" fmla="*/ 107 h 332"/>
                  <a:gd name="T4" fmla="*/ 347 w 347"/>
                  <a:gd name="T5" fmla="*/ 126 h 332"/>
                  <a:gd name="T6" fmla="*/ 260 w 347"/>
                  <a:gd name="T7" fmla="*/ 211 h 332"/>
                  <a:gd name="T8" fmla="*/ 279 w 347"/>
                  <a:gd name="T9" fmla="*/ 332 h 332"/>
                  <a:gd name="T10" fmla="*/ 173 w 347"/>
                  <a:gd name="T11" fmla="*/ 274 h 332"/>
                  <a:gd name="T12" fmla="*/ 65 w 347"/>
                  <a:gd name="T13" fmla="*/ 332 h 332"/>
                  <a:gd name="T14" fmla="*/ 84 w 347"/>
                  <a:gd name="T15" fmla="*/ 211 h 332"/>
                  <a:gd name="T16" fmla="*/ 0 w 347"/>
                  <a:gd name="T17" fmla="*/ 126 h 332"/>
                  <a:gd name="T18" fmla="*/ 118 w 347"/>
                  <a:gd name="T19" fmla="*/ 107 h 332"/>
                  <a:gd name="T20" fmla="*/ 173 w 347"/>
                  <a:gd name="T21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7" h="332">
                    <a:moveTo>
                      <a:pt x="173" y="0"/>
                    </a:moveTo>
                    <a:lnTo>
                      <a:pt x="226" y="107"/>
                    </a:lnTo>
                    <a:lnTo>
                      <a:pt x="347" y="126"/>
                    </a:lnTo>
                    <a:lnTo>
                      <a:pt x="260" y="211"/>
                    </a:lnTo>
                    <a:lnTo>
                      <a:pt x="279" y="332"/>
                    </a:lnTo>
                    <a:lnTo>
                      <a:pt x="173" y="274"/>
                    </a:lnTo>
                    <a:lnTo>
                      <a:pt x="65" y="332"/>
                    </a:lnTo>
                    <a:lnTo>
                      <a:pt x="84" y="211"/>
                    </a:lnTo>
                    <a:lnTo>
                      <a:pt x="0" y="126"/>
                    </a:lnTo>
                    <a:lnTo>
                      <a:pt x="118" y="10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9" name="文本框 58"/>
            <p:cNvSpPr txBox="1"/>
            <p:nvPr/>
          </p:nvSpPr>
          <p:spPr>
            <a:xfrm>
              <a:off x="2084363" y="4069010"/>
              <a:ext cx="2029160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5030486" y="2819699"/>
            <a:ext cx="1295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成果</a:t>
            </a:r>
            <a:endParaRPr lang="en-US" altLang="zh-CN" sz="2400" dirty="0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algn="ctr"/>
            <a:r>
              <a:rPr lang="zh-CN" altLang="en-US" sz="24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形式</a:t>
            </a:r>
            <a:endParaRPr lang="en-US" altLang="zh-CN" sz="24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159734" y="1715038"/>
            <a:ext cx="1701453" cy="1576035"/>
            <a:chOff x="4159734" y="1715038"/>
            <a:chExt cx="1701453" cy="1576035"/>
          </a:xfrm>
        </p:grpSpPr>
        <p:sp>
          <p:nvSpPr>
            <p:cNvPr id="35" name="Freeform 11"/>
            <p:cNvSpPr>
              <a:spLocks noChangeAspect="1"/>
            </p:cNvSpPr>
            <p:nvPr/>
          </p:nvSpPr>
          <p:spPr bwMode="auto">
            <a:xfrm>
              <a:off x="4159734" y="1715038"/>
              <a:ext cx="1701453" cy="1576035"/>
            </a:xfrm>
            <a:custGeom>
              <a:avLst/>
              <a:gdLst>
                <a:gd name="T0" fmla="*/ 637 w 1431"/>
                <a:gd name="T1" fmla="*/ 1302 h 1325"/>
                <a:gd name="T2" fmla="*/ 637 w 1431"/>
                <a:gd name="T3" fmla="*/ 1248 h 1325"/>
                <a:gd name="T4" fmla="*/ 640 w 1431"/>
                <a:gd name="T5" fmla="*/ 1217 h 1325"/>
                <a:gd name="T6" fmla="*/ 646 w 1431"/>
                <a:gd name="T7" fmla="*/ 1170 h 1325"/>
                <a:gd name="T8" fmla="*/ 655 w 1431"/>
                <a:gd name="T9" fmla="*/ 1125 h 1325"/>
                <a:gd name="T10" fmla="*/ 663 w 1431"/>
                <a:gd name="T11" fmla="*/ 1095 h 1325"/>
                <a:gd name="T12" fmla="*/ 678 w 1431"/>
                <a:gd name="T13" fmla="*/ 1052 h 1325"/>
                <a:gd name="T14" fmla="*/ 689 w 1431"/>
                <a:gd name="T15" fmla="*/ 1024 h 1325"/>
                <a:gd name="T16" fmla="*/ 708 w 1431"/>
                <a:gd name="T17" fmla="*/ 983 h 1325"/>
                <a:gd name="T18" fmla="*/ 724 w 1431"/>
                <a:gd name="T19" fmla="*/ 957 h 1325"/>
                <a:gd name="T20" fmla="*/ 739 w 1431"/>
                <a:gd name="T21" fmla="*/ 932 h 1325"/>
                <a:gd name="T22" fmla="*/ 756 w 1431"/>
                <a:gd name="T23" fmla="*/ 907 h 1325"/>
                <a:gd name="T24" fmla="*/ 773 w 1431"/>
                <a:gd name="T25" fmla="*/ 884 h 1325"/>
                <a:gd name="T26" fmla="*/ 792 w 1431"/>
                <a:gd name="T27" fmla="*/ 860 h 1325"/>
                <a:gd name="T28" fmla="*/ 822 w 1431"/>
                <a:gd name="T29" fmla="*/ 827 h 1325"/>
                <a:gd name="T30" fmla="*/ 843 w 1431"/>
                <a:gd name="T31" fmla="*/ 807 h 1325"/>
                <a:gd name="T32" fmla="*/ 877 w 1431"/>
                <a:gd name="T33" fmla="*/ 778 h 1325"/>
                <a:gd name="T34" fmla="*/ 901 w 1431"/>
                <a:gd name="T35" fmla="*/ 760 h 1325"/>
                <a:gd name="T36" fmla="*/ 938 w 1431"/>
                <a:gd name="T37" fmla="*/ 735 h 1325"/>
                <a:gd name="T38" fmla="*/ 976 w 1431"/>
                <a:gd name="T39" fmla="*/ 711 h 1325"/>
                <a:gd name="T40" fmla="*/ 1003 w 1431"/>
                <a:gd name="T41" fmla="*/ 698 h 1325"/>
                <a:gd name="T42" fmla="*/ 1030 w 1431"/>
                <a:gd name="T43" fmla="*/ 686 h 1325"/>
                <a:gd name="T44" fmla="*/ 1059 w 1431"/>
                <a:gd name="T45" fmla="*/ 675 h 1325"/>
                <a:gd name="T46" fmla="*/ 1117 w 1431"/>
                <a:gd name="T47" fmla="*/ 657 h 1325"/>
                <a:gd name="T48" fmla="*/ 1147 w 1431"/>
                <a:gd name="T49" fmla="*/ 649 h 1325"/>
                <a:gd name="T50" fmla="*/ 1192 w 1431"/>
                <a:gd name="T51" fmla="*/ 642 h 1325"/>
                <a:gd name="T52" fmla="*/ 1224 w 1431"/>
                <a:gd name="T53" fmla="*/ 638 h 1325"/>
                <a:gd name="T54" fmla="*/ 1431 w 1431"/>
                <a:gd name="T55" fmla="*/ 334 h 1325"/>
                <a:gd name="T56" fmla="*/ 1207 w 1431"/>
                <a:gd name="T57" fmla="*/ 1 h 1325"/>
                <a:gd name="T58" fmla="*/ 1142 w 1431"/>
                <a:gd name="T59" fmla="*/ 6 h 1325"/>
                <a:gd name="T60" fmla="*/ 1080 w 1431"/>
                <a:gd name="T61" fmla="*/ 15 h 1325"/>
                <a:gd name="T62" fmla="*/ 1018 w 1431"/>
                <a:gd name="T63" fmla="*/ 26 h 1325"/>
                <a:gd name="T64" fmla="*/ 957 w 1431"/>
                <a:gd name="T65" fmla="*/ 40 h 1325"/>
                <a:gd name="T66" fmla="*/ 898 w 1431"/>
                <a:gd name="T67" fmla="*/ 57 h 1325"/>
                <a:gd name="T68" fmla="*/ 839 w 1431"/>
                <a:gd name="T69" fmla="*/ 76 h 1325"/>
                <a:gd name="T70" fmla="*/ 783 w 1431"/>
                <a:gd name="T71" fmla="*/ 100 h 1325"/>
                <a:gd name="T72" fmla="*/ 728 w 1431"/>
                <a:gd name="T73" fmla="*/ 125 h 1325"/>
                <a:gd name="T74" fmla="*/ 673 w 1431"/>
                <a:gd name="T75" fmla="*/ 152 h 1325"/>
                <a:gd name="T76" fmla="*/ 620 w 1431"/>
                <a:gd name="T77" fmla="*/ 182 h 1325"/>
                <a:gd name="T78" fmla="*/ 570 w 1431"/>
                <a:gd name="T79" fmla="*/ 214 h 1325"/>
                <a:gd name="T80" fmla="*/ 520 w 1431"/>
                <a:gd name="T81" fmla="*/ 250 h 1325"/>
                <a:gd name="T82" fmla="*/ 472 w 1431"/>
                <a:gd name="T83" fmla="*/ 287 h 1325"/>
                <a:gd name="T84" fmla="*/ 427 w 1431"/>
                <a:gd name="T85" fmla="*/ 325 h 1325"/>
                <a:gd name="T86" fmla="*/ 382 w 1431"/>
                <a:gd name="T87" fmla="*/ 366 h 1325"/>
                <a:gd name="T88" fmla="*/ 341 w 1431"/>
                <a:gd name="T89" fmla="*/ 410 h 1325"/>
                <a:gd name="T90" fmla="*/ 301 w 1431"/>
                <a:gd name="T91" fmla="*/ 455 h 1325"/>
                <a:gd name="T92" fmla="*/ 263 w 1431"/>
                <a:gd name="T93" fmla="*/ 502 h 1325"/>
                <a:gd name="T94" fmla="*/ 227 w 1431"/>
                <a:gd name="T95" fmla="*/ 550 h 1325"/>
                <a:gd name="T96" fmla="*/ 194 w 1431"/>
                <a:gd name="T97" fmla="*/ 602 h 1325"/>
                <a:gd name="T98" fmla="*/ 163 w 1431"/>
                <a:gd name="T99" fmla="*/ 653 h 1325"/>
                <a:gd name="T100" fmla="*/ 135 w 1431"/>
                <a:gd name="T101" fmla="*/ 707 h 1325"/>
                <a:gd name="T102" fmla="*/ 109 w 1431"/>
                <a:gd name="T103" fmla="*/ 762 h 1325"/>
                <a:gd name="T104" fmla="*/ 86 w 1431"/>
                <a:gd name="T105" fmla="*/ 819 h 1325"/>
                <a:gd name="T106" fmla="*/ 64 w 1431"/>
                <a:gd name="T107" fmla="*/ 876 h 1325"/>
                <a:gd name="T108" fmla="*/ 47 w 1431"/>
                <a:gd name="T109" fmla="*/ 936 h 1325"/>
                <a:gd name="T110" fmla="*/ 31 w 1431"/>
                <a:gd name="T111" fmla="*/ 996 h 1325"/>
                <a:gd name="T112" fmla="*/ 19 w 1431"/>
                <a:gd name="T113" fmla="*/ 1058 h 1325"/>
                <a:gd name="T114" fmla="*/ 10 w 1431"/>
                <a:gd name="T115" fmla="*/ 1120 h 1325"/>
                <a:gd name="T116" fmla="*/ 4 w 1431"/>
                <a:gd name="T117" fmla="*/ 1183 h 1325"/>
                <a:gd name="T118" fmla="*/ 1 w 1431"/>
                <a:gd name="T119" fmla="*/ 1247 h 1325"/>
                <a:gd name="T120" fmla="*/ 1 w 1431"/>
                <a:gd name="T121" fmla="*/ 1302 h 1325"/>
                <a:gd name="T122" fmla="*/ 335 w 1431"/>
                <a:gd name="T123" fmla="*/ 1129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31" h="1325">
                  <a:moveTo>
                    <a:pt x="638" y="1324"/>
                  </a:moveTo>
                  <a:lnTo>
                    <a:pt x="637" y="1302"/>
                  </a:lnTo>
                  <a:lnTo>
                    <a:pt x="637" y="1280"/>
                  </a:lnTo>
                  <a:lnTo>
                    <a:pt x="637" y="1248"/>
                  </a:lnTo>
                  <a:lnTo>
                    <a:pt x="638" y="1232"/>
                  </a:lnTo>
                  <a:lnTo>
                    <a:pt x="640" y="1217"/>
                  </a:lnTo>
                  <a:lnTo>
                    <a:pt x="644" y="1185"/>
                  </a:lnTo>
                  <a:lnTo>
                    <a:pt x="646" y="1170"/>
                  </a:lnTo>
                  <a:lnTo>
                    <a:pt x="649" y="1154"/>
                  </a:lnTo>
                  <a:lnTo>
                    <a:pt x="655" y="1125"/>
                  </a:lnTo>
                  <a:lnTo>
                    <a:pt x="659" y="1110"/>
                  </a:lnTo>
                  <a:lnTo>
                    <a:pt x="663" y="1095"/>
                  </a:lnTo>
                  <a:lnTo>
                    <a:pt x="673" y="1067"/>
                  </a:lnTo>
                  <a:lnTo>
                    <a:pt x="678" y="1052"/>
                  </a:lnTo>
                  <a:lnTo>
                    <a:pt x="683" y="1038"/>
                  </a:lnTo>
                  <a:lnTo>
                    <a:pt x="689" y="1024"/>
                  </a:lnTo>
                  <a:lnTo>
                    <a:pt x="695" y="1010"/>
                  </a:lnTo>
                  <a:lnTo>
                    <a:pt x="708" y="983"/>
                  </a:lnTo>
                  <a:lnTo>
                    <a:pt x="715" y="970"/>
                  </a:lnTo>
                  <a:lnTo>
                    <a:pt x="724" y="957"/>
                  </a:lnTo>
                  <a:lnTo>
                    <a:pt x="731" y="944"/>
                  </a:lnTo>
                  <a:lnTo>
                    <a:pt x="739" y="932"/>
                  </a:lnTo>
                  <a:lnTo>
                    <a:pt x="747" y="920"/>
                  </a:lnTo>
                  <a:lnTo>
                    <a:pt x="756" y="907"/>
                  </a:lnTo>
                  <a:lnTo>
                    <a:pt x="764" y="895"/>
                  </a:lnTo>
                  <a:lnTo>
                    <a:pt x="773" y="884"/>
                  </a:lnTo>
                  <a:lnTo>
                    <a:pt x="783" y="871"/>
                  </a:lnTo>
                  <a:lnTo>
                    <a:pt x="792" y="860"/>
                  </a:lnTo>
                  <a:lnTo>
                    <a:pt x="812" y="838"/>
                  </a:lnTo>
                  <a:lnTo>
                    <a:pt x="822" y="827"/>
                  </a:lnTo>
                  <a:lnTo>
                    <a:pt x="832" y="817"/>
                  </a:lnTo>
                  <a:lnTo>
                    <a:pt x="843" y="807"/>
                  </a:lnTo>
                  <a:lnTo>
                    <a:pt x="854" y="797"/>
                  </a:lnTo>
                  <a:lnTo>
                    <a:pt x="877" y="778"/>
                  </a:lnTo>
                  <a:lnTo>
                    <a:pt x="889" y="769"/>
                  </a:lnTo>
                  <a:lnTo>
                    <a:pt x="901" y="760"/>
                  </a:lnTo>
                  <a:lnTo>
                    <a:pt x="925" y="743"/>
                  </a:lnTo>
                  <a:lnTo>
                    <a:pt x="938" y="735"/>
                  </a:lnTo>
                  <a:lnTo>
                    <a:pt x="951" y="727"/>
                  </a:lnTo>
                  <a:lnTo>
                    <a:pt x="976" y="711"/>
                  </a:lnTo>
                  <a:lnTo>
                    <a:pt x="990" y="705"/>
                  </a:lnTo>
                  <a:lnTo>
                    <a:pt x="1003" y="698"/>
                  </a:lnTo>
                  <a:lnTo>
                    <a:pt x="1017" y="692"/>
                  </a:lnTo>
                  <a:lnTo>
                    <a:pt x="1030" y="686"/>
                  </a:lnTo>
                  <a:lnTo>
                    <a:pt x="1045" y="680"/>
                  </a:lnTo>
                  <a:lnTo>
                    <a:pt x="1059" y="675"/>
                  </a:lnTo>
                  <a:lnTo>
                    <a:pt x="1088" y="665"/>
                  </a:lnTo>
                  <a:lnTo>
                    <a:pt x="1117" y="657"/>
                  </a:lnTo>
                  <a:lnTo>
                    <a:pt x="1132" y="653"/>
                  </a:lnTo>
                  <a:lnTo>
                    <a:pt x="1147" y="649"/>
                  </a:lnTo>
                  <a:lnTo>
                    <a:pt x="1177" y="644"/>
                  </a:lnTo>
                  <a:lnTo>
                    <a:pt x="1192" y="642"/>
                  </a:lnTo>
                  <a:lnTo>
                    <a:pt x="1209" y="640"/>
                  </a:lnTo>
                  <a:lnTo>
                    <a:pt x="1224" y="638"/>
                  </a:lnTo>
                  <a:lnTo>
                    <a:pt x="1240" y="637"/>
                  </a:lnTo>
                  <a:lnTo>
                    <a:pt x="1431" y="334"/>
                  </a:lnTo>
                  <a:lnTo>
                    <a:pt x="1239" y="0"/>
                  </a:lnTo>
                  <a:lnTo>
                    <a:pt x="1207" y="1"/>
                  </a:lnTo>
                  <a:lnTo>
                    <a:pt x="1174" y="3"/>
                  </a:lnTo>
                  <a:lnTo>
                    <a:pt x="1142" y="6"/>
                  </a:lnTo>
                  <a:lnTo>
                    <a:pt x="1111" y="10"/>
                  </a:lnTo>
                  <a:lnTo>
                    <a:pt x="1080" y="15"/>
                  </a:lnTo>
                  <a:lnTo>
                    <a:pt x="1049" y="20"/>
                  </a:lnTo>
                  <a:lnTo>
                    <a:pt x="1018" y="26"/>
                  </a:lnTo>
                  <a:lnTo>
                    <a:pt x="987" y="32"/>
                  </a:lnTo>
                  <a:lnTo>
                    <a:pt x="957" y="40"/>
                  </a:lnTo>
                  <a:lnTo>
                    <a:pt x="928" y="48"/>
                  </a:lnTo>
                  <a:lnTo>
                    <a:pt x="898" y="57"/>
                  </a:lnTo>
                  <a:lnTo>
                    <a:pt x="868" y="66"/>
                  </a:lnTo>
                  <a:lnTo>
                    <a:pt x="839" y="76"/>
                  </a:lnTo>
                  <a:lnTo>
                    <a:pt x="811" y="88"/>
                  </a:lnTo>
                  <a:lnTo>
                    <a:pt x="783" y="100"/>
                  </a:lnTo>
                  <a:lnTo>
                    <a:pt x="755" y="112"/>
                  </a:lnTo>
                  <a:lnTo>
                    <a:pt x="728" y="125"/>
                  </a:lnTo>
                  <a:lnTo>
                    <a:pt x="699" y="138"/>
                  </a:lnTo>
                  <a:lnTo>
                    <a:pt x="673" y="152"/>
                  </a:lnTo>
                  <a:lnTo>
                    <a:pt x="646" y="167"/>
                  </a:lnTo>
                  <a:lnTo>
                    <a:pt x="620" y="182"/>
                  </a:lnTo>
                  <a:lnTo>
                    <a:pt x="595" y="198"/>
                  </a:lnTo>
                  <a:lnTo>
                    <a:pt x="570" y="214"/>
                  </a:lnTo>
                  <a:lnTo>
                    <a:pt x="544" y="231"/>
                  </a:lnTo>
                  <a:lnTo>
                    <a:pt x="520" y="250"/>
                  </a:lnTo>
                  <a:lnTo>
                    <a:pt x="496" y="268"/>
                  </a:lnTo>
                  <a:lnTo>
                    <a:pt x="472" y="287"/>
                  </a:lnTo>
                  <a:lnTo>
                    <a:pt x="449" y="306"/>
                  </a:lnTo>
                  <a:lnTo>
                    <a:pt x="427" y="325"/>
                  </a:lnTo>
                  <a:lnTo>
                    <a:pt x="405" y="346"/>
                  </a:lnTo>
                  <a:lnTo>
                    <a:pt x="382" y="366"/>
                  </a:lnTo>
                  <a:lnTo>
                    <a:pt x="361" y="388"/>
                  </a:lnTo>
                  <a:lnTo>
                    <a:pt x="341" y="410"/>
                  </a:lnTo>
                  <a:lnTo>
                    <a:pt x="320" y="433"/>
                  </a:lnTo>
                  <a:lnTo>
                    <a:pt x="301" y="455"/>
                  </a:lnTo>
                  <a:lnTo>
                    <a:pt x="282" y="478"/>
                  </a:lnTo>
                  <a:lnTo>
                    <a:pt x="263" y="502"/>
                  </a:lnTo>
                  <a:lnTo>
                    <a:pt x="245" y="526"/>
                  </a:lnTo>
                  <a:lnTo>
                    <a:pt x="227" y="550"/>
                  </a:lnTo>
                  <a:lnTo>
                    <a:pt x="210" y="576"/>
                  </a:lnTo>
                  <a:lnTo>
                    <a:pt x="194" y="602"/>
                  </a:lnTo>
                  <a:lnTo>
                    <a:pt x="178" y="627"/>
                  </a:lnTo>
                  <a:lnTo>
                    <a:pt x="163" y="653"/>
                  </a:lnTo>
                  <a:lnTo>
                    <a:pt x="149" y="680"/>
                  </a:lnTo>
                  <a:lnTo>
                    <a:pt x="135" y="707"/>
                  </a:lnTo>
                  <a:lnTo>
                    <a:pt x="122" y="735"/>
                  </a:lnTo>
                  <a:lnTo>
                    <a:pt x="109" y="762"/>
                  </a:lnTo>
                  <a:lnTo>
                    <a:pt x="97" y="790"/>
                  </a:lnTo>
                  <a:lnTo>
                    <a:pt x="86" y="819"/>
                  </a:lnTo>
                  <a:lnTo>
                    <a:pt x="74" y="847"/>
                  </a:lnTo>
                  <a:lnTo>
                    <a:pt x="64" y="876"/>
                  </a:lnTo>
                  <a:lnTo>
                    <a:pt x="55" y="906"/>
                  </a:lnTo>
                  <a:lnTo>
                    <a:pt x="47" y="936"/>
                  </a:lnTo>
                  <a:lnTo>
                    <a:pt x="39" y="966"/>
                  </a:lnTo>
                  <a:lnTo>
                    <a:pt x="31" y="996"/>
                  </a:lnTo>
                  <a:lnTo>
                    <a:pt x="25" y="1026"/>
                  </a:lnTo>
                  <a:lnTo>
                    <a:pt x="19" y="1058"/>
                  </a:lnTo>
                  <a:lnTo>
                    <a:pt x="14" y="1089"/>
                  </a:lnTo>
                  <a:lnTo>
                    <a:pt x="10" y="1120"/>
                  </a:lnTo>
                  <a:lnTo>
                    <a:pt x="6" y="1151"/>
                  </a:lnTo>
                  <a:lnTo>
                    <a:pt x="4" y="1183"/>
                  </a:lnTo>
                  <a:lnTo>
                    <a:pt x="2" y="1215"/>
                  </a:lnTo>
                  <a:lnTo>
                    <a:pt x="1" y="1247"/>
                  </a:lnTo>
                  <a:lnTo>
                    <a:pt x="0" y="1280"/>
                  </a:lnTo>
                  <a:lnTo>
                    <a:pt x="1" y="1302"/>
                  </a:lnTo>
                  <a:lnTo>
                    <a:pt x="2" y="1325"/>
                  </a:lnTo>
                  <a:lnTo>
                    <a:pt x="335" y="1129"/>
                  </a:lnTo>
                  <a:lnTo>
                    <a:pt x="638" y="132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556969" y="2241670"/>
              <a:ext cx="640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01</a:t>
              </a:r>
              <a:endPara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707807" y="1713849"/>
            <a:ext cx="1498135" cy="1725907"/>
            <a:chOff x="5707807" y="1713849"/>
            <a:chExt cx="1498135" cy="1725907"/>
          </a:xfrm>
        </p:grpSpPr>
        <p:sp>
          <p:nvSpPr>
            <p:cNvPr id="33" name="Freeform 10"/>
            <p:cNvSpPr>
              <a:spLocks noChangeAspect="1"/>
            </p:cNvSpPr>
            <p:nvPr/>
          </p:nvSpPr>
          <p:spPr bwMode="auto">
            <a:xfrm>
              <a:off x="5707807" y="1713849"/>
              <a:ext cx="1498135" cy="1725907"/>
            </a:xfrm>
            <a:custGeom>
              <a:avLst/>
              <a:gdLst>
                <a:gd name="T0" fmla="*/ 35 w 1260"/>
                <a:gd name="T1" fmla="*/ 1 h 1451"/>
                <a:gd name="T2" fmla="*/ 100 w 1260"/>
                <a:gd name="T3" fmla="*/ 6 h 1451"/>
                <a:gd name="T4" fmla="*/ 162 w 1260"/>
                <a:gd name="T5" fmla="*/ 13 h 1451"/>
                <a:gd name="T6" fmla="*/ 225 w 1260"/>
                <a:gd name="T7" fmla="*/ 23 h 1451"/>
                <a:gd name="T8" fmla="*/ 285 w 1260"/>
                <a:gd name="T9" fmla="*/ 37 h 1451"/>
                <a:gd name="T10" fmla="*/ 345 w 1260"/>
                <a:gd name="T11" fmla="*/ 53 h 1451"/>
                <a:gd name="T12" fmla="*/ 404 w 1260"/>
                <a:gd name="T13" fmla="*/ 72 h 1451"/>
                <a:gd name="T14" fmla="*/ 461 w 1260"/>
                <a:gd name="T15" fmla="*/ 94 h 1451"/>
                <a:gd name="T16" fmla="*/ 517 w 1260"/>
                <a:gd name="T17" fmla="*/ 119 h 1451"/>
                <a:gd name="T18" fmla="*/ 572 w 1260"/>
                <a:gd name="T19" fmla="*/ 145 h 1451"/>
                <a:gd name="T20" fmla="*/ 625 w 1260"/>
                <a:gd name="T21" fmla="*/ 175 h 1451"/>
                <a:gd name="T22" fmla="*/ 676 w 1260"/>
                <a:gd name="T23" fmla="*/ 206 h 1451"/>
                <a:gd name="T24" fmla="*/ 726 w 1260"/>
                <a:gd name="T25" fmla="*/ 240 h 1451"/>
                <a:gd name="T26" fmla="*/ 774 w 1260"/>
                <a:gd name="T27" fmla="*/ 277 h 1451"/>
                <a:gd name="T28" fmla="*/ 820 w 1260"/>
                <a:gd name="T29" fmla="*/ 316 h 1451"/>
                <a:gd name="T30" fmla="*/ 866 w 1260"/>
                <a:gd name="T31" fmla="*/ 356 h 1451"/>
                <a:gd name="T32" fmla="*/ 908 w 1260"/>
                <a:gd name="T33" fmla="*/ 398 h 1451"/>
                <a:gd name="T34" fmla="*/ 948 w 1260"/>
                <a:gd name="T35" fmla="*/ 444 h 1451"/>
                <a:gd name="T36" fmla="*/ 986 w 1260"/>
                <a:gd name="T37" fmla="*/ 490 h 1451"/>
                <a:gd name="T38" fmla="*/ 1023 w 1260"/>
                <a:gd name="T39" fmla="*/ 538 h 1451"/>
                <a:gd name="T40" fmla="*/ 1057 w 1260"/>
                <a:gd name="T41" fmla="*/ 589 h 1451"/>
                <a:gd name="T42" fmla="*/ 1088 w 1260"/>
                <a:gd name="T43" fmla="*/ 640 h 1451"/>
                <a:gd name="T44" fmla="*/ 1117 w 1260"/>
                <a:gd name="T45" fmla="*/ 693 h 1451"/>
                <a:gd name="T46" fmla="*/ 1144 w 1260"/>
                <a:gd name="T47" fmla="*/ 748 h 1451"/>
                <a:gd name="T48" fmla="*/ 1168 w 1260"/>
                <a:gd name="T49" fmla="*/ 804 h 1451"/>
                <a:gd name="T50" fmla="*/ 1190 w 1260"/>
                <a:gd name="T51" fmla="*/ 861 h 1451"/>
                <a:gd name="T52" fmla="*/ 1209 w 1260"/>
                <a:gd name="T53" fmla="*/ 921 h 1451"/>
                <a:gd name="T54" fmla="*/ 1224 w 1260"/>
                <a:gd name="T55" fmla="*/ 980 h 1451"/>
                <a:gd name="T56" fmla="*/ 1237 w 1260"/>
                <a:gd name="T57" fmla="*/ 1042 h 1451"/>
                <a:gd name="T58" fmla="*/ 1248 w 1260"/>
                <a:gd name="T59" fmla="*/ 1104 h 1451"/>
                <a:gd name="T60" fmla="*/ 1255 w 1260"/>
                <a:gd name="T61" fmla="*/ 1166 h 1451"/>
                <a:gd name="T62" fmla="*/ 1259 w 1260"/>
                <a:gd name="T63" fmla="*/ 1231 h 1451"/>
                <a:gd name="T64" fmla="*/ 921 w 1260"/>
                <a:gd name="T65" fmla="*/ 1451 h 1451"/>
                <a:gd name="T66" fmla="*/ 622 w 1260"/>
                <a:gd name="T67" fmla="*/ 1231 h 1451"/>
                <a:gd name="T68" fmla="*/ 616 w 1260"/>
                <a:gd name="T69" fmla="*/ 1184 h 1451"/>
                <a:gd name="T70" fmla="*/ 608 w 1260"/>
                <a:gd name="T71" fmla="*/ 1139 h 1451"/>
                <a:gd name="T72" fmla="*/ 597 w 1260"/>
                <a:gd name="T73" fmla="*/ 1096 h 1451"/>
                <a:gd name="T74" fmla="*/ 588 w 1260"/>
                <a:gd name="T75" fmla="*/ 1067 h 1451"/>
                <a:gd name="T76" fmla="*/ 572 w 1260"/>
                <a:gd name="T77" fmla="*/ 1025 h 1451"/>
                <a:gd name="T78" fmla="*/ 559 w 1260"/>
                <a:gd name="T79" fmla="*/ 998 h 1451"/>
                <a:gd name="T80" fmla="*/ 539 w 1260"/>
                <a:gd name="T81" fmla="*/ 959 h 1451"/>
                <a:gd name="T82" fmla="*/ 523 w 1260"/>
                <a:gd name="T83" fmla="*/ 934 h 1451"/>
                <a:gd name="T84" fmla="*/ 498 w 1260"/>
                <a:gd name="T85" fmla="*/ 898 h 1451"/>
                <a:gd name="T86" fmla="*/ 480 w 1260"/>
                <a:gd name="T87" fmla="*/ 874 h 1451"/>
                <a:gd name="T88" fmla="*/ 461 w 1260"/>
                <a:gd name="T89" fmla="*/ 852 h 1451"/>
                <a:gd name="T90" fmla="*/ 431 w 1260"/>
                <a:gd name="T91" fmla="*/ 821 h 1451"/>
                <a:gd name="T92" fmla="*/ 399 w 1260"/>
                <a:gd name="T93" fmla="*/ 791 h 1451"/>
                <a:gd name="T94" fmla="*/ 375 w 1260"/>
                <a:gd name="T95" fmla="*/ 773 h 1451"/>
                <a:gd name="T96" fmla="*/ 352 w 1260"/>
                <a:gd name="T97" fmla="*/ 755 h 1451"/>
                <a:gd name="T98" fmla="*/ 328 w 1260"/>
                <a:gd name="T99" fmla="*/ 739 h 1451"/>
                <a:gd name="T100" fmla="*/ 290 w 1260"/>
                <a:gd name="T101" fmla="*/ 716 h 1451"/>
                <a:gd name="T102" fmla="*/ 264 w 1260"/>
                <a:gd name="T103" fmla="*/ 702 h 1451"/>
                <a:gd name="T104" fmla="*/ 223 w 1260"/>
                <a:gd name="T105" fmla="*/ 684 h 1451"/>
                <a:gd name="T106" fmla="*/ 181 w 1260"/>
                <a:gd name="T107" fmla="*/ 669 h 1451"/>
                <a:gd name="T108" fmla="*/ 137 w 1260"/>
                <a:gd name="T109" fmla="*/ 656 h 1451"/>
                <a:gd name="T110" fmla="*/ 108 w 1260"/>
                <a:gd name="T111" fmla="*/ 649 h 1451"/>
                <a:gd name="T112" fmla="*/ 63 w 1260"/>
                <a:gd name="T113" fmla="*/ 642 h 1451"/>
                <a:gd name="T114" fmla="*/ 31 w 1260"/>
                <a:gd name="T115" fmla="*/ 639 h 1451"/>
                <a:gd name="T116" fmla="*/ 0 w 1260"/>
                <a:gd name="T117" fmla="*/ 637 h 1451"/>
                <a:gd name="T118" fmla="*/ 3 w 1260"/>
                <a:gd name="T119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60" h="1451">
                  <a:moveTo>
                    <a:pt x="3" y="0"/>
                  </a:moveTo>
                  <a:lnTo>
                    <a:pt x="35" y="1"/>
                  </a:lnTo>
                  <a:lnTo>
                    <a:pt x="68" y="3"/>
                  </a:lnTo>
                  <a:lnTo>
                    <a:pt x="100" y="6"/>
                  </a:lnTo>
                  <a:lnTo>
                    <a:pt x="131" y="9"/>
                  </a:lnTo>
                  <a:lnTo>
                    <a:pt x="162" y="13"/>
                  </a:lnTo>
                  <a:lnTo>
                    <a:pt x="193" y="18"/>
                  </a:lnTo>
                  <a:lnTo>
                    <a:pt x="225" y="23"/>
                  </a:lnTo>
                  <a:lnTo>
                    <a:pt x="255" y="30"/>
                  </a:lnTo>
                  <a:lnTo>
                    <a:pt x="285" y="37"/>
                  </a:lnTo>
                  <a:lnTo>
                    <a:pt x="315" y="44"/>
                  </a:lnTo>
                  <a:lnTo>
                    <a:pt x="345" y="53"/>
                  </a:lnTo>
                  <a:lnTo>
                    <a:pt x="374" y="62"/>
                  </a:lnTo>
                  <a:lnTo>
                    <a:pt x="404" y="72"/>
                  </a:lnTo>
                  <a:lnTo>
                    <a:pt x="433" y="83"/>
                  </a:lnTo>
                  <a:lnTo>
                    <a:pt x="461" y="94"/>
                  </a:lnTo>
                  <a:lnTo>
                    <a:pt x="489" y="106"/>
                  </a:lnTo>
                  <a:lnTo>
                    <a:pt x="517" y="119"/>
                  </a:lnTo>
                  <a:lnTo>
                    <a:pt x="545" y="132"/>
                  </a:lnTo>
                  <a:lnTo>
                    <a:pt x="572" y="145"/>
                  </a:lnTo>
                  <a:lnTo>
                    <a:pt x="599" y="160"/>
                  </a:lnTo>
                  <a:lnTo>
                    <a:pt x="625" y="175"/>
                  </a:lnTo>
                  <a:lnTo>
                    <a:pt x="651" y="190"/>
                  </a:lnTo>
                  <a:lnTo>
                    <a:pt x="676" y="206"/>
                  </a:lnTo>
                  <a:lnTo>
                    <a:pt x="702" y="223"/>
                  </a:lnTo>
                  <a:lnTo>
                    <a:pt x="726" y="240"/>
                  </a:lnTo>
                  <a:lnTo>
                    <a:pt x="751" y="259"/>
                  </a:lnTo>
                  <a:lnTo>
                    <a:pt x="774" y="277"/>
                  </a:lnTo>
                  <a:lnTo>
                    <a:pt x="798" y="296"/>
                  </a:lnTo>
                  <a:lnTo>
                    <a:pt x="820" y="316"/>
                  </a:lnTo>
                  <a:lnTo>
                    <a:pt x="843" y="336"/>
                  </a:lnTo>
                  <a:lnTo>
                    <a:pt x="866" y="356"/>
                  </a:lnTo>
                  <a:lnTo>
                    <a:pt x="887" y="377"/>
                  </a:lnTo>
                  <a:lnTo>
                    <a:pt x="908" y="398"/>
                  </a:lnTo>
                  <a:lnTo>
                    <a:pt x="928" y="421"/>
                  </a:lnTo>
                  <a:lnTo>
                    <a:pt x="948" y="444"/>
                  </a:lnTo>
                  <a:lnTo>
                    <a:pt x="967" y="467"/>
                  </a:lnTo>
                  <a:lnTo>
                    <a:pt x="986" y="490"/>
                  </a:lnTo>
                  <a:lnTo>
                    <a:pt x="1004" y="514"/>
                  </a:lnTo>
                  <a:lnTo>
                    <a:pt x="1023" y="538"/>
                  </a:lnTo>
                  <a:lnTo>
                    <a:pt x="1040" y="564"/>
                  </a:lnTo>
                  <a:lnTo>
                    <a:pt x="1057" y="589"/>
                  </a:lnTo>
                  <a:lnTo>
                    <a:pt x="1073" y="614"/>
                  </a:lnTo>
                  <a:lnTo>
                    <a:pt x="1088" y="640"/>
                  </a:lnTo>
                  <a:lnTo>
                    <a:pt x="1103" y="666"/>
                  </a:lnTo>
                  <a:lnTo>
                    <a:pt x="1117" y="693"/>
                  </a:lnTo>
                  <a:lnTo>
                    <a:pt x="1131" y="720"/>
                  </a:lnTo>
                  <a:lnTo>
                    <a:pt x="1144" y="748"/>
                  </a:lnTo>
                  <a:lnTo>
                    <a:pt x="1156" y="776"/>
                  </a:lnTo>
                  <a:lnTo>
                    <a:pt x="1168" y="804"/>
                  </a:lnTo>
                  <a:lnTo>
                    <a:pt x="1180" y="833"/>
                  </a:lnTo>
                  <a:lnTo>
                    <a:pt x="1190" y="861"/>
                  </a:lnTo>
                  <a:lnTo>
                    <a:pt x="1200" y="891"/>
                  </a:lnTo>
                  <a:lnTo>
                    <a:pt x="1209" y="921"/>
                  </a:lnTo>
                  <a:lnTo>
                    <a:pt x="1217" y="950"/>
                  </a:lnTo>
                  <a:lnTo>
                    <a:pt x="1224" y="980"/>
                  </a:lnTo>
                  <a:lnTo>
                    <a:pt x="1231" y="1010"/>
                  </a:lnTo>
                  <a:lnTo>
                    <a:pt x="1237" y="1042"/>
                  </a:lnTo>
                  <a:lnTo>
                    <a:pt x="1243" y="1073"/>
                  </a:lnTo>
                  <a:lnTo>
                    <a:pt x="1248" y="1104"/>
                  </a:lnTo>
                  <a:lnTo>
                    <a:pt x="1252" y="1135"/>
                  </a:lnTo>
                  <a:lnTo>
                    <a:pt x="1255" y="1166"/>
                  </a:lnTo>
                  <a:lnTo>
                    <a:pt x="1257" y="1198"/>
                  </a:lnTo>
                  <a:lnTo>
                    <a:pt x="1259" y="1231"/>
                  </a:lnTo>
                  <a:lnTo>
                    <a:pt x="1260" y="1263"/>
                  </a:lnTo>
                  <a:lnTo>
                    <a:pt x="921" y="1451"/>
                  </a:lnTo>
                  <a:lnTo>
                    <a:pt x="622" y="1246"/>
                  </a:lnTo>
                  <a:lnTo>
                    <a:pt x="622" y="1231"/>
                  </a:lnTo>
                  <a:lnTo>
                    <a:pt x="620" y="1215"/>
                  </a:lnTo>
                  <a:lnTo>
                    <a:pt x="616" y="1184"/>
                  </a:lnTo>
                  <a:lnTo>
                    <a:pt x="611" y="1154"/>
                  </a:lnTo>
                  <a:lnTo>
                    <a:pt x="608" y="1139"/>
                  </a:lnTo>
                  <a:lnTo>
                    <a:pt x="605" y="1125"/>
                  </a:lnTo>
                  <a:lnTo>
                    <a:pt x="597" y="1096"/>
                  </a:lnTo>
                  <a:lnTo>
                    <a:pt x="593" y="1082"/>
                  </a:lnTo>
                  <a:lnTo>
                    <a:pt x="588" y="1067"/>
                  </a:lnTo>
                  <a:lnTo>
                    <a:pt x="577" y="1039"/>
                  </a:lnTo>
                  <a:lnTo>
                    <a:pt x="572" y="1025"/>
                  </a:lnTo>
                  <a:lnTo>
                    <a:pt x="566" y="1012"/>
                  </a:lnTo>
                  <a:lnTo>
                    <a:pt x="559" y="998"/>
                  </a:lnTo>
                  <a:lnTo>
                    <a:pt x="553" y="985"/>
                  </a:lnTo>
                  <a:lnTo>
                    <a:pt x="539" y="959"/>
                  </a:lnTo>
                  <a:lnTo>
                    <a:pt x="530" y="947"/>
                  </a:lnTo>
                  <a:lnTo>
                    <a:pt x="523" y="934"/>
                  </a:lnTo>
                  <a:lnTo>
                    <a:pt x="506" y="910"/>
                  </a:lnTo>
                  <a:lnTo>
                    <a:pt x="498" y="898"/>
                  </a:lnTo>
                  <a:lnTo>
                    <a:pt x="489" y="887"/>
                  </a:lnTo>
                  <a:lnTo>
                    <a:pt x="480" y="874"/>
                  </a:lnTo>
                  <a:lnTo>
                    <a:pt x="471" y="863"/>
                  </a:lnTo>
                  <a:lnTo>
                    <a:pt x="461" y="852"/>
                  </a:lnTo>
                  <a:lnTo>
                    <a:pt x="451" y="841"/>
                  </a:lnTo>
                  <a:lnTo>
                    <a:pt x="431" y="821"/>
                  </a:lnTo>
                  <a:lnTo>
                    <a:pt x="410" y="801"/>
                  </a:lnTo>
                  <a:lnTo>
                    <a:pt x="399" y="791"/>
                  </a:lnTo>
                  <a:lnTo>
                    <a:pt x="388" y="782"/>
                  </a:lnTo>
                  <a:lnTo>
                    <a:pt x="375" y="773"/>
                  </a:lnTo>
                  <a:lnTo>
                    <a:pt x="364" y="764"/>
                  </a:lnTo>
                  <a:lnTo>
                    <a:pt x="352" y="755"/>
                  </a:lnTo>
                  <a:lnTo>
                    <a:pt x="340" y="747"/>
                  </a:lnTo>
                  <a:lnTo>
                    <a:pt x="328" y="739"/>
                  </a:lnTo>
                  <a:lnTo>
                    <a:pt x="315" y="731"/>
                  </a:lnTo>
                  <a:lnTo>
                    <a:pt x="290" y="716"/>
                  </a:lnTo>
                  <a:lnTo>
                    <a:pt x="277" y="709"/>
                  </a:lnTo>
                  <a:lnTo>
                    <a:pt x="264" y="702"/>
                  </a:lnTo>
                  <a:lnTo>
                    <a:pt x="237" y="690"/>
                  </a:lnTo>
                  <a:lnTo>
                    <a:pt x="223" y="684"/>
                  </a:lnTo>
                  <a:lnTo>
                    <a:pt x="209" y="678"/>
                  </a:lnTo>
                  <a:lnTo>
                    <a:pt x="181" y="669"/>
                  </a:lnTo>
                  <a:lnTo>
                    <a:pt x="152" y="660"/>
                  </a:lnTo>
                  <a:lnTo>
                    <a:pt x="137" y="656"/>
                  </a:lnTo>
                  <a:lnTo>
                    <a:pt x="123" y="653"/>
                  </a:lnTo>
                  <a:lnTo>
                    <a:pt x="108" y="649"/>
                  </a:lnTo>
                  <a:lnTo>
                    <a:pt x="93" y="647"/>
                  </a:lnTo>
                  <a:lnTo>
                    <a:pt x="63" y="642"/>
                  </a:lnTo>
                  <a:lnTo>
                    <a:pt x="47" y="640"/>
                  </a:lnTo>
                  <a:lnTo>
                    <a:pt x="31" y="639"/>
                  </a:lnTo>
                  <a:lnTo>
                    <a:pt x="16" y="638"/>
                  </a:lnTo>
                  <a:lnTo>
                    <a:pt x="0" y="637"/>
                  </a:lnTo>
                  <a:lnTo>
                    <a:pt x="197" y="34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6207098" y="2241670"/>
              <a:ext cx="640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02</a:t>
              </a:r>
              <a:endPara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556804" y="3291073"/>
            <a:ext cx="1646760" cy="1466605"/>
            <a:chOff x="5556804" y="3291073"/>
            <a:chExt cx="1646760" cy="1466605"/>
          </a:xfrm>
        </p:grpSpPr>
        <p:sp>
          <p:nvSpPr>
            <p:cNvPr id="37" name="Freeform 13"/>
            <p:cNvSpPr>
              <a:spLocks noChangeAspect="1"/>
            </p:cNvSpPr>
            <p:nvPr/>
          </p:nvSpPr>
          <p:spPr bwMode="auto">
            <a:xfrm>
              <a:off x="5556804" y="3291073"/>
              <a:ext cx="1646760" cy="1466605"/>
            </a:xfrm>
            <a:custGeom>
              <a:avLst/>
              <a:gdLst>
                <a:gd name="T0" fmla="*/ 0 w 1385"/>
                <a:gd name="T1" fmla="*/ 903 h 1233"/>
                <a:gd name="T2" fmla="*/ 221 w 1385"/>
                <a:gd name="T3" fmla="*/ 588 h 1233"/>
                <a:gd name="T4" fmla="*/ 262 w 1385"/>
                <a:gd name="T5" fmla="*/ 579 h 1233"/>
                <a:gd name="T6" fmla="*/ 302 w 1385"/>
                <a:gd name="T7" fmla="*/ 567 h 1233"/>
                <a:gd name="T8" fmla="*/ 354 w 1385"/>
                <a:gd name="T9" fmla="*/ 548 h 1233"/>
                <a:gd name="T10" fmla="*/ 391 w 1385"/>
                <a:gd name="T11" fmla="*/ 531 h 1233"/>
                <a:gd name="T12" fmla="*/ 427 w 1385"/>
                <a:gd name="T13" fmla="*/ 511 h 1233"/>
                <a:gd name="T14" fmla="*/ 472 w 1385"/>
                <a:gd name="T15" fmla="*/ 482 h 1233"/>
                <a:gd name="T16" fmla="*/ 506 w 1385"/>
                <a:gd name="T17" fmla="*/ 458 h 1233"/>
                <a:gd name="T18" fmla="*/ 526 w 1385"/>
                <a:gd name="T19" fmla="*/ 441 h 1233"/>
                <a:gd name="T20" fmla="*/ 546 w 1385"/>
                <a:gd name="T21" fmla="*/ 423 h 1233"/>
                <a:gd name="T22" fmla="*/ 565 w 1385"/>
                <a:gd name="T23" fmla="*/ 405 h 1233"/>
                <a:gd name="T24" fmla="*/ 584 w 1385"/>
                <a:gd name="T25" fmla="*/ 385 h 1233"/>
                <a:gd name="T26" fmla="*/ 610 w 1385"/>
                <a:gd name="T27" fmla="*/ 353 h 1233"/>
                <a:gd name="T28" fmla="*/ 642 w 1385"/>
                <a:gd name="T29" fmla="*/ 310 h 1233"/>
                <a:gd name="T30" fmla="*/ 671 w 1385"/>
                <a:gd name="T31" fmla="*/ 264 h 1233"/>
                <a:gd name="T32" fmla="*/ 689 w 1385"/>
                <a:gd name="T33" fmla="*/ 228 h 1233"/>
                <a:gd name="T34" fmla="*/ 705 w 1385"/>
                <a:gd name="T35" fmla="*/ 189 h 1233"/>
                <a:gd name="T36" fmla="*/ 723 w 1385"/>
                <a:gd name="T37" fmla="*/ 138 h 1233"/>
                <a:gd name="T38" fmla="*/ 737 w 1385"/>
                <a:gd name="T39" fmla="*/ 84 h 1233"/>
                <a:gd name="T40" fmla="*/ 746 w 1385"/>
                <a:gd name="T41" fmla="*/ 28 h 1233"/>
                <a:gd name="T42" fmla="*/ 748 w 1385"/>
                <a:gd name="T43" fmla="*/ 0 h 1233"/>
                <a:gd name="T44" fmla="*/ 1385 w 1385"/>
                <a:gd name="T45" fmla="*/ 4 h 1233"/>
                <a:gd name="T46" fmla="*/ 1382 w 1385"/>
                <a:gd name="T47" fmla="*/ 66 h 1233"/>
                <a:gd name="T48" fmla="*/ 1375 w 1385"/>
                <a:gd name="T49" fmla="*/ 126 h 1233"/>
                <a:gd name="T50" fmla="*/ 1366 w 1385"/>
                <a:gd name="T51" fmla="*/ 185 h 1233"/>
                <a:gd name="T52" fmla="*/ 1354 w 1385"/>
                <a:gd name="T53" fmla="*/ 245 h 1233"/>
                <a:gd name="T54" fmla="*/ 1339 w 1385"/>
                <a:gd name="T55" fmla="*/ 302 h 1233"/>
                <a:gd name="T56" fmla="*/ 1322 w 1385"/>
                <a:gd name="T57" fmla="*/ 359 h 1233"/>
                <a:gd name="T58" fmla="*/ 1301 w 1385"/>
                <a:gd name="T59" fmla="*/ 414 h 1233"/>
                <a:gd name="T60" fmla="*/ 1279 w 1385"/>
                <a:gd name="T61" fmla="*/ 468 h 1233"/>
                <a:gd name="T62" fmla="*/ 1255 w 1385"/>
                <a:gd name="T63" fmla="*/ 522 h 1233"/>
                <a:gd name="T64" fmla="*/ 1228 w 1385"/>
                <a:gd name="T65" fmla="*/ 573 h 1233"/>
                <a:gd name="T66" fmla="*/ 1200 w 1385"/>
                <a:gd name="T67" fmla="*/ 623 h 1233"/>
                <a:gd name="T68" fmla="*/ 1169 w 1385"/>
                <a:gd name="T69" fmla="*/ 671 h 1233"/>
                <a:gd name="T70" fmla="*/ 1135 w 1385"/>
                <a:gd name="T71" fmla="*/ 719 h 1233"/>
                <a:gd name="T72" fmla="*/ 1099 w 1385"/>
                <a:gd name="T73" fmla="*/ 764 h 1233"/>
                <a:gd name="T74" fmla="*/ 1062 w 1385"/>
                <a:gd name="T75" fmla="*/ 808 h 1233"/>
                <a:gd name="T76" fmla="*/ 1023 w 1385"/>
                <a:gd name="T77" fmla="*/ 851 h 1233"/>
                <a:gd name="T78" fmla="*/ 982 w 1385"/>
                <a:gd name="T79" fmla="*/ 891 h 1233"/>
                <a:gd name="T80" fmla="*/ 939 w 1385"/>
                <a:gd name="T81" fmla="*/ 929 h 1233"/>
                <a:gd name="T82" fmla="*/ 895 w 1385"/>
                <a:gd name="T83" fmla="*/ 965 h 1233"/>
                <a:gd name="T84" fmla="*/ 849 w 1385"/>
                <a:gd name="T85" fmla="*/ 1000 h 1233"/>
                <a:gd name="T86" fmla="*/ 801 w 1385"/>
                <a:gd name="T87" fmla="*/ 1032 h 1233"/>
                <a:gd name="T88" fmla="*/ 752 w 1385"/>
                <a:gd name="T89" fmla="*/ 1063 h 1233"/>
                <a:gd name="T90" fmla="*/ 701 w 1385"/>
                <a:gd name="T91" fmla="*/ 1090 h 1233"/>
                <a:gd name="T92" fmla="*/ 649 w 1385"/>
                <a:gd name="T93" fmla="*/ 1116 h 1233"/>
                <a:gd name="T94" fmla="*/ 595 w 1385"/>
                <a:gd name="T95" fmla="*/ 1139 h 1233"/>
                <a:gd name="T96" fmla="*/ 541 w 1385"/>
                <a:gd name="T97" fmla="*/ 1161 h 1233"/>
                <a:gd name="T98" fmla="*/ 485 w 1385"/>
                <a:gd name="T99" fmla="*/ 1180 h 1233"/>
                <a:gd name="T100" fmla="*/ 428 w 1385"/>
                <a:gd name="T101" fmla="*/ 1196 h 1233"/>
                <a:gd name="T102" fmla="*/ 370 w 1385"/>
                <a:gd name="T103" fmla="*/ 1209 h 1233"/>
                <a:gd name="T104" fmla="*/ 311 w 1385"/>
                <a:gd name="T105" fmla="*/ 1220 h 1233"/>
                <a:gd name="T106" fmla="*/ 251 w 1385"/>
                <a:gd name="T107" fmla="*/ 1228 h 1233"/>
                <a:gd name="T108" fmla="*/ 191 w 1385"/>
                <a:gd name="T109" fmla="*/ 123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5" h="1233">
                  <a:moveTo>
                    <a:pt x="191" y="1233"/>
                  </a:moveTo>
                  <a:lnTo>
                    <a:pt x="0" y="903"/>
                  </a:lnTo>
                  <a:lnTo>
                    <a:pt x="194" y="592"/>
                  </a:lnTo>
                  <a:lnTo>
                    <a:pt x="221" y="588"/>
                  </a:lnTo>
                  <a:lnTo>
                    <a:pt x="248" y="582"/>
                  </a:lnTo>
                  <a:lnTo>
                    <a:pt x="262" y="579"/>
                  </a:lnTo>
                  <a:lnTo>
                    <a:pt x="275" y="575"/>
                  </a:lnTo>
                  <a:lnTo>
                    <a:pt x="302" y="567"/>
                  </a:lnTo>
                  <a:lnTo>
                    <a:pt x="327" y="558"/>
                  </a:lnTo>
                  <a:lnTo>
                    <a:pt x="354" y="548"/>
                  </a:lnTo>
                  <a:lnTo>
                    <a:pt x="379" y="537"/>
                  </a:lnTo>
                  <a:lnTo>
                    <a:pt x="391" y="531"/>
                  </a:lnTo>
                  <a:lnTo>
                    <a:pt x="403" y="525"/>
                  </a:lnTo>
                  <a:lnTo>
                    <a:pt x="427" y="511"/>
                  </a:lnTo>
                  <a:lnTo>
                    <a:pt x="450" y="497"/>
                  </a:lnTo>
                  <a:lnTo>
                    <a:pt x="472" y="482"/>
                  </a:lnTo>
                  <a:lnTo>
                    <a:pt x="494" y="467"/>
                  </a:lnTo>
                  <a:lnTo>
                    <a:pt x="506" y="458"/>
                  </a:lnTo>
                  <a:lnTo>
                    <a:pt x="516" y="450"/>
                  </a:lnTo>
                  <a:lnTo>
                    <a:pt x="526" y="441"/>
                  </a:lnTo>
                  <a:lnTo>
                    <a:pt x="536" y="432"/>
                  </a:lnTo>
                  <a:lnTo>
                    <a:pt x="546" y="423"/>
                  </a:lnTo>
                  <a:lnTo>
                    <a:pt x="556" y="414"/>
                  </a:lnTo>
                  <a:lnTo>
                    <a:pt x="565" y="405"/>
                  </a:lnTo>
                  <a:lnTo>
                    <a:pt x="575" y="395"/>
                  </a:lnTo>
                  <a:lnTo>
                    <a:pt x="584" y="385"/>
                  </a:lnTo>
                  <a:lnTo>
                    <a:pt x="593" y="375"/>
                  </a:lnTo>
                  <a:lnTo>
                    <a:pt x="610" y="353"/>
                  </a:lnTo>
                  <a:lnTo>
                    <a:pt x="626" y="332"/>
                  </a:lnTo>
                  <a:lnTo>
                    <a:pt x="642" y="310"/>
                  </a:lnTo>
                  <a:lnTo>
                    <a:pt x="656" y="287"/>
                  </a:lnTo>
                  <a:lnTo>
                    <a:pt x="671" y="264"/>
                  </a:lnTo>
                  <a:lnTo>
                    <a:pt x="683" y="240"/>
                  </a:lnTo>
                  <a:lnTo>
                    <a:pt x="689" y="228"/>
                  </a:lnTo>
                  <a:lnTo>
                    <a:pt x="695" y="215"/>
                  </a:lnTo>
                  <a:lnTo>
                    <a:pt x="705" y="189"/>
                  </a:lnTo>
                  <a:lnTo>
                    <a:pt x="715" y="164"/>
                  </a:lnTo>
                  <a:lnTo>
                    <a:pt x="723" y="138"/>
                  </a:lnTo>
                  <a:lnTo>
                    <a:pt x="731" y="111"/>
                  </a:lnTo>
                  <a:lnTo>
                    <a:pt x="737" y="84"/>
                  </a:lnTo>
                  <a:lnTo>
                    <a:pt x="742" y="57"/>
                  </a:lnTo>
                  <a:lnTo>
                    <a:pt x="746" y="28"/>
                  </a:lnTo>
                  <a:lnTo>
                    <a:pt x="747" y="14"/>
                  </a:lnTo>
                  <a:lnTo>
                    <a:pt x="748" y="0"/>
                  </a:lnTo>
                  <a:lnTo>
                    <a:pt x="1032" y="202"/>
                  </a:lnTo>
                  <a:lnTo>
                    <a:pt x="1385" y="4"/>
                  </a:lnTo>
                  <a:lnTo>
                    <a:pt x="1384" y="36"/>
                  </a:lnTo>
                  <a:lnTo>
                    <a:pt x="1382" y="66"/>
                  </a:lnTo>
                  <a:lnTo>
                    <a:pt x="1379" y="96"/>
                  </a:lnTo>
                  <a:lnTo>
                    <a:pt x="1375" y="126"/>
                  </a:lnTo>
                  <a:lnTo>
                    <a:pt x="1371" y="156"/>
                  </a:lnTo>
                  <a:lnTo>
                    <a:pt x="1366" y="185"/>
                  </a:lnTo>
                  <a:lnTo>
                    <a:pt x="1360" y="216"/>
                  </a:lnTo>
                  <a:lnTo>
                    <a:pt x="1354" y="245"/>
                  </a:lnTo>
                  <a:lnTo>
                    <a:pt x="1347" y="273"/>
                  </a:lnTo>
                  <a:lnTo>
                    <a:pt x="1339" y="302"/>
                  </a:lnTo>
                  <a:lnTo>
                    <a:pt x="1331" y="330"/>
                  </a:lnTo>
                  <a:lnTo>
                    <a:pt x="1322" y="359"/>
                  </a:lnTo>
                  <a:lnTo>
                    <a:pt x="1313" y="387"/>
                  </a:lnTo>
                  <a:lnTo>
                    <a:pt x="1301" y="414"/>
                  </a:lnTo>
                  <a:lnTo>
                    <a:pt x="1291" y="441"/>
                  </a:lnTo>
                  <a:lnTo>
                    <a:pt x="1279" y="468"/>
                  </a:lnTo>
                  <a:lnTo>
                    <a:pt x="1268" y="494"/>
                  </a:lnTo>
                  <a:lnTo>
                    <a:pt x="1255" y="522"/>
                  </a:lnTo>
                  <a:lnTo>
                    <a:pt x="1242" y="547"/>
                  </a:lnTo>
                  <a:lnTo>
                    <a:pt x="1228" y="573"/>
                  </a:lnTo>
                  <a:lnTo>
                    <a:pt x="1214" y="598"/>
                  </a:lnTo>
                  <a:lnTo>
                    <a:pt x="1200" y="623"/>
                  </a:lnTo>
                  <a:lnTo>
                    <a:pt x="1184" y="647"/>
                  </a:lnTo>
                  <a:lnTo>
                    <a:pt x="1169" y="671"/>
                  </a:lnTo>
                  <a:lnTo>
                    <a:pt x="1152" y="696"/>
                  </a:lnTo>
                  <a:lnTo>
                    <a:pt x="1135" y="719"/>
                  </a:lnTo>
                  <a:lnTo>
                    <a:pt x="1117" y="742"/>
                  </a:lnTo>
                  <a:lnTo>
                    <a:pt x="1099" y="764"/>
                  </a:lnTo>
                  <a:lnTo>
                    <a:pt x="1081" y="786"/>
                  </a:lnTo>
                  <a:lnTo>
                    <a:pt x="1062" y="808"/>
                  </a:lnTo>
                  <a:lnTo>
                    <a:pt x="1043" y="829"/>
                  </a:lnTo>
                  <a:lnTo>
                    <a:pt x="1023" y="851"/>
                  </a:lnTo>
                  <a:lnTo>
                    <a:pt x="1003" y="871"/>
                  </a:lnTo>
                  <a:lnTo>
                    <a:pt x="982" y="891"/>
                  </a:lnTo>
                  <a:lnTo>
                    <a:pt x="961" y="910"/>
                  </a:lnTo>
                  <a:lnTo>
                    <a:pt x="939" y="929"/>
                  </a:lnTo>
                  <a:lnTo>
                    <a:pt x="917" y="947"/>
                  </a:lnTo>
                  <a:lnTo>
                    <a:pt x="895" y="965"/>
                  </a:lnTo>
                  <a:lnTo>
                    <a:pt x="872" y="982"/>
                  </a:lnTo>
                  <a:lnTo>
                    <a:pt x="849" y="1000"/>
                  </a:lnTo>
                  <a:lnTo>
                    <a:pt x="826" y="1017"/>
                  </a:lnTo>
                  <a:lnTo>
                    <a:pt x="801" y="1032"/>
                  </a:lnTo>
                  <a:lnTo>
                    <a:pt x="776" y="1048"/>
                  </a:lnTo>
                  <a:lnTo>
                    <a:pt x="752" y="1063"/>
                  </a:lnTo>
                  <a:lnTo>
                    <a:pt x="727" y="1077"/>
                  </a:lnTo>
                  <a:lnTo>
                    <a:pt x="701" y="1090"/>
                  </a:lnTo>
                  <a:lnTo>
                    <a:pt x="676" y="1104"/>
                  </a:lnTo>
                  <a:lnTo>
                    <a:pt x="649" y="1116"/>
                  </a:lnTo>
                  <a:lnTo>
                    <a:pt x="622" y="1128"/>
                  </a:lnTo>
                  <a:lnTo>
                    <a:pt x="595" y="1139"/>
                  </a:lnTo>
                  <a:lnTo>
                    <a:pt x="568" y="1150"/>
                  </a:lnTo>
                  <a:lnTo>
                    <a:pt x="541" y="1161"/>
                  </a:lnTo>
                  <a:lnTo>
                    <a:pt x="514" y="1171"/>
                  </a:lnTo>
                  <a:lnTo>
                    <a:pt x="485" y="1180"/>
                  </a:lnTo>
                  <a:lnTo>
                    <a:pt x="456" y="1188"/>
                  </a:lnTo>
                  <a:lnTo>
                    <a:pt x="428" y="1196"/>
                  </a:lnTo>
                  <a:lnTo>
                    <a:pt x="399" y="1203"/>
                  </a:lnTo>
                  <a:lnTo>
                    <a:pt x="370" y="1209"/>
                  </a:lnTo>
                  <a:lnTo>
                    <a:pt x="340" y="1215"/>
                  </a:lnTo>
                  <a:lnTo>
                    <a:pt x="311" y="1220"/>
                  </a:lnTo>
                  <a:lnTo>
                    <a:pt x="281" y="1224"/>
                  </a:lnTo>
                  <a:lnTo>
                    <a:pt x="251" y="1228"/>
                  </a:lnTo>
                  <a:lnTo>
                    <a:pt x="221" y="1231"/>
                  </a:lnTo>
                  <a:lnTo>
                    <a:pt x="191" y="12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207098" y="3884868"/>
              <a:ext cx="640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03</a:t>
              </a:r>
              <a:endPara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65679" y="3137633"/>
            <a:ext cx="1539750" cy="1622424"/>
            <a:chOff x="4165679" y="3137633"/>
            <a:chExt cx="1539750" cy="1622424"/>
          </a:xfrm>
        </p:grpSpPr>
        <p:sp>
          <p:nvSpPr>
            <p:cNvPr id="36" name="Freeform 12"/>
            <p:cNvSpPr>
              <a:spLocks noChangeAspect="1"/>
            </p:cNvSpPr>
            <p:nvPr/>
          </p:nvSpPr>
          <p:spPr bwMode="auto">
            <a:xfrm>
              <a:off x="4165679" y="3137633"/>
              <a:ext cx="1539750" cy="1622424"/>
            </a:xfrm>
            <a:custGeom>
              <a:avLst/>
              <a:gdLst>
                <a:gd name="T0" fmla="*/ 1096 w 1295"/>
                <a:gd name="T1" fmla="*/ 1023 h 1364"/>
                <a:gd name="T2" fmla="*/ 1276 w 1295"/>
                <a:gd name="T3" fmla="*/ 728 h 1364"/>
                <a:gd name="T4" fmla="*/ 1232 w 1295"/>
                <a:gd name="T5" fmla="*/ 726 h 1364"/>
                <a:gd name="T6" fmla="*/ 1187 w 1295"/>
                <a:gd name="T7" fmla="*/ 722 h 1364"/>
                <a:gd name="T8" fmla="*/ 1131 w 1295"/>
                <a:gd name="T9" fmla="*/ 711 h 1364"/>
                <a:gd name="T10" fmla="*/ 1103 w 1295"/>
                <a:gd name="T11" fmla="*/ 704 h 1364"/>
                <a:gd name="T12" fmla="*/ 1050 w 1295"/>
                <a:gd name="T13" fmla="*/ 687 h 1364"/>
                <a:gd name="T14" fmla="*/ 1023 w 1295"/>
                <a:gd name="T15" fmla="*/ 677 h 1364"/>
                <a:gd name="T16" fmla="*/ 973 w 1295"/>
                <a:gd name="T17" fmla="*/ 653 h 1364"/>
                <a:gd name="T18" fmla="*/ 949 w 1295"/>
                <a:gd name="T19" fmla="*/ 638 h 1364"/>
                <a:gd name="T20" fmla="*/ 902 w 1295"/>
                <a:gd name="T21" fmla="*/ 608 h 1364"/>
                <a:gd name="T22" fmla="*/ 880 w 1295"/>
                <a:gd name="T23" fmla="*/ 591 h 1364"/>
                <a:gd name="T24" fmla="*/ 837 w 1295"/>
                <a:gd name="T25" fmla="*/ 556 h 1364"/>
                <a:gd name="T26" fmla="*/ 799 w 1295"/>
                <a:gd name="T27" fmla="*/ 517 h 1364"/>
                <a:gd name="T28" fmla="*/ 781 w 1295"/>
                <a:gd name="T29" fmla="*/ 496 h 1364"/>
                <a:gd name="T30" fmla="*/ 747 w 1295"/>
                <a:gd name="T31" fmla="*/ 451 h 1364"/>
                <a:gd name="T32" fmla="*/ 725 w 1295"/>
                <a:gd name="T33" fmla="*/ 417 h 1364"/>
                <a:gd name="T34" fmla="*/ 703 w 1295"/>
                <a:gd name="T35" fmla="*/ 380 h 1364"/>
                <a:gd name="T36" fmla="*/ 680 w 1295"/>
                <a:gd name="T37" fmla="*/ 330 h 1364"/>
                <a:gd name="T38" fmla="*/ 670 w 1295"/>
                <a:gd name="T39" fmla="*/ 303 h 1364"/>
                <a:gd name="T40" fmla="*/ 657 w 1295"/>
                <a:gd name="T41" fmla="*/ 263 h 1364"/>
                <a:gd name="T42" fmla="*/ 646 w 1295"/>
                <a:gd name="T43" fmla="*/ 221 h 1364"/>
                <a:gd name="T44" fmla="*/ 322 w 1295"/>
                <a:gd name="T45" fmla="*/ 0 h 1364"/>
                <a:gd name="T46" fmla="*/ 2 w 1295"/>
                <a:gd name="T47" fmla="*/ 222 h 1364"/>
                <a:gd name="T48" fmla="*/ 10 w 1295"/>
                <a:gd name="T49" fmla="*/ 282 h 1364"/>
                <a:gd name="T50" fmla="*/ 21 w 1295"/>
                <a:gd name="T51" fmla="*/ 343 h 1364"/>
                <a:gd name="T52" fmla="*/ 35 w 1295"/>
                <a:gd name="T53" fmla="*/ 401 h 1364"/>
                <a:gd name="T54" fmla="*/ 51 w 1295"/>
                <a:gd name="T55" fmla="*/ 458 h 1364"/>
                <a:gd name="T56" fmla="*/ 69 w 1295"/>
                <a:gd name="T57" fmla="*/ 516 h 1364"/>
                <a:gd name="T58" fmla="*/ 91 w 1295"/>
                <a:gd name="T59" fmla="*/ 571 h 1364"/>
                <a:gd name="T60" fmla="*/ 115 w 1295"/>
                <a:gd name="T61" fmla="*/ 624 h 1364"/>
                <a:gd name="T62" fmla="*/ 141 w 1295"/>
                <a:gd name="T63" fmla="*/ 678 h 1364"/>
                <a:gd name="T64" fmla="*/ 169 w 1295"/>
                <a:gd name="T65" fmla="*/ 729 h 1364"/>
                <a:gd name="T66" fmla="*/ 200 w 1295"/>
                <a:gd name="T67" fmla="*/ 779 h 1364"/>
                <a:gd name="T68" fmla="*/ 233 w 1295"/>
                <a:gd name="T69" fmla="*/ 828 h 1364"/>
                <a:gd name="T70" fmla="*/ 268 w 1295"/>
                <a:gd name="T71" fmla="*/ 874 h 1364"/>
                <a:gd name="T72" fmla="*/ 305 w 1295"/>
                <a:gd name="T73" fmla="*/ 919 h 1364"/>
                <a:gd name="T74" fmla="*/ 344 w 1295"/>
                <a:gd name="T75" fmla="*/ 962 h 1364"/>
                <a:gd name="T76" fmla="*/ 385 w 1295"/>
                <a:gd name="T77" fmla="*/ 1004 h 1364"/>
                <a:gd name="T78" fmla="*/ 428 w 1295"/>
                <a:gd name="T79" fmla="*/ 1043 h 1364"/>
                <a:gd name="T80" fmla="*/ 473 w 1295"/>
                <a:gd name="T81" fmla="*/ 1081 h 1364"/>
                <a:gd name="T82" fmla="*/ 519 w 1295"/>
                <a:gd name="T83" fmla="*/ 1116 h 1364"/>
                <a:gd name="T84" fmla="*/ 567 w 1295"/>
                <a:gd name="T85" fmla="*/ 1151 h 1364"/>
                <a:gd name="T86" fmla="*/ 616 w 1295"/>
                <a:gd name="T87" fmla="*/ 1182 h 1364"/>
                <a:gd name="T88" fmla="*/ 667 w 1295"/>
                <a:gd name="T89" fmla="*/ 1211 h 1364"/>
                <a:gd name="T90" fmla="*/ 720 w 1295"/>
                <a:gd name="T91" fmla="*/ 1237 h 1364"/>
                <a:gd name="T92" fmla="*/ 774 w 1295"/>
                <a:gd name="T93" fmla="*/ 1262 h 1364"/>
                <a:gd name="T94" fmla="*/ 828 w 1295"/>
                <a:gd name="T95" fmla="*/ 1283 h 1364"/>
                <a:gd name="T96" fmla="*/ 885 w 1295"/>
                <a:gd name="T97" fmla="*/ 1304 h 1364"/>
                <a:gd name="T98" fmla="*/ 942 w 1295"/>
                <a:gd name="T99" fmla="*/ 1321 h 1364"/>
                <a:gd name="T100" fmla="*/ 1001 w 1295"/>
                <a:gd name="T101" fmla="*/ 1335 h 1364"/>
                <a:gd name="T102" fmla="*/ 1061 w 1295"/>
                <a:gd name="T103" fmla="*/ 1346 h 1364"/>
                <a:gd name="T104" fmla="*/ 1121 w 1295"/>
                <a:gd name="T105" fmla="*/ 1355 h 1364"/>
                <a:gd name="T106" fmla="*/ 1182 w 1295"/>
                <a:gd name="T107" fmla="*/ 1361 h 1364"/>
                <a:gd name="T108" fmla="*/ 1245 w 1295"/>
                <a:gd name="T109" fmla="*/ 1364 h 1364"/>
                <a:gd name="T110" fmla="*/ 1281 w 1295"/>
                <a:gd name="T111" fmla="*/ 1364 h 1364"/>
                <a:gd name="T112" fmla="*/ 1290 w 1295"/>
                <a:gd name="T113" fmla="*/ 1362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95" h="1364">
                  <a:moveTo>
                    <a:pt x="1295" y="1362"/>
                  </a:moveTo>
                  <a:lnTo>
                    <a:pt x="1096" y="1023"/>
                  </a:lnTo>
                  <a:lnTo>
                    <a:pt x="1295" y="727"/>
                  </a:lnTo>
                  <a:lnTo>
                    <a:pt x="1276" y="728"/>
                  </a:lnTo>
                  <a:lnTo>
                    <a:pt x="1246" y="727"/>
                  </a:lnTo>
                  <a:lnTo>
                    <a:pt x="1232" y="726"/>
                  </a:lnTo>
                  <a:lnTo>
                    <a:pt x="1217" y="725"/>
                  </a:lnTo>
                  <a:lnTo>
                    <a:pt x="1187" y="722"/>
                  </a:lnTo>
                  <a:lnTo>
                    <a:pt x="1159" y="717"/>
                  </a:lnTo>
                  <a:lnTo>
                    <a:pt x="1131" y="711"/>
                  </a:lnTo>
                  <a:lnTo>
                    <a:pt x="1117" y="708"/>
                  </a:lnTo>
                  <a:lnTo>
                    <a:pt x="1103" y="704"/>
                  </a:lnTo>
                  <a:lnTo>
                    <a:pt x="1076" y="696"/>
                  </a:lnTo>
                  <a:lnTo>
                    <a:pt x="1050" y="687"/>
                  </a:lnTo>
                  <a:lnTo>
                    <a:pt x="1037" y="682"/>
                  </a:lnTo>
                  <a:lnTo>
                    <a:pt x="1023" y="677"/>
                  </a:lnTo>
                  <a:lnTo>
                    <a:pt x="998" y="665"/>
                  </a:lnTo>
                  <a:lnTo>
                    <a:pt x="973" y="653"/>
                  </a:lnTo>
                  <a:lnTo>
                    <a:pt x="961" y="646"/>
                  </a:lnTo>
                  <a:lnTo>
                    <a:pt x="949" y="638"/>
                  </a:lnTo>
                  <a:lnTo>
                    <a:pt x="925" y="623"/>
                  </a:lnTo>
                  <a:lnTo>
                    <a:pt x="902" y="608"/>
                  </a:lnTo>
                  <a:lnTo>
                    <a:pt x="891" y="600"/>
                  </a:lnTo>
                  <a:lnTo>
                    <a:pt x="880" y="591"/>
                  </a:lnTo>
                  <a:lnTo>
                    <a:pt x="858" y="574"/>
                  </a:lnTo>
                  <a:lnTo>
                    <a:pt x="837" y="556"/>
                  </a:lnTo>
                  <a:lnTo>
                    <a:pt x="818" y="537"/>
                  </a:lnTo>
                  <a:lnTo>
                    <a:pt x="799" y="517"/>
                  </a:lnTo>
                  <a:lnTo>
                    <a:pt x="790" y="506"/>
                  </a:lnTo>
                  <a:lnTo>
                    <a:pt x="781" y="496"/>
                  </a:lnTo>
                  <a:lnTo>
                    <a:pt x="764" y="473"/>
                  </a:lnTo>
                  <a:lnTo>
                    <a:pt x="747" y="451"/>
                  </a:lnTo>
                  <a:lnTo>
                    <a:pt x="732" y="428"/>
                  </a:lnTo>
                  <a:lnTo>
                    <a:pt x="725" y="417"/>
                  </a:lnTo>
                  <a:lnTo>
                    <a:pt x="718" y="405"/>
                  </a:lnTo>
                  <a:lnTo>
                    <a:pt x="703" y="380"/>
                  </a:lnTo>
                  <a:lnTo>
                    <a:pt x="691" y="355"/>
                  </a:lnTo>
                  <a:lnTo>
                    <a:pt x="680" y="330"/>
                  </a:lnTo>
                  <a:lnTo>
                    <a:pt x="675" y="316"/>
                  </a:lnTo>
                  <a:lnTo>
                    <a:pt x="670" y="303"/>
                  </a:lnTo>
                  <a:lnTo>
                    <a:pt x="661" y="276"/>
                  </a:lnTo>
                  <a:lnTo>
                    <a:pt x="657" y="263"/>
                  </a:lnTo>
                  <a:lnTo>
                    <a:pt x="653" y="249"/>
                  </a:lnTo>
                  <a:lnTo>
                    <a:pt x="646" y="221"/>
                  </a:lnTo>
                  <a:lnTo>
                    <a:pt x="641" y="193"/>
                  </a:lnTo>
                  <a:lnTo>
                    <a:pt x="322" y="0"/>
                  </a:lnTo>
                  <a:lnTo>
                    <a:pt x="0" y="191"/>
                  </a:lnTo>
                  <a:lnTo>
                    <a:pt x="2" y="222"/>
                  </a:lnTo>
                  <a:lnTo>
                    <a:pt x="6" y="252"/>
                  </a:lnTo>
                  <a:lnTo>
                    <a:pt x="10" y="282"/>
                  </a:lnTo>
                  <a:lnTo>
                    <a:pt x="15" y="312"/>
                  </a:lnTo>
                  <a:lnTo>
                    <a:pt x="21" y="343"/>
                  </a:lnTo>
                  <a:lnTo>
                    <a:pt x="27" y="372"/>
                  </a:lnTo>
                  <a:lnTo>
                    <a:pt x="35" y="401"/>
                  </a:lnTo>
                  <a:lnTo>
                    <a:pt x="42" y="430"/>
                  </a:lnTo>
                  <a:lnTo>
                    <a:pt x="51" y="458"/>
                  </a:lnTo>
                  <a:lnTo>
                    <a:pt x="60" y="488"/>
                  </a:lnTo>
                  <a:lnTo>
                    <a:pt x="69" y="516"/>
                  </a:lnTo>
                  <a:lnTo>
                    <a:pt x="81" y="543"/>
                  </a:lnTo>
                  <a:lnTo>
                    <a:pt x="91" y="571"/>
                  </a:lnTo>
                  <a:lnTo>
                    <a:pt x="103" y="598"/>
                  </a:lnTo>
                  <a:lnTo>
                    <a:pt x="115" y="624"/>
                  </a:lnTo>
                  <a:lnTo>
                    <a:pt x="128" y="652"/>
                  </a:lnTo>
                  <a:lnTo>
                    <a:pt x="141" y="678"/>
                  </a:lnTo>
                  <a:lnTo>
                    <a:pt x="155" y="704"/>
                  </a:lnTo>
                  <a:lnTo>
                    <a:pt x="169" y="729"/>
                  </a:lnTo>
                  <a:lnTo>
                    <a:pt x="184" y="754"/>
                  </a:lnTo>
                  <a:lnTo>
                    <a:pt x="200" y="779"/>
                  </a:lnTo>
                  <a:lnTo>
                    <a:pt x="216" y="803"/>
                  </a:lnTo>
                  <a:lnTo>
                    <a:pt x="233" y="828"/>
                  </a:lnTo>
                  <a:lnTo>
                    <a:pt x="251" y="851"/>
                  </a:lnTo>
                  <a:lnTo>
                    <a:pt x="268" y="874"/>
                  </a:lnTo>
                  <a:lnTo>
                    <a:pt x="287" y="897"/>
                  </a:lnTo>
                  <a:lnTo>
                    <a:pt x="305" y="919"/>
                  </a:lnTo>
                  <a:lnTo>
                    <a:pt x="324" y="941"/>
                  </a:lnTo>
                  <a:lnTo>
                    <a:pt x="344" y="962"/>
                  </a:lnTo>
                  <a:lnTo>
                    <a:pt x="364" y="984"/>
                  </a:lnTo>
                  <a:lnTo>
                    <a:pt x="385" y="1004"/>
                  </a:lnTo>
                  <a:lnTo>
                    <a:pt x="407" y="1024"/>
                  </a:lnTo>
                  <a:lnTo>
                    <a:pt x="428" y="1043"/>
                  </a:lnTo>
                  <a:lnTo>
                    <a:pt x="450" y="1062"/>
                  </a:lnTo>
                  <a:lnTo>
                    <a:pt x="473" y="1081"/>
                  </a:lnTo>
                  <a:lnTo>
                    <a:pt x="495" y="1099"/>
                  </a:lnTo>
                  <a:lnTo>
                    <a:pt x="519" y="1116"/>
                  </a:lnTo>
                  <a:lnTo>
                    <a:pt x="542" y="1134"/>
                  </a:lnTo>
                  <a:lnTo>
                    <a:pt x="567" y="1151"/>
                  </a:lnTo>
                  <a:lnTo>
                    <a:pt x="592" y="1166"/>
                  </a:lnTo>
                  <a:lnTo>
                    <a:pt x="616" y="1182"/>
                  </a:lnTo>
                  <a:lnTo>
                    <a:pt x="642" y="1196"/>
                  </a:lnTo>
                  <a:lnTo>
                    <a:pt x="667" y="1211"/>
                  </a:lnTo>
                  <a:lnTo>
                    <a:pt x="693" y="1224"/>
                  </a:lnTo>
                  <a:lnTo>
                    <a:pt x="720" y="1237"/>
                  </a:lnTo>
                  <a:lnTo>
                    <a:pt x="747" y="1250"/>
                  </a:lnTo>
                  <a:lnTo>
                    <a:pt x="774" y="1262"/>
                  </a:lnTo>
                  <a:lnTo>
                    <a:pt x="801" y="1273"/>
                  </a:lnTo>
                  <a:lnTo>
                    <a:pt x="828" y="1283"/>
                  </a:lnTo>
                  <a:lnTo>
                    <a:pt x="856" y="1294"/>
                  </a:lnTo>
                  <a:lnTo>
                    <a:pt x="885" y="1304"/>
                  </a:lnTo>
                  <a:lnTo>
                    <a:pt x="914" y="1312"/>
                  </a:lnTo>
                  <a:lnTo>
                    <a:pt x="942" y="1321"/>
                  </a:lnTo>
                  <a:lnTo>
                    <a:pt x="971" y="1328"/>
                  </a:lnTo>
                  <a:lnTo>
                    <a:pt x="1001" y="1335"/>
                  </a:lnTo>
                  <a:lnTo>
                    <a:pt x="1030" y="1341"/>
                  </a:lnTo>
                  <a:lnTo>
                    <a:pt x="1061" y="1346"/>
                  </a:lnTo>
                  <a:lnTo>
                    <a:pt x="1091" y="1351"/>
                  </a:lnTo>
                  <a:lnTo>
                    <a:pt x="1121" y="1355"/>
                  </a:lnTo>
                  <a:lnTo>
                    <a:pt x="1151" y="1358"/>
                  </a:lnTo>
                  <a:lnTo>
                    <a:pt x="1182" y="1361"/>
                  </a:lnTo>
                  <a:lnTo>
                    <a:pt x="1214" y="1363"/>
                  </a:lnTo>
                  <a:lnTo>
                    <a:pt x="1245" y="1364"/>
                  </a:lnTo>
                  <a:lnTo>
                    <a:pt x="1276" y="1364"/>
                  </a:lnTo>
                  <a:lnTo>
                    <a:pt x="1281" y="1364"/>
                  </a:lnTo>
                  <a:lnTo>
                    <a:pt x="1285" y="1363"/>
                  </a:lnTo>
                  <a:lnTo>
                    <a:pt x="1290" y="1362"/>
                  </a:lnTo>
                  <a:lnTo>
                    <a:pt x="1295" y="13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556969" y="3884868"/>
              <a:ext cx="640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04</a:t>
              </a:r>
              <a:endPara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1289958" y="5712957"/>
            <a:ext cx="875574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dolore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magna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aliqua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334728" y="5391724"/>
            <a:ext cx="666200" cy="203550"/>
            <a:chOff x="3449924" y="5320904"/>
            <a:chExt cx="666200" cy="203550"/>
          </a:xfrm>
        </p:grpSpPr>
        <p:sp>
          <p:nvSpPr>
            <p:cNvPr id="74" name="Freeform 9"/>
            <p:cNvSpPr/>
            <p:nvPr/>
          </p:nvSpPr>
          <p:spPr bwMode="auto">
            <a:xfrm>
              <a:off x="3676650" y="5320904"/>
              <a:ext cx="212747" cy="20355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5" name="Freeform 9"/>
            <p:cNvSpPr/>
            <p:nvPr/>
          </p:nvSpPr>
          <p:spPr bwMode="auto">
            <a:xfrm>
              <a:off x="3449924" y="5347474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Freeform 9"/>
            <p:cNvSpPr/>
            <p:nvPr/>
          </p:nvSpPr>
          <p:spPr bwMode="auto">
            <a:xfrm>
              <a:off x="3958918" y="5347474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应用前景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529393" y="1898066"/>
            <a:ext cx="3344659" cy="3112937"/>
            <a:chOff x="3216478" y="2220768"/>
            <a:chExt cx="3344659" cy="3112937"/>
          </a:xfrm>
        </p:grpSpPr>
        <p:sp>
          <p:nvSpPr>
            <p:cNvPr id="40" name="Freeform 30"/>
            <p:cNvSpPr/>
            <p:nvPr/>
          </p:nvSpPr>
          <p:spPr bwMode="auto">
            <a:xfrm rot="4320000">
              <a:off x="3688135" y="1899869"/>
              <a:ext cx="1131977" cy="2075291"/>
            </a:xfrm>
            <a:custGeom>
              <a:avLst/>
              <a:gdLst>
                <a:gd name="T0" fmla="*/ 1069 w 1468"/>
                <a:gd name="T1" fmla="*/ 2104 h 2692"/>
                <a:gd name="T2" fmla="*/ 1253 w 1468"/>
                <a:gd name="T3" fmla="*/ 1036 h 2692"/>
                <a:gd name="T4" fmla="*/ 1253 w 1468"/>
                <a:gd name="T5" fmla="*/ 1032 h 2692"/>
                <a:gd name="T6" fmla="*/ 204 w 1468"/>
                <a:gd name="T7" fmla="*/ 0 h 2692"/>
                <a:gd name="T8" fmla="*/ 90 w 1468"/>
                <a:gd name="T9" fmla="*/ 1224 h 2692"/>
                <a:gd name="T10" fmla="*/ 860 w 1468"/>
                <a:gd name="T11" fmla="*/ 2393 h 2692"/>
                <a:gd name="T12" fmla="*/ 1468 w 1468"/>
                <a:gd name="T13" fmla="*/ 2692 h 2692"/>
                <a:gd name="T14" fmla="*/ 1069 w 1468"/>
                <a:gd name="T15" fmla="*/ 2104 h 2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8" h="2692">
                  <a:moveTo>
                    <a:pt x="1069" y="2104"/>
                  </a:moveTo>
                  <a:cubicBezTo>
                    <a:pt x="1099" y="1845"/>
                    <a:pt x="1241" y="1097"/>
                    <a:pt x="1253" y="1036"/>
                  </a:cubicBezTo>
                  <a:cubicBezTo>
                    <a:pt x="1253" y="1032"/>
                    <a:pt x="1253" y="1032"/>
                    <a:pt x="1253" y="1032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34" y="392"/>
                    <a:pt x="0" y="821"/>
                    <a:pt x="90" y="1224"/>
                  </a:cubicBezTo>
                  <a:cubicBezTo>
                    <a:pt x="192" y="1678"/>
                    <a:pt x="454" y="2098"/>
                    <a:pt x="860" y="2393"/>
                  </a:cubicBezTo>
                  <a:cubicBezTo>
                    <a:pt x="1049" y="2531"/>
                    <a:pt x="1255" y="2630"/>
                    <a:pt x="1468" y="2692"/>
                  </a:cubicBezTo>
                  <a:cubicBezTo>
                    <a:pt x="1168" y="2531"/>
                    <a:pt x="1049" y="2280"/>
                    <a:pt x="1069" y="2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7"/>
            <p:cNvSpPr/>
            <p:nvPr/>
          </p:nvSpPr>
          <p:spPr bwMode="auto">
            <a:xfrm>
              <a:off x="4460116" y="2220768"/>
              <a:ext cx="2010976" cy="1196295"/>
            </a:xfrm>
            <a:custGeom>
              <a:avLst/>
              <a:gdLst>
                <a:gd name="T0" fmla="*/ 1978 w 2605"/>
                <a:gd name="T1" fmla="*/ 494 h 1551"/>
                <a:gd name="T2" fmla="*/ 668 w 2605"/>
                <a:gd name="T3" fmla="*/ 0 h 1551"/>
                <a:gd name="T4" fmla="*/ 0 w 2605"/>
                <a:gd name="T5" fmla="*/ 115 h 1551"/>
                <a:gd name="T6" fmla="*/ 668 w 2605"/>
                <a:gd name="T7" fmla="*/ 357 h 1551"/>
                <a:gd name="T8" fmla="*/ 1148 w 2605"/>
                <a:gd name="T9" fmla="*/ 1328 h 1551"/>
                <a:gd name="T10" fmla="*/ 1150 w 2605"/>
                <a:gd name="T11" fmla="*/ 1332 h 1551"/>
                <a:gd name="T12" fmla="*/ 2605 w 2605"/>
                <a:gd name="T13" fmla="*/ 1551 h 1551"/>
                <a:gd name="T14" fmla="*/ 1978 w 2605"/>
                <a:gd name="T15" fmla="*/ 494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05" h="1551">
                  <a:moveTo>
                    <a:pt x="1978" y="494"/>
                  </a:moveTo>
                  <a:cubicBezTo>
                    <a:pt x="1629" y="186"/>
                    <a:pt x="1170" y="0"/>
                    <a:pt x="668" y="0"/>
                  </a:cubicBezTo>
                  <a:cubicBezTo>
                    <a:pt x="434" y="0"/>
                    <a:pt x="209" y="41"/>
                    <a:pt x="0" y="115"/>
                  </a:cubicBezTo>
                  <a:cubicBezTo>
                    <a:pt x="338" y="69"/>
                    <a:pt x="581" y="202"/>
                    <a:pt x="668" y="357"/>
                  </a:cubicBezTo>
                  <a:cubicBezTo>
                    <a:pt x="797" y="584"/>
                    <a:pt x="1122" y="1273"/>
                    <a:pt x="1148" y="1328"/>
                  </a:cubicBezTo>
                  <a:cubicBezTo>
                    <a:pt x="1150" y="1332"/>
                    <a:pt x="1150" y="1332"/>
                    <a:pt x="1150" y="1332"/>
                  </a:cubicBezTo>
                  <a:cubicBezTo>
                    <a:pt x="2605" y="1551"/>
                    <a:pt x="2605" y="1551"/>
                    <a:pt x="2605" y="1551"/>
                  </a:cubicBezTo>
                  <a:cubicBezTo>
                    <a:pt x="2512" y="1134"/>
                    <a:pt x="2288" y="766"/>
                    <a:pt x="1978" y="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8"/>
            <p:cNvSpPr/>
            <p:nvPr/>
          </p:nvSpPr>
          <p:spPr bwMode="auto">
            <a:xfrm>
              <a:off x="5562080" y="2838210"/>
              <a:ext cx="999057" cy="2255378"/>
            </a:xfrm>
            <a:custGeom>
              <a:avLst/>
              <a:gdLst>
                <a:gd name="T0" fmla="*/ 1139 w 1295"/>
                <a:gd name="T1" fmla="*/ 613 h 2922"/>
                <a:gd name="T2" fmla="*/ 826 w 1295"/>
                <a:gd name="T3" fmla="*/ 0 h 2922"/>
                <a:gd name="T4" fmla="*/ 779 w 1295"/>
                <a:gd name="T5" fmla="*/ 710 h 2922"/>
                <a:gd name="T6" fmla="*/ 4 w 1295"/>
                <a:gd name="T7" fmla="*/ 1467 h 2922"/>
                <a:gd name="T8" fmla="*/ 0 w 1295"/>
                <a:gd name="T9" fmla="*/ 1470 h 2922"/>
                <a:gd name="T10" fmla="*/ 242 w 1295"/>
                <a:gd name="T11" fmla="*/ 2922 h 2922"/>
                <a:gd name="T12" fmla="*/ 1054 w 1295"/>
                <a:gd name="T13" fmla="*/ 1998 h 2922"/>
                <a:gd name="T14" fmla="*/ 1139 w 1295"/>
                <a:gd name="T15" fmla="*/ 613 h 2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5" h="2922">
                  <a:moveTo>
                    <a:pt x="1139" y="613"/>
                  </a:moveTo>
                  <a:cubicBezTo>
                    <a:pt x="1067" y="390"/>
                    <a:pt x="962" y="176"/>
                    <a:pt x="826" y="0"/>
                  </a:cubicBezTo>
                  <a:cubicBezTo>
                    <a:pt x="974" y="307"/>
                    <a:pt x="900" y="580"/>
                    <a:pt x="779" y="710"/>
                  </a:cubicBezTo>
                  <a:cubicBezTo>
                    <a:pt x="603" y="903"/>
                    <a:pt x="49" y="1425"/>
                    <a:pt x="4" y="1467"/>
                  </a:cubicBezTo>
                  <a:cubicBezTo>
                    <a:pt x="0" y="1470"/>
                    <a:pt x="0" y="1470"/>
                    <a:pt x="0" y="1470"/>
                  </a:cubicBezTo>
                  <a:cubicBezTo>
                    <a:pt x="242" y="2922"/>
                    <a:pt x="242" y="2922"/>
                    <a:pt x="242" y="2922"/>
                  </a:cubicBezTo>
                  <a:cubicBezTo>
                    <a:pt x="610" y="2704"/>
                    <a:pt x="891" y="2377"/>
                    <a:pt x="1054" y="1998"/>
                  </a:cubicBezTo>
                  <a:cubicBezTo>
                    <a:pt x="1239" y="1571"/>
                    <a:pt x="1295" y="1091"/>
                    <a:pt x="1139" y="6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9"/>
            <p:cNvSpPr/>
            <p:nvPr/>
          </p:nvSpPr>
          <p:spPr bwMode="auto">
            <a:xfrm>
              <a:off x="3954156" y="4398967"/>
              <a:ext cx="2276819" cy="934738"/>
            </a:xfrm>
            <a:custGeom>
              <a:avLst/>
              <a:gdLst>
                <a:gd name="T0" fmla="*/ 2269 w 2952"/>
                <a:gd name="T1" fmla="*/ 506 h 1208"/>
                <a:gd name="T2" fmla="*/ 1310 w 2952"/>
                <a:gd name="T3" fmla="*/ 2 h 1208"/>
                <a:gd name="T4" fmla="*/ 1306 w 2952"/>
                <a:gd name="T5" fmla="*/ 0 h 1208"/>
                <a:gd name="T6" fmla="*/ 0 w 2952"/>
                <a:gd name="T7" fmla="*/ 678 h 1208"/>
                <a:gd name="T8" fmla="*/ 1129 w 2952"/>
                <a:gd name="T9" fmla="*/ 1165 h 1208"/>
                <a:gd name="T10" fmla="*/ 2479 w 2952"/>
                <a:gd name="T11" fmla="*/ 795 h 1208"/>
                <a:gd name="T12" fmla="*/ 2952 w 2952"/>
                <a:gd name="T13" fmla="*/ 309 h 1208"/>
                <a:gd name="T14" fmla="*/ 2269 w 2952"/>
                <a:gd name="T15" fmla="*/ 506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52" h="1208">
                  <a:moveTo>
                    <a:pt x="2269" y="506"/>
                  </a:moveTo>
                  <a:cubicBezTo>
                    <a:pt x="2032" y="398"/>
                    <a:pt x="1364" y="31"/>
                    <a:pt x="1310" y="2"/>
                  </a:cubicBezTo>
                  <a:cubicBezTo>
                    <a:pt x="1306" y="0"/>
                    <a:pt x="1306" y="0"/>
                    <a:pt x="1306" y="0"/>
                  </a:cubicBezTo>
                  <a:cubicBezTo>
                    <a:pt x="0" y="678"/>
                    <a:pt x="0" y="678"/>
                    <a:pt x="0" y="678"/>
                  </a:cubicBezTo>
                  <a:cubicBezTo>
                    <a:pt x="321" y="961"/>
                    <a:pt x="718" y="1127"/>
                    <a:pt x="1129" y="1165"/>
                  </a:cubicBezTo>
                  <a:cubicBezTo>
                    <a:pt x="1592" y="1208"/>
                    <a:pt x="2073" y="1090"/>
                    <a:pt x="2479" y="795"/>
                  </a:cubicBezTo>
                  <a:cubicBezTo>
                    <a:pt x="2669" y="657"/>
                    <a:pt x="2826" y="492"/>
                    <a:pt x="2952" y="309"/>
                  </a:cubicBezTo>
                  <a:cubicBezTo>
                    <a:pt x="2706" y="544"/>
                    <a:pt x="2431" y="580"/>
                    <a:pt x="2269" y="5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0"/>
            <p:cNvSpPr/>
            <p:nvPr/>
          </p:nvSpPr>
          <p:spPr bwMode="auto">
            <a:xfrm>
              <a:off x="3405319" y="3168369"/>
              <a:ext cx="1131977" cy="2075291"/>
            </a:xfrm>
            <a:custGeom>
              <a:avLst/>
              <a:gdLst>
                <a:gd name="T0" fmla="*/ 1069 w 1468"/>
                <a:gd name="T1" fmla="*/ 2104 h 2692"/>
                <a:gd name="T2" fmla="*/ 1253 w 1468"/>
                <a:gd name="T3" fmla="*/ 1036 h 2692"/>
                <a:gd name="T4" fmla="*/ 1253 w 1468"/>
                <a:gd name="T5" fmla="*/ 1032 h 2692"/>
                <a:gd name="T6" fmla="*/ 204 w 1468"/>
                <a:gd name="T7" fmla="*/ 0 h 2692"/>
                <a:gd name="T8" fmla="*/ 90 w 1468"/>
                <a:gd name="T9" fmla="*/ 1224 h 2692"/>
                <a:gd name="T10" fmla="*/ 860 w 1468"/>
                <a:gd name="T11" fmla="*/ 2393 h 2692"/>
                <a:gd name="T12" fmla="*/ 1468 w 1468"/>
                <a:gd name="T13" fmla="*/ 2692 h 2692"/>
                <a:gd name="T14" fmla="*/ 1069 w 1468"/>
                <a:gd name="T15" fmla="*/ 2104 h 2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8" h="2692">
                  <a:moveTo>
                    <a:pt x="1069" y="2104"/>
                  </a:moveTo>
                  <a:cubicBezTo>
                    <a:pt x="1099" y="1845"/>
                    <a:pt x="1241" y="1097"/>
                    <a:pt x="1253" y="1036"/>
                  </a:cubicBezTo>
                  <a:cubicBezTo>
                    <a:pt x="1253" y="1032"/>
                    <a:pt x="1253" y="1032"/>
                    <a:pt x="1253" y="1032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34" y="392"/>
                    <a:pt x="0" y="821"/>
                    <a:pt x="90" y="1224"/>
                  </a:cubicBezTo>
                  <a:cubicBezTo>
                    <a:pt x="192" y="1678"/>
                    <a:pt x="454" y="2098"/>
                    <a:pt x="860" y="2393"/>
                  </a:cubicBezTo>
                  <a:cubicBezTo>
                    <a:pt x="1049" y="2531"/>
                    <a:pt x="1255" y="2630"/>
                    <a:pt x="1468" y="2692"/>
                  </a:cubicBezTo>
                  <a:cubicBezTo>
                    <a:pt x="1168" y="2531"/>
                    <a:pt x="1049" y="2280"/>
                    <a:pt x="1069" y="2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1"/>
            <p:cNvSpPr/>
            <p:nvPr/>
          </p:nvSpPr>
          <p:spPr bwMode="auto">
            <a:xfrm>
              <a:off x="3435335" y="2435158"/>
              <a:ext cx="1166280" cy="1363518"/>
            </a:xfrm>
            <a:custGeom>
              <a:avLst/>
              <a:gdLst>
                <a:gd name="T0" fmla="*/ 977 w 1515"/>
                <a:gd name="T1" fmla="*/ 0 h 1764"/>
                <a:gd name="T2" fmla="*/ 103 w 1515"/>
                <a:gd name="T3" fmla="*/ 1093 h 1764"/>
                <a:gd name="T4" fmla="*/ 6 w 1515"/>
                <a:gd name="T5" fmla="*/ 1764 h 1764"/>
                <a:gd name="T6" fmla="*/ 443 w 1515"/>
                <a:gd name="T7" fmla="*/ 1204 h 1764"/>
                <a:gd name="T8" fmla="*/ 1515 w 1515"/>
                <a:gd name="T9" fmla="*/ 1048 h 1764"/>
                <a:gd name="T10" fmla="*/ 977 w 1515"/>
                <a:gd name="T11" fmla="*/ 0 h 1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1764">
                  <a:moveTo>
                    <a:pt x="977" y="0"/>
                  </a:moveTo>
                  <a:cubicBezTo>
                    <a:pt x="577" y="238"/>
                    <a:pt x="258" y="616"/>
                    <a:pt x="103" y="1093"/>
                  </a:cubicBezTo>
                  <a:cubicBezTo>
                    <a:pt x="31" y="1316"/>
                    <a:pt x="0" y="1543"/>
                    <a:pt x="6" y="1764"/>
                  </a:cubicBezTo>
                  <a:cubicBezTo>
                    <a:pt x="67" y="1429"/>
                    <a:pt x="268" y="1239"/>
                    <a:pt x="443" y="1204"/>
                  </a:cubicBezTo>
                  <a:cubicBezTo>
                    <a:pt x="698" y="1152"/>
                    <a:pt x="1454" y="1056"/>
                    <a:pt x="1515" y="1048"/>
                  </a:cubicBezTo>
                  <a:lnTo>
                    <a:pt x="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024846" y="2238455"/>
            <a:ext cx="2270804" cy="901772"/>
            <a:chOff x="1842719" y="3733547"/>
            <a:chExt cx="2270804" cy="901772"/>
          </a:xfrm>
        </p:grpSpPr>
        <p:sp>
          <p:nvSpPr>
            <p:cNvPr id="58" name="文本框 57"/>
            <p:cNvSpPr txBox="1"/>
            <p:nvPr/>
          </p:nvSpPr>
          <p:spPr>
            <a:xfrm>
              <a:off x="2084363" y="3733547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SAMPLE TITLE</a:t>
              </a: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842719" y="3824229"/>
              <a:ext cx="196101" cy="196101"/>
              <a:chOff x="1389761" y="2111236"/>
              <a:chExt cx="196101" cy="196101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1389761" y="2111236"/>
                <a:ext cx="196101" cy="1961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Freeform 9"/>
              <p:cNvSpPr/>
              <p:nvPr/>
            </p:nvSpPr>
            <p:spPr bwMode="auto">
              <a:xfrm>
                <a:off x="1413970" y="2129319"/>
                <a:ext cx="157206" cy="150410"/>
              </a:xfrm>
              <a:custGeom>
                <a:avLst/>
                <a:gdLst>
                  <a:gd name="T0" fmla="*/ 173 w 347"/>
                  <a:gd name="T1" fmla="*/ 0 h 332"/>
                  <a:gd name="T2" fmla="*/ 226 w 347"/>
                  <a:gd name="T3" fmla="*/ 107 h 332"/>
                  <a:gd name="T4" fmla="*/ 347 w 347"/>
                  <a:gd name="T5" fmla="*/ 126 h 332"/>
                  <a:gd name="T6" fmla="*/ 260 w 347"/>
                  <a:gd name="T7" fmla="*/ 211 h 332"/>
                  <a:gd name="T8" fmla="*/ 279 w 347"/>
                  <a:gd name="T9" fmla="*/ 332 h 332"/>
                  <a:gd name="T10" fmla="*/ 173 w 347"/>
                  <a:gd name="T11" fmla="*/ 274 h 332"/>
                  <a:gd name="T12" fmla="*/ 65 w 347"/>
                  <a:gd name="T13" fmla="*/ 332 h 332"/>
                  <a:gd name="T14" fmla="*/ 84 w 347"/>
                  <a:gd name="T15" fmla="*/ 211 h 332"/>
                  <a:gd name="T16" fmla="*/ 0 w 347"/>
                  <a:gd name="T17" fmla="*/ 126 h 332"/>
                  <a:gd name="T18" fmla="*/ 118 w 347"/>
                  <a:gd name="T19" fmla="*/ 107 h 332"/>
                  <a:gd name="T20" fmla="*/ 173 w 347"/>
                  <a:gd name="T21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7" h="332">
                    <a:moveTo>
                      <a:pt x="173" y="0"/>
                    </a:moveTo>
                    <a:lnTo>
                      <a:pt x="226" y="107"/>
                    </a:lnTo>
                    <a:lnTo>
                      <a:pt x="347" y="126"/>
                    </a:lnTo>
                    <a:lnTo>
                      <a:pt x="260" y="211"/>
                    </a:lnTo>
                    <a:lnTo>
                      <a:pt x="279" y="332"/>
                    </a:lnTo>
                    <a:lnTo>
                      <a:pt x="173" y="274"/>
                    </a:lnTo>
                    <a:lnTo>
                      <a:pt x="65" y="332"/>
                    </a:lnTo>
                    <a:lnTo>
                      <a:pt x="84" y="211"/>
                    </a:lnTo>
                    <a:lnTo>
                      <a:pt x="0" y="126"/>
                    </a:lnTo>
                    <a:lnTo>
                      <a:pt x="118" y="10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60" name="文本框 59"/>
            <p:cNvSpPr txBox="1"/>
            <p:nvPr/>
          </p:nvSpPr>
          <p:spPr>
            <a:xfrm>
              <a:off x="2084363" y="4069010"/>
              <a:ext cx="2029160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024846" y="3874346"/>
            <a:ext cx="2270804" cy="901772"/>
            <a:chOff x="1842719" y="3733547"/>
            <a:chExt cx="2270804" cy="901772"/>
          </a:xfrm>
        </p:grpSpPr>
        <p:sp>
          <p:nvSpPr>
            <p:cNvPr id="69" name="文本框 68"/>
            <p:cNvSpPr txBox="1"/>
            <p:nvPr/>
          </p:nvSpPr>
          <p:spPr>
            <a:xfrm>
              <a:off x="2084363" y="3733547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SAMPLE TITLE</a:t>
              </a:r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1842719" y="3824229"/>
              <a:ext cx="196101" cy="196101"/>
              <a:chOff x="1389761" y="2111236"/>
              <a:chExt cx="196101" cy="196101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1389761" y="2111236"/>
                <a:ext cx="196101" cy="1961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Freeform 9"/>
              <p:cNvSpPr/>
              <p:nvPr/>
            </p:nvSpPr>
            <p:spPr bwMode="auto">
              <a:xfrm>
                <a:off x="1413970" y="2129319"/>
                <a:ext cx="157206" cy="150410"/>
              </a:xfrm>
              <a:custGeom>
                <a:avLst/>
                <a:gdLst>
                  <a:gd name="T0" fmla="*/ 173 w 347"/>
                  <a:gd name="T1" fmla="*/ 0 h 332"/>
                  <a:gd name="T2" fmla="*/ 226 w 347"/>
                  <a:gd name="T3" fmla="*/ 107 h 332"/>
                  <a:gd name="T4" fmla="*/ 347 w 347"/>
                  <a:gd name="T5" fmla="*/ 126 h 332"/>
                  <a:gd name="T6" fmla="*/ 260 w 347"/>
                  <a:gd name="T7" fmla="*/ 211 h 332"/>
                  <a:gd name="T8" fmla="*/ 279 w 347"/>
                  <a:gd name="T9" fmla="*/ 332 h 332"/>
                  <a:gd name="T10" fmla="*/ 173 w 347"/>
                  <a:gd name="T11" fmla="*/ 274 h 332"/>
                  <a:gd name="T12" fmla="*/ 65 w 347"/>
                  <a:gd name="T13" fmla="*/ 332 h 332"/>
                  <a:gd name="T14" fmla="*/ 84 w 347"/>
                  <a:gd name="T15" fmla="*/ 211 h 332"/>
                  <a:gd name="T16" fmla="*/ 0 w 347"/>
                  <a:gd name="T17" fmla="*/ 126 h 332"/>
                  <a:gd name="T18" fmla="*/ 118 w 347"/>
                  <a:gd name="T19" fmla="*/ 107 h 332"/>
                  <a:gd name="T20" fmla="*/ 173 w 347"/>
                  <a:gd name="T21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7" h="332">
                    <a:moveTo>
                      <a:pt x="173" y="0"/>
                    </a:moveTo>
                    <a:lnTo>
                      <a:pt x="226" y="107"/>
                    </a:lnTo>
                    <a:lnTo>
                      <a:pt x="347" y="126"/>
                    </a:lnTo>
                    <a:lnTo>
                      <a:pt x="260" y="211"/>
                    </a:lnTo>
                    <a:lnTo>
                      <a:pt x="279" y="332"/>
                    </a:lnTo>
                    <a:lnTo>
                      <a:pt x="173" y="274"/>
                    </a:lnTo>
                    <a:lnTo>
                      <a:pt x="65" y="332"/>
                    </a:lnTo>
                    <a:lnTo>
                      <a:pt x="84" y="211"/>
                    </a:lnTo>
                    <a:lnTo>
                      <a:pt x="0" y="126"/>
                    </a:lnTo>
                    <a:lnTo>
                      <a:pt x="118" y="10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1" name="文本框 70"/>
            <p:cNvSpPr txBox="1"/>
            <p:nvPr/>
          </p:nvSpPr>
          <p:spPr>
            <a:xfrm>
              <a:off x="2084363" y="4069010"/>
              <a:ext cx="2029160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7334928" y="2238455"/>
            <a:ext cx="2270804" cy="901772"/>
            <a:chOff x="1842719" y="3733547"/>
            <a:chExt cx="2270804" cy="901772"/>
          </a:xfrm>
        </p:grpSpPr>
        <p:sp>
          <p:nvSpPr>
            <p:cNvPr id="75" name="文本框 74"/>
            <p:cNvSpPr txBox="1"/>
            <p:nvPr/>
          </p:nvSpPr>
          <p:spPr>
            <a:xfrm>
              <a:off x="2084363" y="3733547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SAMPLE TITLE</a:t>
              </a: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1842719" y="3824229"/>
              <a:ext cx="196101" cy="196101"/>
              <a:chOff x="1389761" y="2111236"/>
              <a:chExt cx="196101" cy="196101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1389761" y="2111236"/>
                <a:ext cx="196101" cy="1961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Freeform 9"/>
              <p:cNvSpPr/>
              <p:nvPr/>
            </p:nvSpPr>
            <p:spPr bwMode="auto">
              <a:xfrm>
                <a:off x="1413970" y="2129319"/>
                <a:ext cx="157206" cy="150410"/>
              </a:xfrm>
              <a:custGeom>
                <a:avLst/>
                <a:gdLst>
                  <a:gd name="T0" fmla="*/ 173 w 347"/>
                  <a:gd name="T1" fmla="*/ 0 h 332"/>
                  <a:gd name="T2" fmla="*/ 226 w 347"/>
                  <a:gd name="T3" fmla="*/ 107 h 332"/>
                  <a:gd name="T4" fmla="*/ 347 w 347"/>
                  <a:gd name="T5" fmla="*/ 126 h 332"/>
                  <a:gd name="T6" fmla="*/ 260 w 347"/>
                  <a:gd name="T7" fmla="*/ 211 h 332"/>
                  <a:gd name="T8" fmla="*/ 279 w 347"/>
                  <a:gd name="T9" fmla="*/ 332 h 332"/>
                  <a:gd name="T10" fmla="*/ 173 w 347"/>
                  <a:gd name="T11" fmla="*/ 274 h 332"/>
                  <a:gd name="T12" fmla="*/ 65 w 347"/>
                  <a:gd name="T13" fmla="*/ 332 h 332"/>
                  <a:gd name="T14" fmla="*/ 84 w 347"/>
                  <a:gd name="T15" fmla="*/ 211 h 332"/>
                  <a:gd name="T16" fmla="*/ 0 w 347"/>
                  <a:gd name="T17" fmla="*/ 126 h 332"/>
                  <a:gd name="T18" fmla="*/ 118 w 347"/>
                  <a:gd name="T19" fmla="*/ 107 h 332"/>
                  <a:gd name="T20" fmla="*/ 173 w 347"/>
                  <a:gd name="T21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7" h="332">
                    <a:moveTo>
                      <a:pt x="173" y="0"/>
                    </a:moveTo>
                    <a:lnTo>
                      <a:pt x="226" y="107"/>
                    </a:lnTo>
                    <a:lnTo>
                      <a:pt x="347" y="126"/>
                    </a:lnTo>
                    <a:lnTo>
                      <a:pt x="260" y="211"/>
                    </a:lnTo>
                    <a:lnTo>
                      <a:pt x="279" y="332"/>
                    </a:lnTo>
                    <a:lnTo>
                      <a:pt x="173" y="274"/>
                    </a:lnTo>
                    <a:lnTo>
                      <a:pt x="65" y="332"/>
                    </a:lnTo>
                    <a:lnTo>
                      <a:pt x="84" y="211"/>
                    </a:lnTo>
                    <a:lnTo>
                      <a:pt x="0" y="126"/>
                    </a:lnTo>
                    <a:lnTo>
                      <a:pt x="118" y="10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7" name="文本框 76"/>
            <p:cNvSpPr txBox="1"/>
            <p:nvPr/>
          </p:nvSpPr>
          <p:spPr>
            <a:xfrm>
              <a:off x="2084363" y="4069010"/>
              <a:ext cx="2029160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7334928" y="3874346"/>
            <a:ext cx="2270804" cy="901772"/>
            <a:chOff x="1842719" y="3733547"/>
            <a:chExt cx="2270804" cy="901772"/>
          </a:xfrm>
        </p:grpSpPr>
        <p:sp>
          <p:nvSpPr>
            <p:cNvPr id="81" name="文本框 80"/>
            <p:cNvSpPr txBox="1"/>
            <p:nvPr/>
          </p:nvSpPr>
          <p:spPr>
            <a:xfrm>
              <a:off x="2084363" y="3733547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SAMPLE TITLE</a:t>
              </a: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1842719" y="3824229"/>
              <a:ext cx="196101" cy="196101"/>
              <a:chOff x="1389761" y="2111236"/>
              <a:chExt cx="196101" cy="196101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1389761" y="2111236"/>
                <a:ext cx="196101" cy="1961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Freeform 9"/>
              <p:cNvSpPr/>
              <p:nvPr/>
            </p:nvSpPr>
            <p:spPr bwMode="auto">
              <a:xfrm>
                <a:off x="1413970" y="2129319"/>
                <a:ext cx="157206" cy="150410"/>
              </a:xfrm>
              <a:custGeom>
                <a:avLst/>
                <a:gdLst>
                  <a:gd name="T0" fmla="*/ 173 w 347"/>
                  <a:gd name="T1" fmla="*/ 0 h 332"/>
                  <a:gd name="T2" fmla="*/ 226 w 347"/>
                  <a:gd name="T3" fmla="*/ 107 h 332"/>
                  <a:gd name="T4" fmla="*/ 347 w 347"/>
                  <a:gd name="T5" fmla="*/ 126 h 332"/>
                  <a:gd name="T6" fmla="*/ 260 w 347"/>
                  <a:gd name="T7" fmla="*/ 211 h 332"/>
                  <a:gd name="T8" fmla="*/ 279 w 347"/>
                  <a:gd name="T9" fmla="*/ 332 h 332"/>
                  <a:gd name="T10" fmla="*/ 173 w 347"/>
                  <a:gd name="T11" fmla="*/ 274 h 332"/>
                  <a:gd name="T12" fmla="*/ 65 w 347"/>
                  <a:gd name="T13" fmla="*/ 332 h 332"/>
                  <a:gd name="T14" fmla="*/ 84 w 347"/>
                  <a:gd name="T15" fmla="*/ 211 h 332"/>
                  <a:gd name="T16" fmla="*/ 0 w 347"/>
                  <a:gd name="T17" fmla="*/ 126 h 332"/>
                  <a:gd name="T18" fmla="*/ 118 w 347"/>
                  <a:gd name="T19" fmla="*/ 107 h 332"/>
                  <a:gd name="T20" fmla="*/ 173 w 347"/>
                  <a:gd name="T21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7" h="332">
                    <a:moveTo>
                      <a:pt x="173" y="0"/>
                    </a:moveTo>
                    <a:lnTo>
                      <a:pt x="226" y="107"/>
                    </a:lnTo>
                    <a:lnTo>
                      <a:pt x="347" y="126"/>
                    </a:lnTo>
                    <a:lnTo>
                      <a:pt x="260" y="211"/>
                    </a:lnTo>
                    <a:lnTo>
                      <a:pt x="279" y="332"/>
                    </a:lnTo>
                    <a:lnTo>
                      <a:pt x="173" y="274"/>
                    </a:lnTo>
                    <a:lnTo>
                      <a:pt x="65" y="332"/>
                    </a:lnTo>
                    <a:lnTo>
                      <a:pt x="84" y="211"/>
                    </a:lnTo>
                    <a:lnTo>
                      <a:pt x="0" y="126"/>
                    </a:lnTo>
                    <a:lnTo>
                      <a:pt x="118" y="10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3" name="文本框 82"/>
            <p:cNvSpPr txBox="1"/>
            <p:nvPr/>
          </p:nvSpPr>
          <p:spPr>
            <a:xfrm>
              <a:off x="2084363" y="4069010"/>
              <a:ext cx="2029160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033328" y="5265645"/>
            <a:ext cx="2270804" cy="901772"/>
            <a:chOff x="1842719" y="3733547"/>
            <a:chExt cx="2270804" cy="901772"/>
          </a:xfrm>
        </p:grpSpPr>
        <p:sp>
          <p:nvSpPr>
            <p:cNvPr id="87" name="文本框 86"/>
            <p:cNvSpPr txBox="1"/>
            <p:nvPr/>
          </p:nvSpPr>
          <p:spPr>
            <a:xfrm>
              <a:off x="2084363" y="3733547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SAMPLE TITLE</a:t>
              </a:r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1842719" y="3824229"/>
              <a:ext cx="196101" cy="196101"/>
              <a:chOff x="1389761" y="2111236"/>
              <a:chExt cx="196101" cy="196101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1389761" y="2111236"/>
                <a:ext cx="196101" cy="1961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Freeform 9"/>
              <p:cNvSpPr/>
              <p:nvPr/>
            </p:nvSpPr>
            <p:spPr bwMode="auto">
              <a:xfrm>
                <a:off x="1413970" y="2129319"/>
                <a:ext cx="157206" cy="150410"/>
              </a:xfrm>
              <a:custGeom>
                <a:avLst/>
                <a:gdLst>
                  <a:gd name="T0" fmla="*/ 173 w 347"/>
                  <a:gd name="T1" fmla="*/ 0 h 332"/>
                  <a:gd name="T2" fmla="*/ 226 w 347"/>
                  <a:gd name="T3" fmla="*/ 107 h 332"/>
                  <a:gd name="T4" fmla="*/ 347 w 347"/>
                  <a:gd name="T5" fmla="*/ 126 h 332"/>
                  <a:gd name="T6" fmla="*/ 260 w 347"/>
                  <a:gd name="T7" fmla="*/ 211 h 332"/>
                  <a:gd name="T8" fmla="*/ 279 w 347"/>
                  <a:gd name="T9" fmla="*/ 332 h 332"/>
                  <a:gd name="T10" fmla="*/ 173 w 347"/>
                  <a:gd name="T11" fmla="*/ 274 h 332"/>
                  <a:gd name="T12" fmla="*/ 65 w 347"/>
                  <a:gd name="T13" fmla="*/ 332 h 332"/>
                  <a:gd name="T14" fmla="*/ 84 w 347"/>
                  <a:gd name="T15" fmla="*/ 211 h 332"/>
                  <a:gd name="T16" fmla="*/ 0 w 347"/>
                  <a:gd name="T17" fmla="*/ 126 h 332"/>
                  <a:gd name="T18" fmla="*/ 118 w 347"/>
                  <a:gd name="T19" fmla="*/ 107 h 332"/>
                  <a:gd name="T20" fmla="*/ 173 w 347"/>
                  <a:gd name="T21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7" h="332">
                    <a:moveTo>
                      <a:pt x="173" y="0"/>
                    </a:moveTo>
                    <a:lnTo>
                      <a:pt x="226" y="107"/>
                    </a:lnTo>
                    <a:lnTo>
                      <a:pt x="347" y="126"/>
                    </a:lnTo>
                    <a:lnTo>
                      <a:pt x="260" y="211"/>
                    </a:lnTo>
                    <a:lnTo>
                      <a:pt x="279" y="332"/>
                    </a:lnTo>
                    <a:lnTo>
                      <a:pt x="173" y="274"/>
                    </a:lnTo>
                    <a:lnTo>
                      <a:pt x="65" y="332"/>
                    </a:lnTo>
                    <a:lnTo>
                      <a:pt x="84" y="211"/>
                    </a:lnTo>
                    <a:lnTo>
                      <a:pt x="0" y="126"/>
                    </a:lnTo>
                    <a:lnTo>
                      <a:pt x="118" y="10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9" name="文本框 88"/>
            <p:cNvSpPr txBox="1"/>
            <p:nvPr/>
          </p:nvSpPr>
          <p:spPr>
            <a:xfrm>
              <a:off x="2084363" y="4069010"/>
              <a:ext cx="2029160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sp>
        <p:nvSpPr>
          <p:cNvPr id="93" name="文本框 92"/>
          <p:cNvSpPr txBox="1"/>
          <p:nvPr/>
        </p:nvSpPr>
        <p:spPr>
          <a:xfrm>
            <a:off x="4611386" y="3087766"/>
            <a:ext cx="1295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应用</a:t>
            </a:r>
            <a:endParaRPr lang="en-US" altLang="zh-CN" sz="2400" dirty="0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algn="ctr"/>
            <a:r>
              <a:rPr lang="zh-CN" altLang="en-US" sz="24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前景</a:t>
            </a:r>
            <a:endParaRPr lang="en-US" altLang="zh-CN" sz="24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4267071" y="2366960"/>
            <a:ext cx="64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01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5733130" y="2366960"/>
            <a:ext cx="64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02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052816" y="3571482"/>
            <a:ext cx="64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03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3875620" y="3571482"/>
            <a:ext cx="64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05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4995820" y="4449060"/>
            <a:ext cx="64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04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应用前景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912882" y="4379187"/>
            <a:ext cx="2029160" cy="901772"/>
            <a:chOff x="3038139" y="4550638"/>
            <a:chExt cx="2029160" cy="901772"/>
          </a:xfrm>
        </p:grpSpPr>
        <p:sp>
          <p:nvSpPr>
            <p:cNvPr id="20" name="文本框 19"/>
            <p:cNvSpPr txBox="1"/>
            <p:nvPr/>
          </p:nvSpPr>
          <p:spPr>
            <a:xfrm>
              <a:off x="3245809" y="4550638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SAMPLE TITLE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038139" y="4886101"/>
              <a:ext cx="2029160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333260" y="2392672"/>
            <a:ext cx="1319036" cy="1319036"/>
            <a:chOff x="1804920" y="2564122"/>
            <a:chExt cx="1319036" cy="1319036"/>
          </a:xfrm>
        </p:grpSpPr>
        <p:sp>
          <p:nvSpPr>
            <p:cNvPr id="14" name="十角星 13"/>
            <p:cNvSpPr/>
            <p:nvPr/>
          </p:nvSpPr>
          <p:spPr>
            <a:xfrm>
              <a:off x="1804920" y="2564122"/>
              <a:ext cx="1319036" cy="1319036"/>
            </a:xfrm>
            <a:prstGeom prst="star10">
              <a:avLst>
                <a:gd name="adj" fmla="val 45147"/>
                <a:gd name="hf" fmla="val 10514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 defTabSz="913765"/>
              <a:endParaRPr lang="zh-CN" altLang="en-US" sz="1900">
                <a:solidFill>
                  <a:prstClr val="white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819878" y="2761975"/>
              <a:ext cx="13040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01</a:t>
              </a:r>
            </a:p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SAMPLE</a:t>
              </a:r>
            </a:p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TITLE</a:t>
              </a:r>
              <a:endPara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639760" y="2392672"/>
            <a:ext cx="1319036" cy="1319036"/>
            <a:chOff x="1804920" y="2564122"/>
            <a:chExt cx="1319036" cy="1319036"/>
          </a:xfrm>
        </p:grpSpPr>
        <p:sp>
          <p:nvSpPr>
            <p:cNvPr id="27" name="十角星 26"/>
            <p:cNvSpPr/>
            <p:nvPr/>
          </p:nvSpPr>
          <p:spPr>
            <a:xfrm>
              <a:off x="1804920" y="2564122"/>
              <a:ext cx="1319036" cy="1319036"/>
            </a:xfrm>
            <a:prstGeom prst="star10">
              <a:avLst>
                <a:gd name="adj" fmla="val 45147"/>
                <a:gd name="hf" fmla="val 10514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 defTabSz="913765"/>
              <a:endParaRPr lang="zh-CN" altLang="en-US" sz="1900">
                <a:solidFill>
                  <a:prstClr val="white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819878" y="2761975"/>
              <a:ext cx="13040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01</a:t>
              </a:r>
            </a:p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SAMPLE</a:t>
              </a:r>
            </a:p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TITLE</a:t>
              </a:r>
              <a:endPara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946260" y="2392672"/>
            <a:ext cx="1319036" cy="1319036"/>
            <a:chOff x="1804920" y="2564122"/>
            <a:chExt cx="1319036" cy="1319036"/>
          </a:xfrm>
        </p:grpSpPr>
        <p:sp>
          <p:nvSpPr>
            <p:cNvPr id="30" name="十角星 29"/>
            <p:cNvSpPr/>
            <p:nvPr/>
          </p:nvSpPr>
          <p:spPr>
            <a:xfrm>
              <a:off x="1804920" y="2564122"/>
              <a:ext cx="1319036" cy="1319036"/>
            </a:xfrm>
            <a:prstGeom prst="star10">
              <a:avLst>
                <a:gd name="adj" fmla="val 45147"/>
                <a:gd name="hf" fmla="val 10514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 defTabSz="913765"/>
              <a:endParaRPr lang="zh-CN" altLang="en-US" sz="1900">
                <a:solidFill>
                  <a:prstClr val="white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819878" y="2761975"/>
              <a:ext cx="13040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01</a:t>
              </a:r>
            </a:p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SAMPLE</a:t>
              </a:r>
            </a:p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TITLE</a:t>
              </a:r>
              <a:endPara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219382" y="4379187"/>
            <a:ext cx="2029160" cy="901772"/>
            <a:chOff x="3038139" y="4550638"/>
            <a:chExt cx="2029160" cy="901772"/>
          </a:xfrm>
        </p:grpSpPr>
        <p:sp>
          <p:nvSpPr>
            <p:cNvPr id="35" name="文本框 34"/>
            <p:cNvSpPr txBox="1"/>
            <p:nvPr/>
          </p:nvSpPr>
          <p:spPr>
            <a:xfrm>
              <a:off x="3245809" y="4550638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SAMPLE TITLE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038139" y="4886101"/>
              <a:ext cx="2029160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525882" y="4379187"/>
            <a:ext cx="2029160" cy="901772"/>
            <a:chOff x="3038139" y="4550638"/>
            <a:chExt cx="2029160" cy="901772"/>
          </a:xfrm>
        </p:grpSpPr>
        <p:sp>
          <p:nvSpPr>
            <p:cNvPr id="38" name="文本框 37"/>
            <p:cNvSpPr txBox="1"/>
            <p:nvPr/>
          </p:nvSpPr>
          <p:spPr>
            <a:xfrm>
              <a:off x="3245809" y="4550638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SAMPLE TITLE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38139" y="4886101"/>
              <a:ext cx="2029160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cxnSp>
        <p:nvCxnSpPr>
          <p:cNvPr id="40" name="直接连接符 39"/>
          <p:cNvCxnSpPr/>
          <p:nvPr/>
        </p:nvCxnSpPr>
        <p:spPr>
          <a:xfrm>
            <a:off x="1333260" y="3890890"/>
            <a:ext cx="1226457" cy="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等腰三角形 40"/>
          <p:cNvSpPr/>
          <p:nvPr/>
        </p:nvSpPr>
        <p:spPr>
          <a:xfrm flipV="1">
            <a:off x="1863960" y="3889769"/>
            <a:ext cx="165056" cy="1027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4673360" y="3890890"/>
            <a:ext cx="1226457" cy="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等腰三角形 44"/>
          <p:cNvSpPr/>
          <p:nvPr/>
        </p:nvSpPr>
        <p:spPr>
          <a:xfrm flipV="1">
            <a:off x="5204060" y="3889769"/>
            <a:ext cx="165056" cy="1027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7975360" y="3890890"/>
            <a:ext cx="1226457" cy="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等腰三角形 46"/>
          <p:cNvSpPr/>
          <p:nvPr/>
        </p:nvSpPr>
        <p:spPr>
          <a:xfrm flipV="1">
            <a:off x="8506060" y="3889769"/>
            <a:ext cx="165056" cy="1027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5" grpId="0" animBg="1"/>
      <p:bldP spid="4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1828800" y="3987433"/>
            <a:ext cx="853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14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defRPr>
            </a:lvl1pPr>
          </a:lstStyle>
          <a:p>
            <a:r>
              <a:rPr lang="en-US" altLang="zh-CN" dirty="0"/>
              <a:t>Lorem ipsum dolor sit </a:t>
            </a:r>
            <a:r>
              <a:rPr lang="en-US" altLang="zh-CN" dirty="0" err="1"/>
              <a:t>amet</a:t>
            </a:r>
            <a:r>
              <a:rPr lang="en-US" altLang="zh-CN" dirty="0"/>
              <a:t>, </a:t>
            </a:r>
            <a:r>
              <a:rPr lang="en-US" altLang="zh-CN" dirty="0" err="1"/>
              <a:t>consectetur</a:t>
            </a:r>
            <a:r>
              <a:rPr lang="en-US" altLang="zh-CN" dirty="0"/>
              <a:t> </a:t>
            </a:r>
            <a:r>
              <a:rPr lang="en-US" altLang="zh-CN" dirty="0" err="1"/>
              <a:t>adipiscing</a:t>
            </a:r>
            <a:r>
              <a:rPr lang="en-US" altLang="zh-CN" dirty="0"/>
              <a:t> </a:t>
            </a:r>
            <a:r>
              <a:rPr lang="en-US" altLang="zh-CN" dirty="0" err="1"/>
              <a:t>elit</a:t>
            </a:r>
            <a:r>
              <a:rPr lang="en-US" altLang="zh-CN" dirty="0"/>
              <a:t>, </a:t>
            </a:r>
            <a:r>
              <a:rPr lang="en-US" altLang="zh-CN" dirty="0" err="1"/>
              <a:t>sed</a:t>
            </a:r>
            <a:r>
              <a:rPr lang="en-US" altLang="zh-CN" dirty="0"/>
              <a:t> do </a:t>
            </a:r>
            <a:r>
              <a:rPr lang="en-US" altLang="zh-CN" dirty="0" err="1"/>
              <a:t>eiusmod</a:t>
            </a:r>
            <a:r>
              <a:rPr lang="en-US" altLang="zh-CN" dirty="0"/>
              <a:t> </a:t>
            </a:r>
            <a:r>
              <a:rPr lang="en-US" altLang="zh-CN" dirty="0" err="1"/>
              <a:t>tempor</a:t>
            </a:r>
            <a:r>
              <a:rPr lang="en-US" altLang="zh-CN" dirty="0"/>
              <a:t> </a:t>
            </a:r>
            <a:r>
              <a:rPr lang="en-US" altLang="zh-CN" dirty="0" err="1"/>
              <a:t>incididunt</a:t>
            </a:r>
            <a:r>
              <a:rPr lang="en-US" altLang="zh-CN" dirty="0"/>
              <a:t>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labore</a:t>
            </a:r>
            <a:r>
              <a:rPr lang="en-US" altLang="zh-CN" dirty="0"/>
              <a:t> et </a:t>
            </a:r>
            <a:r>
              <a:rPr lang="en-US" altLang="zh-CN" dirty="0" err="1"/>
              <a:t>dolore</a:t>
            </a:r>
            <a:r>
              <a:rPr lang="en-US" altLang="zh-CN" dirty="0"/>
              <a:t> magna </a:t>
            </a:r>
            <a:r>
              <a:rPr lang="en-US" altLang="zh-CN" dirty="0" err="1"/>
              <a:t>aliqua</a:t>
            </a:r>
            <a:r>
              <a:rPr lang="en-US" altLang="zh-CN" dirty="0"/>
              <a:t>.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enim</a:t>
            </a:r>
            <a:r>
              <a:rPr lang="en-US" altLang="zh-CN" dirty="0"/>
              <a:t> ad minim </a:t>
            </a:r>
            <a:r>
              <a:rPr lang="en-US" altLang="zh-CN" dirty="0" err="1"/>
              <a:t>veniam</a:t>
            </a:r>
            <a:r>
              <a:rPr lang="en-US" altLang="zh-CN" dirty="0"/>
              <a:t>, </a:t>
            </a:r>
            <a:r>
              <a:rPr lang="en-US" altLang="zh-CN" dirty="0" err="1"/>
              <a:t>quis</a:t>
            </a:r>
            <a:r>
              <a:rPr lang="en-US" altLang="zh-CN" dirty="0"/>
              <a:t> </a:t>
            </a:r>
            <a:r>
              <a:rPr lang="en-US" altLang="zh-CN" dirty="0" err="1"/>
              <a:t>nostrud</a:t>
            </a:r>
            <a:r>
              <a:rPr lang="en-US" altLang="zh-CN" dirty="0"/>
              <a:t> exercitation </a:t>
            </a:r>
            <a:r>
              <a:rPr lang="en-US" altLang="zh-CN" dirty="0" err="1"/>
              <a:t>ullamco</a:t>
            </a:r>
            <a:r>
              <a:rPr lang="en-US" altLang="zh-CN" dirty="0"/>
              <a:t> </a:t>
            </a:r>
            <a:r>
              <a:rPr lang="en-US" altLang="zh-CN" dirty="0" err="1"/>
              <a:t>laboris</a:t>
            </a:r>
            <a:r>
              <a:rPr lang="en-US" altLang="zh-CN" dirty="0"/>
              <a:t> nisi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aliquip</a:t>
            </a:r>
            <a:r>
              <a:rPr lang="en-US" altLang="zh-CN" dirty="0"/>
              <a:t> ex </a:t>
            </a:r>
            <a:r>
              <a:rPr lang="en-US" altLang="zh-CN" dirty="0" err="1"/>
              <a:t>ea</a:t>
            </a:r>
            <a:r>
              <a:rPr lang="en-US" altLang="zh-CN" dirty="0"/>
              <a:t> </a:t>
            </a:r>
            <a:r>
              <a:rPr lang="en-US" altLang="zh-CN" dirty="0" err="1"/>
              <a:t>commodo</a:t>
            </a:r>
            <a:r>
              <a:rPr lang="en-US" altLang="zh-CN" dirty="0"/>
              <a:t> </a:t>
            </a:r>
            <a:r>
              <a:rPr lang="en-US" altLang="zh-CN" dirty="0" err="1"/>
              <a:t>consequat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828800" y="4904990"/>
            <a:ext cx="8534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14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defRPr>
            </a:lvl1pPr>
          </a:lstStyle>
          <a:p>
            <a:r>
              <a:rPr lang="en-US" altLang="zh-CN" dirty="0"/>
              <a:t>Lorem ipsum dolor sit </a:t>
            </a:r>
            <a:r>
              <a:rPr lang="en-US" altLang="zh-CN" dirty="0" err="1"/>
              <a:t>amet</a:t>
            </a:r>
            <a:r>
              <a:rPr lang="en-US" altLang="zh-CN" dirty="0"/>
              <a:t>, </a:t>
            </a:r>
            <a:r>
              <a:rPr lang="en-US" altLang="zh-CN" dirty="0" err="1"/>
              <a:t>consectetur</a:t>
            </a:r>
            <a:r>
              <a:rPr lang="en-US" altLang="zh-CN" dirty="0"/>
              <a:t> </a:t>
            </a:r>
            <a:r>
              <a:rPr lang="en-US" altLang="zh-CN" dirty="0" err="1"/>
              <a:t>adipiscing</a:t>
            </a:r>
            <a:r>
              <a:rPr lang="en-US" altLang="zh-CN" dirty="0"/>
              <a:t> </a:t>
            </a:r>
            <a:r>
              <a:rPr lang="en-US" altLang="zh-CN" dirty="0" err="1"/>
              <a:t>elit</a:t>
            </a:r>
            <a:r>
              <a:rPr lang="en-US" altLang="zh-CN" dirty="0"/>
              <a:t>, </a:t>
            </a:r>
            <a:r>
              <a:rPr lang="en-US" altLang="zh-CN" dirty="0" err="1"/>
              <a:t>sed</a:t>
            </a:r>
            <a:r>
              <a:rPr lang="en-US" altLang="zh-CN" dirty="0"/>
              <a:t> do </a:t>
            </a:r>
            <a:r>
              <a:rPr lang="en-US" altLang="zh-CN" dirty="0" err="1"/>
              <a:t>eiusmod</a:t>
            </a:r>
            <a:r>
              <a:rPr lang="en-US" altLang="zh-CN" dirty="0"/>
              <a:t> </a:t>
            </a:r>
            <a:r>
              <a:rPr lang="en-US" altLang="zh-CN" dirty="0" err="1"/>
              <a:t>tempor</a:t>
            </a:r>
            <a:r>
              <a:rPr lang="en-US" altLang="zh-CN" dirty="0"/>
              <a:t> </a:t>
            </a:r>
            <a:r>
              <a:rPr lang="en-US" altLang="zh-CN" dirty="0" err="1"/>
              <a:t>incididunt</a:t>
            </a:r>
            <a:r>
              <a:rPr lang="en-US" altLang="zh-CN" dirty="0"/>
              <a:t>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labore</a:t>
            </a:r>
            <a:r>
              <a:rPr lang="en-US" altLang="zh-CN" dirty="0"/>
              <a:t> et </a:t>
            </a:r>
            <a:r>
              <a:rPr lang="en-US" altLang="zh-CN" dirty="0" err="1"/>
              <a:t>dolore</a:t>
            </a:r>
            <a:r>
              <a:rPr lang="en-US" altLang="zh-CN" dirty="0"/>
              <a:t> magna </a:t>
            </a:r>
            <a:r>
              <a:rPr lang="en-US" altLang="zh-CN" dirty="0" err="1"/>
              <a:t>aliqua</a:t>
            </a:r>
            <a:r>
              <a:rPr lang="en-US" altLang="zh-CN" dirty="0"/>
              <a:t>.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enim</a:t>
            </a:r>
            <a:r>
              <a:rPr lang="en-US" altLang="zh-CN" dirty="0"/>
              <a:t> ad minim </a:t>
            </a:r>
            <a:r>
              <a:rPr lang="en-US" altLang="zh-CN" dirty="0" err="1"/>
              <a:t>veniam</a:t>
            </a:r>
            <a:r>
              <a:rPr lang="en-US" altLang="zh-CN" dirty="0"/>
              <a:t>, </a:t>
            </a:r>
            <a:r>
              <a:rPr lang="en-US" altLang="zh-CN" dirty="0" err="1"/>
              <a:t>quis</a:t>
            </a:r>
            <a:r>
              <a:rPr lang="en-US" altLang="zh-CN" dirty="0"/>
              <a:t> </a:t>
            </a:r>
            <a:r>
              <a:rPr lang="en-US" altLang="zh-CN" dirty="0" err="1"/>
              <a:t>nostrud</a:t>
            </a:r>
            <a:r>
              <a:rPr lang="en-US" altLang="zh-CN" dirty="0"/>
              <a:t> exercitation </a:t>
            </a:r>
            <a:r>
              <a:rPr lang="en-US" altLang="zh-CN" dirty="0" err="1"/>
              <a:t>ullamco</a:t>
            </a:r>
            <a:r>
              <a:rPr lang="en-US" altLang="zh-CN" dirty="0"/>
              <a:t> </a:t>
            </a:r>
            <a:r>
              <a:rPr lang="en-US" altLang="zh-CN" dirty="0" err="1"/>
              <a:t>laboris</a:t>
            </a:r>
            <a:r>
              <a:rPr lang="en-US" altLang="zh-CN" dirty="0"/>
              <a:t> nisi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aliquip</a:t>
            </a:r>
            <a:r>
              <a:rPr lang="en-US" altLang="zh-CN" dirty="0"/>
              <a:t> ex </a:t>
            </a:r>
            <a:r>
              <a:rPr lang="en-US" altLang="zh-CN" dirty="0" err="1"/>
              <a:t>ea</a:t>
            </a:r>
            <a:r>
              <a:rPr lang="en-US" altLang="zh-CN" dirty="0"/>
              <a:t> </a:t>
            </a:r>
            <a:r>
              <a:rPr lang="en-US" altLang="zh-CN" dirty="0" err="1"/>
              <a:t>commodo</a:t>
            </a:r>
            <a:r>
              <a:rPr lang="en-US" altLang="zh-CN" dirty="0"/>
              <a:t> </a:t>
            </a:r>
            <a:r>
              <a:rPr lang="en-US" altLang="zh-CN" dirty="0" err="1"/>
              <a:t>consequat</a:t>
            </a:r>
            <a:r>
              <a:rPr lang="en-US" altLang="zh-CN" dirty="0"/>
              <a:t>. </a:t>
            </a:r>
            <a:r>
              <a:rPr lang="en-US" altLang="zh-CN" dirty="0" err="1"/>
              <a:t>Duis</a:t>
            </a:r>
            <a:r>
              <a:rPr lang="en-US" altLang="zh-CN" dirty="0"/>
              <a:t> </a:t>
            </a:r>
            <a:r>
              <a:rPr lang="en-US" altLang="zh-CN" dirty="0" err="1"/>
              <a:t>aute</a:t>
            </a:r>
            <a:r>
              <a:rPr lang="en-US" altLang="zh-CN" dirty="0"/>
              <a:t> </a:t>
            </a:r>
            <a:r>
              <a:rPr lang="en-US" altLang="zh-CN" dirty="0" err="1"/>
              <a:t>irure</a:t>
            </a:r>
            <a:r>
              <a:rPr lang="en-US" altLang="zh-CN" dirty="0"/>
              <a:t> dolor in </a:t>
            </a:r>
            <a:r>
              <a:rPr lang="en-US" altLang="zh-CN" dirty="0" err="1"/>
              <a:t>reprehenderit</a:t>
            </a:r>
            <a:r>
              <a:rPr lang="en-US" altLang="zh-CN" dirty="0"/>
              <a:t> in </a:t>
            </a:r>
            <a:r>
              <a:rPr lang="en-US" altLang="zh-CN" dirty="0" err="1"/>
              <a:t>voluptate</a:t>
            </a:r>
            <a:r>
              <a:rPr lang="en-US" altLang="zh-CN" dirty="0"/>
              <a:t> </a:t>
            </a:r>
            <a:r>
              <a:rPr lang="en-US" altLang="zh-CN" dirty="0" err="1"/>
              <a:t>velit</a:t>
            </a:r>
            <a:r>
              <a:rPr lang="en-US" altLang="zh-CN" dirty="0"/>
              <a:t> </a:t>
            </a:r>
            <a:r>
              <a:rPr lang="en-US" altLang="zh-CN" dirty="0" err="1"/>
              <a:t>esse</a:t>
            </a:r>
            <a:r>
              <a:rPr lang="en-US" altLang="zh-CN" dirty="0"/>
              <a:t> </a:t>
            </a:r>
            <a:r>
              <a:rPr lang="en-US" altLang="zh-CN" dirty="0" err="1"/>
              <a:t>cillum</a:t>
            </a:r>
            <a:r>
              <a:rPr lang="en-US" altLang="zh-CN" dirty="0"/>
              <a:t> </a:t>
            </a:r>
            <a:r>
              <a:rPr lang="en-US" altLang="zh-CN" dirty="0" err="1"/>
              <a:t>dolore</a:t>
            </a:r>
            <a:r>
              <a:rPr lang="en-US" altLang="zh-CN" dirty="0"/>
              <a:t> </a:t>
            </a:r>
            <a:r>
              <a:rPr lang="en-US" altLang="zh-CN" dirty="0" err="1"/>
              <a:t>eu</a:t>
            </a:r>
            <a:r>
              <a:rPr lang="en-US" altLang="zh-CN" dirty="0"/>
              <a:t> </a:t>
            </a:r>
            <a:r>
              <a:rPr lang="en-US" altLang="zh-CN" dirty="0" err="1"/>
              <a:t>fugiat</a:t>
            </a:r>
            <a:r>
              <a:rPr lang="en-US" altLang="zh-CN" dirty="0"/>
              <a:t> </a:t>
            </a:r>
            <a:r>
              <a:rPr lang="en-US" altLang="zh-CN" dirty="0" err="1"/>
              <a:t>nulla</a:t>
            </a:r>
            <a:r>
              <a:rPr lang="en-US" altLang="zh-CN" dirty="0"/>
              <a:t> </a:t>
            </a:r>
            <a:r>
              <a:rPr lang="en-US" altLang="zh-CN" dirty="0" err="1"/>
              <a:t>pariatur</a:t>
            </a:r>
            <a:r>
              <a:rPr lang="en-US" altLang="zh-CN" dirty="0"/>
              <a:t>. </a:t>
            </a:r>
            <a:r>
              <a:rPr lang="en-US" altLang="zh-CN" dirty="0" err="1"/>
              <a:t>Duis</a:t>
            </a:r>
            <a:r>
              <a:rPr lang="en-US" altLang="zh-CN" dirty="0"/>
              <a:t> </a:t>
            </a:r>
            <a:r>
              <a:rPr lang="en-US" altLang="zh-CN" dirty="0" err="1"/>
              <a:t>aute</a:t>
            </a:r>
            <a:r>
              <a:rPr lang="en-US" altLang="zh-CN" dirty="0"/>
              <a:t> </a:t>
            </a:r>
            <a:r>
              <a:rPr lang="en-US" altLang="zh-CN" dirty="0" err="1"/>
              <a:t>irure</a:t>
            </a:r>
            <a:r>
              <a:rPr lang="en-US" altLang="zh-CN" dirty="0"/>
              <a:t> dolor in </a:t>
            </a:r>
            <a:r>
              <a:rPr lang="en-US" altLang="zh-CN" dirty="0" err="1"/>
              <a:t>reprehenderit</a:t>
            </a:r>
            <a:r>
              <a:rPr lang="en-US" altLang="zh-CN" dirty="0"/>
              <a:t> in </a:t>
            </a:r>
            <a:r>
              <a:rPr lang="en-US" altLang="zh-CN" dirty="0" err="1"/>
              <a:t>voluptate</a:t>
            </a:r>
            <a:r>
              <a:rPr lang="en-US" altLang="zh-CN" dirty="0"/>
              <a:t> </a:t>
            </a:r>
            <a:r>
              <a:rPr lang="en-US" altLang="zh-CN" dirty="0" err="1"/>
              <a:t>velit</a:t>
            </a:r>
            <a:r>
              <a:rPr lang="en-US" altLang="zh-CN" dirty="0"/>
              <a:t> </a:t>
            </a:r>
            <a:r>
              <a:rPr lang="en-US" altLang="zh-CN" dirty="0" err="1"/>
              <a:t>esse</a:t>
            </a:r>
            <a:r>
              <a:rPr lang="en-US" altLang="zh-CN" dirty="0"/>
              <a:t> </a:t>
            </a:r>
            <a:r>
              <a:rPr lang="en-US" altLang="zh-CN" dirty="0" err="1"/>
              <a:t>cillum</a:t>
            </a:r>
            <a:r>
              <a:rPr lang="en-US" altLang="zh-CN" dirty="0"/>
              <a:t> </a:t>
            </a:r>
            <a:r>
              <a:rPr lang="en-US" altLang="zh-CN" dirty="0" err="1"/>
              <a:t>dolore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结论建议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问题分析与评估</a:t>
            </a:r>
            <a:endParaRPr lang="zh-CN" altLang="en-US" dirty="0"/>
          </a:p>
        </p:txBody>
      </p:sp>
      <p:sp>
        <p:nvSpPr>
          <p:cNvPr id="44" name="Freeform 29"/>
          <p:cNvSpPr>
            <a:spLocks noEditPoints="1"/>
          </p:cNvSpPr>
          <p:nvPr/>
        </p:nvSpPr>
        <p:spPr bwMode="auto">
          <a:xfrm flipH="1">
            <a:off x="6607415" y="1742748"/>
            <a:ext cx="3663372" cy="3991302"/>
          </a:xfrm>
          <a:custGeom>
            <a:avLst/>
            <a:gdLst>
              <a:gd name="T0" fmla="*/ 127 w 358"/>
              <a:gd name="T1" fmla="*/ 292 h 382"/>
              <a:gd name="T2" fmla="*/ 322 w 358"/>
              <a:gd name="T3" fmla="*/ 63 h 382"/>
              <a:gd name="T4" fmla="*/ 333 w 358"/>
              <a:gd name="T5" fmla="*/ 113 h 382"/>
              <a:gd name="T6" fmla="*/ 336 w 358"/>
              <a:gd name="T7" fmla="*/ 178 h 382"/>
              <a:gd name="T8" fmla="*/ 338 w 358"/>
              <a:gd name="T9" fmla="*/ 245 h 382"/>
              <a:gd name="T10" fmla="*/ 321 w 358"/>
              <a:gd name="T11" fmla="*/ 314 h 382"/>
              <a:gd name="T12" fmla="*/ 271 w 358"/>
              <a:gd name="T13" fmla="*/ 382 h 382"/>
              <a:gd name="T14" fmla="*/ 172 w 358"/>
              <a:gd name="T15" fmla="*/ 226 h 382"/>
              <a:gd name="T16" fmla="*/ 123 w 358"/>
              <a:gd name="T17" fmla="*/ 197 h 382"/>
              <a:gd name="T18" fmla="*/ 125 w 358"/>
              <a:gd name="T19" fmla="*/ 208 h 382"/>
              <a:gd name="T20" fmla="*/ 174 w 358"/>
              <a:gd name="T21" fmla="*/ 236 h 382"/>
              <a:gd name="T22" fmla="*/ 172 w 358"/>
              <a:gd name="T23" fmla="*/ 226 h 382"/>
              <a:gd name="T24" fmla="*/ 288 w 358"/>
              <a:gd name="T25" fmla="*/ 136 h 382"/>
              <a:gd name="T26" fmla="*/ 263 w 358"/>
              <a:gd name="T27" fmla="*/ 125 h 382"/>
              <a:gd name="T28" fmla="*/ 171 w 358"/>
              <a:gd name="T29" fmla="*/ 70 h 382"/>
              <a:gd name="T30" fmla="*/ 148 w 358"/>
              <a:gd name="T31" fmla="*/ 54 h 382"/>
              <a:gd name="T32" fmla="*/ 171 w 358"/>
              <a:gd name="T33" fmla="*/ 70 h 382"/>
              <a:gd name="T34" fmla="*/ 204 w 358"/>
              <a:gd name="T35" fmla="*/ 39 h 382"/>
              <a:gd name="T36" fmla="*/ 193 w 358"/>
              <a:gd name="T37" fmla="*/ 64 h 382"/>
              <a:gd name="T38" fmla="*/ 258 w 358"/>
              <a:gd name="T39" fmla="*/ 103 h 382"/>
              <a:gd name="T40" fmla="*/ 274 w 358"/>
              <a:gd name="T41" fmla="*/ 80 h 382"/>
              <a:gd name="T42" fmla="*/ 258 w 358"/>
              <a:gd name="T43" fmla="*/ 103 h 382"/>
              <a:gd name="T44" fmla="*/ 249 w 358"/>
              <a:gd name="T45" fmla="*/ 55 h 382"/>
              <a:gd name="T46" fmla="*/ 226 w 358"/>
              <a:gd name="T47" fmla="*/ 71 h 382"/>
              <a:gd name="T48" fmla="*/ 182 w 358"/>
              <a:gd name="T49" fmla="*/ 209 h 382"/>
              <a:gd name="T50" fmla="*/ 133 w 358"/>
              <a:gd name="T51" fmla="*/ 180 h 382"/>
              <a:gd name="T52" fmla="*/ 135 w 358"/>
              <a:gd name="T53" fmla="*/ 190 h 382"/>
              <a:gd name="T54" fmla="*/ 184 w 358"/>
              <a:gd name="T55" fmla="*/ 219 h 382"/>
              <a:gd name="T56" fmla="*/ 182 w 358"/>
              <a:gd name="T57" fmla="*/ 209 h 382"/>
              <a:gd name="T58" fmla="*/ 157 w 358"/>
              <a:gd name="T59" fmla="*/ 104 h 382"/>
              <a:gd name="T60" fmla="*/ 186 w 358"/>
              <a:gd name="T61" fmla="*/ 195 h 382"/>
              <a:gd name="T62" fmla="*/ 222 w 358"/>
              <a:gd name="T63" fmla="*/ 90 h 382"/>
              <a:gd name="T64" fmla="*/ 136 w 358"/>
              <a:gd name="T65" fmla="*/ 238 h 382"/>
              <a:gd name="T66" fmla="*/ 129 w 358"/>
              <a:gd name="T67" fmla="*/ 21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8" h="382">
                <a:moveTo>
                  <a:pt x="131" y="382"/>
                </a:moveTo>
                <a:cubicBezTo>
                  <a:pt x="135" y="352"/>
                  <a:pt x="135" y="320"/>
                  <a:pt x="127" y="292"/>
                </a:cubicBezTo>
                <a:cubicBezTo>
                  <a:pt x="0" y="220"/>
                  <a:pt x="34" y="56"/>
                  <a:pt x="140" y="23"/>
                </a:cubicBezTo>
                <a:cubicBezTo>
                  <a:pt x="196" y="0"/>
                  <a:pt x="272" y="14"/>
                  <a:pt x="322" y="63"/>
                </a:cubicBezTo>
                <a:cubicBezTo>
                  <a:pt x="358" y="99"/>
                  <a:pt x="340" y="109"/>
                  <a:pt x="340" y="109"/>
                </a:cubicBezTo>
                <a:cubicBezTo>
                  <a:pt x="333" y="113"/>
                  <a:pt x="333" y="113"/>
                  <a:pt x="333" y="113"/>
                </a:cubicBezTo>
                <a:cubicBezTo>
                  <a:pt x="337" y="130"/>
                  <a:pt x="345" y="162"/>
                  <a:pt x="344" y="166"/>
                </a:cubicBezTo>
                <a:cubicBezTo>
                  <a:pt x="342" y="172"/>
                  <a:pt x="336" y="178"/>
                  <a:pt x="336" y="178"/>
                </a:cubicBezTo>
                <a:cubicBezTo>
                  <a:pt x="354" y="239"/>
                  <a:pt x="354" y="239"/>
                  <a:pt x="354" y="239"/>
                </a:cubicBezTo>
                <a:cubicBezTo>
                  <a:pt x="338" y="245"/>
                  <a:pt x="338" y="245"/>
                  <a:pt x="338" y="245"/>
                </a:cubicBezTo>
                <a:cubicBezTo>
                  <a:pt x="341" y="265"/>
                  <a:pt x="343" y="281"/>
                  <a:pt x="341" y="300"/>
                </a:cubicBezTo>
                <a:cubicBezTo>
                  <a:pt x="341" y="304"/>
                  <a:pt x="330" y="313"/>
                  <a:pt x="321" y="314"/>
                </a:cubicBezTo>
                <a:cubicBezTo>
                  <a:pt x="267" y="317"/>
                  <a:pt x="267" y="317"/>
                  <a:pt x="267" y="317"/>
                </a:cubicBezTo>
                <a:cubicBezTo>
                  <a:pt x="271" y="382"/>
                  <a:pt x="271" y="382"/>
                  <a:pt x="271" y="382"/>
                </a:cubicBezTo>
                <a:cubicBezTo>
                  <a:pt x="131" y="382"/>
                  <a:pt x="131" y="382"/>
                  <a:pt x="131" y="382"/>
                </a:cubicBezTo>
                <a:close/>
                <a:moveTo>
                  <a:pt x="172" y="226"/>
                </a:moveTo>
                <a:cubicBezTo>
                  <a:pt x="132" y="196"/>
                  <a:pt x="132" y="196"/>
                  <a:pt x="132" y="196"/>
                </a:cubicBezTo>
                <a:cubicBezTo>
                  <a:pt x="129" y="193"/>
                  <a:pt x="125" y="194"/>
                  <a:pt x="123" y="197"/>
                </a:cubicBezTo>
                <a:cubicBezTo>
                  <a:pt x="123" y="197"/>
                  <a:pt x="123" y="197"/>
                  <a:pt x="123" y="197"/>
                </a:cubicBezTo>
                <a:cubicBezTo>
                  <a:pt x="121" y="201"/>
                  <a:pt x="122" y="205"/>
                  <a:pt x="125" y="208"/>
                </a:cubicBezTo>
                <a:cubicBezTo>
                  <a:pt x="165" y="238"/>
                  <a:pt x="165" y="238"/>
                  <a:pt x="165" y="238"/>
                </a:cubicBezTo>
                <a:cubicBezTo>
                  <a:pt x="168" y="240"/>
                  <a:pt x="172" y="239"/>
                  <a:pt x="174" y="236"/>
                </a:cubicBezTo>
                <a:cubicBezTo>
                  <a:pt x="174" y="236"/>
                  <a:pt x="174" y="236"/>
                  <a:pt x="174" y="236"/>
                </a:cubicBezTo>
                <a:cubicBezTo>
                  <a:pt x="176" y="233"/>
                  <a:pt x="175" y="228"/>
                  <a:pt x="172" y="226"/>
                </a:cubicBezTo>
                <a:close/>
                <a:moveTo>
                  <a:pt x="263" y="136"/>
                </a:moveTo>
                <a:cubicBezTo>
                  <a:pt x="288" y="136"/>
                  <a:pt x="288" y="136"/>
                  <a:pt x="288" y="136"/>
                </a:cubicBezTo>
                <a:cubicBezTo>
                  <a:pt x="288" y="125"/>
                  <a:pt x="288" y="125"/>
                  <a:pt x="288" y="125"/>
                </a:cubicBezTo>
                <a:cubicBezTo>
                  <a:pt x="263" y="125"/>
                  <a:pt x="263" y="125"/>
                  <a:pt x="263" y="125"/>
                </a:cubicBezTo>
                <a:cubicBezTo>
                  <a:pt x="263" y="136"/>
                  <a:pt x="263" y="136"/>
                  <a:pt x="263" y="136"/>
                </a:cubicBezTo>
                <a:close/>
                <a:moveTo>
                  <a:pt x="171" y="70"/>
                </a:moveTo>
                <a:cubicBezTo>
                  <a:pt x="158" y="48"/>
                  <a:pt x="158" y="48"/>
                  <a:pt x="158" y="48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171" y="70"/>
                  <a:pt x="171" y="70"/>
                  <a:pt x="171" y="70"/>
                </a:cubicBezTo>
                <a:close/>
                <a:moveTo>
                  <a:pt x="204" y="64"/>
                </a:moveTo>
                <a:cubicBezTo>
                  <a:pt x="204" y="39"/>
                  <a:pt x="204" y="39"/>
                  <a:pt x="204" y="39"/>
                </a:cubicBezTo>
                <a:cubicBezTo>
                  <a:pt x="193" y="39"/>
                  <a:pt x="193" y="39"/>
                  <a:pt x="193" y="39"/>
                </a:cubicBezTo>
                <a:cubicBezTo>
                  <a:pt x="193" y="64"/>
                  <a:pt x="193" y="64"/>
                  <a:pt x="193" y="64"/>
                </a:cubicBezTo>
                <a:cubicBezTo>
                  <a:pt x="204" y="64"/>
                  <a:pt x="204" y="64"/>
                  <a:pt x="204" y="64"/>
                </a:cubicBezTo>
                <a:close/>
                <a:moveTo>
                  <a:pt x="258" y="103"/>
                </a:moveTo>
                <a:cubicBezTo>
                  <a:pt x="279" y="90"/>
                  <a:pt x="279" y="90"/>
                  <a:pt x="279" y="90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8" y="103"/>
                  <a:pt x="258" y="103"/>
                  <a:pt x="258" y="103"/>
                </a:cubicBezTo>
                <a:close/>
                <a:moveTo>
                  <a:pt x="236" y="76"/>
                </a:moveTo>
                <a:cubicBezTo>
                  <a:pt x="249" y="55"/>
                  <a:pt x="249" y="55"/>
                  <a:pt x="249" y="55"/>
                </a:cubicBezTo>
                <a:cubicBezTo>
                  <a:pt x="239" y="49"/>
                  <a:pt x="239" y="49"/>
                  <a:pt x="239" y="49"/>
                </a:cubicBezTo>
                <a:cubicBezTo>
                  <a:pt x="226" y="71"/>
                  <a:pt x="226" y="71"/>
                  <a:pt x="226" y="71"/>
                </a:cubicBezTo>
                <a:cubicBezTo>
                  <a:pt x="236" y="76"/>
                  <a:pt x="236" y="76"/>
                  <a:pt x="236" y="76"/>
                </a:cubicBezTo>
                <a:close/>
                <a:moveTo>
                  <a:pt x="182" y="209"/>
                </a:moveTo>
                <a:cubicBezTo>
                  <a:pt x="142" y="178"/>
                  <a:pt x="142" y="178"/>
                  <a:pt x="142" y="178"/>
                </a:cubicBezTo>
                <a:cubicBezTo>
                  <a:pt x="139" y="176"/>
                  <a:pt x="135" y="177"/>
                  <a:pt x="133" y="180"/>
                </a:cubicBezTo>
                <a:cubicBezTo>
                  <a:pt x="133" y="180"/>
                  <a:pt x="133" y="180"/>
                  <a:pt x="133" y="180"/>
                </a:cubicBezTo>
                <a:cubicBezTo>
                  <a:pt x="131" y="183"/>
                  <a:pt x="132" y="188"/>
                  <a:pt x="135" y="190"/>
                </a:cubicBezTo>
                <a:cubicBezTo>
                  <a:pt x="175" y="221"/>
                  <a:pt x="175" y="221"/>
                  <a:pt x="175" y="221"/>
                </a:cubicBezTo>
                <a:cubicBezTo>
                  <a:pt x="178" y="223"/>
                  <a:pt x="182" y="222"/>
                  <a:pt x="184" y="219"/>
                </a:cubicBezTo>
                <a:cubicBezTo>
                  <a:pt x="184" y="219"/>
                  <a:pt x="184" y="219"/>
                  <a:pt x="184" y="219"/>
                </a:cubicBezTo>
                <a:cubicBezTo>
                  <a:pt x="186" y="216"/>
                  <a:pt x="185" y="211"/>
                  <a:pt x="182" y="209"/>
                </a:cubicBezTo>
                <a:close/>
                <a:moveTo>
                  <a:pt x="222" y="90"/>
                </a:moveTo>
                <a:cubicBezTo>
                  <a:pt x="198" y="76"/>
                  <a:pt x="169" y="83"/>
                  <a:pt x="157" y="104"/>
                </a:cubicBezTo>
                <a:cubicBezTo>
                  <a:pt x="144" y="126"/>
                  <a:pt x="160" y="151"/>
                  <a:pt x="149" y="174"/>
                </a:cubicBezTo>
                <a:cubicBezTo>
                  <a:pt x="186" y="195"/>
                  <a:pt x="186" y="195"/>
                  <a:pt x="186" y="195"/>
                </a:cubicBezTo>
                <a:cubicBezTo>
                  <a:pt x="200" y="174"/>
                  <a:pt x="229" y="176"/>
                  <a:pt x="242" y="154"/>
                </a:cubicBezTo>
                <a:cubicBezTo>
                  <a:pt x="255" y="132"/>
                  <a:pt x="245" y="104"/>
                  <a:pt x="222" y="90"/>
                </a:cubicBezTo>
                <a:close/>
                <a:moveTo>
                  <a:pt x="129" y="216"/>
                </a:moveTo>
                <a:cubicBezTo>
                  <a:pt x="125" y="224"/>
                  <a:pt x="128" y="233"/>
                  <a:pt x="136" y="238"/>
                </a:cubicBezTo>
                <a:cubicBezTo>
                  <a:pt x="142" y="241"/>
                  <a:pt x="150" y="240"/>
                  <a:pt x="155" y="236"/>
                </a:cubicBezTo>
                <a:lnTo>
                  <a:pt x="129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631405" y="1742747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1631404" y="2078210"/>
            <a:ext cx="356108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318649" y="1800536"/>
            <a:ext cx="352611" cy="278538"/>
            <a:chOff x="1318649" y="4242684"/>
            <a:chExt cx="352611" cy="278538"/>
          </a:xfrm>
        </p:grpSpPr>
        <p:sp>
          <p:nvSpPr>
            <p:cNvPr id="48" name="矩形 47"/>
            <p:cNvSpPr/>
            <p:nvPr/>
          </p:nvSpPr>
          <p:spPr>
            <a:xfrm>
              <a:off x="1389761" y="4275577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318649" y="4242684"/>
              <a:ext cx="352611" cy="278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11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01</a:t>
              </a:r>
              <a:endPara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1631405" y="2809075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631405" y="3144538"/>
            <a:ext cx="356108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318649" y="2866864"/>
            <a:ext cx="352611" cy="278538"/>
            <a:chOff x="1318649" y="4242684"/>
            <a:chExt cx="352611" cy="278538"/>
          </a:xfrm>
        </p:grpSpPr>
        <p:sp>
          <p:nvSpPr>
            <p:cNvPr id="53" name="矩形 52"/>
            <p:cNvSpPr/>
            <p:nvPr/>
          </p:nvSpPr>
          <p:spPr>
            <a:xfrm>
              <a:off x="1389761" y="4275577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318649" y="4242684"/>
              <a:ext cx="352611" cy="278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11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02</a:t>
              </a:r>
              <a:endPara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1631405" y="3875403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1631405" y="4210866"/>
            <a:ext cx="390884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318649" y="3933192"/>
            <a:ext cx="352611" cy="278538"/>
            <a:chOff x="1318649" y="4242684"/>
            <a:chExt cx="352611" cy="278538"/>
          </a:xfrm>
        </p:grpSpPr>
        <p:sp>
          <p:nvSpPr>
            <p:cNvPr id="58" name="矩形 57"/>
            <p:cNvSpPr/>
            <p:nvPr/>
          </p:nvSpPr>
          <p:spPr>
            <a:xfrm>
              <a:off x="1389761" y="4275577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318649" y="4242684"/>
              <a:ext cx="352611" cy="278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11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03</a:t>
              </a:r>
              <a:endPara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1631405" y="4941732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1631405" y="5277195"/>
            <a:ext cx="4907754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1318649" y="4999521"/>
            <a:ext cx="352611" cy="278538"/>
            <a:chOff x="1318649" y="4242684"/>
            <a:chExt cx="352611" cy="278538"/>
          </a:xfrm>
        </p:grpSpPr>
        <p:sp>
          <p:nvSpPr>
            <p:cNvPr id="68" name="矩形 67"/>
            <p:cNvSpPr/>
            <p:nvPr/>
          </p:nvSpPr>
          <p:spPr>
            <a:xfrm>
              <a:off x="1389761" y="4275577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318649" y="4242684"/>
              <a:ext cx="352611" cy="278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11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04</a:t>
              </a:r>
              <a:endParaRPr lang="zh-CN" altLang="en-US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46" grpId="0"/>
      <p:bldP spid="50" grpId="0"/>
      <p:bldP spid="51" grpId="0"/>
      <p:bldP spid="55" grpId="0"/>
      <p:bldP spid="56" grpId="0"/>
      <p:bldP spid="60" grpId="0"/>
      <p:bldP spid="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1828800" y="3987433"/>
            <a:ext cx="853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sed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labore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et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dolore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magna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aliqua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enim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ad minim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veniam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quis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nostrud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exercitation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ullamco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laboris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nisi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aliquip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ex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ea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commodo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consequat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accent2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828800" y="4904990"/>
            <a:ext cx="8534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sed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labore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et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dolore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magna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aliqua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enim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ad minim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veniam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quis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nostrud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exercitation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ullamco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laboris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nisi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aliquip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ex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ea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commodo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consequat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Duis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aute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irure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dolor in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reprehenderit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in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voluptate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velit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esse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cillum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dolore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eu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fugiat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nulla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pariatur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Duis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aute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irure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dolor in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reprehenderit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in </a:t>
            </a:r>
            <a:r>
              <a:rPr lang="en-US" altLang="zh-CN" sz="1400" dirty="0" err="1" smtClean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voluptate</a:t>
            </a:r>
            <a:r>
              <a:rPr lang="en-US" altLang="zh-CN" sz="1400" dirty="0" smtClean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velit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esse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cillum</a:t>
            </a:r>
            <a:r>
              <a:rPr lang="en-US" altLang="zh-CN" sz="14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dolore</a:t>
            </a:r>
            <a:r>
              <a:rPr lang="en-US" altLang="zh-CN" sz="1400" dirty="0" smtClean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</a:t>
            </a:r>
            <a:endParaRPr lang="zh-CN" altLang="en-US" sz="1400" dirty="0">
              <a:solidFill>
                <a:schemeClr val="accent2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研究概述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相关对策与解决办法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05606" y="1701797"/>
            <a:ext cx="8506744" cy="1172967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522406" y="1971831"/>
            <a:ext cx="8298544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dolore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magna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aliqua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enim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ad minim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veniam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quis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nostrud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exercitation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ullamco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laboris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nisi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aliquip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ex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ea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commodo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consequat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05606" y="1516800"/>
            <a:ext cx="1820194" cy="3605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405606" y="1516800"/>
            <a:ext cx="182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sp>
        <p:nvSpPr>
          <p:cNvPr id="17" name="矩形 16"/>
          <p:cNvSpPr/>
          <p:nvPr/>
        </p:nvSpPr>
        <p:spPr>
          <a:xfrm>
            <a:off x="1405606" y="3521724"/>
            <a:ext cx="8506744" cy="960288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522406" y="3791757"/>
            <a:ext cx="8298544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dolore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magna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aliqua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enim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ad minim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veniam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quis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nostrud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405606" y="3336726"/>
            <a:ext cx="1820194" cy="3605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405606" y="3336726"/>
            <a:ext cx="182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sp>
        <p:nvSpPr>
          <p:cNvPr id="21" name="矩形 20"/>
          <p:cNvSpPr/>
          <p:nvPr/>
        </p:nvSpPr>
        <p:spPr>
          <a:xfrm>
            <a:off x="1405606" y="5128971"/>
            <a:ext cx="8506744" cy="1172967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522406" y="5399005"/>
            <a:ext cx="8298544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dolore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magna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aliqua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enim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ad minim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veniam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quis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nostrud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exercitation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ullamco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laboris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nisi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aliquip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ex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ea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commodo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consequat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05606" y="4943974"/>
            <a:ext cx="1820194" cy="3605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405606" y="4943974"/>
            <a:ext cx="182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sp>
        <p:nvSpPr>
          <p:cNvPr id="28" name="等腰三角形 27"/>
          <p:cNvSpPr/>
          <p:nvPr/>
        </p:nvSpPr>
        <p:spPr>
          <a:xfrm>
            <a:off x="9768573" y="2750818"/>
            <a:ext cx="143777" cy="123946"/>
          </a:xfrm>
          <a:prstGeom prst="triangle">
            <a:avLst>
              <a:gd name="adj" fmla="val 100000"/>
            </a:avLst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>
            <a:off x="9768573" y="4358066"/>
            <a:ext cx="143777" cy="123946"/>
          </a:xfrm>
          <a:prstGeom prst="triangle">
            <a:avLst>
              <a:gd name="adj" fmla="val 100000"/>
            </a:avLst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>
            <a:off x="9768573" y="6177992"/>
            <a:ext cx="143777" cy="123946"/>
          </a:xfrm>
          <a:prstGeom prst="triangle">
            <a:avLst>
              <a:gd name="adj" fmla="val 100000"/>
            </a:avLst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8" grpId="0" animBg="1"/>
      <p:bldP spid="29" grpId="0" animBg="1"/>
      <p:bldP spid="3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379538" y="2808514"/>
            <a:ext cx="8532812" cy="3573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849551" y="3247245"/>
            <a:ext cx="7592787" cy="515613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1849551" y="3247245"/>
            <a:ext cx="703149" cy="515613"/>
          </a:xfrm>
          <a:custGeom>
            <a:avLst/>
            <a:gdLst>
              <a:gd name="connsiteX0" fmla="*/ 0 w 703149"/>
              <a:gd name="connsiteY0" fmla="*/ 257806 h 515613"/>
              <a:gd name="connsiteX1" fmla="*/ 0 w 703149"/>
              <a:gd name="connsiteY1" fmla="*/ 257807 h 515613"/>
              <a:gd name="connsiteX2" fmla="*/ 0 w 703149"/>
              <a:gd name="connsiteY2" fmla="*/ 257807 h 515613"/>
              <a:gd name="connsiteX3" fmla="*/ 257807 w 703149"/>
              <a:gd name="connsiteY3" fmla="*/ 0 h 515613"/>
              <a:gd name="connsiteX4" fmla="*/ 703149 w 703149"/>
              <a:gd name="connsiteY4" fmla="*/ 0 h 515613"/>
              <a:gd name="connsiteX5" fmla="*/ 703149 w 703149"/>
              <a:gd name="connsiteY5" fmla="*/ 515613 h 515613"/>
              <a:gd name="connsiteX6" fmla="*/ 257807 w 703149"/>
              <a:gd name="connsiteY6" fmla="*/ 515613 h 515613"/>
              <a:gd name="connsiteX7" fmla="*/ 20260 w 703149"/>
              <a:gd name="connsiteY7" fmla="*/ 358156 h 515613"/>
              <a:gd name="connsiteX8" fmla="*/ 0 w 703149"/>
              <a:gd name="connsiteY8" fmla="*/ 257807 h 515613"/>
              <a:gd name="connsiteX9" fmla="*/ 20260 w 703149"/>
              <a:gd name="connsiteY9" fmla="*/ 157457 h 515613"/>
              <a:gd name="connsiteX10" fmla="*/ 257807 w 703149"/>
              <a:gd name="connsiteY10" fmla="*/ 0 h 51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3149" h="515613">
                <a:moveTo>
                  <a:pt x="0" y="257806"/>
                </a:moveTo>
                <a:lnTo>
                  <a:pt x="0" y="257807"/>
                </a:lnTo>
                <a:lnTo>
                  <a:pt x="0" y="257807"/>
                </a:lnTo>
                <a:close/>
                <a:moveTo>
                  <a:pt x="257807" y="0"/>
                </a:moveTo>
                <a:lnTo>
                  <a:pt x="703149" y="0"/>
                </a:lnTo>
                <a:lnTo>
                  <a:pt x="703149" y="515613"/>
                </a:lnTo>
                <a:lnTo>
                  <a:pt x="257807" y="515613"/>
                </a:lnTo>
                <a:cubicBezTo>
                  <a:pt x="151020" y="515613"/>
                  <a:pt x="59397" y="450687"/>
                  <a:pt x="20260" y="358156"/>
                </a:cubicBezTo>
                <a:lnTo>
                  <a:pt x="0" y="257807"/>
                </a:lnTo>
                <a:lnTo>
                  <a:pt x="20260" y="157457"/>
                </a:lnTo>
                <a:cubicBezTo>
                  <a:pt x="59397" y="64926"/>
                  <a:pt x="151020" y="0"/>
                  <a:pt x="2578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研究总结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302656" y="1831079"/>
            <a:ext cx="8730343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dolore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magna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aliqua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enim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ad minim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veniam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quis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nostrud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exercitation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ullamco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laboris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nisi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aliquip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ex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ea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commodo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consequat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02656" y="1476467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849551" y="3990244"/>
            <a:ext cx="7592787" cy="515613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849551" y="4733243"/>
            <a:ext cx="7592787" cy="515613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849551" y="5476243"/>
            <a:ext cx="7592787" cy="515613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646987" y="3322648"/>
            <a:ext cx="6795352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sed</a:t>
            </a: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 </a:t>
            </a:r>
            <a:r>
              <a:rPr lang="en-US" altLang="zh-CN" sz="1400" dirty="0" err="1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endParaRPr lang="zh-CN" altLang="en-US" sz="1400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1849551" y="3990244"/>
            <a:ext cx="703149" cy="515613"/>
          </a:xfrm>
          <a:custGeom>
            <a:avLst/>
            <a:gdLst>
              <a:gd name="connsiteX0" fmla="*/ 0 w 703149"/>
              <a:gd name="connsiteY0" fmla="*/ 257806 h 515613"/>
              <a:gd name="connsiteX1" fmla="*/ 0 w 703149"/>
              <a:gd name="connsiteY1" fmla="*/ 257807 h 515613"/>
              <a:gd name="connsiteX2" fmla="*/ 0 w 703149"/>
              <a:gd name="connsiteY2" fmla="*/ 257807 h 515613"/>
              <a:gd name="connsiteX3" fmla="*/ 257807 w 703149"/>
              <a:gd name="connsiteY3" fmla="*/ 0 h 515613"/>
              <a:gd name="connsiteX4" fmla="*/ 703149 w 703149"/>
              <a:gd name="connsiteY4" fmla="*/ 0 h 515613"/>
              <a:gd name="connsiteX5" fmla="*/ 703149 w 703149"/>
              <a:gd name="connsiteY5" fmla="*/ 515613 h 515613"/>
              <a:gd name="connsiteX6" fmla="*/ 257807 w 703149"/>
              <a:gd name="connsiteY6" fmla="*/ 515613 h 515613"/>
              <a:gd name="connsiteX7" fmla="*/ 20260 w 703149"/>
              <a:gd name="connsiteY7" fmla="*/ 358156 h 515613"/>
              <a:gd name="connsiteX8" fmla="*/ 0 w 703149"/>
              <a:gd name="connsiteY8" fmla="*/ 257807 h 515613"/>
              <a:gd name="connsiteX9" fmla="*/ 20260 w 703149"/>
              <a:gd name="connsiteY9" fmla="*/ 157457 h 515613"/>
              <a:gd name="connsiteX10" fmla="*/ 257807 w 703149"/>
              <a:gd name="connsiteY10" fmla="*/ 0 h 51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3149" h="515613">
                <a:moveTo>
                  <a:pt x="0" y="257806"/>
                </a:moveTo>
                <a:lnTo>
                  <a:pt x="0" y="257807"/>
                </a:lnTo>
                <a:lnTo>
                  <a:pt x="0" y="257807"/>
                </a:lnTo>
                <a:close/>
                <a:moveTo>
                  <a:pt x="257807" y="0"/>
                </a:moveTo>
                <a:lnTo>
                  <a:pt x="703149" y="0"/>
                </a:lnTo>
                <a:lnTo>
                  <a:pt x="703149" y="515613"/>
                </a:lnTo>
                <a:lnTo>
                  <a:pt x="257807" y="515613"/>
                </a:lnTo>
                <a:cubicBezTo>
                  <a:pt x="151020" y="515613"/>
                  <a:pt x="59397" y="450687"/>
                  <a:pt x="20260" y="358156"/>
                </a:cubicBezTo>
                <a:lnTo>
                  <a:pt x="0" y="257807"/>
                </a:lnTo>
                <a:lnTo>
                  <a:pt x="20260" y="157457"/>
                </a:lnTo>
                <a:cubicBezTo>
                  <a:pt x="59397" y="64926"/>
                  <a:pt x="151020" y="0"/>
                  <a:pt x="2578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646987" y="4083389"/>
            <a:ext cx="6795352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sed</a:t>
            </a: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 </a:t>
            </a:r>
            <a:r>
              <a:rPr lang="en-US" altLang="zh-CN" sz="1400" dirty="0" err="1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endParaRPr lang="zh-CN" altLang="en-US" sz="1400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1849551" y="4733243"/>
            <a:ext cx="703149" cy="515613"/>
          </a:xfrm>
          <a:custGeom>
            <a:avLst/>
            <a:gdLst>
              <a:gd name="connsiteX0" fmla="*/ 0 w 703149"/>
              <a:gd name="connsiteY0" fmla="*/ 257806 h 515613"/>
              <a:gd name="connsiteX1" fmla="*/ 0 w 703149"/>
              <a:gd name="connsiteY1" fmla="*/ 257807 h 515613"/>
              <a:gd name="connsiteX2" fmla="*/ 0 w 703149"/>
              <a:gd name="connsiteY2" fmla="*/ 257807 h 515613"/>
              <a:gd name="connsiteX3" fmla="*/ 257807 w 703149"/>
              <a:gd name="connsiteY3" fmla="*/ 0 h 515613"/>
              <a:gd name="connsiteX4" fmla="*/ 703149 w 703149"/>
              <a:gd name="connsiteY4" fmla="*/ 0 h 515613"/>
              <a:gd name="connsiteX5" fmla="*/ 703149 w 703149"/>
              <a:gd name="connsiteY5" fmla="*/ 515613 h 515613"/>
              <a:gd name="connsiteX6" fmla="*/ 257807 w 703149"/>
              <a:gd name="connsiteY6" fmla="*/ 515613 h 515613"/>
              <a:gd name="connsiteX7" fmla="*/ 20260 w 703149"/>
              <a:gd name="connsiteY7" fmla="*/ 358156 h 515613"/>
              <a:gd name="connsiteX8" fmla="*/ 0 w 703149"/>
              <a:gd name="connsiteY8" fmla="*/ 257807 h 515613"/>
              <a:gd name="connsiteX9" fmla="*/ 20260 w 703149"/>
              <a:gd name="connsiteY9" fmla="*/ 157457 h 515613"/>
              <a:gd name="connsiteX10" fmla="*/ 257807 w 703149"/>
              <a:gd name="connsiteY10" fmla="*/ 0 h 51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3149" h="515613">
                <a:moveTo>
                  <a:pt x="0" y="257806"/>
                </a:moveTo>
                <a:lnTo>
                  <a:pt x="0" y="257807"/>
                </a:lnTo>
                <a:lnTo>
                  <a:pt x="0" y="257807"/>
                </a:lnTo>
                <a:close/>
                <a:moveTo>
                  <a:pt x="257807" y="0"/>
                </a:moveTo>
                <a:lnTo>
                  <a:pt x="703149" y="0"/>
                </a:lnTo>
                <a:lnTo>
                  <a:pt x="703149" y="515613"/>
                </a:lnTo>
                <a:lnTo>
                  <a:pt x="257807" y="515613"/>
                </a:lnTo>
                <a:cubicBezTo>
                  <a:pt x="151020" y="515613"/>
                  <a:pt x="59397" y="450687"/>
                  <a:pt x="20260" y="358156"/>
                </a:cubicBezTo>
                <a:lnTo>
                  <a:pt x="0" y="257807"/>
                </a:lnTo>
                <a:lnTo>
                  <a:pt x="20260" y="157457"/>
                </a:lnTo>
                <a:cubicBezTo>
                  <a:pt x="59397" y="64926"/>
                  <a:pt x="151020" y="0"/>
                  <a:pt x="2578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1849551" y="5476243"/>
            <a:ext cx="703149" cy="515613"/>
          </a:xfrm>
          <a:custGeom>
            <a:avLst/>
            <a:gdLst>
              <a:gd name="connsiteX0" fmla="*/ 0 w 703149"/>
              <a:gd name="connsiteY0" fmla="*/ 257806 h 515613"/>
              <a:gd name="connsiteX1" fmla="*/ 0 w 703149"/>
              <a:gd name="connsiteY1" fmla="*/ 257807 h 515613"/>
              <a:gd name="connsiteX2" fmla="*/ 0 w 703149"/>
              <a:gd name="connsiteY2" fmla="*/ 257807 h 515613"/>
              <a:gd name="connsiteX3" fmla="*/ 257807 w 703149"/>
              <a:gd name="connsiteY3" fmla="*/ 0 h 515613"/>
              <a:gd name="connsiteX4" fmla="*/ 703149 w 703149"/>
              <a:gd name="connsiteY4" fmla="*/ 0 h 515613"/>
              <a:gd name="connsiteX5" fmla="*/ 703149 w 703149"/>
              <a:gd name="connsiteY5" fmla="*/ 515613 h 515613"/>
              <a:gd name="connsiteX6" fmla="*/ 257807 w 703149"/>
              <a:gd name="connsiteY6" fmla="*/ 515613 h 515613"/>
              <a:gd name="connsiteX7" fmla="*/ 20260 w 703149"/>
              <a:gd name="connsiteY7" fmla="*/ 358156 h 515613"/>
              <a:gd name="connsiteX8" fmla="*/ 0 w 703149"/>
              <a:gd name="connsiteY8" fmla="*/ 257807 h 515613"/>
              <a:gd name="connsiteX9" fmla="*/ 20260 w 703149"/>
              <a:gd name="connsiteY9" fmla="*/ 157457 h 515613"/>
              <a:gd name="connsiteX10" fmla="*/ 257807 w 703149"/>
              <a:gd name="connsiteY10" fmla="*/ 0 h 51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3149" h="515613">
                <a:moveTo>
                  <a:pt x="0" y="257806"/>
                </a:moveTo>
                <a:lnTo>
                  <a:pt x="0" y="257807"/>
                </a:lnTo>
                <a:lnTo>
                  <a:pt x="0" y="257807"/>
                </a:lnTo>
                <a:close/>
                <a:moveTo>
                  <a:pt x="257807" y="0"/>
                </a:moveTo>
                <a:lnTo>
                  <a:pt x="703149" y="0"/>
                </a:lnTo>
                <a:lnTo>
                  <a:pt x="703149" y="515613"/>
                </a:lnTo>
                <a:lnTo>
                  <a:pt x="257807" y="515613"/>
                </a:lnTo>
                <a:cubicBezTo>
                  <a:pt x="151020" y="515613"/>
                  <a:pt x="59397" y="450687"/>
                  <a:pt x="20260" y="358156"/>
                </a:cubicBezTo>
                <a:lnTo>
                  <a:pt x="0" y="257807"/>
                </a:lnTo>
                <a:lnTo>
                  <a:pt x="20260" y="157457"/>
                </a:lnTo>
                <a:cubicBezTo>
                  <a:pt x="59397" y="64926"/>
                  <a:pt x="151020" y="0"/>
                  <a:pt x="2578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04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646987" y="4831378"/>
            <a:ext cx="6795352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sed</a:t>
            </a: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 </a:t>
            </a:r>
            <a:r>
              <a:rPr lang="en-US" altLang="zh-CN" sz="1400" dirty="0" err="1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endParaRPr lang="zh-CN" altLang="en-US" sz="1400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646987" y="5566054"/>
            <a:ext cx="6795352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sed</a:t>
            </a:r>
            <a:r>
              <a:rPr lang="en-US" altLang="zh-CN" sz="14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 </a:t>
            </a:r>
            <a:r>
              <a:rPr lang="en-US" altLang="zh-CN" sz="1400" dirty="0" err="1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endParaRPr lang="zh-CN" altLang="en-US" sz="1400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25" grpId="0" animBg="1"/>
      <p:bldP spid="12" grpId="0"/>
      <p:bldP spid="14" grpId="0"/>
      <p:bldP spid="16" grpId="0" animBg="1"/>
      <p:bldP spid="17" grpId="0" animBg="1"/>
      <p:bldP spid="18" grpId="0" animBg="1"/>
      <p:bldP spid="19" grpId="0"/>
      <p:bldP spid="26" grpId="0" animBg="1"/>
      <p:bldP spid="27" grpId="0"/>
      <p:bldP spid="31" grpId="0" animBg="1"/>
      <p:bldP spid="33" grpId="0" animBg="1"/>
      <p:bldP spid="35" grpId="0"/>
      <p:bldP spid="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研究总结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208457" y="1776416"/>
            <a:ext cx="3585025" cy="4396531"/>
            <a:chOff x="1208457" y="1858061"/>
            <a:chExt cx="3585025" cy="4396531"/>
          </a:xfrm>
        </p:grpSpPr>
        <p:grpSp>
          <p:nvGrpSpPr>
            <p:cNvPr id="7" name="组合 6"/>
            <p:cNvGrpSpPr/>
            <p:nvPr/>
          </p:nvGrpSpPr>
          <p:grpSpPr>
            <a:xfrm>
              <a:off x="1360488" y="1858061"/>
              <a:ext cx="3225493" cy="4396531"/>
              <a:chOff x="2916476" y="3332062"/>
              <a:chExt cx="2314676" cy="3155035"/>
            </a:xfrm>
            <a:solidFill>
              <a:schemeClr val="accent1"/>
            </a:solidFill>
          </p:grpSpPr>
          <p:sp>
            <p:nvSpPr>
              <p:cNvPr id="43" name="Freeform 49"/>
              <p:cNvSpPr/>
              <p:nvPr/>
            </p:nvSpPr>
            <p:spPr bwMode="auto">
              <a:xfrm>
                <a:off x="4437969" y="3612183"/>
                <a:ext cx="498320" cy="1494957"/>
              </a:xfrm>
              <a:custGeom>
                <a:avLst/>
                <a:gdLst>
                  <a:gd name="T0" fmla="*/ 7 w 71"/>
                  <a:gd name="T1" fmla="*/ 212 h 213"/>
                  <a:gd name="T2" fmla="*/ 1 w 71"/>
                  <a:gd name="T3" fmla="*/ 201 h 213"/>
                  <a:gd name="T4" fmla="*/ 52 w 71"/>
                  <a:gd name="T5" fmla="*/ 7 h 213"/>
                  <a:gd name="T6" fmla="*/ 63 w 71"/>
                  <a:gd name="T7" fmla="*/ 1 h 213"/>
                  <a:gd name="T8" fmla="*/ 63 w 71"/>
                  <a:gd name="T9" fmla="*/ 1 h 213"/>
                  <a:gd name="T10" fmla="*/ 70 w 71"/>
                  <a:gd name="T11" fmla="*/ 12 h 213"/>
                  <a:gd name="T12" fmla="*/ 18 w 71"/>
                  <a:gd name="T13" fmla="*/ 205 h 213"/>
                  <a:gd name="T14" fmla="*/ 7 w 71"/>
                  <a:gd name="T15" fmla="*/ 21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213">
                    <a:moveTo>
                      <a:pt x="7" y="212"/>
                    </a:moveTo>
                    <a:cubicBezTo>
                      <a:pt x="2" y="211"/>
                      <a:pt x="0" y="206"/>
                      <a:pt x="1" y="201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54" y="3"/>
                      <a:pt x="59" y="0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8" y="2"/>
                      <a:pt x="71" y="7"/>
                      <a:pt x="70" y="12"/>
                    </a:cubicBezTo>
                    <a:cubicBezTo>
                      <a:pt x="18" y="205"/>
                      <a:pt x="18" y="205"/>
                      <a:pt x="18" y="205"/>
                    </a:cubicBezTo>
                    <a:cubicBezTo>
                      <a:pt x="17" y="210"/>
                      <a:pt x="12" y="213"/>
                      <a:pt x="7" y="2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50"/>
              <p:cNvSpPr/>
              <p:nvPr/>
            </p:nvSpPr>
            <p:spPr bwMode="auto">
              <a:xfrm>
                <a:off x="3798117" y="4172423"/>
                <a:ext cx="645751" cy="863950"/>
              </a:xfrm>
              <a:custGeom>
                <a:avLst/>
                <a:gdLst>
                  <a:gd name="T0" fmla="*/ 88 w 92"/>
                  <a:gd name="T1" fmla="*/ 121 h 123"/>
                  <a:gd name="T2" fmla="*/ 80 w 92"/>
                  <a:gd name="T3" fmla="*/ 120 h 123"/>
                  <a:gd name="T4" fmla="*/ 1 w 92"/>
                  <a:gd name="T5" fmla="*/ 11 h 123"/>
                  <a:gd name="T6" fmla="*/ 3 w 92"/>
                  <a:gd name="T7" fmla="*/ 2 h 123"/>
                  <a:gd name="T8" fmla="*/ 3 w 92"/>
                  <a:gd name="T9" fmla="*/ 2 h 123"/>
                  <a:gd name="T10" fmla="*/ 11 w 92"/>
                  <a:gd name="T11" fmla="*/ 4 h 123"/>
                  <a:gd name="T12" fmla="*/ 90 w 92"/>
                  <a:gd name="T13" fmla="*/ 113 h 123"/>
                  <a:gd name="T14" fmla="*/ 88 w 92"/>
                  <a:gd name="T15" fmla="*/ 121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23">
                    <a:moveTo>
                      <a:pt x="88" y="121"/>
                    </a:moveTo>
                    <a:cubicBezTo>
                      <a:pt x="85" y="123"/>
                      <a:pt x="82" y="123"/>
                      <a:pt x="80" y="12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8"/>
                      <a:pt x="0" y="4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6" y="0"/>
                      <a:pt x="9" y="1"/>
                      <a:pt x="11" y="4"/>
                    </a:cubicBezTo>
                    <a:cubicBezTo>
                      <a:pt x="90" y="113"/>
                      <a:pt x="90" y="113"/>
                      <a:pt x="90" y="113"/>
                    </a:cubicBezTo>
                    <a:cubicBezTo>
                      <a:pt x="92" y="116"/>
                      <a:pt x="91" y="119"/>
                      <a:pt x="88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51"/>
              <p:cNvSpPr/>
              <p:nvPr/>
            </p:nvSpPr>
            <p:spPr bwMode="auto">
              <a:xfrm>
                <a:off x="4561812" y="5357772"/>
                <a:ext cx="501267" cy="946511"/>
              </a:xfrm>
              <a:custGeom>
                <a:avLst/>
                <a:gdLst>
                  <a:gd name="T0" fmla="*/ 4 w 71"/>
                  <a:gd name="T1" fmla="*/ 1 h 135"/>
                  <a:gd name="T2" fmla="*/ 12 w 71"/>
                  <a:gd name="T3" fmla="*/ 4 h 135"/>
                  <a:gd name="T4" fmla="*/ 69 w 71"/>
                  <a:gd name="T5" fmla="*/ 126 h 135"/>
                  <a:gd name="T6" fmla="*/ 67 w 71"/>
                  <a:gd name="T7" fmla="*/ 134 h 135"/>
                  <a:gd name="T8" fmla="*/ 67 w 71"/>
                  <a:gd name="T9" fmla="*/ 134 h 135"/>
                  <a:gd name="T10" fmla="*/ 59 w 71"/>
                  <a:gd name="T11" fmla="*/ 131 h 135"/>
                  <a:gd name="T12" fmla="*/ 1 w 71"/>
                  <a:gd name="T13" fmla="*/ 9 h 135"/>
                  <a:gd name="T14" fmla="*/ 4 w 71"/>
                  <a:gd name="T15" fmla="*/ 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35">
                    <a:moveTo>
                      <a:pt x="4" y="1"/>
                    </a:moveTo>
                    <a:cubicBezTo>
                      <a:pt x="7" y="0"/>
                      <a:pt x="11" y="1"/>
                      <a:pt x="12" y="4"/>
                    </a:cubicBezTo>
                    <a:cubicBezTo>
                      <a:pt x="69" y="126"/>
                      <a:pt x="69" y="126"/>
                      <a:pt x="69" y="126"/>
                    </a:cubicBezTo>
                    <a:cubicBezTo>
                      <a:pt x="71" y="129"/>
                      <a:pt x="70" y="133"/>
                      <a:pt x="67" y="134"/>
                    </a:cubicBezTo>
                    <a:cubicBezTo>
                      <a:pt x="67" y="134"/>
                      <a:pt x="67" y="134"/>
                      <a:pt x="67" y="134"/>
                    </a:cubicBezTo>
                    <a:cubicBezTo>
                      <a:pt x="64" y="135"/>
                      <a:pt x="60" y="134"/>
                      <a:pt x="59" y="1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1" y="3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52"/>
              <p:cNvSpPr/>
              <p:nvPr/>
            </p:nvSpPr>
            <p:spPr bwMode="auto">
              <a:xfrm>
                <a:off x="3199545" y="5127779"/>
                <a:ext cx="1111635" cy="215251"/>
              </a:xfrm>
              <a:custGeom>
                <a:avLst/>
                <a:gdLst>
                  <a:gd name="T0" fmla="*/ 157 w 158"/>
                  <a:gd name="T1" fmla="*/ 6 h 31"/>
                  <a:gd name="T2" fmla="*/ 152 w 158"/>
                  <a:gd name="T3" fmla="*/ 13 h 31"/>
                  <a:gd name="T4" fmla="*/ 8 w 158"/>
                  <a:gd name="T5" fmla="*/ 31 h 31"/>
                  <a:gd name="T6" fmla="*/ 0 w 158"/>
                  <a:gd name="T7" fmla="*/ 25 h 31"/>
                  <a:gd name="T8" fmla="*/ 0 w 158"/>
                  <a:gd name="T9" fmla="*/ 25 h 31"/>
                  <a:gd name="T10" fmla="*/ 6 w 158"/>
                  <a:gd name="T11" fmla="*/ 18 h 31"/>
                  <a:gd name="T12" fmla="*/ 150 w 158"/>
                  <a:gd name="T13" fmla="*/ 0 h 31"/>
                  <a:gd name="T14" fmla="*/ 157 w 158"/>
                  <a:gd name="T15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" h="31">
                    <a:moveTo>
                      <a:pt x="157" y="6"/>
                    </a:moveTo>
                    <a:cubicBezTo>
                      <a:pt x="158" y="9"/>
                      <a:pt x="155" y="13"/>
                      <a:pt x="152" y="13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4" y="31"/>
                      <a:pt x="1" y="2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1"/>
                      <a:pt x="3" y="18"/>
                      <a:pt x="6" y="18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4" y="0"/>
                      <a:pt x="157" y="2"/>
                      <a:pt x="15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Oval 44"/>
              <p:cNvSpPr>
                <a:spLocks noChangeArrowheads="1"/>
              </p:cNvSpPr>
              <p:nvPr/>
            </p:nvSpPr>
            <p:spPr bwMode="auto">
              <a:xfrm>
                <a:off x="4042853" y="4685484"/>
                <a:ext cx="852155" cy="849206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Oval 45"/>
              <p:cNvSpPr>
                <a:spLocks noChangeArrowheads="1"/>
              </p:cNvSpPr>
              <p:nvPr/>
            </p:nvSpPr>
            <p:spPr bwMode="auto">
              <a:xfrm>
                <a:off x="4535275" y="3332062"/>
                <a:ext cx="669340" cy="657546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46"/>
              <p:cNvSpPr/>
              <p:nvPr/>
            </p:nvSpPr>
            <p:spPr bwMode="auto">
              <a:xfrm>
                <a:off x="3571072" y="3948327"/>
                <a:ext cx="409861" cy="406911"/>
              </a:xfrm>
              <a:custGeom>
                <a:avLst/>
                <a:gdLst>
                  <a:gd name="T0" fmla="*/ 28 w 58"/>
                  <a:gd name="T1" fmla="*/ 1 h 58"/>
                  <a:gd name="T2" fmla="*/ 58 w 58"/>
                  <a:gd name="T3" fmla="*/ 28 h 58"/>
                  <a:gd name="T4" fmla="*/ 30 w 58"/>
                  <a:gd name="T5" fmla="*/ 58 h 58"/>
                  <a:gd name="T6" fmla="*/ 1 w 58"/>
                  <a:gd name="T7" fmla="*/ 30 h 58"/>
                  <a:gd name="T8" fmla="*/ 28 w 58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8">
                    <a:moveTo>
                      <a:pt x="28" y="1"/>
                    </a:moveTo>
                    <a:cubicBezTo>
                      <a:pt x="44" y="0"/>
                      <a:pt x="57" y="13"/>
                      <a:pt x="58" y="28"/>
                    </a:cubicBezTo>
                    <a:cubicBezTo>
                      <a:pt x="58" y="44"/>
                      <a:pt x="46" y="57"/>
                      <a:pt x="30" y="58"/>
                    </a:cubicBezTo>
                    <a:cubicBezTo>
                      <a:pt x="15" y="58"/>
                      <a:pt x="1" y="46"/>
                      <a:pt x="1" y="30"/>
                    </a:cubicBezTo>
                    <a:cubicBezTo>
                      <a:pt x="0" y="15"/>
                      <a:pt x="12" y="2"/>
                      <a:pt x="2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47"/>
              <p:cNvSpPr/>
              <p:nvPr/>
            </p:nvSpPr>
            <p:spPr bwMode="auto">
              <a:xfrm>
                <a:off x="4859625" y="6121467"/>
                <a:ext cx="371527" cy="365630"/>
              </a:xfrm>
              <a:custGeom>
                <a:avLst/>
                <a:gdLst>
                  <a:gd name="T0" fmla="*/ 51 w 53"/>
                  <a:gd name="T1" fmla="*/ 29 h 52"/>
                  <a:gd name="T2" fmla="*/ 23 w 53"/>
                  <a:gd name="T3" fmla="*/ 50 h 52"/>
                  <a:gd name="T4" fmla="*/ 2 w 53"/>
                  <a:gd name="T5" fmla="*/ 22 h 52"/>
                  <a:gd name="T6" fmla="*/ 30 w 53"/>
                  <a:gd name="T7" fmla="*/ 1 h 52"/>
                  <a:gd name="T8" fmla="*/ 51 w 53"/>
                  <a:gd name="T9" fmla="*/ 2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2">
                    <a:moveTo>
                      <a:pt x="51" y="29"/>
                    </a:moveTo>
                    <a:cubicBezTo>
                      <a:pt x="49" y="43"/>
                      <a:pt x="36" y="52"/>
                      <a:pt x="23" y="50"/>
                    </a:cubicBezTo>
                    <a:cubicBezTo>
                      <a:pt x="10" y="48"/>
                      <a:pt x="0" y="36"/>
                      <a:pt x="2" y="22"/>
                    </a:cubicBezTo>
                    <a:cubicBezTo>
                      <a:pt x="4" y="9"/>
                      <a:pt x="16" y="0"/>
                      <a:pt x="30" y="1"/>
                    </a:cubicBezTo>
                    <a:cubicBezTo>
                      <a:pt x="43" y="3"/>
                      <a:pt x="53" y="16"/>
                      <a:pt x="51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Oval 48"/>
              <p:cNvSpPr>
                <a:spLocks noChangeArrowheads="1"/>
              </p:cNvSpPr>
              <p:nvPr/>
            </p:nvSpPr>
            <p:spPr bwMode="auto">
              <a:xfrm>
                <a:off x="2916476" y="5098293"/>
                <a:ext cx="451141" cy="448192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2930089" y="4141031"/>
              <a:ext cx="1138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TEXT</a:t>
              </a:r>
              <a:endPara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616279" y="2121107"/>
              <a:ext cx="932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01</a:t>
              </a:r>
              <a:endPara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860758" y="5824433"/>
              <a:ext cx="932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04</a:t>
              </a:r>
              <a:endPara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106254" y="2807423"/>
              <a:ext cx="932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02</a:t>
              </a:r>
              <a:endPara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08457" y="4475673"/>
              <a:ext cx="932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03</a:t>
              </a:r>
              <a:endPara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693108" y="1857050"/>
            <a:ext cx="3873836" cy="901772"/>
            <a:chOff x="5693108" y="1742747"/>
            <a:chExt cx="3873836" cy="901772"/>
          </a:xfrm>
        </p:grpSpPr>
        <p:sp>
          <p:nvSpPr>
            <p:cNvPr id="54" name="文本框 53"/>
            <p:cNvSpPr txBox="1"/>
            <p:nvPr/>
          </p:nvSpPr>
          <p:spPr>
            <a:xfrm>
              <a:off x="6005864" y="1742747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SAMPLE TITLE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005863" y="2078210"/>
              <a:ext cx="3561081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5693108" y="1800536"/>
              <a:ext cx="352611" cy="278538"/>
              <a:chOff x="1318649" y="4242684"/>
              <a:chExt cx="352611" cy="278538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1389761" y="4275577"/>
                <a:ext cx="196101" cy="1961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318649" y="4242684"/>
                <a:ext cx="352611" cy="278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sz="1100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Arial" pitchFamily="34" charset="0"/>
                  </a:rPr>
                  <a:t>01</a:t>
                </a:r>
                <a:endParaRPr lang="zh-CN" altLang="en-US" sz="11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5693108" y="3010482"/>
            <a:ext cx="3873836" cy="901772"/>
            <a:chOff x="5693108" y="2809075"/>
            <a:chExt cx="3873836" cy="901772"/>
          </a:xfrm>
        </p:grpSpPr>
        <p:sp>
          <p:nvSpPr>
            <p:cNvPr id="59" name="文本框 58"/>
            <p:cNvSpPr txBox="1"/>
            <p:nvPr/>
          </p:nvSpPr>
          <p:spPr>
            <a:xfrm>
              <a:off x="6005864" y="2809075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SAMPLE TITLE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005864" y="3144538"/>
              <a:ext cx="3561080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5693108" y="2866864"/>
              <a:ext cx="352611" cy="278538"/>
              <a:chOff x="1318649" y="4242684"/>
              <a:chExt cx="352611" cy="278538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1389761" y="4275577"/>
                <a:ext cx="196101" cy="1961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1318649" y="4242684"/>
                <a:ext cx="352611" cy="278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sz="1100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Arial" pitchFamily="34" charset="0"/>
                  </a:rPr>
                  <a:t>02</a:t>
                </a:r>
                <a:endParaRPr lang="zh-CN" altLang="en-US" sz="11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5693108" y="4163914"/>
            <a:ext cx="3873836" cy="901772"/>
            <a:chOff x="5693108" y="3959802"/>
            <a:chExt cx="3873836" cy="901772"/>
          </a:xfrm>
        </p:grpSpPr>
        <p:sp>
          <p:nvSpPr>
            <p:cNvPr id="80" name="文本框 79"/>
            <p:cNvSpPr txBox="1"/>
            <p:nvPr/>
          </p:nvSpPr>
          <p:spPr>
            <a:xfrm>
              <a:off x="6005864" y="3959802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SAMPLE TITLE</a:t>
              </a: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6005863" y="4295265"/>
              <a:ext cx="3561081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5693108" y="4017591"/>
              <a:ext cx="352611" cy="278538"/>
              <a:chOff x="1318649" y="4242684"/>
              <a:chExt cx="352611" cy="278538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1389761" y="4275577"/>
                <a:ext cx="196101" cy="1961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1318649" y="4242684"/>
                <a:ext cx="352611" cy="278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sz="1100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Arial" pitchFamily="34" charset="0"/>
                  </a:rPr>
                  <a:t>03</a:t>
                </a:r>
                <a:endParaRPr lang="zh-CN" altLang="en-US" sz="11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5693108" y="5317347"/>
            <a:ext cx="3873836" cy="901772"/>
            <a:chOff x="5693108" y="5026130"/>
            <a:chExt cx="3873836" cy="901772"/>
          </a:xfrm>
        </p:grpSpPr>
        <p:sp>
          <p:nvSpPr>
            <p:cNvPr id="83" name="文本框 82"/>
            <p:cNvSpPr txBox="1"/>
            <p:nvPr/>
          </p:nvSpPr>
          <p:spPr>
            <a:xfrm>
              <a:off x="6005864" y="5026130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SAMPLE TITLE</a:t>
              </a: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6005864" y="5361593"/>
              <a:ext cx="3561080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5693108" y="5083919"/>
              <a:ext cx="352611" cy="278538"/>
              <a:chOff x="1318649" y="4242684"/>
              <a:chExt cx="352611" cy="278538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1389761" y="4275577"/>
                <a:ext cx="196101" cy="1961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1318649" y="4242684"/>
                <a:ext cx="352611" cy="278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sz="1100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Arial" pitchFamily="34" charset="0"/>
                  </a:rPr>
                  <a:t>04</a:t>
                </a:r>
                <a:endParaRPr lang="zh-CN" altLang="en-US" sz="11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379538" y="2988988"/>
            <a:ext cx="8532812" cy="30832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研究总结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302656" y="2005754"/>
            <a:ext cx="8730343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dolore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magna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aliqua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enim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ad minim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veniam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quis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nostrud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exercitation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ullamco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laboris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nisi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aliquip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ex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ea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commodo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consequat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02656" y="1651142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568096" y="3189630"/>
            <a:ext cx="3262472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ut.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5299" y="3228995"/>
            <a:ext cx="4624137" cy="2603218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1568096" y="4136418"/>
            <a:ext cx="3262472" cy="175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dolore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magna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aliqua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enim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ad minim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veniam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quis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nostrud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exercitation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ullamco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laboris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nisi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consequat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/>
      <p:bldP spid="14" grpId="0"/>
      <p:bldP spid="28" grpId="0"/>
      <p:bldP spid="2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研究总结</a:t>
            </a:r>
            <a:endParaRPr lang="zh-CN" altLang="en-US" dirty="0"/>
          </a:p>
        </p:txBody>
      </p:sp>
      <p:grpSp>
        <p:nvGrpSpPr>
          <p:cNvPr id="51" name="组合 50"/>
          <p:cNvGrpSpPr/>
          <p:nvPr/>
        </p:nvGrpSpPr>
        <p:grpSpPr>
          <a:xfrm rot="7674335" flipV="1">
            <a:off x="6033000" y="3750733"/>
            <a:ext cx="3935372" cy="311121"/>
            <a:chOff x="1812925" y="4382596"/>
            <a:chExt cx="6064251" cy="479425"/>
          </a:xfrm>
        </p:grpSpPr>
        <p:sp>
          <p:nvSpPr>
            <p:cNvPr id="52" name="Rectangle 59"/>
            <p:cNvSpPr>
              <a:spLocks noChangeArrowheads="1"/>
            </p:cNvSpPr>
            <p:nvPr/>
          </p:nvSpPr>
          <p:spPr bwMode="auto">
            <a:xfrm>
              <a:off x="2632075" y="4382596"/>
              <a:ext cx="4332288" cy="479425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60"/>
            <p:cNvSpPr>
              <a:spLocks noChangeArrowheads="1"/>
            </p:cNvSpPr>
            <p:nvPr/>
          </p:nvSpPr>
          <p:spPr bwMode="auto">
            <a:xfrm>
              <a:off x="2632075" y="4508009"/>
              <a:ext cx="4332288" cy="2270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1812925" y="4382596"/>
              <a:ext cx="819150" cy="4794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62"/>
            <p:cNvSpPr>
              <a:spLocks noChangeArrowheads="1"/>
            </p:cNvSpPr>
            <p:nvPr/>
          </p:nvSpPr>
          <p:spPr bwMode="auto">
            <a:xfrm>
              <a:off x="1812925" y="4508009"/>
              <a:ext cx="819150" cy="2270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3"/>
            <p:cNvSpPr/>
            <p:nvPr/>
          </p:nvSpPr>
          <p:spPr bwMode="auto">
            <a:xfrm>
              <a:off x="6964363" y="4382596"/>
              <a:ext cx="912813" cy="479425"/>
            </a:xfrm>
            <a:custGeom>
              <a:avLst/>
              <a:gdLst>
                <a:gd name="T0" fmla="*/ 575 w 575"/>
                <a:gd name="T1" fmla="*/ 130 h 302"/>
                <a:gd name="T2" fmla="*/ 575 w 575"/>
                <a:gd name="T3" fmla="*/ 172 h 302"/>
                <a:gd name="T4" fmla="*/ 0 w 575"/>
                <a:gd name="T5" fmla="*/ 302 h 302"/>
                <a:gd name="T6" fmla="*/ 0 w 575"/>
                <a:gd name="T7" fmla="*/ 0 h 302"/>
                <a:gd name="T8" fmla="*/ 575 w 575"/>
                <a:gd name="T9" fmla="*/ 13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" h="302">
                  <a:moveTo>
                    <a:pt x="575" y="130"/>
                  </a:moveTo>
                  <a:lnTo>
                    <a:pt x="575" y="172"/>
                  </a:lnTo>
                  <a:lnTo>
                    <a:pt x="0" y="302"/>
                  </a:lnTo>
                  <a:lnTo>
                    <a:pt x="0" y="0"/>
                  </a:lnTo>
                  <a:lnTo>
                    <a:pt x="575" y="130"/>
                  </a:lnTo>
                  <a:close/>
                </a:path>
              </a:pathLst>
            </a:custGeom>
            <a:solidFill>
              <a:srgbClr val="FFD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4"/>
            <p:cNvSpPr/>
            <p:nvPr/>
          </p:nvSpPr>
          <p:spPr bwMode="auto">
            <a:xfrm>
              <a:off x="7480300" y="4501659"/>
              <a:ext cx="396875" cy="246063"/>
            </a:xfrm>
            <a:custGeom>
              <a:avLst/>
              <a:gdLst>
                <a:gd name="T0" fmla="*/ 0 w 250"/>
                <a:gd name="T1" fmla="*/ 155 h 155"/>
                <a:gd name="T2" fmla="*/ 250 w 250"/>
                <a:gd name="T3" fmla="*/ 97 h 155"/>
                <a:gd name="T4" fmla="*/ 250 w 250"/>
                <a:gd name="T5" fmla="*/ 55 h 155"/>
                <a:gd name="T6" fmla="*/ 0 w 250"/>
                <a:gd name="T7" fmla="*/ 0 h 155"/>
                <a:gd name="T8" fmla="*/ 0 w 250"/>
                <a:gd name="T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155">
                  <a:moveTo>
                    <a:pt x="0" y="155"/>
                  </a:moveTo>
                  <a:lnTo>
                    <a:pt x="250" y="97"/>
                  </a:lnTo>
                  <a:lnTo>
                    <a:pt x="250" y="55"/>
                  </a:lnTo>
                  <a:lnTo>
                    <a:pt x="0" y="0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7" name="组合 96"/>
          <p:cNvGrpSpPr/>
          <p:nvPr/>
        </p:nvGrpSpPr>
        <p:grpSpPr>
          <a:xfrm rot="5400000" flipV="1">
            <a:off x="5833163" y="3681796"/>
            <a:ext cx="3935372" cy="311121"/>
            <a:chOff x="1812925" y="4382596"/>
            <a:chExt cx="6064251" cy="479425"/>
          </a:xfrm>
        </p:grpSpPr>
        <p:sp>
          <p:nvSpPr>
            <p:cNvPr id="98" name="Rectangle 59"/>
            <p:cNvSpPr>
              <a:spLocks noChangeArrowheads="1"/>
            </p:cNvSpPr>
            <p:nvPr/>
          </p:nvSpPr>
          <p:spPr bwMode="auto">
            <a:xfrm>
              <a:off x="2632075" y="4382596"/>
              <a:ext cx="4332288" cy="479425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Rectangle 60"/>
            <p:cNvSpPr>
              <a:spLocks noChangeArrowheads="1"/>
            </p:cNvSpPr>
            <p:nvPr/>
          </p:nvSpPr>
          <p:spPr bwMode="auto">
            <a:xfrm>
              <a:off x="2632075" y="4508009"/>
              <a:ext cx="4332288" cy="2270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Rectangle 61"/>
            <p:cNvSpPr>
              <a:spLocks noChangeArrowheads="1"/>
            </p:cNvSpPr>
            <p:nvPr/>
          </p:nvSpPr>
          <p:spPr bwMode="auto">
            <a:xfrm>
              <a:off x="1812925" y="4382596"/>
              <a:ext cx="819150" cy="4794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Rectangle 62"/>
            <p:cNvSpPr>
              <a:spLocks noChangeArrowheads="1"/>
            </p:cNvSpPr>
            <p:nvPr/>
          </p:nvSpPr>
          <p:spPr bwMode="auto">
            <a:xfrm>
              <a:off x="1812925" y="4508009"/>
              <a:ext cx="819150" cy="2270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63"/>
            <p:cNvSpPr/>
            <p:nvPr/>
          </p:nvSpPr>
          <p:spPr bwMode="auto">
            <a:xfrm>
              <a:off x="6964363" y="4382596"/>
              <a:ext cx="912813" cy="479425"/>
            </a:xfrm>
            <a:custGeom>
              <a:avLst/>
              <a:gdLst>
                <a:gd name="T0" fmla="*/ 575 w 575"/>
                <a:gd name="T1" fmla="*/ 130 h 302"/>
                <a:gd name="T2" fmla="*/ 575 w 575"/>
                <a:gd name="T3" fmla="*/ 172 h 302"/>
                <a:gd name="T4" fmla="*/ 0 w 575"/>
                <a:gd name="T5" fmla="*/ 302 h 302"/>
                <a:gd name="T6" fmla="*/ 0 w 575"/>
                <a:gd name="T7" fmla="*/ 0 h 302"/>
                <a:gd name="T8" fmla="*/ 575 w 575"/>
                <a:gd name="T9" fmla="*/ 13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" h="302">
                  <a:moveTo>
                    <a:pt x="575" y="130"/>
                  </a:moveTo>
                  <a:lnTo>
                    <a:pt x="575" y="172"/>
                  </a:lnTo>
                  <a:lnTo>
                    <a:pt x="0" y="302"/>
                  </a:lnTo>
                  <a:lnTo>
                    <a:pt x="0" y="0"/>
                  </a:lnTo>
                  <a:lnTo>
                    <a:pt x="575" y="130"/>
                  </a:lnTo>
                  <a:close/>
                </a:path>
              </a:pathLst>
            </a:custGeom>
            <a:solidFill>
              <a:srgbClr val="FFD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64"/>
            <p:cNvSpPr/>
            <p:nvPr/>
          </p:nvSpPr>
          <p:spPr bwMode="auto">
            <a:xfrm>
              <a:off x="7480300" y="4501659"/>
              <a:ext cx="396875" cy="246063"/>
            </a:xfrm>
            <a:custGeom>
              <a:avLst/>
              <a:gdLst>
                <a:gd name="T0" fmla="*/ 0 w 250"/>
                <a:gd name="T1" fmla="*/ 155 h 155"/>
                <a:gd name="T2" fmla="*/ 250 w 250"/>
                <a:gd name="T3" fmla="*/ 97 h 155"/>
                <a:gd name="T4" fmla="*/ 250 w 250"/>
                <a:gd name="T5" fmla="*/ 55 h 155"/>
                <a:gd name="T6" fmla="*/ 0 w 250"/>
                <a:gd name="T7" fmla="*/ 0 h 155"/>
                <a:gd name="T8" fmla="*/ 0 w 250"/>
                <a:gd name="T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155">
                  <a:moveTo>
                    <a:pt x="0" y="155"/>
                  </a:moveTo>
                  <a:lnTo>
                    <a:pt x="250" y="97"/>
                  </a:lnTo>
                  <a:lnTo>
                    <a:pt x="250" y="55"/>
                  </a:lnTo>
                  <a:lnTo>
                    <a:pt x="0" y="0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1302657" y="2516850"/>
            <a:ext cx="4649114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dolore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magna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aliqua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820304" y="2026283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cxnSp>
        <p:nvCxnSpPr>
          <p:cNvPr id="106" name="直接连接符 105"/>
          <p:cNvCxnSpPr/>
          <p:nvPr/>
        </p:nvCxnSpPr>
        <p:spPr>
          <a:xfrm>
            <a:off x="2820304" y="2378346"/>
            <a:ext cx="161382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1302657" y="4252309"/>
            <a:ext cx="4649114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2820304" y="3761742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cxnSp>
        <p:nvCxnSpPr>
          <p:cNvPr id="109" name="直接连接符 108"/>
          <p:cNvCxnSpPr/>
          <p:nvPr/>
        </p:nvCxnSpPr>
        <p:spPr>
          <a:xfrm>
            <a:off x="2820304" y="4113805"/>
            <a:ext cx="161382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1302657" y="4825162"/>
            <a:ext cx="4649114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dolore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magna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aliqua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  <p:bldP spid="107" grpId="0"/>
      <p:bldP spid="108" grpId="0"/>
      <p:bldP spid="1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302656" y="1621524"/>
            <a:ext cx="8730343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[1] </a:t>
            </a:r>
            <a:r>
              <a:rPr lang="zh-CN" alt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末识世豪，您的论文题目理论和实验研究</a:t>
            </a:r>
            <a:r>
              <a: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您的论文题目理论和实验研究</a:t>
            </a:r>
            <a:r>
              <a:rPr lang="zh-CN" alt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[D].</a:t>
            </a:r>
            <a:r>
              <a:rPr lang="zh-CN" alt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北京：北京大学，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2016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02656" y="2119377"/>
            <a:ext cx="8730343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[2] </a:t>
            </a:r>
            <a:r>
              <a:rPr lang="zh-CN" alt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末识世豪，您的论文题目理论和实验研究</a:t>
            </a:r>
            <a:r>
              <a: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您的论文题目理论和实验研究</a:t>
            </a:r>
            <a:r>
              <a:rPr lang="zh-CN" alt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[D].</a:t>
            </a:r>
            <a:r>
              <a:rPr lang="zh-CN" alt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北京：北京大学，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2015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02656" y="2617230"/>
            <a:ext cx="8730343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[3] </a:t>
            </a:r>
            <a:r>
              <a:rPr lang="zh-CN" alt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末识世豪，您的论文题目理论和实验研究</a:t>
            </a:r>
            <a:r>
              <a: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您的论文题目理论和实验研究</a:t>
            </a:r>
            <a:r>
              <a:rPr lang="zh-CN" alt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[D].</a:t>
            </a:r>
            <a:r>
              <a:rPr lang="zh-CN" alt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北京：北京大学，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2014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02656" y="5430183"/>
            <a:ext cx="8730343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[9] 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More Shi,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[J].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Bei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Jing:Peking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University,2008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302656" y="4975869"/>
            <a:ext cx="8730343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[8] 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More Shi,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[J].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Bei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Jing:Peking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University,2009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302656" y="4521558"/>
            <a:ext cx="8730343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[7] 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More Shi,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[J].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Bei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Jing:Peking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University,2010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302656" y="4067247"/>
            <a:ext cx="8730343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[6] 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More Shi,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[J].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Bei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Jing:Peking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University,2011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302656" y="3115083"/>
            <a:ext cx="8730343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[4] </a:t>
            </a:r>
            <a:r>
              <a:rPr lang="zh-CN" alt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末识世豪，您的论文题目理论和实验研究</a:t>
            </a:r>
            <a:r>
              <a: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您的论文题目理论和实验研究</a:t>
            </a:r>
            <a:r>
              <a:rPr lang="zh-CN" alt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[D].</a:t>
            </a:r>
            <a:r>
              <a:rPr lang="zh-CN" alt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北京：北京大学，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2013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302656" y="3612936"/>
            <a:ext cx="8730343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[5] </a:t>
            </a:r>
            <a:r>
              <a:rPr lang="zh-CN" alt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末识世豪，您的论文题目理论和实验研究</a:t>
            </a:r>
            <a:r>
              <a: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您的论文题目理论和实验研究</a:t>
            </a:r>
            <a:r>
              <a:rPr lang="zh-CN" alt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[D].</a:t>
            </a:r>
            <a:r>
              <a:rPr lang="zh-CN" alt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北京：北京大学，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2012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9" grpId="0"/>
      <p:bldP spid="81" grpId="0"/>
      <p:bldP spid="82" grpId="0"/>
      <p:bldP spid="83" grpId="0"/>
      <p:bldP spid="84" grpId="0"/>
      <p:bldP spid="8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585727" y="2524029"/>
            <a:ext cx="4029262" cy="1020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支持一键换色</a:t>
            </a:r>
            <a:r>
              <a:rPr lang="en-US" altLang="zh-CN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</a:t>
            </a:r>
            <a:r>
              <a:rPr lang="zh-CN" alt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方法：选择“设计</a:t>
            </a:r>
            <a:r>
              <a:rPr lang="en-US" altLang="zh-CN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-</a:t>
            </a:r>
            <a:r>
              <a:rPr lang="zh-CN" alt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变体</a:t>
            </a:r>
            <a:r>
              <a:rPr lang="en-US" altLang="zh-CN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-</a:t>
            </a:r>
            <a:r>
              <a:rPr lang="zh-CN" alt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颜色”。对于论文答辩，建议直接采用本套模板提供的三种配色即可。</a:t>
            </a:r>
            <a:endParaRPr lang="zh-CN" altLang="en-US" sz="16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85725" y="2066767"/>
            <a:ext cx="1491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关于配色</a:t>
            </a:r>
            <a:endParaRPr lang="zh-CN" altLang="en-US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Freeform 9"/>
          <p:cNvSpPr/>
          <p:nvPr/>
        </p:nvSpPr>
        <p:spPr bwMode="auto">
          <a:xfrm>
            <a:off x="1360488" y="2159072"/>
            <a:ext cx="225237" cy="21550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968943" y="2524029"/>
            <a:ext cx="3989570" cy="1020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模板部分元素的修改需在母版中进行，方法：选择“视图</a:t>
            </a:r>
            <a:r>
              <a:rPr lang="en-US" altLang="zh-CN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-</a:t>
            </a:r>
            <a:r>
              <a:rPr lang="zh-CN" alt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幻灯片母版”，应用母版版式在左侧“点击右键</a:t>
            </a:r>
            <a:r>
              <a:rPr lang="en-US" altLang="zh-CN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-</a:t>
            </a:r>
            <a:r>
              <a:rPr lang="zh-CN" alt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版式”即可。</a:t>
            </a:r>
            <a:endParaRPr lang="zh-CN" altLang="en-US" sz="16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968941" y="2066767"/>
            <a:ext cx="1491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关于母版</a:t>
            </a:r>
            <a:endParaRPr lang="zh-CN" altLang="en-US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Freeform 9"/>
          <p:cNvSpPr/>
          <p:nvPr/>
        </p:nvSpPr>
        <p:spPr bwMode="auto">
          <a:xfrm>
            <a:off x="6743704" y="2159072"/>
            <a:ext cx="225237" cy="21550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585726" y="4656811"/>
            <a:ext cx="4029263" cy="1020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本模板中学校</a:t>
            </a:r>
            <a:r>
              <a:rPr lang="en-US" altLang="zh-CN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LOGO</a:t>
            </a:r>
            <a:r>
              <a:rPr lang="zh-CN" alt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来自网络，使用时请自行更换为自己学校的</a:t>
            </a:r>
            <a:r>
              <a:rPr lang="en-US" altLang="zh-CN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LOGO</a:t>
            </a:r>
            <a:r>
              <a:rPr lang="zh-CN" alt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，可到学校网站上获取。</a:t>
            </a:r>
            <a:endParaRPr lang="zh-CN" altLang="en-US" sz="16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585725" y="4199549"/>
            <a:ext cx="1491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关于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Freeform 9"/>
          <p:cNvSpPr/>
          <p:nvPr/>
        </p:nvSpPr>
        <p:spPr bwMode="auto">
          <a:xfrm>
            <a:off x="1360488" y="4291854"/>
            <a:ext cx="225237" cy="21550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968942" y="4656811"/>
            <a:ext cx="3989571" cy="1020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在使用模板过程中若还有其他问题，推荐先自行百度解决，若不能解决也可以联系</a:t>
            </a:r>
            <a:r>
              <a:rPr lang="en-US" altLang="zh-CN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@</a:t>
            </a:r>
            <a:r>
              <a:rPr lang="zh-CN" alt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末识世豪，感谢您的支持！</a:t>
            </a:r>
            <a:endParaRPr lang="zh-CN" altLang="en-US" sz="16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968941" y="4199549"/>
            <a:ext cx="1491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关于帮助</a:t>
            </a:r>
            <a:endParaRPr lang="zh-CN" altLang="en-US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Freeform 9"/>
          <p:cNvSpPr/>
          <p:nvPr/>
        </p:nvSpPr>
        <p:spPr bwMode="auto">
          <a:xfrm>
            <a:off x="6743704" y="4291854"/>
            <a:ext cx="225237" cy="21550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1701560" y="2466877"/>
            <a:ext cx="3770553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701560" y="4599888"/>
            <a:ext cx="3770553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090436" y="2466877"/>
            <a:ext cx="3722027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090436" y="4599888"/>
            <a:ext cx="3722027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标题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模板使用说明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0" grpId="0" animBg="1"/>
      <p:bldP spid="24" grpId="0"/>
      <p:bldP spid="25" grpId="0"/>
      <p:bldP spid="26" grpId="0" animBg="1"/>
      <p:bldP spid="27" grpId="0"/>
      <p:bldP spid="30" grpId="0"/>
      <p:bldP spid="31" grpId="0" animBg="1"/>
      <p:bldP spid="33" grpId="0"/>
      <p:bldP spid="35" grpId="0"/>
      <p:bldP spid="3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1412875"/>
            <a:ext cx="12192000" cy="2609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102759" y="1976438"/>
            <a:ext cx="3986483" cy="1482725"/>
            <a:chOff x="2682875" y="2071687"/>
            <a:chExt cx="3986483" cy="1482725"/>
          </a:xfrm>
        </p:grpSpPr>
        <p:sp>
          <p:nvSpPr>
            <p:cNvPr id="3" name="TextBox 1"/>
            <p:cNvSpPr txBox="1">
              <a:spLocks noChangeArrowheads="1"/>
            </p:cNvSpPr>
            <p:nvPr/>
          </p:nvSpPr>
          <p:spPr bwMode="auto">
            <a:xfrm>
              <a:off x="2682875" y="2311106"/>
              <a:ext cx="3525324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60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THANKS</a:t>
              </a:r>
            </a:p>
          </p:txBody>
        </p:sp>
        <p:sp>
          <p:nvSpPr>
            <p:cNvPr id="4" name="空心弧 3"/>
            <p:cNvSpPr/>
            <p:nvPr/>
          </p:nvSpPr>
          <p:spPr bwMode="auto">
            <a:xfrm rot="7086271">
              <a:off x="5186633" y="2071687"/>
              <a:ext cx="1482725" cy="1482725"/>
            </a:xfrm>
            <a:prstGeom prst="blockArc">
              <a:avLst>
                <a:gd name="adj1" fmla="val 5502533"/>
                <a:gd name="adj2" fmla="val 1980318"/>
                <a:gd name="adj3" fmla="val 1053"/>
              </a:avLst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TextBox 8"/>
            <p:cNvSpPr txBox="1">
              <a:spLocks noChangeArrowheads="1"/>
            </p:cNvSpPr>
            <p:nvPr/>
          </p:nvSpPr>
          <p:spPr bwMode="auto">
            <a:xfrm>
              <a:off x="2830513" y="3155950"/>
              <a:ext cx="2478466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dist" eaLnBrk="1" hangingPunct="1">
                <a:defRPr/>
              </a:pPr>
              <a:r>
                <a:rPr lang="zh-CN" altLang="en-US" sz="1800" dirty="0" smtClean="0">
                  <a:latin typeface="微软雅黑" pitchFamily="34" charset="-122"/>
                  <a:ea typeface="微软雅黑" pitchFamily="34" charset="-122"/>
                </a:rPr>
                <a:t>敬请各位老师指导</a:t>
              </a:r>
            </a:p>
          </p:txBody>
        </p:sp>
      </p:grpSp>
      <p:sp>
        <p:nvSpPr>
          <p:cNvPr id="14" name="等腰三角形 13"/>
          <p:cNvSpPr/>
          <p:nvPr/>
        </p:nvSpPr>
        <p:spPr>
          <a:xfrm flipV="1">
            <a:off x="5916353" y="4014699"/>
            <a:ext cx="359294" cy="20660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281238" y="5087993"/>
            <a:ext cx="7629524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在论文的写作过程中，从选题、构思、收集资料到初稿和正稿的形成，均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得到</a:t>
            </a:r>
            <a:r>
              <a:rPr lang="en-US" altLang="zh-CN" sz="1600" dirty="0" err="1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Moreshi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老师（教授</a:t>
            </a:r>
            <a:r>
              <a:rPr lang="zh-CN" altLang="en-US" sz="16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）的悉心指导，在此表示衷心感谢！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348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0647" y="3551933"/>
            <a:ext cx="3377416" cy="22170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选题背景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302656" y="2105184"/>
            <a:ext cx="8730343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dolore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magna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aliqua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enim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ad minim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veniam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quis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nostrud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exercitation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ullamco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laboris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nisi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aliquip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ex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ea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commodo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consequat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20938" y="3441341"/>
            <a:ext cx="466951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05607" y="1688253"/>
            <a:ext cx="1613819" cy="3605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405606" y="1688254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sp>
        <p:nvSpPr>
          <p:cNvPr id="21" name="Freeform 9"/>
          <p:cNvSpPr/>
          <p:nvPr/>
        </p:nvSpPr>
        <p:spPr bwMode="auto">
          <a:xfrm>
            <a:off x="1387329" y="3527469"/>
            <a:ext cx="157206" cy="15041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520938" y="4200562"/>
            <a:ext cx="4669518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dolore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magna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aliqua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enim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23" name="Freeform 9"/>
          <p:cNvSpPr/>
          <p:nvPr/>
        </p:nvSpPr>
        <p:spPr bwMode="auto">
          <a:xfrm>
            <a:off x="1387329" y="4286690"/>
            <a:ext cx="157206" cy="15041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520938" y="5282899"/>
            <a:ext cx="466951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ut.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25" name="Freeform 9"/>
          <p:cNvSpPr/>
          <p:nvPr/>
        </p:nvSpPr>
        <p:spPr bwMode="auto">
          <a:xfrm>
            <a:off x="1387329" y="5369027"/>
            <a:ext cx="157206" cy="15041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>
            <a:off x="9541042" y="5461197"/>
            <a:ext cx="357021" cy="307777"/>
          </a:xfrm>
          <a:prstGeom prst="triangle">
            <a:avLst>
              <a:gd name="adj" fmla="val 100000"/>
            </a:avLst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 animBg="1"/>
      <p:bldP spid="18" grpId="0"/>
      <p:bldP spid="21" grpId="0" animBg="1"/>
      <p:bldP spid="22" grpId="0"/>
      <p:bldP spid="23" grpId="0" animBg="1"/>
      <p:bldP spid="24" grpId="0"/>
      <p:bldP spid="25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12248"/>
            <a:ext cx="5258480" cy="682623"/>
          </a:xfrm>
        </p:spPr>
        <p:txBody>
          <a:bodyPr/>
          <a:lstStyle/>
          <a:p>
            <a:r>
              <a:rPr lang="zh-CN" altLang="en-US" dirty="0" smtClean="0"/>
              <a:t>研究意义</a:t>
            </a:r>
            <a:endParaRPr lang="zh-CN" altLang="en-US" dirty="0"/>
          </a:p>
        </p:txBody>
      </p:sp>
      <p:sp>
        <p:nvSpPr>
          <p:cNvPr id="157" name="任意多边形 156"/>
          <p:cNvSpPr/>
          <p:nvPr/>
        </p:nvSpPr>
        <p:spPr>
          <a:xfrm>
            <a:off x="4932875" y="2399101"/>
            <a:ext cx="1316942" cy="1468757"/>
          </a:xfrm>
          <a:custGeom>
            <a:avLst/>
            <a:gdLst>
              <a:gd name="connsiteX0" fmla="*/ 657246 w 1295672"/>
              <a:gd name="connsiteY0" fmla="*/ 0 h 1444859"/>
              <a:gd name="connsiteX1" fmla="*/ 740242 w 1295672"/>
              <a:gd name="connsiteY1" fmla="*/ 39981 h 1444859"/>
              <a:gd name="connsiteX2" fmla="*/ 1292200 w 1295672"/>
              <a:gd name="connsiteY2" fmla="*/ 783685 h 1444859"/>
              <a:gd name="connsiteX3" fmla="*/ 1295672 w 1295672"/>
              <a:gd name="connsiteY3" fmla="*/ 806432 h 1444859"/>
              <a:gd name="connsiteX4" fmla="*/ 1209470 w 1295672"/>
              <a:gd name="connsiteY4" fmla="*/ 793276 h 1444859"/>
              <a:gd name="connsiteX5" fmla="*/ 1097279 w 1295672"/>
              <a:gd name="connsiteY5" fmla="*/ 787611 h 1444859"/>
              <a:gd name="connsiteX6" fmla="*/ 670168 w 1295672"/>
              <a:gd name="connsiteY6" fmla="*/ 873841 h 1444859"/>
              <a:gd name="connsiteX7" fmla="*/ 657246 w 1295672"/>
              <a:gd name="connsiteY7" fmla="*/ 880066 h 1444859"/>
              <a:gd name="connsiteX8" fmla="*/ 644324 w 1295672"/>
              <a:gd name="connsiteY8" fmla="*/ 873841 h 1444859"/>
              <a:gd name="connsiteX9" fmla="*/ 596460 w 1295672"/>
              <a:gd name="connsiteY9" fmla="*/ 856323 h 1444859"/>
              <a:gd name="connsiteX10" fmla="*/ 596459 w 1295672"/>
              <a:gd name="connsiteY10" fmla="*/ 856323 h 1444859"/>
              <a:gd name="connsiteX11" fmla="*/ 644325 w 1295672"/>
              <a:gd name="connsiteY11" fmla="*/ 873842 h 1444859"/>
              <a:gd name="connsiteX12" fmla="*/ 657247 w 1295672"/>
              <a:gd name="connsiteY12" fmla="*/ 880067 h 1444859"/>
              <a:gd name="connsiteX13" fmla="*/ 574251 w 1295672"/>
              <a:gd name="connsiteY13" fmla="*/ 920048 h 1444859"/>
              <a:gd name="connsiteX14" fmla="*/ 132436 w 1295672"/>
              <a:gd name="connsiteY14" fmla="*/ 1361863 h 1444859"/>
              <a:gd name="connsiteX15" fmla="*/ 92455 w 1295672"/>
              <a:gd name="connsiteY15" fmla="*/ 1444859 h 1444859"/>
              <a:gd name="connsiteX16" fmla="*/ 86230 w 1295672"/>
              <a:gd name="connsiteY16" fmla="*/ 1431937 h 1444859"/>
              <a:gd name="connsiteX17" fmla="*/ 0 w 1295672"/>
              <a:gd name="connsiteY17" fmla="*/ 1004826 h 1444859"/>
              <a:gd name="connsiteX18" fmla="*/ 5665 w 1295672"/>
              <a:gd name="connsiteY18" fmla="*/ 892635 h 1444859"/>
              <a:gd name="connsiteX19" fmla="*/ 18821 w 1295672"/>
              <a:gd name="connsiteY19" fmla="*/ 806433 h 1444859"/>
              <a:gd name="connsiteX20" fmla="*/ 74519 w 1295672"/>
              <a:gd name="connsiteY20" fmla="*/ 797933 h 1444859"/>
              <a:gd name="connsiteX21" fmla="*/ 74519 w 1295672"/>
              <a:gd name="connsiteY21" fmla="*/ 797931 h 1444859"/>
              <a:gd name="connsiteX22" fmla="*/ 18820 w 1295672"/>
              <a:gd name="connsiteY22" fmla="*/ 806432 h 1444859"/>
              <a:gd name="connsiteX23" fmla="*/ 22292 w 1295672"/>
              <a:gd name="connsiteY23" fmla="*/ 783685 h 1444859"/>
              <a:gd name="connsiteX24" fmla="*/ 574250 w 1295672"/>
              <a:gd name="connsiteY24" fmla="*/ 39981 h 1444859"/>
              <a:gd name="connsiteX0-1" fmla="*/ 657246 w 1295672"/>
              <a:gd name="connsiteY0-2" fmla="*/ 0 h 1444859"/>
              <a:gd name="connsiteX1-3" fmla="*/ 740242 w 1295672"/>
              <a:gd name="connsiteY1-4" fmla="*/ 39981 h 1444859"/>
              <a:gd name="connsiteX2-5" fmla="*/ 1292200 w 1295672"/>
              <a:gd name="connsiteY2-6" fmla="*/ 783685 h 1444859"/>
              <a:gd name="connsiteX3-7" fmla="*/ 1295672 w 1295672"/>
              <a:gd name="connsiteY3-8" fmla="*/ 806432 h 1444859"/>
              <a:gd name="connsiteX4-9" fmla="*/ 1209470 w 1295672"/>
              <a:gd name="connsiteY4-10" fmla="*/ 793276 h 1444859"/>
              <a:gd name="connsiteX5-11" fmla="*/ 1097279 w 1295672"/>
              <a:gd name="connsiteY5-12" fmla="*/ 787611 h 1444859"/>
              <a:gd name="connsiteX6-13" fmla="*/ 670168 w 1295672"/>
              <a:gd name="connsiteY6-14" fmla="*/ 873841 h 1444859"/>
              <a:gd name="connsiteX7-15" fmla="*/ 657246 w 1295672"/>
              <a:gd name="connsiteY7-16" fmla="*/ 880066 h 1444859"/>
              <a:gd name="connsiteX8-17" fmla="*/ 644324 w 1295672"/>
              <a:gd name="connsiteY8-18" fmla="*/ 873841 h 1444859"/>
              <a:gd name="connsiteX9-19" fmla="*/ 596460 w 1295672"/>
              <a:gd name="connsiteY9-20" fmla="*/ 856323 h 1444859"/>
              <a:gd name="connsiteX10-21" fmla="*/ 596459 w 1295672"/>
              <a:gd name="connsiteY10-22" fmla="*/ 856323 h 1444859"/>
              <a:gd name="connsiteX11-23" fmla="*/ 644325 w 1295672"/>
              <a:gd name="connsiteY11-24" fmla="*/ 873842 h 1444859"/>
              <a:gd name="connsiteX12-25" fmla="*/ 657247 w 1295672"/>
              <a:gd name="connsiteY12-26" fmla="*/ 880067 h 1444859"/>
              <a:gd name="connsiteX13-27" fmla="*/ 574251 w 1295672"/>
              <a:gd name="connsiteY13-28" fmla="*/ 920048 h 1444859"/>
              <a:gd name="connsiteX14-29" fmla="*/ 132436 w 1295672"/>
              <a:gd name="connsiteY14-30" fmla="*/ 1361863 h 1444859"/>
              <a:gd name="connsiteX15-31" fmla="*/ 92455 w 1295672"/>
              <a:gd name="connsiteY15-32" fmla="*/ 1444859 h 1444859"/>
              <a:gd name="connsiteX16-33" fmla="*/ 86230 w 1295672"/>
              <a:gd name="connsiteY16-34" fmla="*/ 1431937 h 1444859"/>
              <a:gd name="connsiteX17-35" fmla="*/ 0 w 1295672"/>
              <a:gd name="connsiteY17-36" fmla="*/ 1004826 h 1444859"/>
              <a:gd name="connsiteX18-37" fmla="*/ 5665 w 1295672"/>
              <a:gd name="connsiteY18-38" fmla="*/ 892635 h 1444859"/>
              <a:gd name="connsiteX19-39" fmla="*/ 18821 w 1295672"/>
              <a:gd name="connsiteY19-40" fmla="*/ 806433 h 1444859"/>
              <a:gd name="connsiteX20-41" fmla="*/ 74519 w 1295672"/>
              <a:gd name="connsiteY20-42" fmla="*/ 797933 h 1444859"/>
              <a:gd name="connsiteX21-43" fmla="*/ 18820 w 1295672"/>
              <a:gd name="connsiteY21-44" fmla="*/ 806432 h 1444859"/>
              <a:gd name="connsiteX22-45" fmla="*/ 22292 w 1295672"/>
              <a:gd name="connsiteY22-46" fmla="*/ 783685 h 1444859"/>
              <a:gd name="connsiteX23-47" fmla="*/ 574250 w 1295672"/>
              <a:gd name="connsiteY23-48" fmla="*/ 39981 h 1444859"/>
              <a:gd name="connsiteX24-49" fmla="*/ 657246 w 1295672"/>
              <a:gd name="connsiteY24-50" fmla="*/ 0 h 1444859"/>
              <a:gd name="connsiteX0-51" fmla="*/ 657246 w 1295672"/>
              <a:gd name="connsiteY0-52" fmla="*/ 0 h 1444859"/>
              <a:gd name="connsiteX1-53" fmla="*/ 740242 w 1295672"/>
              <a:gd name="connsiteY1-54" fmla="*/ 39981 h 1444859"/>
              <a:gd name="connsiteX2-55" fmla="*/ 1292200 w 1295672"/>
              <a:gd name="connsiteY2-56" fmla="*/ 783685 h 1444859"/>
              <a:gd name="connsiteX3-57" fmla="*/ 1295672 w 1295672"/>
              <a:gd name="connsiteY3-58" fmla="*/ 806432 h 1444859"/>
              <a:gd name="connsiteX4-59" fmla="*/ 1209470 w 1295672"/>
              <a:gd name="connsiteY4-60" fmla="*/ 793276 h 1444859"/>
              <a:gd name="connsiteX5-61" fmla="*/ 1097279 w 1295672"/>
              <a:gd name="connsiteY5-62" fmla="*/ 787611 h 1444859"/>
              <a:gd name="connsiteX6-63" fmla="*/ 670168 w 1295672"/>
              <a:gd name="connsiteY6-64" fmla="*/ 873841 h 1444859"/>
              <a:gd name="connsiteX7-65" fmla="*/ 657246 w 1295672"/>
              <a:gd name="connsiteY7-66" fmla="*/ 880066 h 1444859"/>
              <a:gd name="connsiteX8-67" fmla="*/ 644324 w 1295672"/>
              <a:gd name="connsiteY8-68" fmla="*/ 873841 h 1444859"/>
              <a:gd name="connsiteX9-69" fmla="*/ 596460 w 1295672"/>
              <a:gd name="connsiteY9-70" fmla="*/ 856323 h 1444859"/>
              <a:gd name="connsiteX10-71" fmla="*/ 596459 w 1295672"/>
              <a:gd name="connsiteY10-72" fmla="*/ 856323 h 1444859"/>
              <a:gd name="connsiteX11-73" fmla="*/ 644325 w 1295672"/>
              <a:gd name="connsiteY11-74" fmla="*/ 873842 h 1444859"/>
              <a:gd name="connsiteX12-75" fmla="*/ 657247 w 1295672"/>
              <a:gd name="connsiteY12-76" fmla="*/ 880067 h 1444859"/>
              <a:gd name="connsiteX13-77" fmla="*/ 574251 w 1295672"/>
              <a:gd name="connsiteY13-78" fmla="*/ 920048 h 1444859"/>
              <a:gd name="connsiteX14-79" fmla="*/ 132436 w 1295672"/>
              <a:gd name="connsiteY14-80" fmla="*/ 1361863 h 1444859"/>
              <a:gd name="connsiteX15-81" fmla="*/ 92455 w 1295672"/>
              <a:gd name="connsiteY15-82" fmla="*/ 1444859 h 1444859"/>
              <a:gd name="connsiteX16-83" fmla="*/ 86230 w 1295672"/>
              <a:gd name="connsiteY16-84" fmla="*/ 1431937 h 1444859"/>
              <a:gd name="connsiteX17-85" fmla="*/ 0 w 1295672"/>
              <a:gd name="connsiteY17-86" fmla="*/ 1004826 h 1444859"/>
              <a:gd name="connsiteX18-87" fmla="*/ 5665 w 1295672"/>
              <a:gd name="connsiteY18-88" fmla="*/ 892635 h 1444859"/>
              <a:gd name="connsiteX19-89" fmla="*/ 18821 w 1295672"/>
              <a:gd name="connsiteY19-90" fmla="*/ 806433 h 1444859"/>
              <a:gd name="connsiteX20-91" fmla="*/ 18820 w 1295672"/>
              <a:gd name="connsiteY20-92" fmla="*/ 806432 h 1444859"/>
              <a:gd name="connsiteX21-93" fmla="*/ 22292 w 1295672"/>
              <a:gd name="connsiteY21-94" fmla="*/ 783685 h 1444859"/>
              <a:gd name="connsiteX22-95" fmla="*/ 574250 w 1295672"/>
              <a:gd name="connsiteY22-96" fmla="*/ 39981 h 1444859"/>
              <a:gd name="connsiteX23-97" fmla="*/ 657246 w 1295672"/>
              <a:gd name="connsiteY23-98" fmla="*/ 0 h 1444859"/>
              <a:gd name="connsiteX0-99" fmla="*/ 657246 w 1295672"/>
              <a:gd name="connsiteY0-100" fmla="*/ 0 h 1444859"/>
              <a:gd name="connsiteX1-101" fmla="*/ 740242 w 1295672"/>
              <a:gd name="connsiteY1-102" fmla="*/ 39981 h 1444859"/>
              <a:gd name="connsiteX2-103" fmla="*/ 1292200 w 1295672"/>
              <a:gd name="connsiteY2-104" fmla="*/ 783685 h 1444859"/>
              <a:gd name="connsiteX3-105" fmla="*/ 1295672 w 1295672"/>
              <a:gd name="connsiteY3-106" fmla="*/ 806432 h 1444859"/>
              <a:gd name="connsiteX4-107" fmla="*/ 1209470 w 1295672"/>
              <a:gd name="connsiteY4-108" fmla="*/ 793276 h 1444859"/>
              <a:gd name="connsiteX5-109" fmla="*/ 1097279 w 1295672"/>
              <a:gd name="connsiteY5-110" fmla="*/ 787611 h 1444859"/>
              <a:gd name="connsiteX6-111" fmla="*/ 670168 w 1295672"/>
              <a:gd name="connsiteY6-112" fmla="*/ 873841 h 1444859"/>
              <a:gd name="connsiteX7-113" fmla="*/ 657246 w 1295672"/>
              <a:gd name="connsiteY7-114" fmla="*/ 880066 h 1444859"/>
              <a:gd name="connsiteX8-115" fmla="*/ 644324 w 1295672"/>
              <a:gd name="connsiteY8-116" fmla="*/ 873841 h 1444859"/>
              <a:gd name="connsiteX9-117" fmla="*/ 596460 w 1295672"/>
              <a:gd name="connsiteY9-118" fmla="*/ 856323 h 1444859"/>
              <a:gd name="connsiteX10-119" fmla="*/ 644325 w 1295672"/>
              <a:gd name="connsiteY10-120" fmla="*/ 873842 h 1444859"/>
              <a:gd name="connsiteX11-121" fmla="*/ 657247 w 1295672"/>
              <a:gd name="connsiteY11-122" fmla="*/ 880067 h 1444859"/>
              <a:gd name="connsiteX12-123" fmla="*/ 574251 w 1295672"/>
              <a:gd name="connsiteY12-124" fmla="*/ 920048 h 1444859"/>
              <a:gd name="connsiteX13-125" fmla="*/ 132436 w 1295672"/>
              <a:gd name="connsiteY13-126" fmla="*/ 1361863 h 1444859"/>
              <a:gd name="connsiteX14-127" fmla="*/ 92455 w 1295672"/>
              <a:gd name="connsiteY14-128" fmla="*/ 1444859 h 1444859"/>
              <a:gd name="connsiteX15-129" fmla="*/ 86230 w 1295672"/>
              <a:gd name="connsiteY15-130" fmla="*/ 1431937 h 1444859"/>
              <a:gd name="connsiteX16-131" fmla="*/ 0 w 1295672"/>
              <a:gd name="connsiteY16-132" fmla="*/ 1004826 h 1444859"/>
              <a:gd name="connsiteX17-133" fmla="*/ 5665 w 1295672"/>
              <a:gd name="connsiteY17-134" fmla="*/ 892635 h 1444859"/>
              <a:gd name="connsiteX18-135" fmla="*/ 18821 w 1295672"/>
              <a:gd name="connsiteY18-136" fmla="*/ 806433 h 1444859"/>
              <a:gd name="connsiteX19-137" fmla="*/ 18820 w 1295672"/>
              <a:gd name="connsiteY19-138" fmla="*/ 806432 h 1444859"/>
              <a:gd name="connsiteX20-139" fmla="*/ 22292 w 1295672"/>
              <a:gd name="connsiteY20-140" fmla="*/ 783685 h 1444859"/>
              <a:gd name="connsiteX21-141" fmla="*/ 574250 w 1295672"/>
              <a:gd name="connsiteY21-142" fmla="*/ 39981 h 1444859"/>
              <a:gd name="connsiteX22-143" fmla="*/ 657246 w 1295672"/>
              <a:gd name="connsiteY22-144" fmla="*/ 0 h 1444859"/>
              <a:gd name="connsiteX0-145" fmla="*/ 657246 w 1295672"/>
              <a:gd name="connsiteY0-146" fmla="*/ 0 h 1444859"/>
              <a:gd name="connsiteX1-147" fmla="*/ 740242 w 1295672"/>
              <a:gd name="connsiteY1-148" fmla="*/ 39981 h 1444859"/>
              <a:gd name="connsiteX2-149" fmla="*/ 1292200 w 1295672"/>
              <a:gd name="connsiteY2-150" fmla="*/ 783685 h 1444859"/>
              <a:gd name="connsiteX3-151" fmla="*/ 1295672 w 1295672"/>
              <a:gd name="connsiteY3-152" fmla="*/ 806432 h 1444859"/>
              <a:gd name="connsiteX4-153" fmla="*/ 1209470 w 1295672"/>
              <a:gd name="connsiteY4-154" fmla="*/ 793276 h 1444859"/>
              <a:gd name="connsiteX5-155" fmla="*/ 1097279 w 1295672"/>
              <a:gd name="connsiteY5-156" fmla="*/ 787611 h 1444859"/>
              <a:gd name="connsiteX6-157" fmla="*/ 670168 w 1295672"/>
              <a:gd name="connsiteY6-158" fmla="*/ 873841 h 1444859"/>
              <a:gd name="connsiteX7-159" fmla="*/ 657246 w 1295672"/>
              <a:gd name="connsiteY7-160" fmla="*/ 880066 h 1444859"/>
              <a:gd name="connsiteX8-161" fmla="*/ 644324 w 1295672"/>
              <a:gd name="connsiteY8-162" fmla="*/ 873841 h 1444859"/>
              <a:gd name="connsiteX9-163" fmla="*/ 644325 w 1295672"/>
              <a:gd name="connsiteY9-164" fmla="*/ 873842 h 1444859"/>
              <a:gd name="connsiteX10-165" fmla="*/ 657247 w 1295672"/>
              <a:gd name="connsiteY10-166" fmla="*/ 880067 h 1444859"/>
              <a:gd name="connsiteX11-167" fmla="*/ 574251 w 1295672"/>
              <a:gd name="connsiteY11-168" fmla="*/ 920048 h 1444859"/>
              <a:gd name="connsiteX12-169" fmla="*/ 132436 w 1295672"/>
              <a:gd name="connsiteY12-170" fmla="*/ 1361863 h 1444859"/>
              <a:gd name="connsiteX13-171" fmla="*/ 92455 w 1295672"/>
              <a:gd name="connsiteY13-172" fmla="*/ 1444859 h 1444859"/>
              <a:gd name="connsiteX14-173" fmla="*/ 86230 w 1295672"/>
              <a:gd name="connsiteY14-174" fmla="*/ 1431937 h 1444859"/>
              <a:gd name="connsiteX15-175" fmla="*/ 0 w 1295672"/>
              <a:gd name="connsiteY15-176" fmla="*/ 1004826 h 1444859"/>
              <a:gd name="connsiteX16-177" fmla="*/ 5665 w 1295672"/>
              <a:gd name="connsiteY16-178" fmla="*/ 892635 h 1444859"/>
              <a:gd name="connsiteX17-179" fmla="*/ 18821 w 1295672"/>
              <a:gd name="connsiteY17-180" fmla="*/ 806433 h 1444859"/>
              <a:gd name="connsiteX18-181" fmla="*/ 18820 w 1295672"/>
              <a:gd name="connsiteY18-182" fmla="*/ 806432 h 1444859"/>
              <a:gd name="connsiteX19-183" fmla="*/ 22292 w 1295672"/>
              <a:gd name="connsiteY19-184" fmla="*/ 783685 h 1444859"/>
              <a:gd name="connsiteX20-185" fmla="*/ 574250 w 1295672"/>
              <a:gd name="connsiteY20-186" fmla="*/ 39981 h 1444859"/>
              <a:gd name="connsiteX21-187" fmla="*/ 657246 w 1295672"/>
              <a:gd name="connsiteY21-188" fmla="*/ 0 h 1444859"/>
              <a:gd name="connsiteX0-189" fmla="*/ 657246 w 1295672"/>
              <a:gd name="connsiteY0-190" fmla="*/ 0 h 1444859"/>
              <a:gd name="connsiteX1-191" fmla="*/ 740242 w 1295672"/>
              <a:gd name="connsiteY1-192" fmla="*/ 39981 h 1444859"/>
              <a:gd name="connsiteX2-193" fmla="*/ 1292200 w 1295672"/>
              <a:gd name="connsiteY2-194" fmla="*/ 783685 h 1444859"/>
              <a:gd name="connsiteX3-195" fmla="*/ 1295672 w 1295672"/>
              <a:gd name="connsiteY3-196" fmla="*/ 806432 h 1444859"/>
              <a:gd name="connsiteX4-197" fmla="*/ 1209470 w 1295672"/>
              <a:gd name="connsiteY4-198" fmla="*/ 793276 h 1444859"/>
              <a:gd name="connsiteX5-199" fmla="*/ 1097279 w 1295672"/>
              <a:gd name="connsiteY5-200" fmla="*/ 787611 h 1444859"/>
              <a:gd name="connsiteX6-201" fmla="*/ 670168 w 1295672"/>
              <a:gd name="connsiteY6-202" fmla="*/ 873841 h 1444859"/>
              <a:gd name="connsiteX7-203" fmla="*/ 657246 w 1295672"/>
              <a:gd name="connsiteY7-204" fmla="*/ 880066 h 1444859"/>
              <a:gd name="connsiteX8-205" fmla="*/ 644324 w 1295672"/>
              <a:gd name="connsiteY8-206" fmla="*/ 873841 h 1444859"/>
              <a:gd name="connsiteX9-207" fmla="*/ 657247 w 1295672"/>
              <a:gd name="connsiteY9-208" fmla="*/ 880067 h 1444859"/>
              <a:gd name="connsiteX10-209" fmla="*/ 574251 w 1295672"/>
              <a:gd name="connsiteY10-210" fmla="*/ 920048 h 1444859"/>
              <a:gd name="connsiteX11-211" fmla="*/ 132436 w 1295672"/>
              <a:gd name="connsiteY11-212" fmla="*/ 1361863 h 1444859"/>
              <a:gd name="connsiteX12-213" fmla="*/ 92455 w 1295672"/>
              <a:gd name="connsiteY12-214" fmla="*/ 1444859 h 1444859"/>
              <a:gd name="connsiteX13-215" fmla="*/ 86230 w 1295672"/>
              <a:gd name="connsiteY13-216" fmla="*/ 1431937 h 1444859"/>
              <a:gd name="connsiteX14-217" fmla="*/ 0 w 1295672"/>
              <a:gd name="connsiteY14-218" fmla="*/ 1004826 h 1444859"/>
              <a:gd name="connsiteX15-219" fmla="*/ 5665 w 1295672"/>
              <a:gd name="connsiteY15-220" fmla="*/ 892635 h 1444859"/>
              <a:gd name="connsiteX16-221" fmla="*/ 18821 w 1295672"/>
              <a:gd name="connsiteY16-222" fmla="*/ 806433 h 1444859"/>
              <a:gd name="connsiteX17-223" fmla="*/ 18820 w 1295672"/>
              <a:gd name="connsiteY17-224" fmla="*/ 806432 h 1444859"/>
              <a:gd name="connsiteX18-225" fmla="*/ 22292 w 1295672"/>
              <a:gd name="connsiteY18-226" fmla="*/ 783685 h 1444859"/>
              <a:gd name="connsiteX19-227" fmla="*/ 574250 w 1295672"/>
              <a:gd name="connsiteY19-228" fmla="*/ 39981 h 1444859"/>
              <a:gd name="connsiteX20-229" fmla="*/ 657246 w 1295672"/>
              <a:gd name="connsiteY20-230" fmla="*/ 0 h 1444859"/>
              <a:gd name="connsiteX0-231" fmla="*/ 657246 w 1295672"/>
              <a:gd name="connsiteY0-232" fmla="*/ 0 h 1444859"/>
              <a:gd name="connsiteX1-233" fmla="*/ 740242 w 1295672"/>
              <a:gd name="connsiteY1-234" fmla="*/ 39981 h 1444859"/>
              <a:gd name="connsiteX2-235" fmla="*/ 1292200 w 1295672"/>
              <a:gd name="connsiteY2-236" fmla="*/ 783685 h 1444859"/>
              <a:gd name="connsiteX3-237" fmla="*/ 1295672 w 1295672"/>
              <a:gd name="connsiteY3-238" fmla="*/ 806432 h 1444859"/>
              <a:gd name="connsiteX4-239" fmla="*/ 1209470 w 1295672"/>
              <a:gd name="connsiteY4-240" fmla="*/ 793276 h 1444859"/>
              <a:gd name="connsiteX5-241" fmla="*/ 1097279 w 1295672"/>
              <a:gd name="connsiteY5-242" fmla="*/ 787611 h 1444859"/>
              <a:gd name="connsiteX6-243" fmla="*/ 670168 w 1295672"/>
              <a:gd name="connsiteY6-244" fmla="*/ 873841 h 1444859"/>
              <a:gd name="connsiteX7-245" fmla="*/ 657246 w 1295672"/>
              <a:gd name="connsiteY7-246" fmla="*/ 880066 h 1444859"/>
              <a:gd name="connsiteX8-247" fmla="*/ 657247 w 1295672"/>
              <a:gd name="connsiteY8-248" fmla="*/ 880067 h 1444859"/>
              <a:gd name="connsiteX9-249" fmla="*/ 574251 w 1295672"/>
              <a:gd name="connsiteY9-250" fmla="*/ 920048 h 1444859"/>
              <a:gd name="connsiteX10-251" fmla="*/ 132436 w 1295672"/>
              <a:gd name="connsiteY10-252" fmla="*/ 1361863 h 1444859"/>
              <a:gd name="connsiteX11-253" fmla="*/ 92455 w 1295672"/>
              <a:gd name="connsiteY11-254" fmla="*/ 1444859 h 1444859"/>
              <a:gd name="connsiteX12-255" fmla="*/ 86230 w 1295672"/>
              <a:gd name="connsiteY12-256" fmla="*/ 1431937 h 1444859"/>
              <a:gd name="connsiteX13-257" fmla="*/ 0 w 1295672"/>
              <a:gd name="connsiteY13-258" fmla="*/ 1004826 h 1444859"/>
              <a:gd name="connsiteX14-259" fmla="*/ 5665 w 1295672"/>
              <a:gd name="connsiteY14-260" fmla="*/ 892635 h 1444859"/>
              <a:gd name="connsiteX15-261" fmla="*/ 18821 w 1295672"/>
              <a:gd name="connsiteY15-262" fmla="*/ 806433 h 1444859"/>
              <a:gd name="connsiteX16-263" fmla="*/ 18820 w 1295672"/>
              <a:gd name="connsiteY16-264" fmla="*/ 806432 h 1444859"/>
              <a:gd name="connsiteX17-265" fmla="*/ 22292 w 1295672"/>
              <a:gd name="connsiteY17-266" fmla="*/ 783685 h 1444859"/>
              <a:gd name="connsiteX18-267" fmla="*/ 574250 w 1295672"/>
              <a:gd name="connsiteY18-268" fmla="*/ 39981 h 1444859"/>
              <a:gd name="connsiteX19-269" fmla="*/ 657246 w 1295672"/>
              <a:gd name="connsiteY19-270" fmla="*/ 0 h 1444859"/>
            </a:gdLst>
            <a:ahLst/>
            <a:cxnLst>
              <a:cxn ang="0">
                <a:pos x="connsiteX0-231" y="connsiteY0-232"/>
              </a:cxn>
              <a:cxn ang="0">
                <a:pos x="connsiteX1-233" y="connsiteY1-234"/>
              </a:cxn>
              <a:cxn ang="0">
                <a:pos x="connsiteX2-235" y="connsiteY2-236"/>
              </a:cxn>
              <a:cxn ang="0">
                <a:pos x="connsiteX3-237" y="connsiteY3-238"/>
              </a:cxn>
              <a:cxn ang="0">
                <a:pos x="connsiteX4-239" y="connsiteY4-240"/>
              </a:cxn>
              <a:cxn ang="0">
                <a:pos x="connsiteX5-241" y="connsiteY5-242"/>
              </a:cxn>
              <a:cxn ang="0">
                <a:pos x="connsiteX6-243" y="connsiteY6-244"/>
              </a:cxn>
              <a:cxn ang="0">
                <a:pos x="connsiteX7-245" y="connsiteY7-246"/>
              </a:cxn>
              <a:cxn ang="0">
                <a:pos x="connsiteX8-247" y="connsiteY8-248"/>
              </a:cxn>
              <a:cxn ang="0">
                <a:pos x="connsiteX9-249" y="connsiteY9-250"/>
              </a:cxn>
              <a:cxn ang="0">
                <a:pos x="connsiteX10-251" y="connsiteY10-252"/>
              </a:cxn>
              <a:cxn ang="0">
                <a:pos x="connsiteX11-253" y="connsiteY11-254"/>
              </a:cxn>
              <a:cxn ang="0">
                <a:pos x="connsiteX12-255" y="connsiteY12-256"/>
              </a:cxn>
              <a:cxn ang="0">
                <a:pos x="connsiteX13-257" y="connsiteY13-258"/>
              </a:cxn>
              <a:cxn ang="0">
                <a:pos x="connsiteX14-259" y="connsiteY14-260"/>
              </a:cxn>
              <a:cxn ang="0">
                <a:pos x="connsiteX15-261" y="connsiteY15-262"/>
              </a:cxn>
              <a:cxn ang="0">
                <a:pos x="connsiteX16-263" y="connsiteY16-264"/>
              </a:cxn>
              <a:cxn ang="0">
                <a:pos x="connsiteX17-265" y="connsiteY17-266"/>
              </a:cxn>
              <a:cxn ang="0">
                <a:pos x="connsiteX18-267" y="connsiteY18-268"/>
              </a:cxn>
              <a:cxn ang="0">
                <a:pos x="connsiteX19-269" y="connsiteY19-270"/>
              </a:cxn>
            </a:cxnLst>
            <a:rect l="l" t="t" r="r" b="b"/>
            <a:pathLst>
              <a:path w="1295672" h="1444859">
                <a:moveTo>
                  <a:pt x="657246" y="0"/>
                </a:moveTo>
                <a:lnTo>
                  <a:pt x="740242" y="39981"/>
                </a:lnTo>
                <a:cubicBezTo>
                  <a:pt x="1020101" y="192009"/>
                  <a:pt x="1226425" y="462249"/>
                  <a:pt x="1292200" y="783685"/>
                </a:cubicBezTo>
                <a:lnTo>
                  <a:pt x="1295672" y="806432"/>
                </a:lnTo>
                <a:lnTo>
                  <a:pt x="1209470" y="793276"/>
                </a:lnTo>
                <a:cubicBezTo>
                  <a:pt x="1172582" y="789530"/>
                  <a:pt x="1135155" y="787611"/>
                  <a:pt x="1097279" y="787611"/>
                </a:cubicBezTo>
                <a:cubicBezTo>
                  <a:pt x="945776" y="787611"/>
                  <a:pt x="801445" y="818315"/>
                  <a:pt x="670168" y="873841"/>
                </a:cubicBezTo>
                <a:lnTo>
                  <a:pt x="657246" y="880066"/>
                </a:lnTo>
                <a:lnTo>
                  <a:pt x="657247" y="880067"/>
                </a:lnTo>
                <a:lnTo>
                  <a:pt x="574251" y="920048"/>
                </a:lnTo>
                <a:cubicBezTo>
                  <a:pt x="387679" y="1021400"/>
                  <a:pt x="233788" y="1175291"/>
                  <a:pt x="132436" y="1361863"/>
                </a:cubicBezTo>
                <a:lnTo>
                  <a:pt x="92455" y="1444859"/>
                </a:lnTo>
                <a:lnTo>
                  <a:pt x="86230" y="1431937"/>
                </a:lnTo>
                <a:cubicBezTo>
                  <a:pt x="30704" y="1300660"/>
                  <a:pt x="0" y="1156329"/>
                  <a:pt x="0" y="1004826"/>
                </a:cubicBezTo>
                <a:cubicBezTo>
                  <a:pt x="0" y="966950"/>
                  <a:pt x="1919" y="929523"/>
                  <a:pt x="5665" y="892635"/>
                </a:cubicBezTo>
                <a:lnTo>
                  <a:pt x="18821" y="806433"/>
                </a:lnTo>
                <a:lnTo>
                  <a:pt x="18820" y="806432"/>
                </a:lnTo>
                <a:lnTo>
                  <a:pt x="22292" y="783685"/>
                </a:lnTo>
                <a:cubicBezTo>
                  <a:pt x="88067" y="462249"/>
                  <a:pt x="294391" y="192009"/>
                  <a:pt x="574250" y="39981"/>
                </a:cubicBezTo>
                <a:lnTo>
                  <a:pt x="657246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504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Raavi" pitchFamily="34" charset="0"/>
              </a:rPr>
              <a:t>01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  <a:cs typeface="Raavi" pitchFamily="34" charset="0"/>
            </a:endParaRPr>
          </a:p>
        </p:txBody>
      </p:sp>
      <p:sp>
        <p:nvSpPr>
          <p:cNvPr id="158" name="任意多边形 157"/>
          <p:cNvSpPr/>
          <p:nvPr/>
        </p:nvSpPr>
        <p:spPr>
          <a:xfrm>
            <a:off x="5600491" y="3200241"/>
            <a:ext cx="1468756" cy="1316942"/>
          </a:xfrm>
          <a:custGeom>
            <a:avLst/>
            <a:gdLst>
              <a:gd name="connsiteX0" fmla="*/ 440033 w 1444857"/>
              <a:gd name="connsiteY0" fmla="*/ 0 h 1295672"/>
              <a:gd name="connsiteX1" fmla="*/ 552224 w 1444857"/>
              <a:gd name="connsiteY1" fmla="*/ 5665 h 1295672"/>
              <a:gd name="connsiteX2" fmla="*/ 638425 w 1444857"/>
              <a:gd name="connsiteY2" fmla="*/ 18821 h 1295672"/>
              <a:gd name="connsiteX3" fmla="*/ 638425 w 1444857"/>
              <a:gd name="connsiteY3" fmla="*/ 18820 h 1295672"/>
              <a:gd name="connsiteX4" fmla="*/ 661172 w 1444857"/>
              <a:gd name="connsiteY4" fmla="*/ 22292 h 1295672"/>
              <a:gd name="connsiteX5" fmla="*/ 1404876 w 1444857"/>
              <a:gd name="connsiteY5" fmla="*/ 574250 h 1295672"/>
              <a:gd name="connsiteX6" fmla="*/ 1444857 w 1444857"/>
              <a:gd name="connsiteY6" fmla="*/ 657246 h 1295672"/>
              <a:gd name="connsiteX7" fmla="*/ 1404876 w 1444857"/>
              <a:gd name="connsiteY7" fmla="*/ 740242 h 1295672"/>
              <a:gd name="connsiteX8" fmla="*/ 661172 w 1444857"/>
              <a:gd name="connsiteY8" fmla="*/ 1292200 h 1295672"/>
              <a:gd name="connsiteX9" fmla="*/ 638425 w 1444857"/>
              <a:gd name="connsiteY9" fmla="*/ 1295672 h 1295672"/>
              <a:gd name="connsiteX10" fmla="*/ 651581 w 1444857"/>
              <a:gd name="connsiteY10" fmla="*/ 1209470 h 1295672"/>
              <a:gd name="connsiteX11" fmla="*/ 657246 w 1444857"/>
              <a:gd name="connsiteY11" fmla="*/ 1097279 h 1295672"/>
              <a:gd name="connsiteX12" fmla="*/ 571016 w 1444857"/>
              <a:gd name="connsiteY12" fmla="*/ 670168 h 1295672"/>
              <a:gd name="connsiteX13" fmla="*/ 564791 w 1444857"/>
              <a:gd name="connsiteY13" fmla="*/ 657246 h 1295672"/>
              <a:gd name="connsiteX14" fmla="*/ 564791 w 1444857"/>
              <a:gd name="connsiteY14" fmla="*/ 657246 h 1295672"/>
              <a:gd name="connsiteX15" fmla="*/ 524811 w 1444857"/>
              <a:gd name="connsiteY15" fmla="*/ 574251 h 1295672"/>
              <a:gd name="connsiteX16" fmla="*/ 82996 w 1444857"/>
              <a:gd name="connsiteY16" fmla="*/ 132436 h 1295672"/>
              <a:gd name="connsiteX17" fmla="*/ 0 w 1444857"/>
              <a:gd name="connsiteY17" fmla="*/ 92455 h 1295672"/>
              <a:gd name="connsiteX18" fmla="*/ 12922 w 1444857"/>
              <a:gd name="connsiteY18" fmla="*/ 86230 h 1295672"/>
              <a:gd name="connsiteX19" fmla="*/ 440033 w 1444857"/>
              <a:gd name="connsiteY19" fmla="*/ 0 h 129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857" h="1295672">
                <a:moveTo>
                  <a:pt x="440033" y="0"/>
                </a:moveTo>
                <a:cubicBezTo>
                  <a:pt x="477909" y="0"/>
                  <a:pt x="515336" y="1919"/>
                  <a:pt x="552224" y="5665"/>
                </a:cubicBezTo>
                <a:lnTo>
                  <a:pt x="638425" y="18821"/>
                </a:lnTo>
                <a:lnTo>
                  <a:pt x="638425" y="18820"/>
                </a:lnTo>
                <a:lnTo>
                  <a:pt x="661172" y="22292"/>
                </a:lnTo>
                <a:cubicBezTo>
                  <a:pt x="982609" y="88067"/>
                  <a:pt x="1252848" y="294391"/>
                  <a:pt x="1404876" y="574250"/>
                </a:cubicBezTo>
                <a:lnTo>
                  <a:pt x="1444857" y="657246"/>
                </a:lnTo>
                <a:lnTo>
                  <a:pt x="1404876" y="740242"/>
                </a:lnTo>
                <a:cubicBezTo>
                  <a:pt x="1252848" y="1020101"/>
                  <a:pt x="982609" y="1226425"/>
                  <a:pt x="661172" y="1292200"/>
                </a:cubicBezTo>
                <a:lnTo>
                  <a:pt x="638425" y="1295672"/>
                </a:lnTo>
                <a:lnTo>
                  <a:pt x="651581" y="1209470"/>
                </a:lnTo>
                <a:cubicBezTo>
                  <a:pt x="655327" y="1172582"/>
                  <a:pt x="657246" y="1135155"/>
                  <a:pt x="657246" y="1097279"/>
                </a:cubicBezTo>
                <a:cubicBezTo>
                  <a:pt x="657246" y="945776"/>
                  <a:pt x="626542" y="801445"/>
                  <a:pt x="571016" y="670168"/>
                </a:cubicBezTo>
                <a:lnTo>
                  <a:pt x="564791" y="657246"/>
                </a:lnTo>
                <a:lnTo>
                  <a:pt x="564791" y="657246"/>
                </a:lnTo>
                <a:lnTo>
                  <a:pt x="524811" y="574251"/>
                </a:lnTo>
                <a:cubicBezTo>
                  <a:pt x="423459" y="387679"/>
                  <a:pt x="269569" y="233788"/>
                  <a:pt x="82996" y="132436"/>
                </a:cubicBezTo>
                <a:lnTo>
                  <a:pt x="0" y="92455"/>
                </a:lnTo>
                <a:lnTo>
                  <a:pt x="12922" y="86230"/>
                </a:lnTo>
                <a:cubicBezTo>
                  <a:pt x="144199" y="30704"/>
                  <a:pt x="288530" y="0"/>
                  <a:pt x="440033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72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  <a:cs typeface="Raavi" pitchFamily="34" charset="0"/>
              </a:rPr>
              <a:t>02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  <a:cs typeface="Raavi" pitchFamily="34" charset="0"/>
            </a:endParaRPr>
          </a:p>
        </p:txBody>
      </p:sp>
      <p:sp>
        <p:nvSpPr>
          <p:cNvPr id="159" name="任意多边形 158"/>
          <p:cNvSpPr/>
          <p:nvPr/>
        </p:nvSpPr>
        <p:spPr>
          <a:xfrm>
            <a:off x="4131735" y="3218532"/>
            <a:ext cx="1468757" cy="1316942"/>
          </a:xfrm>
          <a:custGeom>
            <a:avLst/>
            <a:gdLst>
              <a:gd name="connsiteX0" fmla="*/ 806432 w 1444859"/>
              <a:gd name="connsiteY0" fmla="*/ 0 h 1295674"/>
              <a:gd name="connsiteX1" fmla="*/ 793276 w 1444859"/>
              <a:gd name="connsiteY1" fmla="*/ 86202 h 1295674"/>
              <a:gd name="connsiteX2" fmla="*/ 787611 w 1444859"/>
              <a:gd name="connsiteY2" fmla="*/ 198393 h 1295674"/>
              <a:gd name="connsiteX3" fmla="*/ 873841 w 1444859"/>
              <a:gd name="connsiteY3" fmla="*/ 625504 h 1295674"/>
              <a:gd name="connsiteX4" fmla="*/ 880066 w 1444859"/>
              <a:gd name="connsiteY4" fmla="*/ 638426 h 1295674"/>
              <a:gd name="connsiteX5" fmla="*/ 873841 w 1444859"/>
              <a:gd name="connsiteY5" fmla="*/ 651348 h 1295674"/>
              <a:gd name="connsiteX6" fmla="*/ 863411 w 1444859"/>
              <a:gd name="connsiteY6" fmla="*/ 679845 h 1295674"/>
              <a:gd name="connsiteX7" fmla="*/ 863412 w 1444859"/>
              <a:gd name="connsiteY7" fmla="*/ 679846 h 1295674"/>
              <a:gd name="connsiteX8" fmla="*/ 873842 w 1444859"/>
              <a:gd name="connsiteY8" fmla="*/ 651349 h 1295674"/>
              <a:gd name="connsiteX9" fmla="*/ 880067 w 1444859"/>
              <a:gd name="connsiteY9" fmla="*/ 638427 h 1295674"/>
              <a:gd name="connsiteX10" fmla="*/ 920048 w 1444859"/>
              <a:gd name="connsiteY10" fmla="*/ 721423 h 1295674"/>
              <a:gd name="connsiteX11" fmla="*/ 1361863 w 1444859"/>
              <a:gd name="connsiteY11" fmla="*/ 1163238 h 1295674"/>
              <a:gd name="connsiteX12" fmla="*/ 1444859 w 1444859"/>
              <a:gd name="connsiteY12" fmla="*/ 1203219 h 1295674"/>
              <a:gd name="connsiteX13" fmla="*/ 1431937 w 1444859"/>
              <a:gd name="connsiteY13" fmla="*/ 1209444 h 1295674"/>
              <a:gd name="connsiteX14" fmla="*/ 1004826 w 1444859"/>
              <a:gd name="connsiteY14" fmla="*/ 1295674 h 1295674"/>
              <a:gd name="connsiteX15" fmla="*/ 892635 w 1444859"/>
              <a:gd name="connsiteY15" fmla="*/ 1290009 h 1295674"/>
              <a:gd name="connsiteX16" fmla="*/ 806433 w 1444859"/>
              <a:gd name="connsiteY16" fmla="*/ 1276853 h 1295674"/>
              <a:gd name="connsiteX17" fmla="*/ 801994 w 1444859"/>
              <a:gd name="connsiteY17" fmla="*/ 1247766 h 1295674"/>
              <a:gd name="connsiteX18" fmla="*/ 801993 w 1444859"/>
              <a:gd name="connsiteY18" fmla="*/ 1247765 h 1295674"/>
              <a:gd name="connsiteX19" fmla="*/ 806432 w 1444859"/>
              <a:gd name="connsiteY19" fmla="*/ 1276852 h 1295674"/>
              <a:gd name="connsiteX20" fmla="*/ 783685 w 1444859"/>
              <a:gd name="connsiteY20" fmla="*/ 1273380 h 1295674"/>
              <a:gd name="connsiteX21" fmla="*/ 39981 w 1444859"/>
              <a:gd name="connsiteY21" fmla="*/ 721422 h 1295674"/>
              <a:gd name="connsiteX22" fmla="*/ 0 w 1444859"/>
              <a:gd name="connsiteY22" fmla="*/ 638426 h 1295674"/>
              <a:gd name="connsiteX23" fmla="*/ 39981 w 1444859"/>
              <a:gd name="connsiteY23" fmla="*/ 555430 h 1295674"/>
              <a:gd name="connsiteX24" fmla="*/ 783685 w 1444859"/>
              <a:gd name="connsiteY24" fmla="*/ 3472 h 1295674"/>
              <a:gd name="connsiteX0-1" fmla="*/ 806432 w 1444859"/>
              <a:gd name="connsiteY0-2" fmla="*/ 0 h 1295674"/>
              <a:gd name="connsiteX1-3" fmla="*/ 793276 w 1444859"/>
              <a:gd name="connsiteY1-4" fmla="*/ 86202 h 1295674"/>
              <a:gd name="connsiteX2-5" fmla="*/ 787611 w 1444859"/>
              <a:gd name="connsiteY2-6" fmla="*/ 198393 h 1295674"/>
              <a:gd name="connsiteX3-7" fmla="*/ 873841 w 1444859"/>
              <a:gd name="connsiteY3-8" fmla="*/ 625504 h 1295674"/>
              <a:gd name="connsiteX4-9" fmla="*/ 880066 w 1444859"/>
              <a:gd name="connsiteY4-10" fmla="*/ 638426 h 1295674"/>
              <a:gd name="connsiteX5-11" fmla="*/ 873841 w 1444859"/>
              <a:gd name="connsiteY5-12" fmla="*/ 651348 h 1295674"/>
              <a:gd name="connsiteX6-13" fmla="*/ 863411 w 1444859"/>
              <a:gd name="connsiteY6-14" fmla="*/ 679845 h 1295674"/>
              <a:gd name="connsiteX7-15" fmla="*/ 863412 w 1444859"/>
              <a:gd name="connsiteY7-16" fmla="*/ 679846 h 1295674"/>
              <a:gd name="connsiteX8-17" fmla="*/ 873842 w 1444859"/>
              <a:gd name="connsiteY8-18" fmla="*/ 651349 h 1295674"/>
              <a:gd name="connsiteX9-19" fmla="*/ 880067 w 1444859"/>
              <a:gd name="connsiteY9-20" fmla="*/ 638427 h 1295674"/>
              <a:gd name="connsiteX10-21" fmla="*/ 920048 w 1444859"/>
              <a:gd name="connsiteY10-22" fmla="*/ 721423 h 1295674"/>
              <a:gd name="connsiteX11-23" fmla="*/ 1361863 w 1444859"/>
              <a:gd name="connsiteY11-24" fmla="*/ 1163238 h 1295674"/>
              <a:gd name="connsiteX12-25" fmla="*/ 1444859 w 1444859"/>
              <a:gd name="connsiteY12-26" fmla="*/ 1203219 h 1295674"/>
              <a:gd name="connsiteX13-27" fmla="*/ 1431937 w 1444859"/>
              <a:gd name="connsiteY13-28" fmla="*/ 1209444 h 1295674"/>
              <a:gd name="connsiteX14-29" fmla="*/ 1004826 w 1444859"/>
              <a:gd name="connsiteY14-30" fmla="*/ 1295674 h 1295674"/>
              <a:gd name="connsiteX15-31" fmla="*/ 892635 w 1444859"/>
              <a:gd name="connsiteY15-32" fmla="*/ 1290009 h 1295674"/>
              <a:gd name="connsiteX16-33" fmla="*/ 806433 w 1444859"/>
              <a:gd name="connsiteY16-34" fmla="*/ 1276853 h 1295674"/>
              <a:gd name="connsiteX17-35" fmla="*/ 801994 w 1444859"/>
              <a:gd name="connsiteY17-36" fmla="*/ 1247766 h 1295674"/>
              <a:gd name="connsiteX18-37" fmla="*/ 806432 w 1444859"/>
              <a:gd name="connsiteY18-38" fmla="*/ 1276852 h 1295674"/>
              <a:gd name="connsiteX19-39" fmla="*/ 783685 w 1444859"/>
              <a:gd name="connsiteY19-40" fmla="*/ 1273380 h 1295674"/>
              <a:gd name="connsiteX20-41" fmla="*/ 39981 w 1444859"/>
              <a:gd name="connsiteY20-42" fmla="*/ 721422 h 1295674"/>
              <a:gd name="connsiteX21-43" fmla="*/ 0 w 1444859"/>
              <a:gd name="connsiteY21-44" fmla="*/ 638426 h 1295674"/>
              <a:gd name="connsiteX22-45" fmla="*/ 39981 w 1444859"/>
              <a:gd name="connsiteY22-46" fmla="*/ 555430 h 1295674"/>
              <a:gd name="connsiteX23-47" fmla="*/ 783685 w 1444859"/>
              <a:gd name="connsiteY23-48" fmla="*/ 3472 h 1295674"/>
              <a:gd name="connsiteX24-49" fmla="*/ 806432 w 1444859"/>
              <a:gd name="connsiteY24-50" fmla="*/ 0 h 1295674"/>
              <a:gd name="connsiteX0-51" fmla="*/ 806432 w 1444859"/>
              <a:gd name="connsiteY0-52" fmla="*/ 0 h 1295674"/>
              <a:gd name="connsiteX1-53" fmla="*/ 793276 w 1444859"/>
              <a:gd name="connsiteY1-54" fmla="*/ 86202 h 1295674"/>
              <a:gd name="connsiteX2-55" fmla="*/ 787611 w 1444859"/>
              <a:gd name="connsiteY2-56" fmla="*/ 198393 h 1295674"/>
              <a:gd name="connsiteX3-57" fmla="*/ 873841 w 1444859"/>
              <a:gd name="connsiteY3-58" fmla="*/ 625504 h 1295674"/>
              <a:gd name="connsiteX4-59" fmla="*/ 880066 w 1444859"/>
              <a:gd name="connsiteY4-60" fmla="*/ 638426 h 1295674"/>
              <a:gd name="connsiteX5-61" fmla="*/ 873841 w 1444859"/>
              <a:gd name="connsiteY5-62" fmla="*/ 651348 h 1295674"/>
              <a:gd name="connsiteX6-63" fmla="*/ 863411 w 1444859"/>
              <a:gd name="connsiteY6-64" fmla="*/ 679845 h 1295674"/>
              <a:gd name="connsiteX7-65" fmla="*/ 863412 w 1444859"/>
              <a:gd name="connsiteY7-66" fmla="*/ 679846 h 1295674"/>
              <a:gd name="connsiteX8-67" fmla="*/ 873842 w 1444859"/>
              <a:gd name="connsiteY8-68" fmla="*/ 651349 h 1295674"/>
              <a:gd name="connsiteX9-69" fmla="*/ 880067 w 1444859"/>
              <a:gd name="connsiteY9-70" fmla="*/ 638427 h 1295674"/>
              <a:gd name="connsiteX10-71" fmla="*/ 920048 w 1444859"/>
              <a:gd name="connsiteY10-72" fmla="*/ 721423 h 1295674"/>
              <a:gd name="connsiteX11-73" fmla="*/ 1361863 w 1444859"/>
              <a:gd name="connsiteY11-74" fmla="*/ 1163238 h 1295674"/>
              <a:gd name="connsiteX12-75" fmla="*/ 1444859 w 1444859"/>
              <a:gd name="connsiteY12-76" fmla="*/ 1203219 h 1295674"/>
              <a:gd name="connsiteX13-77" fmla="*/ 1431937 w 1444859"/>
              <a:gd name="connsiteY13-78" fmla="*/ 1209444 h 1295674"/>
              <a:gd name="connsiteX14-79" fmla="*/ 1004826 w 1444859"/>
              <a:gd name="connsiteY14-80" fmla="*/ 1295674 h 1295674"/>
              <a:gd name="connsiteX15-81" fmla="*/ 892635 w 1444859"/>
              <a:gd name="connsiteY15-82" fmla="*/ 1290009 h 1295674"/>
              <a:gd name="connsiteX16-83" fmla="*/ 806433 w 1444859"/>
              <a:gd name="connsiteY16-84" fmla="*/ 1276853 h 1295674"/>
              <a:gd name="connsiteX17-85" fmla="*/ 806432 w 1444859"/>
              <a:gd name="connsiteY17-86" fmla="*/ 1276852 h 1295674"/>
              <a:gd name="connsiteX18-87" fmla="*/ 783685 w 1444859"/>
              <a:gd name="connsiteY18-88" fmla="*/ 1273380 h 1295674"/>
              <a:gd name="connsiteX19-89" fmla="*/ 39981 w 1444859"/>
              <a:gd name="connsiteY19-90" fmla="*/ 721422 h 1295674"/>
              <a:gd name="connsiteX20-91" fmla="*/ 0 w 1444859"/>
              <a:gd name="connsiteY20-92" fmla="*/ 638426 h 1295674"/>
              <a:gd name="connsiteX21-93" fmla="*/ 39981 w 1444859"/>
              <a:gd name="connsiteY21-94" fmla="*/ 555430 h 1295674"/>
              <a:gd name="connsiteX22-95" fmla="*/ 783685 w 1444859"/>
              <a:gd name="connsiteY22-96" fmla="*/ 3472 h 1295674"/>
              <a:gd name="connsiteX23-97" fmla="*/ 806432 w 1444859"/>
              <a:gd name="connsiteY23-98" fmla="*/ 0 h 1295674"/>
              <a:gd name="connsiteX0-99" fmla="*/ 806432 w 1444859"/>
              <a:gd name="connsiteY0-100" fmla="*/ 0 h 1295674"/>
              <a:gd name="connsiteX1-101" fmla="*/ 793276 w 1444859"/>
              <a:gd name="connsiteY1-102" fmla="*/ 86202 h 1295674"/>
              <a:gd name="connsiteX2-103" fmla="*/ 787611 w 1444859"/>
              <a:gd name="connsiteY2-104" fmla="*/ 198393 h 1295674"/>
              <a:gd name="connsiteX3-105" fmla="*/ 873841 w 1444859"/>
              <a:gd name="connsiteY3-106" fmla="*/ 625504 h 1295674"/>
              <a:gd name="connsiteX4-107" fmla="*/ 880066 w 1444859"/>
              <a:gd name="connsiteY4-108" fmla="*/ 638426 h 1295674"/>
              <a:gd name="connsiteX5-109" fmla="*/ 873841 w 1444859"/>
              <a:gd name="connsiteY5-110" fmla="*/ 651348 h 1295674"/>
              <a:gd name="connsiteX6-111" fmla="*/ 863411 w 1444859"/>
              <a:gd name="connsiteY6-112" fmla="*/ 679845 h 1295674"/>
              <a:gd name="connsiteX7-113" fmla="*/ 873842 w 1444859"/>
              <a:gd name="connsiteY7-114" fmla="*/ 651349 h 1295674"/>
              <a:gd name="connsiteX8-115" fmla="*/ 880067 w 1444859"/>
              <a:gd name="connsiteY8-116" fmla="*/ 638427 h 1295674"/>
              <a:gd name="connsiteX9-117" fmla="*/ 920048 w 1444859"/>
              <a:gd name="connsiteY9-118" fmla="*/ 721423 h 1295674"/>
              <a:gd name="connsiteX10-119" fmla="*/ 1361863 w 1444859"/>
              <a:gd name="connsiteY10-120" fmla="*/ 1163238 h 1295674"/>
              <a:gd name="connsiteX11-121" fmla="*/ 1444859 w 1444859"/>
              <a:gd name="connsiteY11-122" fmla="*/ 1203219 h 1295674"/>
              <a:gd name="connsiteX12-123" fmla="*/ 1431937 w 1444859"/>
              <a:gd name="connsiteY12-124" fmla="*/ 1209444 h 1295674"/>
              <a:gd name="connsiteX13-125" fmla="*/ 1004826 w 1444859"/>
              <a:gd name="connsiteY13-126" fmla="*/ 1295674 h 1295674"/>
              <a:gd name="connsiteX14-127" fmla="*/ 892635 w 1444859"/>
              <a:gd name="connsiteY14-128" fmla="*/ 1290009 h 1295674"/>
              <a:gd name="connsiteX15-129" fmla="*/ 806433 w 1444859"/>
              <a:gd name="connsiteY15-130" fmla="*/ 1276853 h 1295674"/>
              <a:gd name="connsiteX16-131" fmla="*/ 806432 w 1444859"/>
              <a:gd name="connsiteY16-132" fmla="*/ 1276852 h 1295674"/>
              <a:gd name="connsiteX17-133" fmla="*/ 783685 w 1444859"/>
              <a:gd name="connsiteY17-134" fmla="*/ 1273380 h 1295674"/>
              <a:gd name="connsiteX18-135" fmla="*/ 39981 w 1444859"/>
              <a:gd name="connsiteY18-136" fmla="*/ 721422 h 1295674"/>
              <a:gd name="connsiteX19-137" fmla="*/ 0 w 1444859"/>
              <a:gd name="connsiteY19-138" fmla="*/ 638426 h 1295674"/>
              <a:gd name="connsiteX20-139" fmla="*/ 39981 w 1444859"/>
              <a:gd name="connsiteY20-140" fmla="*/ 555430 h 1295674"/>
              <a:gd name="connsiteX21-141" fmla="*/ 783685 w 1444859"/>
              <a:gd name="connsiteY21-142" fmla="*/ 3472 h 1295674"/>
              <a:gd name="connsiteX22-143" fmla="*/ 806432 w 1444859"/>
              <a:gd name="connsiteY22-144" fmla="*/ 0 h 1295674"/>
              <a:gd name="connsiteX0-145" fmla="*/ 806432 w 1444859"/>
              <a:gd name="connsiteY0-146" fmla="*/ 0 h 1295674"/>
              <a:gd name="connsiteX1-147" fmla="*/ 793276 w 1444859"/>
              <a:gd name="connsiteY1-148" fmla="*/ 86202 h 1295674"/>
              <a:gd name="connsiteX2-149" fmla="*/ 787611 w 1444859"/>
              <a:gd name="connsiteY2-150" fmla="*/ 198393 h 1295674"/>
              <a:gd name="connsiteX3-151" fmla="*/ 873841 w 1444859"/>
              <a:gd name="connsiteY3-152" fmla="*/ 625504 h 1295674"/>
              <a:gd name="connsiteX4-153" fmla="*/ 880066 w 1444859"/>
              <a:gd name="connsiteY4-154" fmla="*/ 638426 h 1295674"/>
              <a:gd name="connsiteX5-155" fmla="*/ 873841 w 1444859"/>
              <a:gd name="connsiteY5-156" fmla="*/ 651348 h 1295674"/>
              <a:gd name="connsiteX6-157" fmla="*/ 873842 w 1444859"/>
              <a:gd name="connsiteY6-158" fmla="*/ 651349 h 1295674"/>
              <a:gd name="connsiteX7-159" fmla="*/ 880067 w 1444859"/>
              <a:gd name="connsiteY7-160" fmla="*/ 638427 h 1295674"/>
              <a:gd name="connsiteX8-161" fmla="*/ 920048 w 1444859"/>
              <a:gd name="connsiteY8-162" fmla="*/ 721423 h 1295674"/>
              <a:gd name="connsiteX9-163" fmla="*/ 1361863 w 1444859"/>
              <a:gd name="connsiteY9-164" fmla="*/ 1163238 h 1295674"/>
              <a:gd name="connsiteX10-165" fmla="*/ 1444859 w 1444859"/>
              <a:gd name="connsiteY10-166" fmla="*/ 1203219 h 1295674"/>
              <a:gd name="connsiteX11-167" fmla="*/ 1431937 w 1444859"/>
              <a:gd name="connsiteY11-168" fmla="*/ 1209444 h 1295674"/>
              <a:gd name="connsiteX12-169" fmla="*/ 1004826 w 1444859"/>
              <a:gd name="connsiteY12-170" fmla="*/ 1295674 h 1295674"/>
              <a:gd name="connsiteX13-171" fmla="*/ 892635 w 1444859"/>
              <a:gd name="connsiteY13-172" fmla="*/ 1290009 h 1295674"/>
              <a:gd name="connsiteX14-173" fmla="*/ 806433 w 1444859"/>
              <a:gd name="connsiteY14-174" fmla="*/ 1276853 h 1295674"/>
              <a:gd name="connsiteX15-175" fmla="*/ 806432 w 1444859"/>
              <a:gd name="connsiteY15-176" fmla="*/ 1276852 h 1295674"/>
              <a:gd name="connsiteX16-177" fmla="*/ 783685 w 1444859"/>
              <a:gd name="connsiteY16-178" fmla="*/ 1273380 h 1295674"/>
              <a:gd name="connsiteX17-179" fmla="*/ 39981 w 1444859"/>
              <a:gd name="connsiteY17-180" fmla="*/ 721422 h 1295674"/>
              <a:gd name="connsiteX18-181" fmla="*/ 0 w 1444859"/>
              <a:gd name="connsiteY18-182" fmla="*/ 638426 h 1295674"/>
              <a:gd name="connsiteX19-183" fmla="*/ 39981 w 1444859"/>
              <a:gd name="connsiteY19-184" fmla="*/ 555430 h 1295674"/>
              <a:gd name="connsiteX20-185" fmla="*/ 783685 w 1444859"/>
              <a:gd name="connsiteY20-186" fmla="*/ 3472 h 1295674"/>
              <a:gd name="connsiteX21-187" fmla="*/ 806432 w 1444859"/>
              <a:gd name="connsiteY21-188" fmla="*/ 0 h 1295674"/>
              <a:gd name="connsiteX0-189" fmla="*/ 806432 w 1444859"/>
              <a:gd name="connsiteY0-190" fmla="*/ 0 h 1295674"/>
              <a:gd name="connsiteX1-191" fmla="*/ 793276 w 1444859"/>
              <a:gd name="connsiteY1-192" fmla="*/ 86202 h 1295674"/>
              <a:gd name="connsiteX2-193" fmla="*/ 787611 w 1444859"/>
              <a:gd name="connsiteY2-194" fmla="*/ 198393 h 1295674"/>
              <a:gd name="connsiteX3-195" fmla="*/ 873841 w 1444859"/>
              <a:gd name="connsiteY3-196" fmla="*/ 625504 h 1295674"/>
              <a:gd name="connsiteX4-197" fmla="*/ 880066 w 1444859"/>
              <a:gd name="connsiteY4-198" fmla="*/ 638426 h 1295674"/>
              <a:gd name="connsiteX5-199" fmla="*/ 873841 w 1444859"/>
              <a:gd name="connsiteY5-200" fmla="*/ 651348 h 1295674"/>
              <a:gd name="connsiteX6-201" fmla="*/ 880067 w 1444859"/>
              <a:gd name="connsiteY6-202" fmla="*/ 638427 h 1295674"/>
              <a:gd name="connsiteX7-203" fmla="*/ 920048 w 1444859"/>
              <a:gd name="connsiteY7-204" fmla="*/ 721423 h 1295674"/>
              <a:gd name="connsiteX8-205" fmla="*/ 1361863 w 1444859"/>
              <a:gd name="connsiteY8-206" fmla="*/ 1163238 h 1295674"/>
              <a:gd name="connsiteX9-207" fmla="*/ 1444859 w 1444859"/>
              <a:gd name="connsiteY9-208" fmla="*/ 1203219 h 1295674"/>
              <a:gd name="connsiteX10-209" fmla="*/ 1431937 w 1444859"/>
              <a:gd name="connsiteY10-210" fmla="*/ 1209444 h 1295674"/>
              <a:gd name="connsiteX11-211" fmla="*/ 1004826 w 1444859"/>
              <a:gd name="connsiteY11-212" fmla="*/ 1295674 h 1295674"/>
              <a:gd name="connsiteX12-213" fmla="*/ 892635 w 1444859"/>
              <a:gd name="connsiteY12-214" fmla="*/ 1290009 h 1295674"/>
              <a:gd name="connsiteX13-215" fmla="*/ 806433 w 1444859"/>
              <a:gd name="connsiteY13-216" fmla="*/ 1276853 h 1295674"/>
              <a:gd name="connsiteX14-217" fmla="*/ 806432 w 1444859"/>
              <a:gd name="connsiteY14-218" fmla="*/ 1276852 h 1295674"/>
              <a:gd name="connsiteX15-219" fmla="*/ 783685 w 1444859"/>
              <a:gd name="connsiteY15-220" fmla="*/ 1273380 h 1295674"/>
              <a:gd name="connsiteX16-221" fmla="*/ 39981 w 1444859"/>
              <a:gd name="connsiteY16-222" fmla="*/ 721422 h 1295674"/>
              <a:gd name="connsiteX17-223" fmla="*/ 0 w 1444859"/>
              <a:gd name="connsiteY17-224" fmla="*/ 638426 h 1295674"/>
              <a:gd name="connsiteX18-225" fmla="*/ 39981 w 1444859"/>
              <a:gd name="connsiteY18-226" fmla="*/ 555430 h 1295674"/>
              <a:gd name="connsiteX19-227" fmla="*/ 783685 w 1444859"/>
              <a:gd name="connsiteY19-228" fmla="*/ 3472 h 1295674"/>
              <a:gd name="connsiteX20-229" fmla="*/ 806432 w 1444859"/>
              <a:gd name="connsiteY20-230" fmla="*/ 0 h 1295674"/>
              <a:gd name="connsiteX0-231" fmla="*/ 806432 w 1444859"/>
              <a:gd name="connsiteY0-232" fmla="*/ 0 h 1295674"/>
              <a:gd name="connsiteX1-233" fmla="*/ 793276 w 1444859"/>
              <a:gd name="connsiteY1-234" fmla="*/ 86202 h 1295674"/>
              <a:gd name="connsiteX2-235" fmla="*/ 787611 w 1444859"/>
              <a:gd name="connsiteY2-236" fmla="*/ 198393 h 1295674"/>
              <a:gd name="connsiteX3-237" fmla="*/ 873841 w 1444859"/>
              <a:gd name="connsiteY3-238" fmla="*/ 625504 h 1295674"/>
              <a:gd name="connsiteX4-239" fmla="*/ 880066 w 1444859"/>
              <a:gd name="connsiteY4-240" fmla="*/ 638426 h 1295674"/>
              <a:gd name="connsiteX5-241" fmla="*/ 880067 w 1444859"/>
              <a:gd name="connsiteY5-242" fmla="*/ 638427 h 1295674"/>
              <a:gd name="connsiteX6-243" fmla="*/ 920048 w 1444859"/>
              <a:gd name="connsiteY6-244" fmla="*/ 721423 h 1295674"/>
              <a:gd name="connsiteX7-245" fmla="*/ 1361863 w 1444859"/>
              <a:gd name="connsiteY7-246" fmla="*/ 1163238 h 1295674"/>
              <a:gd name="connsiteX8-247" fmla="*/ 1444859 w 1444859"/>
              <a:gd name="connsiteY8-248" fmla="*/ 1203219 h 1295674"/>
              <a:gd name="connsiteX9-249" fmla="*/ 1431937 w 1444859"/>
              <a:gd name="connsiteY9-250" fmla="*/ 1209444 h 1295674"/>
              <a:gd name="connsiteX10-251" fmla="*/ 1004826 w 1444859"/>
              <a:gd name="connsiteY10-252" fmla="*/ 1295674 h 1295674"/>
              <a:gd name="connsiteX11-253" fmla="*/ 892635 w 1444859"/>
              <a:gd name="connsiteY11-254" fmla="*/ 1290009 h 1295674"/>
              <a:gd name="connsiteX12-255" fmla="*/ 806433 w 1444859"/>
              <a:gd name="connsiteY12-256" fmla="*/ 1276853 h 1295674"/>
              <a:gd name="connsiteX13-257" fmla="*/ 806432 w 1444859"/>
              <a:gd name="connsiteY13-258" fmla="*/ 1276852 h 1295674"/>
              <a:gd name="connsiteX14-259" fmla="*/ 783685 w 1444859"/>
              <a:gd name="connsiteY14-260" fmla="*/ 1273380 h 1295674"/>
              <a:gd name="connsiteX15-261" fmla="*/ 39981 w 1444859"/>
              <a:gd name="connsiteY15-262" fmla="*/ 721422 h 1295674"/>
              <a:gd name="connsiteX16-263" fmla="*/ 0 w 1444859"/>
              <a:gd name="connsiteY16-264" fmla="*/ 638426 h 1295674"/>
              <a:gd name="connsiteX17-265" fmla="*/ 39981 w 1444859"/>
              <a:gd name="connsiteY17-266" fmla="*/ 555430 h 1295674"/>
              <a:gd name="connsiteX18-267" fmla="*/ 783685 w 1444859"/>
              <a:gd name="connsiteY18-268" fmla="*/ 3472 h 1295674"/>
              <a:gd name="connsiteX19-269" fmla="*/ 806432 w 1444859"/>
              <a:gd name="connsiteY19-270" fmla="*/ 0 h 1295674"/>
            </a:gdLst>
            <a:ahLst/>
            <a:cxnLst>
              <a:cxn ang="0">
                <a:pos x="connsiteX0-231" y="connsiteY0-232"/>
              </a:cxn>
              <a:cxn ang="0">
                <a:pos x="connsiteX1-233" y="connsiteY1-234"/>
              </a:cxn>
              <a:cxn ang="0">
                <a:pos x="connsiteX2-235" y="connsiteY2-236"/>
              </a:cxn>
              <a:cxn ang="0">
                <a:pos x="connsiteX3-237" y="connsiteY3-238"/>
              </a:cxn>
              <a:cxn ang="0">
                <a:pos x="connsiteX4-239" y="connsiteY4-240"/>
              </a:cxn>
              <a:cxn ang="0">
                <a:pos x="connsiteX5-241" y="connsiteY5-242"/>
              </a:cxn>
              <a:cxn ang="0">
                <a:pos x="connsiteX6-243" y="connsiteY6-244"/>
              </a:cxn>
              <a:cxn ang="0">
                <a:pos x="connsiteX7-245" y="connsiteY7-246"/>
              </a:cxn>
              <a:cxn ang="0">
                <a:pos x="connsiteX8-247" y="connsiteY8-248"/>
              </a:cxn>
              <a:cxn ang="0">
                <a:pos x="connsiteX9-249" y="connsiteY9-250"/>
              </a:cxn>
              <a:cxn ang="0">
                <a:pos x="connsiteX10-251" y="connsiteY10-252"/>
              </a:cxn>
              <a:cxn ang="0">
                <a:pos x="connsiteX11-253" y="connsiteY11-254"/>
              </a:cxn>
              <a:cxn ang="0">
                <a:pos x="connsiteX12-255" y="connsiteY12-256"/>
              </a:cxn>
              <a:cxn ang="0">
                <a:pos x="connsiteX13-257" y="connsiteY13-258"/>
              </a:cxn>
              <a:cxn ang="0">
                <a:pos x="connsiteX14-259" y="connsiteY14-260"/>
              </a:cxn>
              <a:cxn ang="0">
                <a:pos x="connsiteX15-261" y="connsiteY15-262"/>
              </a:cxn>
              <a:cxn ang="0">
                <a:pos x="connsiteX16-263" y="connsiteY16-264"/>
              </a:cxn>
              <a:cxn ang="0">
                <a:pos x="connsiteX17-265" y="connsiteY17-266"/>
              </a:cxn>
              <a:cxn ang="0">
                <a:pos x="connsiteX18-267" y="connsiteY18-268"/>
              </a:cxn>
              <a:cxn ang="0">
                <a:pos x="connsiteX19-269" y="connsiteY19-270"/>
              </a:cxn>
            </a:cxnLst>
            <a:rect l="l" t="t" r="r" b="b"/>
            <a:pathLst>
              <a:path w="1444859" h="1295674">
                <a:moveTo>
                  <a:pt x="806432" y="0"/>
                </a:moveTo>
                <a:lnTo>
                  <a:pt x="793276" y="86202"/>
                </a:lnTo>
                <a:cubicBezTo>
                  <a:pt x="789530" y="123090"/>
                  <a:pt x="787611" y="160517"/>
                  <a:pt x="787611" y="198393"/>
                </a:cubicBezTo>
                <a:cubicBezTo>
                  <a:pt x="787611" y="349896"/>
                  <a:pt x="818315" y="494227"/>
                  <a:pt x="873841" y="625504"/>
                </a:cubicBezTo>
                <a:lnTo>
                  <a:pt x="880066" y="638426"/>
                </a:lnTo>
                <a:lnTo>
                  <a:pt x="880067" y="638427"/>
                </a:lnTo>
                <a:lnTo>
                  <a:pt x="920048" y="721423"/>
                </a:lnTo>
                <a:cubicBezTo>
                  <a:pt x="1021400" y="907996"/>
                  <a:pt x="1175291" y="1061886"/>
                  <a:pt x="1361863" y="1163238"/>
                </a:cubicBezTo>
                <a:lnTo>
                  <a:pt x="1444859" y="1203219"/>
                </a:lnTo>
                <a:lnTo>
                  <a:pt x="1431937" y="1209444"/>
                </a:lnTo>
                <a:cubicBezTo>
                  <a:pt x="1300660" y="1264970"/>
                  <a:pt x="1156329" y="1295674"/>
                  <a:pt x="1004826" y="1295674"/>
                </a:cubicBezTo>
                <a:cubicBezTo>
                  <a:pt x="966950" y="1295674"/>
                  <a:pt x="929523" y="1293755"/>
                  <a:pt x="892635" y="1290009"/>
                </a:cubicBezTo>
                <a:lnTo>
                  <a:pt x="806433" y="1276853"/>
                </a:lnTo>
                <a:lnTo>
                  <a:pt x="806432" y="1276852"/>
                </a:lnTo>
                <a:lnTo>
                  <a:pt x="783685" y="1273380"/>
                </a:lnTo>
                <a:cubicBezTo>
                  <a:pt x="462248" y="1207605"/>
                  <a:pt x="192009" y="1001281"/>
                  <a:pt x="39981" y="721422"/>
                </a:cubicBezTo>
                <a:lnTo>
                  <a:pt x="0" y="638426"/>
                </a:lnTo>
                <a:lnTo>
                  <a:pt x="39981" y="555430"/>
                </a:lnTo>
                <a:cubicBezTo>
                  <a:pt x="192009" y="275571"/>
                  <a:pt x="462248" y="69247"/>
                  <a:pt x="783685" y="3472"/>
                </a:cubicBezTo>
                <a:lnTo>
                  <a:pt x="806432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432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Raavi" pitchFamily="34" charset="0"/>
              </a:rPr>
              <a:t>04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  <a:cs typeface="Raavi" pitchFamily="34" charset="0"/>
            </a:endParaRPr>
          </a:p>
        </p:txBody>
      </p:sp>
      <p:sp>
        <p:nvSpPr>
          <p:cNvPr id="160" name="任意多边形 159"/>
          <p:cNvSpPr/>
          <p:nvPr/>
        </p:nvSpPr>
        <p:spPr>
          <a:xfrm>
            <a:off x="4951164" y="3867858"/>
            <a:ext cx="1316942" cy="1468755"/>
          </a:xfrm>
          <a:custGeom>
            <a:avLst/>
            <a:gdLst>
              <a:gd name="connsiteX0" fmla="*/ 1203219 w 1295674"/>
              <a:gd name="connsiteY0" fmla="*/ 0 h 1444857"/>
              <a:gd name="connsiteX1" fmla="*/ 1209444 w 1295674"/>
              <a:gd name="connsiteY1" fmla="*/ 12922 h 1444857"/>
              <a:gd name="connsiteX2" fmla="*/ 1295674 w 1295674"/>
              <a:gd name="connsiteY2" fmla="*/ 440033 h 1444857"/>
              <a:gd name="connsiteX3" fmla="*/ 1290009 w 1295674"/>
              <a:gd name="connsiteY3" fmla="*/ 552224 h 1444857"/>
              <a:gd name="connsiteX4" fmla="*/ 1276853 w 1295674"/>
              <a:gd name="connsiteY4" fmla="*/ 638426 h 1444857"/>
              <a:gd name="connsiteX5" fmla="*/ 1276852 w 1295674"/>
              <a:gd name="connsiteY5" fmla="*/ 638426 h 1444857"/>
              <a:gd name="connsiteX6" fmla="*/ 1273380 w 1295674"/>
              <a:gd name="connsiteY6" fmla="*/ 661172 h 1444857"/>
              <a:gd name="connsiteX7" fmla="*/ 721422 w 1295674"/>
              <a:gd name="connsiteY7" fmla="*/ 1404876 h 1444857"/>
              <a:gd name="connsiteX8" fmla="*/ 638426 w 1295674"/>
              <a:gd name="connsiteY8" fmla="*/ 1444857 h 1444857"/>
              <a:gd name="connsiteX9" fmla="*/ 555430 w 1295674"/>
              <a:gd name="connsiteY9" fmla="*/ 1404876 h 1444857"/>
              <a:gd name="connsiteX10" fmla="*/ 3472 w 1295674"/>
              <a:gd name="connsiteY10" fmla="*/ 661172 h 1444857"/>
              <a:gd name="connsiteX11" fmla="*/ 0 w 1295674"/>
              <a:gd name="connsiteY11" fmla="*/ 638425 h 1444857"/>
              <a:gd name="connsiteX12" fmla="*/ 86202 w 1295674"/>
              <a:gd name="connsiteY12" fmla="*/ 651581 h 1444857"/>
              <a:gd name="connsiteX13" fmla="*/ 198393 w 1295674"/>
              <a:gd name="connsiteY13" fmla="*/ 657246 h 1444857"/>
              <a:gd name="connsiteX14" fmla="*/ 625504 w 1295674"/>
              <a:gd name="connsiteY14" fmla="*/ 571016 h 1444857"/>
              <a:gd name="connsiteX15" fmla="*/ 638426 w 1295674"/>
              <a:gd name="connsiteY15" fmla="*/ 564791 h 1444857"/>
              <a:gd name="connsiteX16" fmla="*/ 638428 w 1295674"/>
              <a:gd name="connsiteY16" fmla="*/ 564792 h 1444857"/>
              <a:gd name="connsiteX17" fmla="*/ 721423 w 1295674"/>
              <a:gd name="connsiteY17" fmla="*/ 524811 h 1444857"/>
              <a:gd name="connsiteX18" fmla="*/ 1163238 w 1295674"/>
              <a:gd name="connsiteY18" fmla="*/ 82996 h 1444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95674" h="1444857">
                <a:moveTo>
                  <a:pt x="1203219" y="0"/>
                </a:moveTo>
                <a:lnTo>
                  <a:pt x="1209444" y="12922"/>
                </a:lnTo>
                <a:cubicBezTo>
                  <a:pt x="1264970" y="144199"/>
                  <a:pt x="1295674" y="288530"/>
                  <a:pt x="1295674" y="440033"/>
                </a:cubicBezTo>
                <a:cubicBezTo>
                  <a:pt x="1295674" y="477909"/>
                  <a:pt x="1293755" y="515336"/>
                  <a:pt x="1290009" y="552224"/>
                </a:cubicBezTo>
                <a:lnTo>
                  <a:pt x="1276853" y="638426"/>
                </a:lnTo>
                <a:lnTo>
                  <a:pt x="1276852" y="638426"/>
                </a:lnTo>
                <a:lnTo>
                  <a:pt x="1273380" y="661172"/>
                </a:lnTo>
                <a:cubicBezTo>
                  <a:pt x="1207605" y="982609"/>
                  <a:pt x="1001281" y="1252848"/>
                  <a:pt x="721422" y="1404876"/>
                </a:cubicBezTo>
                <a:lnTo>
                  <a:pt x="638426" y="1444857"/>
                </a:lnTo>
                <a:lnTo>
                  <a:pt x="555430" y="1404876"/>
                </a:lnTo>
                <a:cubicBezTo>
                  <a:pt x="275571" y="1252848"/>
                  <a:pt x="69247" y="982609"/>
                  <a:pt x="3472" y="661172"/>
                </a:cubicBezTo>
                <a:lnTo>
                  <a:pt x="0" y="638425"/>
                </a:lnTo>
                <a:lnTo>
                  <a:pt x="86202" y="651581"/>
                </a:lnTo>
                <a:cubicBezTo>
                  <a:pt x="123090" y="655327"/>
                  <a:pt x="160517" y="657246"/>
                  <a:pt x="198393" y="657246"/>
                </a:cubicBezTo>
                <a:cubicBezTo>
                  <a:pt x="349896" y="657246"/>
                  <a:pt x="494227" y="626542"/>
                  <a:pt x="625504" y="571016"/>
                </a:cubicBezTo>
                <a:lnTo>
                  <a:pt x="638426" y="564791"/>
                </a:lnTo>
                <a:lnTo>
                  <a:pt x="638428" y="564792"/>
                </a:lnTo>
                <a:lnTo>
                  <a:pt x="721423" y="524811"/>
                </a:lnTo>
                <a:cubicBezTo>
                  <a:pt x="907996" y="423459"/>
                  <a:pt x="1061886" y="269569"/>
                  <a:pt x="1163238" y="82996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Raavi" pitchFamily="34" charset="0"/>
              </a:rPr>
              <a:t>03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  <a:cs typeface="Raavi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89761" y="2139883"/>
            <a:ext cx="2894372" cy="901772"/>
            <a:chOff x="1389761" y="2139883"/>
            <a:chExt cx="2894372" cy="901772"/>
          </a:xfrm>
        </p:grpSpPr>
        <p:sp>
          <p:nvSpPr>
            <p:cNvPr id="163" name="文本框 162"/>
            <p:cNvSpPr txBox="1"/>
            <p:nvPr/>
          </p:nvSpPr>
          <p:spPr>
            <a:xfrm>
              <a:off x="1631405" y="2139883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SAMPLE TITLE</a:t>
              </a:r>
            </a:p>
          </p:txBody>
        </p:sp>
        <p:grpSp>
          <p:nvGrpSpPr>
            <p:cNvPr id="162" name="组合 161"/>
            <p:cNvGrpSpPr/>
            <p:nvPr/>
          </p:nvGrpSpPr>
          <p:grpSpPr>
            <a:xfrm>
              <a:off x="1389761" y="2230565"/>
              <a:ext cx="196101" cy="196101"/>
              <a:chOff x="1389761" y="2111236"/>
              <a:chExt cx="196101" cy="196101"/>
            </a:xfrm>
          </p:grpSpPr>
          <p:sp>
            <p:nvSpPr>
              <p:cNvPr id="161" name="矩形 160"/>
              <p:cNvSpPr/>
              <p:nvPr/>
            </p:nvSpPr>
            <p:spPr>
              <a:xfrm>
                <a:off x="1389761" y="2111236"/>
                <a:ext cx="196101" cy="1961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Freeform 9"/>
              <p:cNvSpPr/>
              <p:nvPr/>
            </p:nvSpPr>
            <p:spPr bwMode="auto">
              <a:xfrm>
                <a:off x="1413970" y="2129319"/>
                <a:ext cx="157206" cy="150410"/>
              </a:xfrm>
              <a:custGeom>
                <a:avLst/>
                <a:gdLst>
                  <a:gd name="T0" fmla="*/ 173 w 347"/>
                  <a:gd name="T1" fmla="*/ 0 h 332"/>
                  <a:gd name="T2" fmla="*/ 226 w 347"/>
                  <a:gd name="T3" fmla="*/ 107 h 332"/>
                  <a:gd name="T4" fmla="*/ 347 w 347"/>
                  <a:gd name="T5" fmla="*/ 126 h 332"/>
                  <a:gd name="T6" fmla="*/ 260 w 347"/>
                  <a:gd name="T7" fmla="*/ 211 h 332"/>
                  <a:gd name="T8" fmla="*/ 279 w 347"/>
                  <a:gd name="T9" fmla="*/ 332 h 332"/>
                  <a:gd name="T10" fmla="*/ 173 w 347"/>
                  <a:gd name="T11" fmla="*/ 274 h 332"/>
                  <a:gd name="T12" fmla="*/ 65 w 347"/>
                  <a:gd name="T13" fmla="*/ 332 h 332"/>
                  <a:gd name="T14" fmla="*/ 84 w 347"/>
                  <a:gd name="T15" fmla="*/ 211 h 332"/>
                  <a:gd name="T16" fmla="*/ 0 w 347"/>
                  <a:gd name="T17" fmla="*/ 126 h 332"/>
                  <a:gd name="T18" fmla="*/ 118 w 347"/>
                  <a:gd name="T19" fmla="*/ 107 h 332"/>
                  <a:gd name="T20" fmla="*/ 173 w 347"/>
                  <a:gd name="T21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7" h="332">
                    <a:moveTo>
                      <a:pt x="173" y="0"/>
                    </a:moveTo>
                    <a:lnTo>
                      <a:pt x="226" y="107"/>
                    </a:lnTo>
                    <a:lnTo>
                      <a:pt x="347" y="126"/>
                    </a:lnTo>
                    <a:lnTo>
                      <a:pt x="260" y="211"/>
                    </a:lnTo>
                    <a:lnTo>
                      <a:pt x="279" y="332"/>
                    </a:lnTo>
                    <a:lnTo>
                      <a:pt x="173" y="274"/>
                    </a:lnTo>
                    <a:lnTo>
                      <a:pt x="65" y="332"/>
                    </a:lnTo>
                    <a:lnTo>
                      <a:pt x="84" y="211"/>
                    </a:lnTo>
                    <a:lnTo>
                      <a:pt x="0" y="126"/>
                    </a:lnTo>
                    <a:lnTo>
                      <a:pt x="118" y="10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6" name="文本框 165"/>
            <p:cNvSpPr txBox="1"/>
            <p:nvPr/>
          </p:nvSpPr>
          <p:spPr>
            <a:xfrm>
              <a:off x="1631405" y="2475346"/>
              <a:ext cx="2652728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389761" y="4509078"/>
            <a:ext cx="2894372" cy="901772"/>
            <a:chOff x="1389761" y="4509078"/>
            <a:chExt cx="2894372" cy="901772"/>
          </a:xfrm>
        </p:grpSpPr>
        <p:sp>
          <p:nvSpPr>
            <p:cNvPr id="167" name="文本框 166"/>
            <p:cNvSpPr txBox="1"/>
            <p:nvPr/>
          </p:nvSpPr>
          <p:spPr>
            <a:xfrm>
              <a:off x="1631405" y="4509078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SAMPLE TITLE</a:t>
              </a:r>
            </a:p>
          </p:txBody>
        </p:sp>
        <p:grpSp>
          <p:nvGrpSpPr>
            <p:cNvPr id="168" name="组合 167"/>
            <p:cNvGrpSpPr/>
            <p:nvPr/>
          </p:nvGrpSpPr>
          <p:grpSpPr>
            <a:xfrm>
              <a:off x="1389761" y="4599760"/>
              <a:ext cx="196101" cy="196101"/>
              <a:chOff x="1389761" y="2111236"/>
              <a:chExt cx="196101" cy="196101"/>
            </a:xfrm>
          </p:grpSpPr>
          <p:sp>
            <p:nvSpPr>
              <p:cNvPr id="169" name="矩形 168"/>
              <p:cNvSpPr/>
              <p:nvPr/>
            </p:nvSpPr>
            <p:spPr>
              <a:xfrm>
                <a:off x="1389761" y="2111236"/>
                <a:ext cx="196101" cy="1961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Freeform 9"/>
              <p:cNvSpPr/>
              <p:nvPr/>
            </p:nvSpPr>
            <p:spPr bwMode="auto">
              <a:xfrm>
                <a:off x="1413970" y="2129319"/>
                <a:ext cx="157206" cy="150410"/>
              </a:xfrm>
              <a:custGeom>
                <a:avLst/>
                <a:gdLst>
                  <a:gd name="T0" fmla="*/ 173 w 347"/>
                  <a:gd name="T1" fmla="*/ 0 h 332"/>
                  <a:gd name="T2" fmla="*/ 226 w 347"/>
                  <a:gd name="T3" fmla="*/ 107 h 332"/>
                  <a:gd name="T4" fmla="*/ 347 w 347"/>
                  <a:gd name="T5" fmla="*/ 126 h 332"/>
                  <a:gd name="T6" fmla="*/ 260 w 347"/>
                  <a:gd name="T7" fmla="*/ 211 h 332"/>
                  <a:gd name="T8" fmla="*/ 279 w 347"/>
                  <a:gd name="T9" fmla="*/ 332 h 332"/>
                  <a:gd name="T10" fmla="*/ 173 w 347"/>
                  <a:gd name="T11" fmla="*/ 274 h 332"/>
                  <a:gd name="T12" fmla="*/ 65 w 347"/>
                  <a:gd name="T13" fmla="*/ 332 h 332"/>
                  <a:gd name="T14" fmla="*/ 84 w 347"/>
                  <a:gd name="T15" fmla="*/ 211 h 332"/>
                  <a:gd name="T16" fmla="*/ 0 w 347"/>
                  <a:gd name="T17" fmla="*/ 126 h 332"/>
                  <a:gd name="T18" fmla="*/ 118 w 347"/>
                  <a:gd name="T19" fmla="*/ 107 h 332"/>
                  <a:gd name="T20" fmla="*/ 173 w 347"/>
                  <a:gd name="T21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7" h="332">
                    <a:moveTo>
                      <a:pt x="173" y="0"/>
                    </a:moveTo>
                    <a:lnTo>
                      <a:pt x="226" y="107"/>
                    </a:lnTo>
                    <a:lnTo>
                      <a:pt x="347" y="126"/>
                    </a:lnTo>
                    <a:lnTo>
                      <a:pt x="260" y="211"/>
                    </a:lnTo>
                    <a:lnTo>
                      <a:pt x="279" y="332"/>
                    </a:lnTo>
                    <a:lnTo>
                      <a:pt x="173" y="274"/>
                    </a:lnTo>
                    <a:lnTo>
                      <a:pt x="65" y="332"/>
                    </a:lnTo>
                    <a:lnTo>
                      <a:pt x="84" y="211"/>
                    </a:lnTo>
                    <a:lnTo>
                      <a:pt x="0" y="126"/>
                    </a:lnTo>
                    <a:lnTo>
                      <a:pt x="118" y="10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71" name="文本框 170"/>
            <p:cNvSpPr txBox="1"/>
            <p:nvPr/>
          </p:nvSpPr>
          <p:spPr>
            <a:xfrm>
              <a:off x="1631405" y="4844541"/>
              <a:ext cx="2652728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146599" y="2139883"/>
            <a:ext cx="2894372" cy="901772"/>
            <a:chOff x="7146599" y="2139883"/>
            <a:chExt cx="2894372" cy="901772"/>
          </a:xfrm>
        </p:grpSpPr>
        <p:sp>
          <p:nvSpPr>
            <p:cNvPr id="172" name="文本框 171"/>
            <p:cNvSpPr txBox="1"/>
            <p:nvPr/>
          </p:nvSpPr>
          <p:spPr>
            <a:xfrm>
              <a:off x="7388243" y="2139883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SAMPLE TITLE</a:t>
              </a:r>
            </a:p>
          </p:txBody>
        </p:sp>
        <p:grpSp>
          <p:nvGrpSpPr>
            <p:cNvPr id="173" name="组合 172"/>
            <p:cNvGrpSpPr/>
            <p:nvPr/>
          </p:nvGrpSpPr>
          <p:grpSpPr>
            <a:xfrm>
              <a:off x="7146599" y="2230565"/>
              <a:ext cx="196101" cy="196101"/>
              <a:chOff x="1389761" y="2111236"/>
              <a:chExt cx="196101" cy="196101"/>
            </a:xfrm>
          </p:grpSpPr>
          <p:sp>
            <p:nvSpPr>
              <p:cNvPr id="174" name="矩形 173"/>
              <p:cNvSpPr/>
              <p:nvPr/>
            </p:nvSpPr>
            <p:spPr>
              <a:xfrm>
                <a:off x="1389761" y="2111236"/>
                <a:ext cx="196101" cy="1961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Freeform 9"/>
              <p:cNvSpPr/>
              <p:nvPr/>
            </p:nvSpPr>
            <p:spPr bwMode="auto">
              <a:xfrm>
                <a:off x="1413970" y="2129319"/>
                <a:ext cx="157206" cy="150410"/>
              </a:xfrm>
              <a:custGeom>
                <a:avLst/>
                <a:gdLst>
                  <a:gd name="T0" fmla="*/ 173 w 347"/>
                  <a:gd name="T1" fmla="*/ 0 h 332"/>
                  <a:gd name="T2" fmla="*/ 226 w 347"/>
                  <a:gd name="T3" fmla="*/ 107 h 332"/>
                  <a:gd name="T4" fmla="*/ 347 w 347"/>
                  <a:gd name="T5" fmla="*/ 126 h 332"/>
                  <a:gd name="T6" fmla="*/ 260 w 347"/>
                  <a:gd name="T7" fmla="*/ 211 h 332"/>
                  <a:gd name="T8" fmla="*/ 279 w 347"/>
                  <a:gd name="T9" fmla="*/ 332 h 332"/>
                  <a:gd name="T10" fmla="*/ 173 w 347"/>
                  <a:gd name="T11" fmla="*/ 274 h 332"/>
                  <a:gd name="T12" fmla="*/ 65 w 347"/>
                  <a:gd name="T13" fmla="*/ 332 h 332"/>
                  <a:gd name="T14" fmla="*/ 84 w 347"/>
                  <a:gd name="T15" fmla="*/ 211 h 332"/>
                  <a:gd name="T16" fmla="*/ 0 w 347"/>
                  <a:gd name="T17" fmla="*/ 126 h 332"/>
                  <a:gd name="T18" fmla="*/ 118 w 347"/>
                  <a:gd name="T19" fmla="*/ 107 h 332"/>
                  <a:gd name="T20" fmla="*/ 173 w 347"/>
                  <a:gd name="T21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7" h="332">
                    <a:moveTo>
                      <a:pt x="173" y="0"/>
                    </a:moveTo>
                    <a:lnTo>
                      <a:pt x="226" y="107"/>
                    </a:lnTo>
                    <a:lnTo>
                      <a:pt x="347" y="126"/>
                    </a:lnTo>
                    <a:lnTo>
                      <a:pt x="260" y="211"/>
                    </a:lnTo>
                    <a:lnTo>
                      <a:pt x="279" y="332"/>
                    </a:lnTo>
                    <a:lnTo>
                      <a:pt x="173" y="274"/>
                    </a:lnTo>
                    <a:lnTo>
                      <a:pt x="65" y="332"/>
                    </a:lnTo>
                    <a:lnTo>
                      <a:pt x="84" y="211"/>
                    </a:lnTo>
                    <a:lnTo>
                      <a:pt x="0" y="126"/>
                    </a:lnTo>
                    <a:lnTo>
                      <a:pt x="118" y="10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76" name="文本框 175"/>
            <p:cNvSpPr txBox="1"/>
            <p:nvPr/>
          </p:nvSpPr>
          <p:spPr>
            <a:xfrm>
              <a:off x="7388243" y="2475346"/>
              <a:ext cx="2652728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146599" y="4509078"/>
            <a:ext cx="2894372" cy="901772"/>
            <a:chOff x="7146599" y="4509078"/>
            <a:chExt cx="2894372" cy="901772"/>
          </a:xfrm>
        </p:grpSpPr>
        <p:sp>
          <p:nvSpPr>
            <p:cNvPr id="177" name="文本框 176"/>
            <p:cNvSpPr txBox="1"/>
            <p:nvPr/>
          </p:nvSpPr>
          <p:spPr>
            <a:xfrm>
              <a:off x="7388243" y="4509078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SAMPLE TITLE</a:t>
              </a:r>
            </a:p>
          </p:txBody>
        </p:sp>
        <p:grpSp>
          <p:nvGrpSpPr>
            <p:cNvPr id="178" name="组合 177"/>
            <p:cNvGrpSpPr/>
            <p:nvPr/>
          </p:nvGrpSpPr>
          <p:grpSpPr>
            <a:xfrm>
              <a:off x="7146599" y="4599760"/>
              <a:ext cx="196101" cy="196101"/>
              <a:chOff x="1389761" y="2111236"/>
              <a:chExt cx="196101" cy="196101"/>
            </a:xfrm>
          </p:grpSpPr>
          <p:sp>
            <p:nvSpPr>
              <p:cNvPr id="179" name="矩形 178"/>
              <p:cNvSpPr/>
              <p:nvPr/>
            </p:nvSpPr>
            <p:spPr>
              <a:xfrm>
                <a:off x="1389761" y="2111236"/>
                <a:ext cx="196101" cy="1961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Freeform 9"/>
              <p:cNvSpPr/>
              <p:nvPr/>
            </p:nvSpPr>
            <p:spPr bwMode="auto">
              <a:xfrm>
                <a:off x="1413970" y="2129319"/>
                <a:ext cx="157206" cy="150410"/>
              </a:xfrm>
              <a:custGeom>
                <a:avLst/>
                <a:gdLst>
                  <a:gd name="T0" fmla="*/ 173 w 347"/>
                  <a:gd name="T1" fmla="*/ 0 h 332"/>
                  <a:gd name="T2" fmla="*/ 226 w 347"/>
                  <a:gd name="T3" fmla="*/ 107 h 332"/>
                  <a:gd name="T4" fmla="*/ 347 w 347"/>
                  <a:gd name="T5" fmla="*/ 126 h 332"/>
                  <a:gd name="T6" fmla="*/ 260 w 347"/>
                  <a:gd name="T7" fmla="*/ 211 h 332"/>
                  <a:gd name="T8" fmla="*/ 279 w 347"/>
                  <a:gd name="T9" fmla="*/ 332 h 332"/>
                  <a:gd name="T10" fmla="*/ 173 w 347"/>
                  <a:gd name="T11" fmla="*/ 274 h 332"/>
                  <a:gd name="T12" fmla="*/ 65 w 347"/>
                  <a:gd name="T13" fmla="*/ 332 h 332"/>
                  <a:gd name="T14" fmla="*/ 84 w 347"/>
                  <a:gd name="T15" fmla="*/ 211 h 332"/>
                  <a:gd name="T16" fmla="*/ 0 w 347"/>
                  <a:gd name="T17" fmla="*/ 126 h 332"/>
                  <a:gd name="T18" fmla="*/ 118 w 347"/>
                  <a:gd name="T19" fmla="*/ 107 h 332"/>
                  <a:gd name="T20" fmla="*/ 173 w 347"/>
                  <a:gd name="T21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7" h="332">
                    <a:moveTo>
                      <a:pt x="173" y="0"/>
                    </a:moveTo>
                    <a:lnTo>
                      <a:pt x="226" y="107"/>
                    </a:lnTo>
                    <a:lnTo>
                      <a:pt x="347" y="126"/>
                    </a:lnTo>
                    <a:lnTo>
                      <a:pt x="260" y="211"/>
                    </a:lnTo>
                    <a:lnTo>
                      <a:pt x="279" y="332"/>
                    </a:lnTo>
                    <a:lnTo>
                      <a:pt x="173" y="274"/>
                    </a:lnTo>
                    <a:lnTo>
                      <a:pt x="65" y="332"/>
                    </a:lnTo>
                    <a:lnTo>
                      <a:pt x="84" y="211"/>
                    </a:lnTo>
                    <a:lnTo>
                      <a:pt x="0" y="126"/>
                    </a:lnTo>
                    <a:lnTo>
                      <a:pt x="118" y="10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81" name="文本框 180"/>
            <p:cNvSpPr txBox="1"/>
            <p:nvPr/>
          </p:nvSpPr>
          <p:spPr>
            <a:xfrm>
              <a:off x="7388243" y="4844541"/>
              <a:ext cx="2652728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consectetur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elit</a:t>
              </a:r>
              <a:r>
                <a:rPr lang="en-US" altLang="zh-CN" sz="14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. </a:t>
              </a:r>
              <a:endPara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5376800" y="3576316"/>
            <a:ext cx="483962" cy="564791"/>
            <a:chOff x="6132824" y="1646648"/>
            <a:chExt cx="1013884" cy="1183217"/>
          </a:xfrm>
        </p:grpSpPr>
        <p:sp>
          <p:nvSpPr>
            <p:cNvPr id="184" name="Freeform 154"/>
            <p:cNvSpPr/>
            <p:nvPr/>
          </p:nvSpPr>
          <p:spPr bwMode="auto">
            <a:xfrm>
              <a:off x="6132824" y="1646648"/>
              <a:ext cx="1013884" cy="1183217"/>
            </a:xfrm>
            <a:custGeom>
              <a:avLst/>
              <a:gdLst>
                <a:gd name="T0" fmla="*/ 156 w 237"/>
                <a:gd name="T1" fmla="*/ 97 h 277"/>
                <a:gd name="T2" fmla="*/ 156 w 237"/>
                <a:gd name="T3" fmla="*/ 33 h 277"/>
                <a:gd name="T4" fmla="*/ 164 w 237"/>
                <a:gd name="T5" fmla="*/ 33 h 277"/>
                <a:gd name="T6" fmla="*/ 170 w 237"/>
                <a:gd name="T7" fmla="*/ 27 h 277"/>
                <a:gd name="T8" fmla="*/ 170 w 237"/>
                <a:gd name="T9" fmla="*/ 6 h 277"/>
                <a:gd name="T10" fmla="*/ 164 w 237"/>
                <a:gd name="T11" fmla="*/ 0 h 277"/>
                <a:gd name="T12" fmla="*/ 73 w 237"/>
                <a:gd name="T13" fmla="*/ 0 h 277"/>
                <a:gd name="T14" fmla="*/ 67 w 237"/>
                <a:gd name="T15" fmla="*/ 6 h 277"/>
                <a:gd name="T16" fmla="*/ 67 w 237"/>
                <a:gd name="T17" fmla="*/ 27 h 277"/>
                <a:gd name="T18" fmla="*/ 73 w 237"/>
                <a:gd name="T19" fmla="*/ 33 h 277"/>
                <a:gd name="T20" fmla="*/ 81 w 237"/>
                <a:gd name="T21" fmla="*/ 33 h 277"/>
                <a:gd name="T22" fmla="*/ 81 w 237"/>
                <a:gd name="T23" fmla="*/ 97 h 277"/>
                <a:gd name="T24" fmla="*/ 2 w 237"/>
                <a:gd name="T25" fmla="*/ 251 h 277"/>
                <a:gd name="T26" fmla="*/ 3 w 237"/>
                <a:gd name="T27" fmla="*/ 268 h 277"/>
                <a:gd name="T28" fmla="*/ 18 w 237"/>
                <a:gd name="T29" fmla="*/ 277 h 277"/>
                <a:gd name="T30" fmla="*/ 218 w 237"/>
                <a:gd name="T31" fmla="*/ 277 h 277"/>
                <a:gd name="T32" fmla="*/ 233 w 237"/>
                <a:gd name="T33" fmla="*/ 268 h 277"/>
                <a:gd name="T34" fmla="*/ 234 w 237"/>
                <a:gd name="T35" fmla="*/ 251 h 277"/>
                <a:gd name="T36" fmla="*/ 156 w 237"/>
                <a:gd name="T37" fmla="*/ 9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7">
                  <a:moveTo>
                    <a:pt x="156" y="97"/>
                  </a:moveTo>
                  <a:cubicBezTo>
                    <a:pt x="156" y="33"/>
                    <a:pt x="156" y="33"/>
                    <a:pt x="156" y="33"/>
                  </a:cubicBezTo>
                  <a:cubicBezTo>
                    <a:pt x="164" y="33"/>
                    <a:pt x="164" y="33"/>
                    <a:pt x="164" y="33"/>
                  </a:cubicBezTo>
                  <a:cubicBezTo>
                    <a:pt x="167" y="33"/>
                    <a:pt x="170" y="31"/>
                    <a:pt x="170" y="27"/>
                  </a:cubicBezTo>
                  <a:cubicBezTo>
                    <a:pt x="170" y="6"/>
                    <a:pt x="170" y="6"/>
                    <a:pt x="170" y="6"/>
                  </a:cubicBezTo>
                  <a:cubicBezTo>
                    <a:pt x="170" y="3"/>
                    <a:pt x="167" y="0"/>
                    <a:pt x="16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9" y="0"/>
                    <a:pt x="67" y="3"/>
                    <a:pt x="67" y="6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7" y="31"/>
                    <a:pt x="69" y="33"/>
                    <a:pt x="73" y="33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81" y="97"/>
                    <a:pt x="81" y="97"/>
                    <a:pt x="81" y="97"/>
                  </a:cubicBezTo>
                  <a:cubicBezTo>
                    <a:pt x="2" y="251"/>
                    <a:pt x="2" y="251"/>
                    <a:pt x="2" y="251"/>
                  </a:cubicBezTo>
                  <a:cubicBezTo>
                    <a:pt x="0" y="257"/>
                    <a:pt x="0" y="263"/>
                    <a:pt x="3" y="268"/>
                  </a:cubicBezTo>
                  <a:cubicBezTo>
                    <a:pt x="6" y="274"/>
                    <a:pt x="12" y="277"/>
                    <a:pt x="18" y="277"/>
                  </a:cubicBezTo>
                  <a:cubicBezTo>
                    <a:pt x="218" y="277"/>
                    <a:pt x="218" y="277"/>
                    <a:pt x="218" y="277"/>
                  </a:cubicBezTo>
                  <a:cubicBezTo>
                    <a:pt x="224" y="277"/>
                    <a:pt x="230" y="274"/>
                    <a:pt x="233" y="268"/>
                  </a:cubicBezTo>
                  <a:cubicBezTo>
                    <a:pt x="237" y="263"/>
                    <a:pt x="237" y="257"/>
                    <a:pt x="234" y="251"/>
                  </a:cubicBezTo>
                  <a:lnTo>
                    <a:pt x="156" y="9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85" name="Freeform 155"/>
            <p:cNvSpPr/>
            <p:nvPr/>
          </p:nvSpPr>
          <p:spPr bwMode="auto">
            <a:xfrm>
              <a:off x="6202673" y="2590681"/>
              <a:ext cx="869951" cy="171451"/>
            </a:xfrm>
            <a:custGeom>
              <a:avLst/>
              <a:gdLst>
                <a:gd name="T0" fmla="*/ 185 w 204"/>
                <a:gd name="T1" fmla="*/ 0 h 40"/>
                <a:gd name="T2" fmla="*/ 20 w 204"/>
                <a:gd name="T3" fmla="*/ 0 h 40"/>
                <a:gd name="T4" fmla="*/ 1 w 204"/>
                <a:gd name="T5" fmla="*/ 37 h 40"/>
                <a:gd name="T6" fmla="*/ 1 w 204"/>
                <a:gd name="T7" fmla="*/ 39 h 40"/>
                <a:gd name="T8" fmla="*/ 2 w 204"/>
                <a:gd name="T9" fmla="*/ 40 h 40"/>
                <a:gd name="T10" fmla="*/ 202 w 204"/>
                <a:gd name="T11" fmla="*/ 40 h 40"/>
                <a:gd name="T12" fmla="*/ 204 w 204"/>
                <a:gd name="T13" fmla="*/ 39 h 40"/>
                <a:gd name="T14" fmla="*/ 204 w 204"/>
                <a:gd name="T15" fmla="*/ 37 h 40"/>
                <a:gd name="T16" fmla="*/ 185 w 204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40">
                  <a:moveTo>
                    <a:pt x="185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8"/>
                    <a:pt x="0" y="39"/>
                    <a:pt x="1" y="39"/>
                  </a:cubicBezTo>
                  <a:cubicBezTo>
                    <a:pt x="1" y="40"/>
                    <a:pt x="2" y="40"/>
                    <a:pt x="2" y="40"/>
                  </a:cubicBezTo>
                  <a:cubicBezTo>
                    <a:pt x="202" y="40"/>
                    <a:pt x="202" y="40"/>
                    <a:pt x="202" y="40"/>
                  </a:cubicBezTo>
                  <a:cubicBezTo>
                    <a:pt x="203" y="40"/>
                    <a:pt x="203" y="40"/>
                    <a:pt x="204" y="39"/>
                  </a:cubicBezTo>
                  <a:cubicBezTo>
                    <a:pt x="204" y="39"/>
                    <a:pt x="204" y="38"/>
                    <a:pt x="204" y="37"/>
                  </a:cubicBezTo>
                  <a:lnTo>
                    <a:pt x="18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86" name="Oval 156"/>
            <p:cNvSpPr>
              <a:spLocks noChangeArrowheads="1"/>
            </p:cNvSpPr>
            <p:nvPr/>
          </p:nvSpPr>
          <p:spPr bwMode="auto">
            <a:xfrm>
              <a:off x="6295806" y="2649948"/>
              <a:ext cx="67733" cy="740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87" name="Oval 157"/>
            <p:cNvSpPr>
              <a:spLocks noChangeArrowheads="1"/>
            </p:cNvSpPr>
            <p:nvPr/>
          </p:nvSpPr>
          <p:spPr bwMode="auto">
            <a:xfrm>
              <a:off x="6949857" y="2685932"/>
              <a:ext cx="50800" cy="50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88" name="Oval 158"/>
            <p:cNvSpPr>
              <a:spLocks noChangeArrowheads="1"/>
            </p:cNvSpPr>
            <p:nvPr/>
          </p:nvSpPr>
          <p:spPr bwMode="auto">
            <a:xfrm>
              <a:off x="6820740" y="2645714"/>
              <a:ext cx="74084" cy="740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89" name="Oval 159"/>
            <p:cNvSpPr>
              <a:spLocks noChangeArrowheads="1"/>
            </p:cNvSpPr>
            <p:nvPr/>
          </p:nvSpPr>
          <p:spPr bwMode="auto">
            <a:xfrm>
              <a:off x="6685273" y="2681699"/>
              <a:ext cx="50800" cy="50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58" grpId="0" animBg="1"/>
      <p:bldP spid="159" grpId="0" animBg="1"/>
      <p:bldP spid="1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12248"/>
            <a:ext cx="5258480" cy="682623"/>
          </a:xfrm>
        </p:spPr>
        <p:txBody>
          <a:bodyPr/>
          <a:lstStyle/>
          <a:p>
            <a:r>
              <a:rPr lang="zh-CN" altLang="en-US" dirty="0" smtClean="0"/>
              <a:t>国内外相关研究进展</a:t>
            </a:r>
            <a:endParaRPr lang="zh-CN" altLang="en-US" dirty="0"/>
          </a:p>
        </p:txBody>
      </p:sp>
      <p:sp>
        <p:nvSpPr>
          <p:cNvPr id="13" name="Oval 2"/>
          <p:cNvSpPr>
            <a:spLocks noChangeArrowheads="1"/>
          </p:cNvSpPr>
          <p:nvPr/>
        </p:nvSpPr>
        <p:spPr bwMode="auto">
          <a:xfrm>
            <a:off x="4993593" y="3266803"/>
            <a:ext cx="1348080" cy="13480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4" name="Freeform 4"/>
          <p:cNvSpPr/>
          <p:nvPr/>
        </p:nvSpPr>
        <p:spPr bwMode="auto">
          <a:xfrm>
            <a:off x="5173448" y="3656771"/>
            <a:ext cx="985006" cy="568144"/>
          </a:xfrm>
          <a:custGeom>
            <a:avLst/>
            <a:gdLst>
              <a:gd name="T0" fmla="*/ 0 w 2474"/>
              <a:gd name="T1" fmla="*/ 429 h 852"/>
              <a:gd name="T2" fmla="*/ 133 w 2474"/>
              <a:gd name="T3" fmla="*/ 429 h 852"/>
              <a:gd name="T4" fmla="*/ 133 w 2474"/>
              <a:gd name="T5" fmla="*/ 268 h 852"/>
              <a:gd name="T6" fmla="*/ 313 w 2474"/>
              <a:gd name="T7" fmla="*/ 579 h 852"/>
              <a:gd name="T8" fmla="*/ 313 w 2474"/>
              <a:gd name="T9" fmla="*/ 113 h 852"/>
              <a:gd name="T10" fmla="*/ 740 w 2474"/>
              <a:gd name="T11" fmla="*/ 852 h 852"/>
              <a:gd name="T12" fmla="*/ 740 w 2474"/>
              <a:gd name="T13" fmla="*/ 268 h 852"/>
              <a:gd name="T14" fmla="*/ 920 w 2474"/>
              <a:gd name="T15" fmla="*/ 579 h 852"/>
              <a:gd name="T16" fmla="*/ 920 w 2474"/>
              <a:gd name="T17" fmla="*/ 0 h 852"/>
              <a:gd name="T18" fmla="*/ 1409 w 2474"/>
              <a:gd name="T19" fmla="*/ 847 h 852"/>
              <a:gd name="T20" fmla="*/ 1409 w 2474"/>
              <a:gd name="T21" fmla="*/ 268 h 852"/>
              <a:gd name="T22" fmla="*/ 1589 w 2474"/>
              <a:gd name="T23" fmla="*/ 579 h 852"/>
              <a:gd name="T24" fmla="*/ 1589 w 2474"/>
              <a:gd name="T25" fmla="*/ 113 h 852"/>
              <a:gd name="T26" fmla="*/ 2013 w 2474"/>
              <a:gd name="T27" fmla="*/ 847 h 852"/>
              <a:gd name="T28" fmla="*/ 2013 w 2474"/>
              <a:gd name="T29" fmla="*/ 0 h 852"/>
              <a:gd name="T30" fmla="*/ 2351 w 2474"/>
              <a:gd name="T31" fmla="*/ 586 h 852"/>
              <a:gd name="T32" fmla="*/ 2351 w 2474"/>
              <a:gd name="T33" fmla="*/ 429 h 852"/>
              <a:gd name="T34" fmla="*/ 2474 w 2474"/>
              <a:gd name="T35" fmla="*/ 429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74" h="852">
                <a:moveTo>
                  <a:pt x="0" y="429"/>
                </a:moveTo>
                <a:lnTo>
                  <a:pt x="133" y="429"/>
                </a:lnTo>
                <a:lnTo>
                  <a:pt x="133" y="268"/>
                </a:lnTo>
                <a:lnTo>
                  <a:pt x="313" y="579"/>
                </a:lnTo>
                <a:lnTo>
                  <a:pt x="313" y="113"/>
                </a:lnTo>
                <a:lnTo>
                  <a:pt x="740" y="852"/>
                </a:lnTo>
                <a:lnTo>
                  <a:pt x="740" y="268"/>
                </a:lnTo>
                <a:lnTo>
                  <a:pt x="920" y="579"/>
                </a:lnTo>
                <a:lnTo>
                  <a:pt x="920" y="0"/>
                </a:lnTo>
                <a:lnTo>
                  <a:pt x="1409" y="847"/>
                </a:lnTo>
                <a:lnTo>
                  <a:pt x="1409" y="268"/>
                </a:lnTo>
                <a:lnTo>
                  <a:pt x="1589" y="579"/>
                </a:lnTo>
                <a:lnTo>
                  <a:pt x="1589" y="113"/>
                </a:lnTo>
                <a:lnTo>
                  <a:pt x="2013" y="847"/>
                </a:lnTo>
                <a:lnTo>
                  <a:pt x="2013" y="0"/>
                </a:lnTo>
                <a:lnTo>
                  <a:pt x="2351" y="586"/>
                </a:lnTo>
                <a:lnTo>
                  <a:pt x="2351" y="429"/>
                </a:lnTo>
                <a:lnTo>
                  <a:pt x="2474" y="429"/>
                </a:lnTo>
              </a:path>
            </a:pathLst>
          </a:custGeom>
          <a:noFill/>
          <a:ln w="22225" cap="flat" cmpd="sng">
            <a:solidFill>
              <a:schemeClr val="accent1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5" name="Freeform 5"/>
          <p:cNvSpPr/>
          <p:nvPr/>
        </p:nvSpPr>
        <p:spPr bwMode="auto">
          <a:xfrm>
            <a:off x="1396471" y="2219603"/>
            <a:ext cx="3776977" cy="3442479"/>
          </a:xfrm>
          <a:custGeom>
            <a:avLst/>
            <a:gdLst>
              <a:gd name="T0" fmla="*/ 0 w 795"/>
              <a:gd name="T1" fmla="*/ 0 h 375"/>
              <a:gd name="T2" fmla="*/ 649 w 795"/>
              <a:gd name="T3" fmla="*/ 0 h 375"/>
              <a:gd name="T4" fmla="*/ 795 w 795"/>
              <a:gd name="T5" fmla="*/ 189 h 375"/>
              <a:gd name="T6" fmla="*/ 649 w 795"/>
              <a:gd name="T7" fmla="*/ 375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5" h="375">
                <a:moveTo>
                  <a:pt x="0" y="0"/>
                </a:moveTo>
                <a:lnTo>
                  <a:pt x="649" y="0"/>
                </a:lnTo>
                <a:lnTo>
                  <a:pt x="795" y="189"/>
                </a:lnTo>
                <a:lnTo>
                  <a:pt x="649" y="375"/>
                </a:lnTo>
              </a:path>
            </a:pathLst>
          </a:custGeom>
          <a:noFill/>
          <a:ln w="22225" cap="flat" cmpd="sng">
            <a:solidFill>
              <a:schemeClr val="bg1">
                <a:lumMod val="50000"/>
              </a:schemeClr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6" name="Freeform 6"/>
          <p:cNvSpPr/>
          <p:nvPr/>
        </p:nvSpPr>
        <p:spPr bwMode="auto">
          <a:xfrm flipH="1">
            <a:off x="6158455" y="2219603"/>
            <a:ext cx="3776978" cy="3442479"/>
          </a:xfrm>
          <a:custGeom>
            <a:avLst/>
            <a:gdLst>
              <a:gd name="T0" fmla="*/ 0 w 795"/>
              <a:gd name="T1" fmla="*/ 0 h 375"/>
              <a:gd name="T2" fmla="*/ 649 w 795"/>
              <a:gd name="T3" fmla="*/ 0 h 375"/>
              <a:gd name="T4" fmla="*/ 795 w 795"/>
              <a:gd name="T5" fmla="*/ 189 h 375"/>
              <a:gd name="T6" fmla="*/ 649 w 795"/>
              <a:gd name="T7" fmla="*/ 375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5" h="375">
                <a:moveTo>
                  <a:pt x="0" y="0"/>
                </a:moveTo>
                <a:lnTo>
                  <a:pt x="649" y="0"/>
                </a:lnTo>
                <a:lnTo>
                  <a:pt x="795" y="189"/>
                </a:lnTo>
                <a:lnTo>
                  <a:pt x="649" y="375"/>
                </a:lnTo>
              </a:path>
            </a:pathLst>
          </a:custGeom>
          <a:noFill/>
          <a:ln w="22225" cap="flat" cmpd="sng">
            <a:solidFill>
              <a:schemeClr val="bg1">
                <a:lumMod val="50000"/>
              </a:schemeClr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5059147" y="3665175"/>
            <a:ext cx="121025" cy="568144"/>
          </a:xfrm>
          <a:prstGeom prst="chevron">
            <a:avLst>
              <a:gd name="adj" fmla="val 100000"/>
            </a:avLst>
          </a:prstGeom>
          <a:solidFill>
            <a:schemeClr val="accent1"/>
          </a:solidFill>
          <a:ln w="19050">
            <a:solidFill>
              <a:schemeClr val="bg1">
                <a:lumMod val="85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 flipH="1">
            <a:off x="6151731" y="3665175"/>
            <a:ext cx="121025" cy="568144"/>
          </a:xfrm>
          <a:prstGeom prst="chevron">
            <a:avLst>
              <a:gd name="adj" fmla="val 100000"/>
            </a:avLst>
          </a:prstGeom>
          <a:solidFill>
            <a:schemeClr val="accent1"/>
          </a:solidFill>
          <a:ln w="19050">
            <a:solidFill>
              <a:schemeClr val="bg1">
                <a:lumMod val="85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302656" y="1829996"/>
            <a:ext cx="302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国内研究现状 </a:t>
            </a:r>
            <a:r>
              <a:rPr lang="en-US" altLang="zh-CN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Text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72032" y="2696744"/>
            <a:ext cx="265272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009465" y="1829996"/>
            <a:ext cx="302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国外研究现状</a:t>
            </a:r>
            <a:r>
              <a:rPr lang="zh-CN" altLang="en-US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Text</a:t>
            </a:r>
            <a:endParaRPr lang="en-US" altLang="zh-CN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24" name="Freeform 9"/>
          <p:cNvSpPr/>
          <p:nvPr/>
        </p:nvSpPr>
        <p:spPr bwMode="auto">
          <a:xfrm>
            <a:off x="1387329" y="2780709"/>
            <a:ext cx="157206" cy="15041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572032" y="3678577"/>
            <a:ext cx="265272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26" name="Freeform 9"/>
          <p:cNvSpPr/>
          <p:nvPr/>
        </p:nvSpPr>
        <p:spPr bwMode="auto">
          <a:xfrm>
            <a:off x="1387329" y="3762542"/>
            <a:ext cx="157206" cy="15041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572032" y="4660409"/>
            <a:ext cx="265272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28" name="Freeform 9"/>
          <p:cNvSpPr/>
          <p:nvPr/>
        </p:nvSpPr>
        <p:spPr bwMode="auto">
          <a:xfrm>
            <a:off x="1387329" y="4744374"/>
            <a:ext cx="157206" cy="15041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365730" y="2696744"/>
            <a:ext cx="265272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30" name="Freeform 9"/>
          <p:cNvSpPr/>
          <p:nvPr/>
        </p:nvSpPr>
        <p:spPr bwMode="auto">
          <a:xfrm>
            <a:off x="7181027" y="2780709"/>
            <a:ext cx="157206" cy="15041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365730" y="3678577"/>
            <a:ext cx="265272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35" name="Freeform 9"/>
          <p:cNvSpPr/>
          <p:nvPr/>
        </p:nvSpPr>
        <p:spPr bwMode="auto">
          <a:xfrm>
            <a:off x="7181027" y="3762542"/>
            <a:ext cx="157206" cy="15041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365730" y="4660409"/>
            <a:ext cx="265272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37" name="Freeform 9"/>
          <p:cNvSpPr/>
          <p:nvPr/>
        </p:nvSpPr>
        <p:spPr bwMode="auto">
          <a:xfrm>
            <a:off x="7181027" y="4744374"/>
            <a:ext cx="157206" cy="15041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/>
      <p:bldP spid="21" grpId="0"/>
      <p:bldP spid="22" grpId="0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5" grpId="0" animBg="1"/>
      <p:bldP spid="36" grpId="0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12248"/>
            <a:ext cx="5258480" cy="682623"/>
          </a:xfrm>
        </p:spPr>
        <p:txBody>
          <a:bodyPr/>
          <a:lstStyle/>
          <a:p>
            <a:r>
              <a:rPr lang="zh-CN" altLang="en-US" dirty="0" smtClean="0"/>
              <a:t>理论基础与文献综述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415521" y="1890096"/>
            <a:ext cx="1004272" cy="901847"/>
            <a:chOff x="1379538" y="1963167"/>
            <a:chExt cx="1735707" cy="1558684"/>
          </a:xfrm>
        </p:grpSpPr>
        <p:sp>
          <p:nvSpPr>
            <p:cNvPr id="24" name="Freeform 46"/>
            <p:cNvSpPr/>
            <p:nvPr/>
          </p:nvSpPr>
          <p:spPr bwMode="auto">
            <a:xfrm>
              <a:off x="1379538" y="1963167"/>
              <a:ext cx="1735707" cy="1558684"/>
            </a:xfrm>
            <a:custGeom>
              <a:avLst/>
              <a:gdLst>
                <a:gd name="T0" fmla="*/ 1149 w 1149"/>
                <a:gd name="T1" fmla="*/ 515 h 1030"/>
                <a:gd name="T2" fmla="*/ 1020 w 1149"/>
                <a:gd name="T3" fmla="*/ 412 h 1030"/>
                <a:gd name="T4" fmla="*/ 515 w 1149"/>
                <a:gd name="T5" fmla="*/ 0 h 1030"/>
                <a:gd name="T6" fmla="*/ 0 w 1149"/>
                <a:gd name="T7" fmla="*/ 515 h 1030"/>
                <a:gd name="T8" fmla="*/ 515 w 1149"/>
                <a:gd name="T9" fmla="*/ 1030 h 1030"/>
                <a:gd name="T10" fmla="*/ 1020 w 1149"/>
                <a:gd name="T11" fmla="*/ 618 h 1030"/>
                <a:gd name="T12" fmla="*/ 1149 w 1149"/>
                <a:gd name="T13" fmla="*/ 515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9" h="1030">
                  <a:moveTo>
                    <a:pt x="1149" y="515"/>
                  </a:moveTo>
                  <a:cubicBezTo>
                    <a:pt x="1020" y="412"/>
                    <a:pt x="1020" y="412"/>
                    <a:pt x="1020" y="412"/>
                  </a:cubicBezTo>
                  <a:cubicBezTo>
                    <a:pt x="972" y="177"/>
                    <a:pt x="764" y="0"/>
                    <a:pt x="515" y="0"/>
                  </a:cubicBezTo>
                  <a:cubicBezTo>
                    <a:pt x="231" y="0"/>
                    <a:pt x="0" y="231"/>
                    <a:pt x="0" y="515"/>
                  </a:cubicBezTo>
                  <a:cubicBezTo>
                    <a:pt x="0" y="799"/>
                    <a:pt x="231" y="1030"/>
                    <a:pt x="515" y="1030"/>
                  </a:cubicBezTo>
                  <a:cubicBezTo>
                    <a:pt x="764" y="1030"/>
                    <a:pt x="972" y="853"/>
                    <a:pt x="1020" y="618"/>
                  </a:cubicBezTo>
                  <a:lnTo>
                    <a:pt x="1149" y="51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gradFill flip="none" rotWithShape="1">
                <a:gsLst>
                  <a:gs pos="100000">
                    <a:srgbClr val="FFFFFF"/>
                  </a:gs>
                  <a:gs pos="0">
                    <a:srgbClr val="D9D9DA"/>
                  </a:gs>
                </a:gsLst>
                <a:lin ang="135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Freeform 47"/>
            <p:cNvSpPr>
              <a:spLocks noEditPoints="1"/>
            </p:cNvSpPr>
            <p:nvPr/>
          </p:nvSpPr>
          <p:spPr bwMode="auto">
            <a:xfrm>
              <a:off x="1379538" y="1963167"/>
              <a:ext cx="1735707" cy="1558684"/>
            </a:xfrm>
            <a:custGeom>
              <a:avLst/>
              <a:gdLst>
                <a:gd name="T0" fmla="*/ 1020 w 1149"/>
                <a:gd name="T1" fmla="*/ 412 h 1030"/>
                <a:gd name="T2" fmla="*/ 515 w 1149"/>
                <a:gd name="T3" fmla="*/ 0 h 1030"/>
                <a:gd name="T4" fmla="*/ 0 w 1149"/>
                <a:gd name="T5" fmla="*/ 515 h 1030"/>
                <a:gd name="T6" fmla="*/ 515 w 1149"/>
                <a:gd name="T7" fmla="*/ 1030 h 1030"/>
                <a:gd name="T8" fmla="*/ 1020 w 1149"/>
                <a:gd name="T9" fmla="*/ 618 h 1030"/>
                <a:gd name="T10" fmla="*/ 1149 w 1149"/>
                <a:gd name="T11" fmla="*/ 515 h 1030"/>
                <a:gd name="T12" fmla="*/ 1020 w 1149"/>
                <a:gd name="T13" fmla="*/ 412 h 1030"/>
                <a:gd name="T14" fmla="*/ 515 w 1149"/>
                <a:gd name="T15" fmla="*/ 979 h 1030"/>
                <a:gd name="T16" fmla="*/ 51 w 1149"/>
                <a:gd name="T17" fmla="*/ 515 h 1030"/>
                <a:gd name="T18" fmla="*/ 515 w 1149"/>
                <a:gd name="T19" fmla="*/ 51 h 1030"/>
                <a:gd name="T20" fmla="*/ 979 w 1149"/>
                <a:gd name="T21" fmla="*/ 515 h 1030"/>
                <a:gd name="T22" fmla="*/ 515 w 1149"/>
                <a:gd name="T23" fmla="*/ 979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9" h="1030">
                  <a:moveTo>
                    <a:pt x="1020" y="412"/>
                  </a:moveTo>
                  <a:cubicBezTo>
                    <a:pt x="972" y="177"/>
                    <a:pt x="764" y="0"/>
                    <a:pt x="515" y="0"/>
                  </a:cubicBezTo>
                  <a:cubicBezTo>
                    <a:pt x="231" y="0"/>
                    <a:pt x="0" y="231"/>
                    <a:pt x="0" y="515"/>
                  </a:cubicBezTo>
                  <a:cubicBezTo>
                    <a:pt x="0" y="799"/>
                    <a:pt x="231" y="1030"/>
                    <a:pt x="515" y="1030"/>
                  </a:cubicBezTo>
                  <a:cubicBezTo>
                    <a:pt x="764" y="1030"/>
                    <a:pt x="972" y="853"/>
                    <a:pt x="1020" y="618"/>
                  </a:cubicBezTo>
                  <a:cubicBezTo>
                    <a:pt x="1149" y="515"/>
                    <a:pt x="1149" y="515"/>
                    <a:pt x="1149" y="515"/>
                  </a:cubicBezTo>
                  <a:lnTo>
                    <a:pt x="1020" y="412"/>
                  </a:lnTo>
                  <a:close/>
                  <a:moveTo>
                    <a:pt x="515" y="979"/>
                  </a:moveTo>
                  <a:cubicBezTo>
                    <a:pt x="259" y="979"/>
                    <a:pt x="51" y="771"/>
                    <a:pt x="51" y="515"/>
                  </a:cubicBezTo>
                  <a:cubicBezTo>
                    <a:pt x="51" y="259"/>
                    <a:pt x="259" y="51"/>
                    <a:pt x="515" y="51"/>
                  </a:cubicBezTo>
                  <a:cubicBezTo>
                    <a:pt x="771" y="51"/>
                    <a:pt x="979" y="259"/>
                    <a:pt x="979" y="515"/>
                  </a:cubicBezTo>
                  <a:cubicBezTo>
                    <a:pt x="979" y="771"/>
                    <a:pt x="771" y="979"/>
                    <a:pt x="515" y="97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966655" y="1890096"/>
            <a:ext cx="1004272" cy="901847"/>
            <a:chOff x="1379538" y="1963167"/>
            <a:chExt cx="1735707" cy="1558684"/>
          </a:xfrm>
        </p:grpSpPr>
        <p:sp>
          <p:nvSpPr>
            <p:cNvPr id="53" name="Freeform 46"/>
            <p:cNvSpPr/>
            <p:nvPr/>
          </p:nvSpPr>
          <p:spPr bwMode="auto">
            <a:xfrm>
              <a:off x="1379538" y="1963167"/>
              <a:ext cx="1735707" cy="1558684"/>
            </a:xfrm>
            <a:custGeom>
              <a:avLst/>
              <a:gdLst>
                <a:gd name="T0" fmla="*/ 1149 w 1149"/>
                <a:gd name="T1" fmla="*/ 515 h 1030"/>
                <a:gd name="T2" fmla="*/ 1020 w 1149"/>
                <a:gd name="T3" fmla="*/ 412 h 1030"/>
                <a:gd name="T4" fmla="*/ 515 w 1149"/>
                <a:gd name="T5" fmla="*/ 0 h 1030"/>
                <a:gd name="T6" fmla="*/ 0 w 1149"/>
                <a:gd name="T7" fmla="*/ 515 h 1030"/>
                <a:gd name="T8" fmla="*/ 515 w 1149"/>
                <a:gd name="T9" fmla="*/ 1030 h 1030"/>
                <a:gd name="T10" fmla="*/ 1020 w 1149"/>
                <a:gd name="T11" fmla="*/ 618 h 1030"/>
                <a:gd name="T12" fmla="*/ 1149 w 1149"/>
                <a:gd name="T13" fmla="*/ 515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9" h="1030">
                  <a:moveTo>
                    <a:pt x="1149" y="515"/>
                  </a:moveTo>
                  <a:cubicBezTo>
                    <a:pt x="1020" y="412"/>
                    <a:pt x="1020" y="412"/>
                    <a:pt x="1020" y="412"/>
                  </a:cubicBezTo>
                  <a:cubicBezTo>
                    <a:pt x="972" y="177"/>
                    <a:pt x="764" y="0"/>
                    <a:pt x="515" y="0"/>
                  </a:cubicBezTo>
                  <a:cubicBezTo>
                    <a:pt x="231" y="0"/>
                    <a:pt x="0" y="231"/>
                    <a:pt x="0" y="515"/>
                  </a:cubicBezTo>
                  <a:cubicBezTo>
                    <a:pt x="0" y="799"/>
                    <a:pt x="231" y="1030"/>
                    <a:pt x="515" y="1030"/>
                  </a:cubicBezTo>
                  <a:cubicBezTo>
                    <a:pt x="764" y="1030"/>
                    <a:pt x="972" y="853"/>
                    <a:pt x="1020" y="618"/>
                  </a:cubicBezTo>
                  <a:lnTo>
                    <a:pt x="1149" y="51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gradFill flip="none" rotWithShape="1">
                <a:gsLst>
                  <a:gs pos="100000">
                    <a:srgbClr val="FFFFFF"/>
                  </a:gs>
                  <a:gs pos="0">
                    <a:srgbClr val="D9D9DA"/>
                  </a:gs>
                </a:gsLst>
                <a:lin ang="135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379538" y="1963167"/>
              <a:ext cx="1735707" cy="1558684"/>
            </a:xfrm>
            <a:custGeom>
              <a:avLst/>
              <a:gdLst>
                <a:gd name="T0" fmla="*/ 1020 w 1149"/>
                <a:gd name="T1" fmla="*/ 412 h 1030"/>
                <a:gd name="T2" fmla="*/ 515 w 1149"/>
                <a:gd name="T3" fmla="*/ 0 h 1030"/>
                <a:gd name="T4" fmla="*/ 0 w 1149"/>
                <a:gd name="T5" fmla="*/ 515 h 1030"/>
                <a:gd name="T6" fmla="*/ 515 w 1149"/>
                <a:gd name="T7" fmla="*/ 1030 h 1030"/>
                <a:gd name="T8" fmla="*/ 1020 w 1149"/>
                <a:gd name="T9" fmla="*/ 618 h 1030"/>
                <a:gd name="T10" fmla="*/ 1149 w 1149"/>
                <a:gd name="T11" fmla="*/ 515 h 1030"/>
                <a:gd name="T12" fmla="*/ 1020 w 1149"/>
                <a:gd name="T13" fmla="*/ 412 h 1030"/>
                <a:gd name="T14" fmla="*/ 515 w 1149"/>
                <a:gd name="T15" fmla="*/ 979 h 1030"/>
                <a:gd name="T16" fmla="*/ 51 w 1149"/>
                <a:gd name="T17" fmla="*/ 515 h 1030"/>
                <a:gd name="T18" fmla="*/ 515 w 1149"/>
                <a:gd name="T19" fmla="*/ 51 h 1030"/>
                <a:gd name="T20" fmla="*/ 979 w 1149"/>
                <a:gd name="T21" fmla="*/ 515 h 1030"/>
                <a:gd name="T22" fmla="*/ 515 w 1149"/>
                <a:gd name="T23" fmla="*/ 979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9" h="1030">
                  <a:moveTo>
                    <a:pt x="1020" y="412"/>
                  </a:moveTo>
                  <a:cubicBezTo>
                    <a:pt x="972" y="177"/>
                    <a:pt x="764" y="0"/>
                    <a:pt x="515" y="0"/>
                  </a:cubicBezTo>
                  <a:cubicBezTo>
                    <a:pt x="231" y="0"/>
                    <a:pt x="0" y="231"/>
                    <a:pt x="0" y="515"/>
                  </a:cubicBezTo>
                  <a:cubicBezTo>
                    <a:pt x="0" y="799"/>
                    <a:pt x="231" y="1030"/>
                    <a:pt x="515" y="1030"/>
                  </a:cubicBezTo>
                  <a:cubicBezTo>
                    <a:pt x="764" y="1030"/>
                    <a:pt x="972" y="853"/>
                    <a:pt x="1020" y="618"/>
                  </a:cubicBezTo>
                  <a:cubicBezTo>
                    <a:pt x="1149" y="515"/>
                    <a:pt x="1149" y="515"/>
                    <a:pt x="1149" y="515"/>
                  </a:cubicBezTo>
                  <a:lnTo>
                    <a:pt x="1020" y="412"/>
                  </a:lnTo>
                  <a:close/>
                  <a:moveTo>
                    <a:pt x="515" y="979"/>
                  </a:moveTo>
                  <a:cubicBezTo>
                    <a:pt x="259" y="979"/>
                    <a:pt x="51" y="771"/>
                    <a:pt x="51" y="515"/>
                  </a:cubicBezTo>
                  <a:cubicBezTo>
                    <a:pt x="51" y="259"/>
                    <a:pt x="259" y="51"/>
                    <a:pt x="515" y="51"/>
                  </a:cubicBezTo>
                  <a:cubicBezTo>
                    <a:pt x="771" y="51"/>
                    <a:pt x="979" y="259"/>
                    <a:pt x="979" y="515"/>
                  </a:cubicBezTo>
                  <a:cubicBezTo>
                    <a:pt x="979" y="771"/>
                    <a:pt x="771" y="979"/>
                    <a:pt x="515" y="97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517789" y="1890096"/>
            <a:ext cx="1004272" cy="901847"/>
            <a:chOff x="1379538" y="1963167"/>
            <a:chExt cx="1735707" cy="1558684"/>
          </a:xfrm>
        </p:grpSpPr>
        <p:sp>
          <p:nvSpPr>
            <p:cNvPr id="56" name="Freeform 46"/>
            <p:cNvSpPr/>
            <p:nvPr/>
          </p:nvSpPr>
          <p:spPr bwMode="auto">
            <a:xfrm>
              <a:off x="1379538" y="1963167"/>
              <a:ext cx="1735707" cy="1558684"/>
            </a:xfrm>
            <a:custGeom>
              <a:avLst/>
              <a:gdLst>
                <a:gd name="T0" fmla="*/ 1149 w 1149"/>
                <a:gd name="T1" fmla="*/ 515 h 1030"/>
                <a:gd name="T2" fmla="*/ 1020 w 1149"/>
                <a:gd name="T3" fmla="*/ 412 h 1030"/>
                <a:gd name="T4" fmla="*/ 515 w 1149"/>
                <a:gd name="T5" fmla="*/ 0 h 1030"/>
                <a:gd name="T6" fmla="*/ 0 w 1149"/>
                <a:gd name="T7" fmla="*/ 515 h 1030"/>
                <a:gd name="T8" fmla="*/ 515 w 1149"/>
                <a:gd name="T9" fmla="*/ 1030 h 1030"/>
                <a:gd name="T10" fmla="*/ 1020 w 1149"/>
                <a:gd name="T11" fmla="*/ 618 h 1030"/>
                <a:gd name="T12" fmla="*/ 1149 w 1149"/>
                <a:gd name="T13" fmla="*/ 515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9" h="1030">
                  <a:moveTo>
                    <a:pt x="1149" y="515"/>
                  </a:moveTo>
                  <a:cubicBezTo>
                    <a:pt x="1020" y="412"/>
                    <a:pt x="1020" y="412"/>
                    <a:pt x="1020" y="412"/>
                  </a:cubicBezTo>
                  <a:cubicBezTo>
                    <a:pt x="972" y="177"/>
                    <a:pt x="764" y="0"/>
                    <a:pt x="515" y="0"/>
                  </a:cubicBezTo>
                  <a:cubicBezTo>
                    <a:pt x="231" y="0"/>
                    <a:pt x="0" y="231"/>
                    <a:pt x="0" y="515"/>
                  </a:cubicBezTo>
                  <a:cubicBezTo>
                    <a:pt x="0" y="799"/>
                    <a:pt x="231" y="1030"/>
                    <a:pt x="515" y="1030"/>
                  </a:cubicBezTo>
                  <a:cubicBezTo>
                    <a:pt x="764" y="1030"/>
                    <a:pt x="972" y="853"/>
                    <a:pt x="1020" y="618"/>
                  </a:cubicBezTo>
                  <a:lnTo>
                    <a:pt x="1149" y="51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gradFill flip="none" rotWithShape="1">
                <a:gsLst>
                  <a:gs pos="100000">
                    <a:srgbClr val="FFFFFF"/>
                  </a:gs>
                  <a:gs pos="0">
                    <a:srgbClr val="D9D9DA"/>
                  </a:gs>
                </a:gsLst>
                <a:lin ang="135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Freeform 47"/>
            <p:cNvSpPr>
              <a:spLocks noEditPoints="1"/>
            </p:cNvSpPr>
            <p:nvPr/>
          </p:nvSpPr>
          <p:spPr bwMode="auto">
            <a:xfrm>
              <a:off x="1379538" y="1963167"/>
              <a:ext cx="1735707" cy="1558684"/>
            </a:xfrm>
            <a:custGeom>
              <a:avLst/>
              <a:gdLst>
                <a:gd name="T0" fmla="*/ 1020 w 1149"/>
                <a:gd name="T1" fmla="*/ 412 h 1030"/>
                <a:gd name="T2" fmla="*/ 515 w 1149"/>
                <a:gd name="T3" fmla="*/ 0 h 1030"/>
                <a:gd name="T4" fmla="*/ 0 w 1149"/>
                <a:gd name="T5" fmla="*/ 515 h 1030"/>
                <a:gd name="T6" fmla="*/ 515 w 1149"/>
                <a:gd name="T7" fmla="*/ 1030 h 1030"/>
                <a:gd name="T8" fmla="*/ 1020 w 1149"/>
                <a:gd name="T9" fmla="*/ 618 h 1030"/>
                <a:gd name="T10" fmla="*/ 1149 w 1149"/>
                <a:gd name="T11" fmla="*/ 515 h 1030"/>
                <a:gd name="T12" fmla="*/ 1020 w 1149"/>
                <a:gd name="T13" fmla="*/ 412 h 1030"/>
                <a:gd name="T14" fmla="*/ 515 w 1149"/>
                <a:gd name="T15" fmla="*/ 979 h 1030"/>
                <a:gd name="T16" fmla="*/ 51 w 1149"/>
                <a:gd name="T17" fmla="*/ 515 h 1030"/>
                <a:gd name="T18" fmla="*/ 515 w 1149"/>
                <a:gd name="T19" fmla="*/ 51 h 1030"/>
                <a:gd name="T20" fmla="*/ 979 w 1149"/>
                <a:gd name="T21" fmla="*/ 515 h 1030"/>
                <a:gd name="T22" fmla="*/ 515 w 1149"/>
                <a:gd name="T23" fmla="*/ 979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9" h="1030">
                  <a:moveTo>
                    <a:pt x="1020" y="412"/>
                  </a:moveTo>
                  <a:cubicBezTo>
                    <a:pt x="972" y="177"/>
                    <a:pt x="764" y="0"/>
                    <a:pt x="515" y="0"/>
                  </a:cubicBezTo>
                  <a:cubicBezTo>
                    <a:pt x="231" y="0"/>
                    <a:pt x="0" y="231"/>
                    <a:pt x="0" y="515"/>
                  </a:cubicBezTo>
                  <a:cubicBezTo>
                    <a:pt x="0" y="799"/>
                    <a:pt x="231" y="1030"/>
                    <a:pt x="515" y="1030"/>
                  </a:cubicBezTo>
                  <a:cubicBezTo>
                    <a:pt x="764" y="1030"/>
                    <a:pt x="972" y="853"/>
                    <a:pt x="1020" y="618"/>
                  </a:cubicBezTo>
                  <a:cubicBezTo>
                    <a:pt x="1149" y="515"/>
                    <a:pt x="1149" y="515"/>
                    <a:pt x="1149" y="515"/>
                  </a:cubicBezTo>
                  <a:lnTo>
                    <a:pt x="1020" y="412"/>
                  </a:lnTo>
                  <a:close/>
                  <a:moveTo>
                    <a:pt x="515" y="979"/>
                  </a:moveTo>
                  <a:cubicBezTo>
                    <a:pt x="259" y="979"/>
                    <a:pt x="51" y="771"/>
                    <a:pt x="51" y="515"/>
                  </a:cubicBezTo>
                  <a:cubicBezTo>
                    <a:pt x="51" y="259"/>
                    <a:pt x="259" y="51"/>
                    <a:pt x="515" y="51"/>
                  </a:cubicBezTo>
                  <a:cubicBezTo>
                    <a:pt x="771" y="51"/>
                    <a:pt x="979" y="259"/>
                    <a:pt x="979" y="515"/>
                  </a:cubicBezTo>
                  <a:cubicBezTo>
                    <a:pt x="979" y="771"/>
                    <a:pt x="771" y="979"/>
                    <a:pt x="515" y="97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6" name="椭圆 65"/>
          <p:cNvSpPr/>
          <p:nvPr/>
        </p:nvSpPr>
        <p:spPr>
          <a:xfrm>
            <a:off x="9068922" y="1919305"/>
            <a:ext cx="843428" cy="843428"/>
          </a:xfrm>
          <a:prstGeom prst="ellipse">
            <a:avLst/>
          </a:prstGeom>
          <a:solidFill>
            <a:schemeClr val="bg1">
              <a:lumMod val="85000"/>
            </a:schemeClr>
          </a:solidFill>
          <a:ln w="4318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1657165" y="3592478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</a:t>
            </a:r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TITLE</a:t>
            </a:r>
          </a:p>
        </p:txBody>
      </p:sp>
      <p:grpSp>
        <p:nvGrpSpPr>
          <p:cNvPr id="68" name="组合 67"/>
          <p:cNvGrpSpPr/>
          <p:nvPr/>
        </p:nvGrpSpPr>
        <p:grpSpPr>
          <a:xfrm>
            <a:off x="1415521" y="3683160"/>
            <a:ext cx="196101" cy="196101"/>
            <a:chOff x="1389761" y="2111236"/>
            <a:chExt cx="196101" cy="196101"/>
          </a:xfrm>
        </p:grpSpPr>
        <p:sp>
          <p:nvSpPr>
            <p:cNvPr id="69" name="矩形 68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1657165" y="3961810"/>
            <a:ext cx="3609102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ut.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425142" y="3592478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grpSp>
        <p:nvGrpSpPr>
          <p:cNvPr id="79" name="组合 78"/>
          <p:cNvGrpSpPr/>
          <p:nvPr/>
        </p:nvGrpSpPr>
        <p:grpSpPr>
          <a:xfrm>
            <a:off x="6183498" y="3683160"/>
            <a:ext cx="196101" cy="196101"/>
            <a:chOff x="1389761" y="2111236"/>
            <a:chExt cx="196101" cy="196101"/>
          </a:xfrm>
        </p:grpSpPr>
        <p:sp>
          <p:nvSpPr>
            <p:cNvPr id="80" name="矩形 79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2" name="文本框 81"/>
          <p:cNvSpPr txBox="1"/>
          <p:nvPr/>
        </p:nvSpPr>
        <p:spPr>
          <a:xfrm>
            <a:off x="6425142" y="3961810"/>
            <a:ext cx="3609102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ut.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657165" y="4985573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1415521" y="5076255"/>
            <a:ext cx="196101" cy="196101"/>
            <a:chOff x="1389761" y="2111236"/>
            <a:chExt cx="196101" cy="196101"/>
          </a:xfrm>
        </p:grpSpPr>
        <p:sp>
          <p:nvSpPr>
            <p:cNvPr id="85" name="矩形 84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1657165" y="5354905"/>
            <a:ext cx="3609102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ut.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425142" y="4985573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6183498" y="5076255"/>
            <a:ext cx="196101" cy="196101"/>
            <a:chOff x="1389761" y="2111236"/>
            <a:chExt cx="196101" cy="196101"/>
          </a:xfrm>
        </p:grpSpPr>
        <p:sp>
          <p:nvSpPr>
            <p:cNvPr id="90" name="矩形 89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2" name="文本框 91"/>
          <p:cNvSpPr txBox="1"/>
          <p:nvPr/>
        </p:nvSpPr>
        <p:spPr>
          <a:xfrm>
            <a:off x="6425142" y="5354905"/>
            <a:ext cx="3609102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ut.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cxnSp>
        <p:nvCxnSpPr>
          <p:cNvPr id="21" name="直接箭头连接符 20"/>
          <p:cNvCxnSpPr>
            <a:stCxn id="25" idx="5"/>
          </p:cNvCxnSpPr>
          <p:nvPr/>
        </p:nvCxnSpPr>
        <p:spPr>
          <a:xfrm flipV="1">
            <a:off x="2419793" y="2341019"/>
            <a:ext cx="1512104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V="1">
            <a:off x="4988065" y="2341019"/>
            <a:ext cx="1512104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V="1">
            <a:off x="7505573" y="2341019"/>
            <a:ext cx="1512104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1541186" y="2018133"/>
            <a:ext cx="659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01</a:t>
            </a:r>
          </a:p>
          <a:p>
            <a:pPr algn="ctr"/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TEXT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4090414" y="2018133"/>
            <a:ext cx="659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02</a:t>
            </a:r>
          </a:p>
          <a:p>
            <a:pPr algn="ctr"/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TEXT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6643442" y="2018133"/>
            <a:ext cx="659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03</a:t>
            </a:r>
          </a:p>
          <a:p>
            <a:pPr algn="ctr"/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TEXT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9166856" y="2018133"/>
            <a:ext cx="659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04</a:t>
            </a:r>
          </a:p>
          <a:p>
            <a:pPr algn="ctr"/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TEXT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" presetClass="entr" presetSubtype="8" fill="hold" nodeType="withEffect">
                                  <p:stCondLst>
                                    <p:cond delay="12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13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/>
      <p:bldP spid="77" grpId="0"/>
      <p:bldP spid="78" grpId="0"/>
      <p:bldP spid="82" grpId="0"/>
      <p:bldP spid="83" grpId="0"/>
      <p:bldP spid="87" grpId="0"/>
      <p:bldP spid="88" grpId="0"/>
      <p:bldP spid="92" grpId="0"/>
      <p:bldP spid="95" grpId="0"/>
      <p:bldP spid="96" grpId="0"/>
      <p:bldP spid="97" grpId="0"/>
      <p:bldP spid="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12248"/>
            <a:ext cx="5258480" cy="682623"/>
          </a:xfrm>
        </p:spPr>
        <p:txBody>
          <a:bodyPr/>
          <a:lstStyle/>
          <a:p>
            <a:r>
              <a:rPr lang="zh-CN" altLang="en-US" dirty="0" smtClean="0"/>
              <a:t>主要贡献与创新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631405" y="4184895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389761" y="4275577"/>
            <a:ext cx="196101" cy="196101"/>
            <a:chOff x="1389761" y="2111236"/>
            <a:chExt cx="196101" cy="196101"/>
          </a:xfrm>
        </p:grpSpPr>
        <p:sp>
          <p:nvSpPr>
            <p:cNvPr id="23" name="矩形 22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631405" y="4520358"/>
            <a:ext cx="265272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383812" y="4184895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7142168" y="4275577"/>
            <a:ext cx="196101" cy="196101"/>
            <a:chOff x="1389761" y="2111236"/>
            <a:chExt cx="196101" cy="196101"/>
          </a:xfrm>
        </p:grpSpPr>
        <p:sp>
          <p:nvSpPr>
            <p:cNvPr id="28" name="矩形 27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7383812" y="4520358"/>
            <a:ext cx="265272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631405" y="5450830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1389761" y="5541512"/>
            <a:ext cx="196101" cy="196101"/>
            <a:chOff x="1389761" y="2111236"/>
            <a:chExt cx="196101" cy="196101"/>
          </a:xfrm>
        </p:grpSpPr>
        <p:sp>
          <p:nvSpPr>
            <p:cNvPr id="36" name="矩形 35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631405" y="5786293"/>
            <a:ext cx="265272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383812" y="5450830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7142168" y="5541512"/>
            <a:ext cx="196101" cy="196101"/>
            <a:chOff x="1389761" y="2111236"/>
            <a:chExt cx="196101" cy="196101"/>
          </a:xfrm>
        </p:grpSpPr>
        <p:sp>
          <p:nvSpPr>
            <p:cNvPr id="41" name="矩形 40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7383812" y="5786293"/>
            <a:ext cx="265272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654538" y="2838888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4412894" y="2929570"/>
            <a:ext cx="196101" cy="196101"/>
            <a:chOff x="1389761" y="2111236"/>
            <a:chExt cx="196101" cy="196101"/>
          </a:xfrm>
        </p:grpSpPr>
        <p:sp>
          <p:nvSpPr>
            <p:cNvPr id="46" name="矩形 45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4654538" y="3174351"/>
            <a:ext cx="265272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302656" y="1750950"/>
            <a:ext cx="8730343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dolore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magna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aliqua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enim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ad minim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veniam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839034" y="1387360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379538" y="2372567"/>
            <a:ext cx="85328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等腰三角形 17"/>
          <p:cNvSpPr/>
          <p:nvPr/>
        </p:nvSpPr>
        <p:spPr>
          <a:xfrm flipV="1">
            <a:off x="5578656" y="2371446"/>
            <a:ext cx="165056" cy="1027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504683" y="4472294"/>
            <a:ext cx="1144108" cy="831473"/>
            <a:chOff x="4504683" y="4472294"/>
            <a:chExt cx="1144108" cy="831473"/>
          </a:xfrm>
        </p:grpSpPr>
        <p:sp>
          <p:nvSpPr>
            <p:cNvPr id="17" name="菱形 16"/>
            <p:cNvSpPr/>
            <p:nvPr/>
          </p:nvSpPr>
          <p:spPr>
            <a:xfrm rot="17280000" flipH="1">
              <a:off x="4661000" y="4315977"/>
              <a:ext cx="831473" cy="1144108"/>
            </a:xfrm>
            <a:prstGeom prst="diamon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 defTabSz="913765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839034" y="4713462"/>
              <a:ext cx="49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01</a:t>
              </a:r>
              <a:endPara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694302" y="4465557"/>
            <a:ext cx="1144108" cy="831473"/>
            <a:chOff x="5694302" y="4465557"/>
            <a:chExt cx="1144108" cy="831473"/>
          </a:xfrm>
        </p:grpSpPr>
        <p:sp>
          <p:nvSpPr>
            <p:cNvPr id="14" name="菱形 13"/>
            <p:cNvSpPr/>
            <p:nvPr/>
          </p:nvSpPr>
          <p:spPr>
            <a:xfrm rot="4320000">
              <a:off x="5850619" y="4309240"/>
              <a:ext cx="831473" cy="1144108"/>
            </a:xfrm>
            <a:prstGeom prst="diamon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 defTabSz="913765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015690" y="4713462"/>
              <a:ext cx="49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03</a:t>
              </a:r>
              <a:endPara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255810" y="3860872"/>
            <a:ext cx="831473" cy="1144108"/>
            <a:chOff x="5255810" y="3860872"/>
            <a:chExt cx="831473" cy="1144108"/>
          </a:xfrm>
        </p:grpSpPr>
        <p:sp>
          <p:nvSpPr>
            <p:cNvPr id="13" name="菱形 12"/>
            <p:cNvSpPr/>
            <p:nvPr/>
          </p:nvSpPr>
          <p:spPr>
            <a:xfrm>
              <a:off x="5255810" y="3860872"/>
              <a:ext cx="831473" cy="1144108"/>
            </a:xfrm>
            <a:prstGeom prst="diamon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 defTabSz="913765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410266" y="4277556"/>
              <a:ext cx="49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02</a:t>
              </a:r>
              <a:endPara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884454" y="5029880"/>
            <a:ext cx="831473" cy="1144108"/>
            <a:chOff x="4884454" y="5029880"/>
            <a:chExt cx="831473" cy="1144108"/>
          </a:xfrm>
        </p:grpSpPr>
        <p:sp>
          <p:nvSpPr>
            <p:cNvPr id="16" name="菱形 15"/>
            <p:cNvSpPr/>
            <p:nvPr/>
          </p:nvSpPr>
          <p:spPr>
            <a:xfrm rot="12960000">
              <a:off x="4884454" y="5029880"/>
              <a:ext cx="831473" cy="1144108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 defTabSz="913765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047708" y="5417246"/>
              <a:ext cx="49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05</a:t>
              </a:r>
              <a:endPara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627164" y="5023142"/>
            <a:ext cx="831473" cy="1144108"/>
            <a:chOff x="5627164" y="5023142"/>
            <a:chExt cx="831473" cy="1144108"/>
          </a:xfrm>
        </p:grpSpPr>
        <p:sp>
          <p:nvSpPr>
            <p:cNvPr id="15" name="菱形 14"/>
            <p:cNvSpPr/>
            <p:nvPr/>
          </p:nvSpPr>
          <p:spPr>
            <a:xfrm rot="8640000">
              <a:off x="5627164" y="5023142"/>
              <a:ext cx="831473" cy="1144108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 defTabSz="913765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787985" y="5417246"/>
              <a:ext cx="49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04</a:t>
              </a:r>
              <a:endPara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12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26" grpId="0"/>
      <p:bldP spid="30" grpId="0"/>
      <p:bldP spid="31" grpId="0"/>
      <p:bldP spid="38" grpId="0"/>
      <p:bldP spid="39" grpId="0"/>
      <p:bldP spid="43" grpId="0"/>
      <p:bldP spid="44" grpId="0"/>
      <p:bldP spid="48" grpId="0"/>
      <p:bldP spid="51" grpId="0"/>
      <p:bldP spid="53" grpId="0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12248"/>
            <a:ext cx="5258480" cy="682623"/>
          </a:xfrm>
        </p:spPr>
        <p:txBody>
          <a:bodyPr/>
          <a:lstStyle/>
          <a:p>
            <a:r>
              <a:rPr lang="zh-CN" altLang="en-US" dirty="0" smtClean="0"/>
              <a:t>主要贡献与创新</a:t>
            </a:r>
            <a:endParaRPr lang="zh-CN" altLang="en-US" dirty="0"/>
          </a:p>
        </p:txBody>
      </p:sp>
      <p:sp>
        <p:nvSpPr>
          <p:cNvPr id="7" name="等腰三角形 6"/>
          <p:cNvSpPr/>
          <p:nvPr/>
        </p:nvSpPr>
        <p:spPr>
          <a:xfrm>
            <a:off x="4676992" y="2606521"/>
            <a:ext cx="1957886" cy="1687833"/>
          </a:xfrm>
          <a:prstGeom prst="triangl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19"/>
          <p:cNvSpPr/>
          <p:nvPr/>
        </p:nvSpPr>
        <p:spPr bwMode="auto">
          <a:xfrm>
            <a:off x="5356227" y="2401273"/>
            <a:ext cx="599418" cy="599417"/>
          </a:xfrm>
          <a:custGeom>
            <a:avLst/>
            <a:gdLst>
              <a:gd name="T0" fmla="*/ 177 w 201"/>
              <a:gd name="T1" fmla="*/ 56 h 201"/>
              <a:gd name="T2" fmla="*/ 145 w 201"/>
              <a:gd name="T3" fmla="*/ 177 h 201"/>
              <a:gd name="T4" fmla="*/ 24 w 201"/>
              <a:gd name="T5" fmla="*/ 144 h 201"/>
              <a:gd name="T6" fmla="*/ 57 w 201"/>
              <a:gd name="T7" fmla="*/ 24 h 201"/>
              <a:gd name="T8" fmla="*/ 177 w 201"/>
              <a:gd name="T9" fmla="*/ 56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201">
                <a:moveTo>
                  <a:pt x="177" y="56"/>
                </a:moveTo>
                <a:cubicBezTo>
                  <a:pt x="201" y="98"/>
                  <a:pt x="187" y="152"/>
                  <a:pt x="145" y="177"/>
                </a:cubicBezTo>
                <a:cubicBezTo>
                  <a:pt x="103" y="201"/>
                  <a:pt x="49" y="186"/>
                  <a:pt x="24" y="144"/>
                </a:cubicBezTo>
                <a:cubicBezTo>
                  <a:pt x="0" y="102"/>
                  <a:pt x="14" y="48"/>
                  <a:pt x="57" y="24"/>
                </a:cubicBezTo>
                <a:cubicBezTo>
                  <a:pt x="99" y="0"/>
                  <a:pt x="153" y="14"/>
                  <a:pt x="177" y="5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22" name="Freeform 18"/>
          <p:cNvSpPr/>
          <p:nvPr/>
        </p:nvSpPr>
        <p:spPr bwMode="auto">
          <a:xfrm>
            <a:off x="6253460" y="3957234"/>
            <a:ext cx="601941" cy="599417"/>
          </a:xfrm>
          <a:custGeom>
            <a:avLst/>
            <a:gdLst>
              <a:gd name="T0" fmla="*/ 177 w 202"/>
              <a:gd name="T1" fmla="*/ 144 h 201"/>
              <a:gd name="T2" fmla="*/ 57 w 202"/>
              <a:gd name="T3" fmla="*/ 177 h 201"/>
              <a:gd name="T4" fmla="*/ 25 w 202"/>
              <a:gd name="T5" fmla="*/ 56 h 201"/>
              <a:gd name="T6" fmla="*/ 145 w 202"/>
              <a:gd name="T7" fmla="*/ 24 h 201"/>
              <a:gd name="T8" fmla="*/ 177 w 202"/>
              <a:gd name="T9" fmla="*/ 144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201">
                <a:moveTo>
                  <a:pt x="177" y="144"/>
                </a:moveTo>
                <a:cubicBezTo>
                  <a:pt x="153" y="186"/>
                  <a:pt x="99" y="201"/>
                  <a:pt x="57" y="177"/>
                </a:cubicBezTo>
                <a:cubicBezTo>
                  <a:pt x="15" y="152"/>
                  <a:pt x="0" y="98"/>
                  <a:pt x="25" y="56"/>
                </a:cubicBezTo>
                <a:cubicBezTo>
                  <a:pt x="49" y="14"/>
                  <a:pt x="103" y="0"/>
                  <a:pt x="145" y="24"/>
                </a:cubicBezTo>
                <a:cubicBezTo>
                  <a:pt x="187" y="48"/>
                  <a:pt x="202" y="102"/>
                  <a:pt x="177" y="14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18" name="Freeform 17"/>
          <p:cNvSpPr/>
          <p:nvPr/>
        </p:nvSpPr>
        <p:spPr bwMode="auto">
          <a:xfrm>
            <a:off x="4458993" y="3957234"/>
            <a:ext cx="599418" cy="599417"/>
          </a:xfrm>
          <a:custGeom>
            <a:avLst/>
            <a:gdLst>
              <a:gd name="T0" fmla="*/ 177 w 201"/>
              <a:gd name="T1" fmla="*/ 144 h 201"/>
              <a:gd name="T2" fmla="*/ 56 w 201"/>
              <a:gd name="T3" fmla="*/ 177 h 201"/>
              <a:gd name="T4" fmla="*/ 24 w 201"/>
              <a:gd name="T5" fmla="*/ 56 h 201"/>
              <a:gd name="T6" fmla="*/ 144 w 201"/>
              <a:gd name="T7" fmla="*/ 24 h 201"/>
              <a:gd name="T8" fmla="*/ 177 w 201"/>
              <a:gd name="T9" fmla="*/ 144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201">
                <a:moveTo>
                  <a:pt x="177" y="144"/>
                </a:moveTo>
                <a:cubicBezTo>
                  <a:pt x="152" y="186"/>
                  <a:pt x="98" y="201"/>
                  <a:pt x="56" y="177"/>
                </a:cubicBezTo>
                <a:cubicBezTo>
                  <a:pt x="14" y="152"/>
                  <a:pt x="0" y="98"/>
                  <a:pt x="24" y="56"/>
                </a:cubicBezTo>
                <a:cubicBezTo>
                  <a:pt x="48" y="14"/>
                  <a:pt x="102" y="0"/>
                  <a:pt x="144" y="24"/>
                </a:cubicBezTo>
                <a:cubicBezTo>
                  <a:pt x="186" y="48"/>
                  <a:pt x="201" y="102"/>
                  <a:pt x="177" y="14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376751" y="3948792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7135107" y="4039474"/>
            <a:ext cx="196101" cy="196101"/>
            <a:chOff x="1389761" y="2111236"/>
            <a:chExt cx="196101" cy="196101"/>
          </a:xfrm>
        </p:grpSpPr>
        <p:sp>
          <p:nvSpPr>
            <p:cNvPr id="59" name="矩形 58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7376751" y="4284255"/>
            <a:ext cx="265272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647490" y="3948792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grpSp>
        <p:nvGrpSpPr>
          <p:cNvPr id="68" name="组合 67"/>
          <p:cNvGrpSpPr/>
          <p:nvPr/>
        </p:nvGrpSpPr>
        <p:grpSpPr>
          <a:xfrm>
            <a:off x="1405846" y="4039474"/>
            <a:ext cx="196101" cy="196101"/>
            <a:chOff x="1389761" y="2111236"/>
            <a:chExt cx="196101" cy="196101"/>
          </a:xfrm>
        </p:grpSpPr>
        <p:sp>
          <p:nvSpPr>
            <p:cNvPr id="70" name="矩形 69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1647490" y="4284255"/>
            <a:ext cx="265272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524929" y="1454657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4283285" y="1545339"/>
            <a:ext cx="196101" cy="196101"/>
            <a:chOff x="1389761" y="2111236"/>
            <a:chExt cx="196101" cy="196101"/>
          </a:xfrm>
        </p:grpSpPr>
        <p:sp>
          <p:nvSpPr>
            <p:cNvPr id="76" name="矩形 75"/>
            <p:cNvSpPr/>
            <p:nvPr/>
          </p:nvSpPr>
          <p:spPr>
            <a:xfrm>
              <a:off x="1389761" y="2111236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Freeform 9"/>
            <p:cNvSpPr/>
            <p:nvPr/>
          </p:nvSpPr>
          <p:spPr bwMode="auto">
            <a:xfrm>
              <a:off x="1413970" y="2129319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4524929" y="1790120"/>
            <a:ext cx="265272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79539" y="5305203"/>
            <a:ext cx="267951" cy="98228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1771847" y="5692150"/>
            <a:ext cx="808934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sed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et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dolore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magna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aliqua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enim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ad minim </a:t>
            </a:r>
            <a:r>
              <a:rPr lang="en-US" altLang="zh-CN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veniam</a:t>
            </a:r>
            <a:r>
              <a:rPr lang="en-US" altLang="zh-CN" sz="1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.</a:t>
            </a:r>
            <a:endParaRPr lang="zh-CN" altLang="en-US" sz="1400" dirty="0">
              <a:solidFill>
                <a:schemeClr val="tx1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771846" y="5353960"/>
            <a:ext cx="16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SAMPLE TITLE</a:t>
            </a:r>
          </a:p>
        </p:txBody>
      </p:sp>
      <p:sp>
        <p:nvSpPr>
          <p:cNvPr id="80" name="矩形 79"/>
          <p:cNvSpPr/>
          <p:nvPr/>
        </p:nvSpPr>
        <p:spPr>
          <a:xfrm>
            <a:off x="1647490" y="5305203"/>
            <a:ext cx="8264859" cy="9822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等腰三角形 80"/>
          <p:cNvSpPr/>
          <p:nvPr/>
        </p:nvSpPr>
        <p:spPr>
          <a:xfrm>
            <a:off x="9683750" y="6090419"/>
            <a:ext cx="228599" cy="19706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5409435" y="2521096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01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6309854" y="4072276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02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4509364" y="4072276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03</a:t>
            </a: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5" grpId="0" animBg="1"/>
      <p:bldP spid="22" grpId="0" animBg="1"/>
      <p:bldP spid="18" grpId="0" animBg="1"/>
      <p:bldP spid="56" grpId="0"/>
      <p:bldP spid="58" grpId="0"/>
      <p:bldP spid="67" grpId="0"/>
      <p:bldP spid="69" grpId="0"/>
      <p:bldP spid="73" grpId="0"/>
      <p:bldP spid="75" grpId="0"/>
      <p:bldP spid="10" grpId="0" animBg="1"/>
      <p:bldP spid="78" grpId="0"/>
      <p:bldP spid="79" grpId="0"/>
      <p:bldP spid="80" grpId="0" animBg="1"/>
      <p:bldP spid="81" grpId="0" animBg="1"/>
      <p:bldP spid="82" grpId="0"/>
      <p:bldP spid="83" grpId="0"/>
      <p:bldP spid="86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北京大学">
      <a:dk1>
        <a:srgbClr val="333333"/>
      </a:dk1>
      <a:lt1>
        <a:srgbClr val="FFFFFF"/>
      </a:lt1>
      <a:dk2>
        <a:srgbClr val="538135"/>
      </a:dk2>
      <a:lt2>
        <a:srgbClr val="538135"/>
      </a:lt2>
      <a:accent1>
        <a:srgbClr val="8F000B"/>
      </a:accent1>
      <a:accent2>
        <a:srgbClr val="700005"/>
      </a:accent2>
      <a:accent3>
        <a:srgbClr val="AC0000"/>
      </a:accent3>
      <a:accent4>
        <a:srgbClr val="538135"/>
      </a:accent4>
      <a:accent5>
        <a:srgbClr val="538135"/>
      </a:accent5>
      <a:accent6>
        <a:srgbClr val="538135"/>
      </a:accent6>
      <a:hlink>
        <a:srgbClr val="538135"/>
      </a:hlink>
      <a:folHlink>
        <a:srgbClr val="53813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3431</Words>
  <Application>Microsoft Office PowerPoint</Application>
  <PresentationFormat>自定义</PresentationFormat>
  <Paragraphs>404</Paragraphs>
  <Slides>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0" baseType="lpstr">
      <vt:lpstr>第一PPT，www.1ppt.com</vt:lpstr>
      <vt:lpstr>Office 主题</vt:lpstr>
      <vt:lpstr>PowerPoint 演示文稿</vt:lpstr>
      <vt:lpstr>PowerPoint 演示文稿</vt:lpstr>
      <vt:lpstr>研究概述</vt:lpstr>
      <vt:lpstr>选题背景</vt:lpstr>
      <vt:lpstr>研究意义</vt:lpstr>
      <vt:lpstr>国内外相关研究进展</vt:lpstr>
      <vt:lpstr>理论基础与文献综述</vt:lpstr>
      <vt:lpstr>主要贡献与创新</vt:lpstr>
      <vt:lpstr>主要贡献与创新</vt:lpstr>
      <vt:lpstr>研究方法</vt:lpstr>
      <vt:lpstr>总体思路</vt:lpstr>
      <vt:lpstr>总体思路</vt:lpstr>
      <vt:lpstr>具体方法</vt:lpstr>
      <vt:lpstr>研究方案的可行性</vt:lpstr>
      <vt:lpstr>研究方案的可行性</vt:lpstr>
      <vt:lpstr>研究过程</vt:lpstr>
      <vt:lpstr>关键技术突破</vt:lpstr>
      <vt:lpstr>实践难点</vt:lpstr>
      <vt:lpstr>技术对比分析</vt:lpstr>
      <vt:lpstr>市场调研分析</vt:lpstr>
      <vt:lpstr>市场调研分析</vt:lpstr>
      <vt:lpstr>研究成果</vt:lpstr>
      <vt:lpstr>研究目标</vt:lpstr>
      <vt:lpstr>成果形式</vt:lpstr>
      <vt:lpstr>成果形式</vt:lpstr>
      <vt:lpstr>应用前景</vt:lpstr>
      <vt:lpstr>应用前景</vt:lpstr>
      <vt:lpstr>结论建议</vt:lpstr>
      <vt:lpstr>问题分析与评估</vt:lpstr>
      <vt:lpstr>相关对策与解决办法</vt:lpstr>
      <vt:lpstr>研究总结</vt:lpstr>
      <vt:lpstr>研究总结</vt:lpstr>
      <vt:lpstr>研究总结</vt:lpstr>
      <vt:lpstr>研究总结</vt:lpstr>
      <vt:lpstr>参考文献</vt:lpstr>
      <vt:lpstr>模板使用说明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Windows User</cp:lastModifiedBy>
  <cp:revision>386</cp:revision>
  <dcterms:created xsi:type="dcterms:W3CDTF">2016-04-18T02:22:00Z</dcterms:created>
  <dcterms:modified xsi:type="dcterms:W3CDTF">2018-08-13T12:14:53Z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