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65" r:id="rId6"/>
    <p:sldId id="285" r:id="rId7"/>
    <p:sldId id="266" r:id="rId8"/>
    <p:sldId id="267" r:id="rId9"/>
    <p:sldId id="268" r:id="rId10"/>
    <p:sldId id="269" r:id="rId11"/>
    <p:sldId id="259" r:id="rId12"/>
    <p:sldId id="270" r:id="rId13"/>
    <p:sldId id="272" r:id="rId14"/>
    <p:sldId id="260" r:id="rId15"/>
    <p:sldId id="273" r:id="rId16"/>
    <p:sldId id="274" r:id="rId17"/>
    <p:sldId id="275" r:id="rId18"/>
    <p:sldId id="278" r:id="rId19"/>
    <p:sldId id="261" r:id="rId20"/>
    <p:sldId id="277" r:id="rId21"/>
    <p:sldId id="280" r:id="rId22"/>
    <p:sldId id="281" r:id="rId23"/>
    <p:sldId id="262" r:id="rId24"/>
    <p:sldId id="282" r:id="rId25"/>
    <p:sldId id="284" r:id="rId26"/>
    <p:sldId id="264" r:id="rId27"/>
    <p:sldId id="263" r:id="rId28"/>
    <p:sldId id="28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7406D"/>
    <a:srgbClr val="2D74B5"/>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02" y="-16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E99EB-3181-4A0F-9771-E7591C5A2FF3}" type="datetimeFigureOut">
              <a:rPr lang="zh-CN" altLang="en-US" smtClean="0"/>
              <a:t>2019/1/30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90F99-9EE4-4C9B-B91D-C297D165A342}" type="slidenum">
              <a:rPr lang="zh-CN" altLang="en-US" smtClean="0"/>
              <a:t>‹#›</a:t>
            </a:fld>
            <a:endParaRPr lang="zh-CN" altLang="en-US"/>
          </a:p>
        </p:txBody>
      </p:sp>
    </p:spTree>
    <p:extLst>
      <p:ext uri="{BB962C8B-B14F-4D97-AF65-F5344CB8AC3E}">
        <p14:creationId xmlns:p14="http://schemas.microsoft.com/office/powerpoint/2010/main" val="97866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a:t>
            </a:fld>
            <a:endParaRPr lang="zh-CN" altLang="en-US"/>
          </a:p>
        </p:txBody>
      </p:sp>
    </p:spTree>
    <p:extLst>
      <p:ext uri="{BB962C8B-B14F-4D97-AF65-F5344CB8AC3E}">
        <p14:creationId xmlns:p14="http://schemas.microsoft.com/office/powerpoint/2010/main" val="4238461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10</a:t>
            </a:fld>
            <a:endParaRPr lang="zh-CN" altLang="en-US"/>
          </a:p>
        </p:txBody>
      </p:sp>
    </p:spTree>
    <p:extLst>
      <p:ext uri="{BB962C8B-B14F-4D97-AF65-F5344CB8AC3E}">
        <p14:creationId xmlns:p14="http://schemas.microsoft.com/office/powerpoint/2010/main" val="338682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11</a:t>
            </a:fld>
            <a:endParaRPr lang="zh-CN" altLang="en-US"/>
          </a:p>
        </p:txBody>
      </p:sp>
    </p:spTree>
    <p:extLst>
      <p:ext uri="{BB962C8B-B14F-4D97-AF65-F5344CB8AC3E}">
        <p14:creationId xmlns:p14="http://schemas.microsoft.com/office/powerpoint/2010/main" val="94138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12</a:t>
            </a:fld>
            <a:endParaRPr lang="zh-CN" altLang="en-US"/>
          </a:p>
        </p:txBody>
      </p:sp>
    </p:spTree>
    <p:extLst>
      <p:ext uri="{BB962C8B-B14F-4D97-AF65-F5344CB8AC3E}">
        <p14:creationId xmlns:p14="http://schemas.microsoft.com/office/powerpoint/2010/main" val="338524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13</a:t>
            </a:fld>
            <a:endParaRPr lang="zh-CN" altLang="en-US"/>
          </a:p>
        </p:txBody>
      </p:sp>
    </p:spTree>
    <p:extLst>
      <p:ext uri="{BB962C8B-B14F-4D97-AF65-F5344CB8AC3E}">
        <p14:creationId xmlns:p14="http://schemas.microsoft.com/office/powerpoint/2010/main" val="333477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14</a:t>
            </a:fld>
            <a:endParaRPr lang="zh-CN" altLang="en-US"/>
          </a:p>
        </p:txBody>
      </p:sp>
    </p:spTree>
    <p:extLst>
      <p:ext uri="{BB962C8B-B14F-4D97-AF65-F5344CB8AC3E}">
        <p14:creationId xmlns:p14="http://schemas.microsoft.com/office/powerpoint/2010/main" val="55008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15</a:t>
            </a:fld>
            <a:endParaRPr lang="zh-CN" altLang="en-US"/>
          </a:p>
        </p:txBody>
      </p:sp>
    </p:spTree>
    <p:extLst>
      <p:ext uri="{BB962C8B-B14F-4D97-AF65-F5344CB8AC3E}">
        <p14:creationId xmlns:p14="http://schemas.microsoft.com/office/powerpoint/2010/main" val="478890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16</a:t>
            </a:fld>
            <a:endParaRPr lang="zh-CN" altLang="en-US"/>
          </a:p>
        </p:txBody>
      </p:sp>
    </p:spTree>
    <p:extLst>
      <p:ext uri="{BB962C8B-B14F-4D97-AF65-F5344CB8AC3E}">
        <p14:creationId xmlns:p14="http://schemas.microsoft.com/office/powerpoint/2010/main" val="159235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17</a:t>
            </a:fld>
            <a:endParaRPr lang="zh-CN" altLang="en-US"/>
          </a:p>
        </p:txBody>
      </p:sp>
    </p:spTree>
    <p:extLst>
      <p:ext uri="{BB962C8B-B14F-4D97-AF65-F5344CB8AC3E}">
        <p14:creationId xmlns:p14="http://schemas.microsoft.com/office/powerpoint/2010/main" val="747297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18</a:t>
            </a:fld>
            <a:endParaRPr lang="zh-CN" altLang="en-US"/>
          </a:p>
        </p:txBody>
      </p:sp>
    </p:spTree>
    <p:extLst>
      <p:ext uri="{BB962C8B-B14F-4D97-AF65-F5344CB8AC3E}">
        <p14:creationId xmlns:p14="http://schemas.microsoft.com/office/powerpoint/2010/main" val="4142122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19</a:t>
            </a:fld>
            <a:endParaRPr lang="zh-CN" altLang="en-US"/>
          </a:p>
        </p:txBody>
      </p:sp>
    </p:spTree>
    <p:extLst>
      <p:ext uri="{BB962C8B-B14F-4D97-AF65-F5344CB8AC3E}">
        <p14:creationId xmlns:p14="http://schemas.microsoft.com/office/powerpoint/2010/main" val="235151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a:t>
            </a:fld>
            <a:endParaRPr lang="zh-CN" altLang="en-US"/>
          </a:p>
        </p:txBody>
      </p:sp>
    </p:spTree>
    <p:extLst>
      <p:ext uri="{BB962C8B-B14F-4D97-AF65-F5344CB8AC3E}">
        <p14:creationId xmlns:p14="http://schemas.microsoft.com/office/powerpoint/2010/main" val="1284317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20</a:t>
            </a:fld>
            <a:endParaRPr lang="zh-CN" altLang="en-US"/>
          </a:p>
        </p:txBody>
      </p:sp>
    </p:spTree>
    <p:extLst>
      <p:ext uri="{BB962C8B-B14F-4D97-AF65-F5344CB8AC3E}">
        <p14:creationId xmlns:p14="http://schemas.microsoft.com/office/powerpoint/2010/main" val="322581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21</a:t>
            </a:fld>
            <a:endParaRPr lang="zh-CN" altLang="en-US"/>
          </a:p>
        </p:txBody>
      </p:sp>
    </p:spTree>
    <p:extLst>
      <p:ext uri="{BB962C8B-B14F-4D97-AF65-F5344CB8AC3E}">
        <p14:creationId xmlns:p14="http://schemas.microsoft.com/office/powerpoint/2010/main" val="861463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22</a:t>
            </a:fld>
            <a:endParaRPr lang="zh-CN" altLang="en-US"/>
          </a:p>
        </p:txBody>
      </p:sp>
    </p:spTree>
    <p:extLst>
      <p:ext uri="{BB962C8B-B14F-4D97-AF65-F5344CB8AC3E}">
        <p14:creationId xmlns:p14="http://schemas.microsoft.com/office/powerpoint/2010/main" val="1129657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23</a:t>
            </a:fld>
            <a:endParaRPr lang="zh-CN" altLang="en-US"/>
          </a:p>
        </p:txBody>
      </p:sp>
    </p:spTree>
    <p:extLst>
      <p:ext uri="{BB962C8B-B14F-4D97-AF65-F5344CB8AC3E}">
        <p14:creationId xmlns:p14="http://schemas.microsoft.com/office/powerpoint/2010/main" val="665523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24</a:t>
            </a:fld>
            <a:endParaRPr lang="zh-CN" altLang="en-US"/>
          </a:p>
        </p:txBody>
      </p:sp>
    </p:spTree>
    <p:extLst>
      <p:ext uri="{BB962C8B-B14F-4D97-AF65-F5344CB8AC3E}">
        <p14:creationId xmlns:p14="http://schemas.microsoft.com/office/powerpoint/2010/main" val="371308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25</a:t>
            </a:fld>
            <a:endParaRPr lang="zh-CN" altLang="en-US"/>
          </a:p>
        </p:txBody>
      </p:sp>
    </p:spTree>
    <p:extLst>
      <p:ext uri="{BB962C8B-B14F-4D97-AF65-F5344CB8AC3E}">
        <p14:creationId xmlns:p14="http://schemas.microsoft.com/office/powerpoint/2010/main" val="4135972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26</a:t>
            </a:fld>
            <a:endParaRPr lang="zh-CN" altLang="en-US"/>
          </a:p>
        </p:txBody>
      </p:sp>
    </p:spTree>
    <p:extLst>
      <p:ext uri="{BB962C8B-B14F-4D97-AF65-F5344CB8AC3E}">
        <p14:creationId xmlns:p14="http://schemas.microsoft.com/office/powerpoint/2010/main" val="111227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3</a:t>
            </a:fld>
            <a:endParaRPr lang="zh-CN" altLang="en-US"/>
          </a:p>
        </p:txBody>
      </p:sp>
    </p:spTree>
    <p:extLst>
      <p:ext uri="{BB962C8B-B14F-4D97-AF65-F5344CB8AC3E}">
        <p14:creationId xmlns:p14="http://schemas.microsoft.com/office/powerpoint/2010/main" val="20656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4</a:t>
            </a:fld>
            <a:endParaRPr lang="zh-CN" altLang="en-US"/>
          </a:p>
        </p:txBody>
      </p:sp>
    </p:spTree>
    <p:extLst>
      <p:ext uri="{BB962C8B-B14F-4D97-AF65-F5344CB8AC3E}">
        <p14:creationId xmlns:p14="http://schemas.microsoft.com/office/powerpoint/2010/main" val="414191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5</a:t>
            </a:fld>
            <a:endParaRPr lang="zh-CN" altLang="en-US"/>
          </a:p>
        </p:txBody>
      </p:sp>
    </p:spTree>
    <p:extLst>
      <p:ext uri="{BB962C8B-B14F-4D97-AF65-F5344CB8AC3E}">
        <p14:creationId xmlns:p14="http://schemas.microsoft.com/office/powerpoint/2010/main" val="139458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6</a:t>
            </a:fld>
            <a:endParaRPr lang="zh-CN" altLang="en-US"/>
          </a:p>
        </p:txBody>
      </p:sp>
    </p:spTree>
    <p:extLst>
      <p:ext uri="{BB962C8B-B14F-4D97-AF65-F5344CB8AC3E}">
        <p14:creationId xmlns:p14="http://schemas.microsoft.com/office/powerpoint/2010/main" val="6150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7</a:t>
            </a:fld>
            <a:endParaRPr lang="zh-CN" altLang="en-US"/>
          </a:p>
        </p:txBody>
      </p:sp>
    </p:spTree>
    <p:extLst>
      <p:ext uri="{BB962C8B-B14F-4D97-AF65-F5344CB8AC3E}">
        <p14:creationId xmlns:p14="http://schemas.microsoft.com/office/powerpoint/2010/main" val="321352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8</a:t>
            </a:fld>
            <a:endParaRPr lang="zh-CN" altLang="en-US"/>
          </a:p>
        </p:txBody>
      </p:sp>
    </p:spTree>
    <p:extLst>
      <p:ext uri="{BB962C8B-B14F-4D97-AF65-F5344CB8AC3E}">
        <p14:creationId xmlns:p14="http://schemas.microsoft.com/office/powerpoint/2010/main" val="321703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9</a:t>
            </a:fld>
            <a:endParaRPr lang="zh-CN" altLang="en-US"/>
          </a:p>
        </p:txBody>
      </p:sp>
    </p:spTree>
    <p:extLst>
      <p:ext uri="{BB962C8B-B14F-4D97-AF65-F5344CB8AC3E}">
        <p14:creationId xmlns:p14="http://schemas.microsoft.com/office/powerpoint/2010/main" val="202321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3654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79136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88327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717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6524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9706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590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5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4737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7508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918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448304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5570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4078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84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66158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72099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AC0328-332F-4998-B0C3-3F1F62CED8DA}" type="slidenum">
              <a:rPr lang="zh-CN" altLang="en-US" smtClean="0"/>
              <a:t>‹#›</a:t>
            </a:fld>
            <a:endParaRPr lang="zh-CN" altLang="en-US"/>
          </a:p>
        </p:txBody>
      </p:sp>
      <p:sp>
        <p:nvSpPr>
          <p:cNvPr id="11" name="矩形 10"/>
          <p:cNvSpPr/>
          <p:nvPr userDrawn="1"/>
        </p:nvSpPr>
        <p:spPr>
          <a:xfrm>
            <a:off x="8820528" y="6450175"/>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68014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363340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8195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88336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357F38-85F9-49A9-891E-805D16878734}" type="datetimeFigureOut">
              <a:rPr lang="zh-CN" altLang="en-US" smtClean="0"/>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52761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57F38-85F9-49A9-891E-805D16878734}" type="datetimeFigureOut">
              <a:rPr lang="zh-CN" altLang="en-US" smtClean="0"/>
              <a:t>2019/1/30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281904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3409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3111689"/>
            <a:ext cx="368490" cy="19243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672" y="3111688"/>
            <a:ext cx="7042244" cy="769441"/>
          </a:xfrm>
          <a:prstGeom prst="rect">
            <a:avLst/>
          </a:prstGeom>
          <a:noFill/>
        </p:spPr>
        <p:txBody>
          <a:bodyPr wrap="square" rtlCol="0">
            <a:spAutoFit/>
          </a:bodyPr>
          <a:lstStyle/>
          <a:p>
            <a:r>
              <a:rPr lang="zh-CN" altLang="en-US" sz="4400" b="1" dirty="0" smtClean="0"/>
              <a:t>请输入您的论文题目</a:t>
            </a:r>
            <a:endParaRPr lang="zh-CN" altLang="en-US" sz="2800" dirty="0"/>
          </a:p>
        </p:txBody>
      </p:sp>
      <p:sp>
        <p:nvSpPr>
          <p:cNvPr id="7" name="矩形 6"/>
          <p:cNvSpPr/>
          <p:nvPr/>
        </p:nvSpPr>
        <p:spPr>
          <a:xfrm>
            <a:off x="477672" y="3881129"/>
            <a:ext cx="6791324" cy="5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48039" y="3403628"/>
            <a:ext cx="1620957" cy="523220"/>
          </a:xfrm>
          <a:prstGeom prst="rect">
            <a:avLst/>
          </a:prstGeom>
        </p:spPr>
        <p:txBody>
          <a:bodyPr wrap="none">
            <a:spAutoFit/>
          </a:bodyPr>
          <a:lstStyle/>
          <a:p>
            <a:r>
              <a:rPr lang="zh-CN" altLang="en-US" sz="2800" dirty="0" smtClean="0"/>
              <a:t>毕业答辩</a:t>
            </a:r>
            <a:endParaRPr lang="zh-CN" altLang="en-US" sz="2800" dirty="0"/>
          </a:p>
        </p:txBody>
      </p:sp>
      <p:sp>
        <p:nvSpPr>
          <p:cNvPr id="9" name="文本框 8"/>
          <p:cNvSpPr txBox="1"/>
          <p:nvPr/>
        </p:nvSpPr>
        <p:spPr>
          <a:xfrm>
            <a:off x="567944" y="4039047"/>
            <a:ext cx="6791324" cy="646331"/>
          </a:xfrm>
          <a:prstGeom prst="rect">
            <a:avLst/>
          </a:prstGeom>
          <a:noFill/>
        </p:spPr>
        <p:txBody>
          <a:bodyPr wrap="square" rtlCol="0">
            <a:spAutoFit/>
          </a:bodyPr>
          <a:lstStyle/>
          <a:p>
            <a:r>
              <a:rPr lang="zh-CN" altLang="en-US" dirty="0" smtClean="0"/>
              <a:t>请在这里输入您的论文</a:t>
            </a:r>
            <a:r>
              <a:rPr lang="zh-CN" altLang="en-US" dirty="0"/>
              <a:t>重点</a:t>
            </a:r>
            <a:r>
              <a:rPr lang="zh-CN" altLang="en-US" dirty="0" smtClean="0"/>
              <a:t>，用简略的几句话描述您的论文成果或者在这里提前输入致谢内容。</a:t>
            </a:r>
            <a:endParaRPr lang="zh-CN" altLang="en-US" dirty="0"/>
          </a:p>
        </p:txBody>
      </p:sp>
      <p:grpSp>
        <p:nvGrpSpPr>
          <p:cNvPr id="21" name="组合 20"/>
          <p:cNvGrpSpPr/>
          <p:nvPr/>
        </p:nvGrpSpPr>
        <p:grpSpPr>
          <a:xfrm>
            <a:off x="668073" y="2918961"/>
            <a:ext cx="10466324" cy="3349243"/>
            <a:chOff x="668073" y="2918961"/>
            <a:chExt cx="10466324" cy="3349243"/>
          </a:xfrm>
          <a:noFill/>
        </p:grpSpPr>
        <p:sp>
          <p:nvSpPr>
            <p:cNvPr id="5" name="矩形 4"/>
            <p:cNvSpPr/>
            <p:nvPr/>
          </p:nvSpPr>
          <p:spPr>
            <a:xfrm>
              <a:off x="7468449" y="2918961"/>
              <a:ext cx="3665948" cy="1924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68073" y="4790876"/>
              <a:ext cx="3643952" cy="1477328"/>
            </a:xfrm>
            <a:prstGeom prst="rect">
              <a:avLst/>
            </a:prstGeom>
            <a:grpFill/>
          </p:spPr>
          <p:txBody>
            <a:bodyPr wrap="square" rtlCol="0">
              <a:spAutoFit/>
            </a:bodyPr>
            <a:lstStyle/>
            <a:p>
              <a:r>
                <a:rPr lang="zh-CN" altLang="en-US" dirty="0" smtClean="0">
                  <a:solidFill>
                    <a:srgbClr val="000000"/>
                  </a:solidFill>
                </a:rPr>
                <a:t>答辩人：</a:t>
              </a:r>
              <a:r>
                <a:rPr lang="en-US" altLang="zh-CN" dirty="0" err="1" smtClean="0">
                  <a:solidFill>
                    <a:srgbClr val="000000"/>
                  </a:solidFill>
                </a:rPr>
                <a:t>xxxx</a:t>
              </a:r>
              <a:endParaRPr lang="en-US" altLang="zh-CN" dirty="0" smtClean="0">
                <a:solidFill>
                  <a:srgbClr val="000000"/>
                </a:solidFill>
              </a:endParaRPr>
            </a:p>
            <a:p>
              <a:endParaRPr lang="en-US" altLang="zh-CN" dirty="0">
                <a:solidFill>
                  <a:srgbClr val="000000"/>
                </a:solidFill>
              </a:endParaRPr>
            </a:p>
            <a:p>
              <a:r>
                <a:rPr lang="zh-CN" altLang="en-US" dirty="0" smtClean="0">
                  <a:solidFill>
                    <a:srgbClr val="000000"/>
                  </a:solidFill>
                </a:rPr>
                <a:t>指导老师：</a:t>
              </a:r>
              <a:r>
                <a:rPr lang="en-US" altLang="zh-CN" dirty="0" err="1" smtClean="0">
                  <a:solidFill>
                    <a:srgbClr val="000000"/>
                  </a:solidFill>
                </a:rPr>
                <a:t>xxxx</a:t>
              </a:r>
              <a:endParaRPr lang="en-US" altLang="zh-CN" dirty="0" smtClean="0">
                <a:solidFill>
                  <a:srgbClr val="000000"/>
                </a:solidFill>
              </a:endParaRPr>
            </a:p>
            <a:p>
              <a:endParaRPr lang="en-US" altLang="zh-CN" dirty="0">
                <a:solidFill>
                  <a:srgbClr val="000000"/>
                </a:solidFill>
              </a:endParaRPr>
            </a:p>
            <a:p>
              <a:r>
                <a:rPr lang="zh-CN" altLang="en-US" dirty="0" smtClean="0">
                  <a:solidFill>
                    <a:srgbClr val="000000"/>
                  </a:solidFill>
                </a:rPr>
                <a:t>答辩日期</a:t>
              </a:r>
              <a:r>
                <a:rPr lang="zh-CN" altLang="en-US" dirty="0" smtClean="0">
                  <a:solidFill>
                    <a:srgbClr val="000000"/>
                  </a:solidFill>
                </a:rPr>
                <a:t>：</a:t>
              </a:r>
              <a:r>
                <a:rPr lang="en-US" altLang="zh-CN" dirty="0" smtClean="0">
                  <a:solidFill>
                    <a:srgbClr val="000000"/>
                  </a:solidFill>
                </a:rPr>
                <a:t>20XX</a:t>
              </a:r>
              <a:r>
                <a:rPr lang="zh-CN" altLang="en-US" dirty="0" smtClean="0">
                  <a:solidFill>
                    <a:srgbClr val="000000"/>
                  </a:solidFill>
                </a:rPr>
                <a:t>年</a:t>
              </a:r>
              <a:r>
                <a:rPr lang="en-US" altLang="zh-CN" dirty="0" smtClean="0">
                  <a:solidFill>
                    <a:srgbClr val="000000"/>
                  </a:solidFill>
                </a:rPr>
                <a:t>X</a:t>
              </a:r>
              <a:r>
                <a:rPr lang="zh-CN" altLang="en-US" dirty="0" smtClean="0">
                  <a:solidFill>
                    <a:srgbClr val="000000"/>
                  </a:solidFill>
                </a:rPr>
                <a:t>月</a:t>
              </a:r>
              <a:r>
                <a:rPr lang="en-US" altLang="zh-CN" dirty="0" smtClean="0">
                  <a:solidFill>
                    <a:srgbClr val="000000"/>
                  </a:solidFill>
                </a:rPr>
                <a:t>X</a:t>
              </a:r>
              <a:r>
                <a:rPr lang="zh-CN" altLang="en-US" dirty="0" smtClean="0">
                  <a:solidFill>
                    <a:srgbClr val="000000"/>
                  </a:solidFill>
                </a:rPr>
                <a:t>日</a:t>
              </a:r>
              <a:endParaRPr lang="zh-CN" altLang="en-US" dirty="0">
                <a:solidFill>
                  <a:srgbClr val="000000"/>
                </a:solidFill>
              </a:endParaRPr>
            </a:p>
          </p:txBody>
        </p:sp>
      </p:grpSp>
      <p:pic>
        <p:nvPicPr>
          <p:cNvPr id="25" name="图片 24"/>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12793" y="75812"/>
            <a:ext cx="3456732" cy="1024217"/>
          </a:xfrm>
          <a:prstGeom prst="rect">
            <a:avLst/>
          </a:prstGeom>
        </p:spPr>
      </p:pic>
      <p:grpSp>
        <p:nvGrpSpPr>
          <p:cNvPr id="26" name="组合 25"/>
          <p:cNvGrpSpPr/>
          <p:nvPr/>
        </p:nvGrpSpPr>
        <p:grpSpPr>
          <a:xfrm>
            <a:off x="9111947" y="351889"/>
            <a:ext cx="465708" cy="472063"/>
            <a:chOff x="4796805" y="-215900"/>
            <a:chExt cx="2093913" cy="2122488"/>
          </a:xfrm>
          <a:solidFill>
            <a:srgbClr val="0070C0"/>
          </a:solidFill>
        </p:grpSpPr>
        <p:sp>
          <p:nvSpPr>
            <p:cNvPr id="27" name="Freeform 6"/>
            <p:cNvSpPr>
              <a:spLocks noEditPoints="1"/>
            </p:cNvSpPr>
            <p:nvPr/>
          </p:nvSpPr>
          <p:spPr bwMode="auto">
            <a:xfrm>
              <a:off x="4796805" y="-21590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sp>
          <p:nvSpPr>
            <p:cNvPr id="28" name="Freeform 7"/>
            <p:cNvSpPr>
              <a:spLocks noEditPoints="1"/>
            </p:cNvSpPr>
            <p:nvPr/>
          </p:nvSpPr>
          <p:spPr bwMode="auto">
            <a:xfrm>
              <a:off x="5168280" y="0"/>
              <a:ext cx="1360488" cy="1641475"/>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grpSp>
      <p:grpSp>
        <p:nvGrpSpPr>
          <p:cNvPr id="29" name="组合 28"/>
          <p:cNvGrpSpPr/>
          <p:nvPr/>
        </p:nvGrpSpPr>
        <p:grpSpPr>
          <a:xfrm>
            <a:off x="10310757" y="351889"/>
            <a:ext cx="465708" cy="472063"/>
            <a:chOff x="7717810" y="-375235"/>
            <a:chExt cx="2093913" cy="2122488"/>
          </a:xfrm>
          <a:solidFill>
            <a:srgbClr val="0070C0"/>
          </a:solidFill>
        </p:grpSpPr>
        <p:sp>
          <p:nvSpPr>
            <p:cNvPr id="30" name="Freeform 6"/>
            <p:cNvSpPr>
              <a:spLocks noEditPoints="1"/>
            </p:cNvSpPr>
            <p:nvPr/>
          </p:nvSpPr>
          <p:spPr bwMode="auto">
            <a:xfrm>
              <a:off x="7717810" y="-375235"/>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31" name="Freeform 10"/>
            <p:cNvSpPr>
              <a:spLocks noEditPoints="1"/>
            </p:cNvSpPr>
            <p:nvPr/>
          </p:nvSpPr>
          <p:spPr bwMode="auto">
            <a:xfrm>
              <a:off x="7873033" y="-212106"/>
              <a:ext cx="1796329" cy="1793077"/>
            </a:xfrm>
            <a:custGeom>
              <a:avLst/>
              <a:gdLst>
                <a:gd name="T0" fmla="*/ 439327 w 1145"/>
                <a:gd name="T1" fmla="*/ 326030 h 1145"/>
                <a:gd name="T2" fmla="*/ 326620 w 1145"/>
                <a:gd name="T3" fmla="*/ 438533 h 1145"/>
                <a:gd name="T4" fmla="*/ 439327 w 1145"/>
                <a:gd name="T5" fmla="*/ 551036 h 1145"/>
                <a:gd name="T6" fmla="*/ 552034 w 1145"/>
                <a:gd name="T7" fmla="*/ 438533 h 1145"/>
                <a:gd name="T8" fmla="*/ 439327 w 1145"/>
                <a:gd name="T9" fmla="*/ 326030 h 1145"/>
                <a:gd name="T10" fmla="*/ 485330 w 1145"/>
                <a:gd name="T11" fmla="*/ 652824 h 1145"/>
                <a:gd name="T12" fmla="*/ 485330 w 1145"/>
                <a:gd name="T13" fmla="*/ 601547 h 1145"/>
                <a:gd name="T14" fmla="*/ 393324 w 1145"/>
                <a:gd name="T15" fmla="*/ 601547 h 1145"/>
                <a:gd name="T16" fmla="*/ 393324 w 1145"/>
                <a:gd name="T17" fmla="*/ 652824 h 1145"/>
                <a:gd name="T18" fmla="*/ 224647 w 1145"/>
                <a:gd name="T19" fmla="*/ 484452 h 1145"/>
                <a:gd name="T20" fmla="*/ 275250 w 1145"/>
                <a:gd name="T21" fmla="*/ 484452 h 1145"/>
                <a:gd name="T22" fmla="*/ 275250 w 1145"/>
                <a:gd name="T23" fmla="*/ 392613 h 1145"/>
                <a:gd name="T24" fmla="*/ 224647 w 1145"/>
                <a:gd name="T25" fmla="*/ 392613 h 1145"/>
                <a:gd name="T26" fmla="*/ 393324 w 1145"/>
                <a:gd name="T27" fmla="*/ 224241 h 1145"/>
                <a:gd name="T28" fmla="*/ 393324 w 1145"/>
                <a:gd name="T29" fmla="*/ 274753 h 1145"/>
                <a:gd name="T30" fmla="*/ 485330 w 1145"/>
                <a:gd name="T31" fmla="*/ 274753 h 1145"/>
                <a:gd name="T32" fmla="*/ 485330 w 1145"/>
                <a:gd name="T33" fmla="*/ 224241 h 1145"/>
                <a:gd name="T34" fmla="*/ 654007 w 1145"/>
                <a:gd name="T35" fmla="*/ 392613 h 1145"/>
                <a:gd name="T36" fmla="*/ 603404 w 1145"/>
                <a:gd name="T37" fmla="*/ 392613 h 1145"/>
                <a:gd name="T38" fmla="*/ 603404 w 1145"/>
                <a:gd name="T39" fmla="*/ 484452 h 1145"/>
                <a:gd name="T40" fmla="*/ 654007 w 1145"/>
                <a:gd name="T41" fmla="*/ 484452 h 1145"/>
                <a:gd name="T42" fmla="*/ 485330 w 1145"/>
                <a:gd name="T43" fmla="*/ 652824 h 1145"/>
                <a:gd name="T44" fmla="*/ 747546 w 1145"/>
                <a:gd name="T45" fmla="*/ 392613 h 1145"/>
                <a:gd name="T46" fmla="*/ 485330 w 1145"/>
                <a:gd name="T47" fmla="*/ 130871 h 1145"/>
                <a:gd name="T48" fmla="*/ 485330 w 1145"/>
                <a:gd name="T49" fmla="*/ 0 h 1145"/>
                <a:gd name="T50" fmla="*/ 393324 w 1145"/>
                <a:gd name="T51" fmla="*/ 0 h 1145"/>
                <a:gd name="T52" fmla="*/ 393324 w 1145"/>
                <a:gd name="T53" fmla="*/ 130871 h 1145"/>
                <a:gd name="T54" fmla="*/ 131108 w 1145"/>
                <a:gd name="T55" fmla="*/ 392613 h 1145"/>
                <a:gd name="T56" fmla="*/ 0 w 1145"/>
                <a:gd name="T57" fmla="*/ 392613 h 1145"/>
                <a:gd name="T58" fmla="*/ 0 w 1145"/>
                <a:gd name="T59" fmla="*/ 484452 h 1145"/>
                <a:gd name="T60" fmla="*/ 131108 w 1145"/>
                <a:gd name="T61" fmla="*/ 484452 h 1145"/>
                <a:gd name="T62" fmla="*/ 393324 w 1145"/>
                <a:gd name="T63" fmla="*/ 746194 h 1145"/>
                <a:gd name="T64" fmla="*/ 393324 w 1145"/>
                <a:gd name="T65" fmla="*/ 876300 h 1145"/>
                <a:gd name="T66" fmla="*/ 485330 w 1145"/>
                <a:gd name="T67" fmla="*/ 876300 h 1145"/>
                <a:gd name="T68" fmla="*/ 485330 w 1145"/>
                <a:gd name="T69" fmla="*/ 746194 h 1145"/>
                <a:gd name="T70" fmla="*/ 747546 w 1145"/>
                <a:gd name="T71" fmla="*/ 484452 h 1145"/>
                <a:gd name="T72" fmla="*/ 877887 w 1145"/>
                <a:gd name="T73" fmla="*/ 484452 h 1145"/>
                <a:gd name="T74" fmla="*/ 877887 w 1145"/>
                <a:gd name="T75" fmla="*/ 392613 h 1145"/>
                <a:gd name="T76" fmla="*/ 747546 w 1145"/>
                <a:gd name="T77" fmla="*/ 392613 h 1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002060"/>
            </a:solidFill>
            <a:ln>
              <a:noFill/>
            </a:ln>
          </p:spPr>
          <p:txBody>
            <a:bodyPr/>
            <a:lstStyle/>
            <a:p>
              <a:endParaRPr lang="zh-CN" altLang="en-US">
                <a:solidFill>
                  <a:srgbClr val="21A3D0"/>
                </a:solidFill>
              </a:endParaRPr>
            </a:p>
          </p:txBody>
        </p:sp>
      </p:grpSp>
      <p:grpSp>
        <p:nvGrpSpPr>
          <p:cNvPr id="32" name="组合 31"/>
          <p:cNvGrpSpPr/>
          <p:nvPr/>
        </p:nvGrpSpPr>
        <p:grpSpPr>
          <a:xfrm>
            <a:off x="9711352" y="351889"/>
            <a:ext cx="465708" cy="472063"/>
            <a:chOff x="10019977" y="-551766"/>
            <a:chExt cx="2093913" cy="2122488"/>
          </a:xfrm>
          <a:solidFill>
            <a:srgbClr val="0070C0"/>
          </a:solidFill>
        </p:grpSpPr>
        <p:sp>
          <p:nvSpPr>
            <p:cNvPr id="33" name="Freeform 6"/>
            <p:cNvSpPr>
              <a:spLocks noEditPoints="1"/>
            </p:cNvSpPr>
            <p:nvPr/>
          </p:nvSpPr>
          <p:spPr bwMode="auto">
            <a:xfrm>
              <a:off x="10019977" y="-551766"/>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34" name="Freeform 6"/>
            <p:cNvSpPr>
              <a:spLocks noEditPoints="1"/>
            </p:cNvSpPr>
            <p:nvPr/>
          </p:nvSpPr>
          <p:spPr bwMode="auto">
            <a:xfrm>
              <a:off x="10357957" y="-215900"/>
              <a:ext cx="1417952" cy="1401540"/>
            </a:xfrm>
            <a:custGeom>
              <a:avLst/>
              <a:gdLst>
                <a:gd name="T0" fmla="*/ 675 w 1848"/>
                <a:gd name="T1" fmla="*/ 126 h 1848"/>
                <a:gd name="T2" fmla="*/ 286 w 1848"/>
                <a:gd name="T3" fmla="*/ 287 h 1848"/>
                <a:gd name="T4" fmla="*/ 126 w 1848"/>
                <a:gd name="T5" fmla="*/ 675 h 1848"/>
                <a:gd name="T6" fmla="*/ 286 w 1848"/>
                <a:gd name="T7" fmla="*/ 1064 h 1848"/>
                <a:gd name="T8" fmla="*/ 675 w 1848"/>
                <a:gd name="T9" fmla="*/ 1225 h 1848"/>
                <a:gd name="T10" fmla="*/ 1063 w 1848"/>
                <a:gd name="T11" fmla="*/ 1064 h 1848"/>
                <a:gd name="T12" fmla="*/ 1063 w 1848"/>
                <a:gd name="T13" fmla="*/ 287 h 1848"/>
                <a:gd name="T14" fmla="*/ 675 w 1848"/>
                <a:gd name="T15" fmla="*/ 126 h 1848"/>
                <a:gd name="T16" fmla="*/ 675 w 1848"/>
                <a:gd name="T17" fmla="*/ 1350 h 1848"/>
                <a:gd name="T18" fmla="*/ 198 w 1848"/>
                <a:gd name="T19" fmla="*/ 1153 h 1848"/>
                <a:gd name="T20" fmla="*/ 0 w 1848"/>
                <a:gd name="T21" fmla="*/ 675 h 1848"/>
                <a:gd name="T22" fmla="*/ 198 w 1848"/>
                <a:gd name="T23" fmla="*/ 198 h 1848"/>
                <a:gd name="T24" fmla="*/ 675 w 1848"/>
                <a:gd name="T25" fmla="*/ 0 h 1848"/>
                <a:gd name="T26" fmla="*/ 1152 w 1848"/>
                <a:gd name="T27" fmla="*/ 198 h 1848"/>
                <a:gd name="T28" fmla="*/ 1152 w 1848"/>
                <a:gd name="T29" fmla="*/ 1153 h 1848"/>
                <a:gd name="T30" fmla="*/ 675 w 1848"/>
                <a:gd name="T31" fmla="*/ 1350 h 1848"/>
                <a:gd name="T32" fmla="*/ 1261 w 1848"/>
                <a:gd name="T33" fmla="*/ 1068 h 1848"/>
                <a:gd name="T34" fmla="*/ 1261 w 1848"/>
                <a:gd name="T35" fmla="*/ 1153 h 1848"/>
                <a:gd name="T36" fmla="*/ 1153 w 1848"/>
                <a:gd name="T37" fmla="*/ 1261 h 1848"/>
                <a:gd name="T38" fmla="*/ 1067 w 1848"/>
                <a:gd name="T39" fmla="*/ 1261 h 1848"/>
                <a:gd name="T40" fmla="*/ 1063 w 1848"/>
                <a:gd name="T41" fmla="*/ 1257 h 1848"/>
                <a:gd name="T42" fmla="*/ 1063 w 1848"/>
                <a:gd name="T43" fmla="*/ 1172 h 1848"/>
                <a:gd name="T44" fmla="*/ 1171 w 1848"/>
                <a:gd name="T45" fmla="*/ 1064 h 1848"/>
                <a:gd name="T46" fmla="*/ 1257 w 1848"/>
                <a:gd name="T47" fmla="*/ 1064 h 1848"/>
                <a:gd name="T48" fmla="*/ 1261 w 1848"/>
                <a:gd name="T49" fmla="*/ 1068 h 1848"/>
                <a:gd name="T50" fmla="*/ 1401 w 1848"/>
                <a:gd name="T51" fmla="*/ 1250 h 1848"/>
                <a:gd name="T52" fmla="*/ 1401 w 1848"/>
                <a:gd name="T53" fmla="*/ 1401 h 1848"/>
                <a:gd name="T54" fmla="*/ 1250 w 1848"/>
                <a:gd name="T55" fmla="*/ 1401 h 1848"/>
                <a:gd name="T56" fmla="*/ 1250 w 1848"/>
                <a:gd name="T57" fmla="*/ 1250 h 1848"/>
                <a:gd name="T58" fmla="*/ 1401 w 1848"/>
                <a:gd name="T59" fmla="*/ 1250 h 1848"/>
                <a:gd name="T60" fmla="*/ 1827 w 1848"/>
                <a:gd name="T61" fmla="*/ 1655 h 1848"/>
                <a:gd name="T62" fmla="*/ 1823 w 1848"/>
                <a:gd name="T63" fmla="*/ 1736 h 1848"/>
                <a:gd name="T64" fmla="*/ 1736 w 1848"/>
                <a:gd name="T65" fmla="*/ 1823 h 1848"/>
                <a:gd name="T66" fmla="*/ 1654 w 1848"/>
                <a:gd name="T67" fmla="*/ 1827 h 1848"/>
                <a:gd name="T68" fmla="*/ 1396 w 1848"/>
                <a:gd name="T69" fmla="*/ 1569 h 1848"/>
                <a:gd name="T70" fmla="*/ 1400 w 1848"/>
                <a:gd name="T71" fmla="*/ 1487 h 1848"/>
                <a:gd name="T72" fmla="*/ 1487 w 1848"/>
                <a:gd name="T73" fmla="*/ 1400 h 1848"/>
                <a:gd name="T74" fmla="*/ 1568 w 1848"/>
                <a:gd name="T75" fmla="*/ 1396 h 1848"/>
                <a:gd name="T76" fmla="*/ 1827 w 1848"/>
                <a:gd name="T77" fmla="*/ 1655 h 1848"/>
                <a:gd name="T78" fmla="*/ 675 w 1848"/>
                <a:gd name="T79" fmla="*/ 270 h 1848"/>
                <a:gd name="T80" fmla="*/ 389 w 1848"/>
                <a:gd name="T81" fmla="*/ 389 h 1848"/>
                <a:gd name="T82" fmla="*/ 270 w 1848"/>
                <a:gd name="T83" fmla="*/ 675 h 1848"/>
                <a:gd name="T84" fmla="*/ 389 w 1848"/>
                <a:gd name="T85" fmla="*/ 962 h 1848"/>
                <a:gd name="T86" fmla="*/ 675 w 1848"/>
                <a:gd name="T87" fmla="*/ 1080 h 1848"/>
                <a:gd name="T88" fmla="*/ 961 w 1848"/>
                <a:gd name="T89" fmla="*/ 962 h 1848"/>
                <a:gd name="T90" fmla="*/ 961 w 1848"/>
                <a:gd name="T91" fmla="*/ 389 h 1848"/>
                <a:gd name="T92" fmla="*/ 675 w 1848"/>
                <a:gd name="T93" fmla="*/ 270 h 1848"/>
                <a:gd name="T94" fmla="*/ 675 w 1848"/>
                <a:gd name="T95" fmla="*/ 1164 h 1848"/>
                <a:gd name="T96" fmla="*/ 329 w 1848"/>
                <a:gd name="T97" fmla="*/ 1021 h 1848"/>
                <a:gd name="T98" fmla="*/ 186 w 1848"/>
                <a:gd name="T99" fmla="*/ 675 h 1848"/>
                <a:gd name="T100" fmla="*/ 329 w 1848"/>
                <a:gd name="T101" fmla="*/ 330 h 1848"/>
                <a:gd name="T102" fmla="*/ 675 w 1848"/>
                <a:gd name="T103" fmla="*/ 187 h 1848"/>
                <a:gd name="T104" fmla="*/ 1021 w 1848"/>
                <a:gd name="T105" fmla="*/ 330 h 1848"/>
                <a:gd name="T106" fmla="*/ 1021 w 1848"/>
                <a:gd name="T107" fmla="*/ 1021 h 1848"/>
                <a:gd name="T108" fmla="*/ 675 w 1848"/>
                <a:gd name="T109" fmla="*/ 1164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grpSp>
        <p:nvGrpSpPr>
          <p:cNvPr id="35" name="组合 34"/>
          <p:cNvGrpSpPr/>
          <p:nvPr/>
        </p:nvGrpSpPr>
        <p:grpSpPr>
          <a:xfrm>
            <a:off x="10910162" y="351889"/>
            <a:ext cx="465708" cy="472063"/>
            <a:chOff x="1342896" y="2366362"/>
            <a:chExt cx="2093913" cy="2122488"/>
          </a:xfrm>
          <a:solidFill>
            <a:srgbClr val="0070C0"/>
          </a:solidFill>
        </p:grpSpPr>
        <p:sp>
          <p:nvSpPr>
            <p:cNvPr id="36" name="Freeform 6"/>
            <p:cNvSpPr>
              <a:spLocks noEditPoints="1"/>
            </p:cNvSpPr>
            <p:nvPr/>
          </p:nvSpPr>
          <p:spPr bwMode="auto">
            <a:xfrm>
              <a:off x="1342896" y="2366362"/>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nvGrpSpPr>
            <p:cNvPr id="37" name="组合 36"/>
            <p:cNvGrpSpPr/>
            <p:nvPr/>
          </p:nvGrpSpPr>
          <p:grpSpPr>
            <a:xfrm>
              <a:off x="1767347" y="2753040"/>
              <a:ext cx="1311950" cy="1299916"/>
              <a:chOff x="4699000" y="4643438"/>
              <a:chExt cx="346075" cy="342900"/>
            </a:xfrm>
            <a:grpFill/>
          </p:grpSpPr>
          <p:sp>
            <p:nvSpPr>
              <p:cNvPr id="38" name="Freeform 20"/>
              <p:cNvSpPr>
                <a:spLocks noEditPoints="1"/>
              </p:cNvSpPr>
              <p:nvPr/>
            </p:nvSpPr>
            <p:spPr bwMode="auto">
              <a:xfrm>
                <a:off x="4894263" y="4841875"/>
                <a:ext cx="146050" cy="142875"/>
              </a:xfrm>
              <a:custGeom>
                <a:avLst/>
                <a:gdLst>
                  <a:gd name="T0" fmla="*/ 232 w 340"/>
                  <a:gd name="T1" fmla="*/ 183 h 333"/>
                  <a:gd name="T2" fmla="*/ 274 w 340"/>
                  <a:gd name="T3" fmla="*/ 224 h 333"/>
                  <a:gd name="T4" fmla="*/ 232 w 340"/>
                  <a:gd name="T5" fmla="*/ 266 h 333"/>
                  <a:gd name="T6" fmla="*/ 191 w 340"/>
                  <a:gd name="T7" fmla="*/ 224 h 333"/>
                  <a:gd name="T8" fmla="*/ 232 w 340"/>
                  <a:gd name="T9" fmla="*/ 183 h 333"/>
                  <a:gd name="T10" fmla="*/ 75 w 340"/>
                  <a:gd name="T11" fmla="*/ 3 h 333"/>
                  <a:gd name="T12" fmla="*/ 85 w 340"/>
                  <a:gd name="T13" fmla="*/ 24 h 333"/>
                  <a:gd name="T14" fmla="*/ 63 w 340"/>
                  <a:gd name="T15" fmla="*/ 46 h 333"/>
                  <a:gd name="T16" fmla="*/ 42 w 340"/>
                  <a:gd name="T17" fmla="*/ 67 h 333"/>
                  <a:gd name="T18" fmla="*/ 0 w 340"/>
                  <a:gd name="T19" fmla="*/ 94 h 333"/>
                  <a:gd name="T20" fmla="*/ 140 w 340"/>
                  <a:gd name="T21" fmla="*/ 235 h 333"/>
                  <a:gd name="T22" fmla="*/ 207 w 340"/>
                  <a:gd name="T23" fmla="*/ 324 h 333"/>
                  <a:gd name="T24" fmla="*/ 242 w 340"/>
                  <a:gd name="T25" fmla="*/ 333 h 333"/>
                  <a:gd name="T26" fmla="*/ 340 w 340"/>
                  <a:gd name="T27" fmla="*/ 235 h 333"/>
                  <a:gd name="T28" fmla="*/ 330 w 340"/>
                  <a:gd name="T29" fmla="*/ 199 h 333"/>
                  <a:gd name="T30" fmla="*/ 242 w 340"/>
                  <a:gd name="T31" fmla="*/ 133 h 333"/>
                  <a:gd name="T32" fmla="*/ 109 w 340"/>
                  <a:gd name="T33" fmla="*/ 0 h 333"/>
                  <a:gd name="T34" fmla="*/ 96 w 340"/>
                  <a:gd name="T35" fmla="*/ 13 h 333"/>
                  <a:gd name="T36" fmla="*/ 75 w 340"/>
                  <a:gd name="T37" fmla="*/ 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0" h="333">
                    <a:moveTo>
                      <a:pt x="232" y="183"/>
                    </a:moveTo>
                    <a:cubicBezTo>
                      <a:pt x="255" y="183"/>
                      <a:pt x="274" y="201"/>
                      <a:pt x="274" y="224"/>
                    </a:cubicBezTo>
                    <a:cubicBezTo>
                      <a:pt x="274" y="247"/>
                      <a:pt x="255" y="266"/>
                      <a:pt x="232" y="266"/>
                    </a:cubicBezTo>
                    <a:cubicBezTo>
                      <a:pt x="210" y="266"/>
                      <a:pt x="191" y="247"/>
                      <a:pt x="191" y="224"/>
                    </a:cubicBezTo>
                    <a:cubicBezTo>
                      <a:pt x="191" y="201"/>
                      <a:pt x="210" y="183"/>
                      <a:pt x="232" y="183"/>
                    </a:cubicBezTo>
                    <a:close/>
                    <a:moveTo>
                      <a:pt x="75" y="3"/>
                    </a:moveTo>
                    <a:lnTo>
                      <a:pt x="85" y="24"/>
                    </a:lnTo>
                    <a:lnTo>
                      <a:pt x="63" y="46"/>
                    </a:lnTo>
                    <a:lnTo>
                      <a:pt x="42" y="67"/>
                    </a:lnTo>
                    <a:cubicBezTo>
                      <a:pt x="30" y="79"/>
                      <a:pt x="15" y="88"/>
                      <a:pt x="0" y="94"/>
                    </a:cubicBezTo>
                    <a:lnTo>
                      <a:pt x="140" y="235"/>
                    </a:lnTo>
                    <a:lnTo>
                      <a:pt x="207" y="324"/>
                    </a:lnTo>
                    <a:lnTo>
                      <a:pt x="242" y="333"/>
                    </a:lnTo>
                    <a:lnTo>
                      <a:pt x="340" y="235"/>
                    </a:lnTo>
                    <a:lnTo>
                      <a:pt x="330" y="199"/>
                    </a:lnTo>
                    <a:lnTo>
                      <a:pt x="242" y="133"/>
                    </a:lnTo>
                    <a:lnTo>
                      <a:pt x="109" y="0"/>
                    </a:lnTo>
                    <a:lnTo>
                      <a:pt x="96" y="13"/>
                    </a:lnTo>
                    <a:lnTo>
                      <a:pt x="75" y="3"/>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39" name="Freeform 21"/>
              <p:cNvSpPr>
                <a:spLocks/>
              </p:cNvSpPr>
              <p:nvPr/>
            </p:nvSpPr>
            <p:spPr bwMode="auto">
              <a:xfrm>
                <a:off x="4699000" y="4643438"/>
                <a:ext cx="153987" cy="153988"/>
              </a:xfrm>
              <a:custGeom>
                <a:avLst/>
                <a:gdLst>
                  <a:gd name="T0" fmla="*/ 288 w 354"/>
                  <a:gd name="T1" fmla="*/ 281 h 355"/>
                  <a:gd name="T2" fmla="*/ 311 w 354"/>
                  <a:gd name="T3" fmla="*/ 258 h 355"/>
                  <a:gd name="T4" fmla="*/ 332 w 354"/>
                  <a:gd name="T5" fmla="*/ 269 h 355"/>
                  <a:gd name="T6" fmla="*/ 321 w 354"/>
                  <a:gd name="T7" fmla="*/ 248 h 355"/>
                  <a:gd name="T8" fmla="*/ 344 w 354"/>
                  <a:gd name="T9" fmla="*/ 225 h 355"/>
                  <a:gd name="T10" fmla="*/ 346 w 354"/>
                  <a:gd name="T11" fmla="*/ 223 h 355"/>
                  <a:gd name="T12" fmla="*/ 354 w 354"/>
                  <a:gd name="T13" fmla="*/ 185 h 355"/>
                  <a:gd name="T14" fmla="*/ 170 w 354"/>
                  <a:gd name="T15" fmla="*/ 1 h 355"/>
                  <a:gd name="T16" fmla="*/ 153 w 354"/>
                  <a:gd name="T17" fmla="*/ 17 h 355"/>
                  <a:gd name="T18" fmla="*/ 222 w 354"/>
                  <a:gd name="T19" fmla="*/ 127 h 355"/>
                  <a:gd name="T20" fmla="*/ 126 w 354"/>
                  <a:gd name="T21" fmla="*/ 223 h 355"/>
                  <a:gd name="T22" fmla="*/ 16 w 354"/>
                  <a:gd name="T23" fmla="*/ 154 h 355"/>
                  <a:gd name="T24" fmla="*/ 0 w 354"/>
                  <a:gd name="T25" fmla="*/ 171 h 355"/>
                  <a:gd name="T26" fmla="*/ 184 w 354"/>
                  <a:gd name="T27" fmla="*/ 355 h 355"/>
                  <a:gd name="T28" fmla="*/ 237 w 354"/>
                  <a:gd name="T29" fmla="*/ 340 h 355"/>
                  <a:gd name="T30" fmla="*/ 240 w 354"/>
                  <a:gd name="T31" fmla="*/ 344 h 355"/>
                  <a:gd name="T32" fmla="*/ 268 w 354"/>
                  <a:gd name="T33" fmla="*/ 301 h 355"/>
                  <a:gd name="T34" fmla="*/ 288 w 354"/>
                  <a:gd name="T35" fmla="*/ 28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4" h="355">
                    <a:moveTo>
                      <a:pt x="288" y="281"/>
                    </a:moveTo>
                    <a:lnTo>
                      <a:pt x="311" y="258"/>
                    </a:lnTo>
                    <a:lnTo>
                      <a:pt x="332" y="269"/>
                    </a:lnTo>
                    <a:lnTo>
                      <a:pt x="321" y="248"/>
                    </a:lnTo>
                    <a:lnTo>
                      <a:pt x="344" y="225"/>
                    </a:lnTo>
                    <a:lnTo>
                      <a:pt x="346" y="223"/>
                    </a:lnTo>
                    <a:cubicBezTo>
                      <a:pt x="351" y="210"/>
                      <a:pt x="354" y="197"/>
                      <a:pt x="354" y="185"/>
                    </a:cubicBezTo>
                    <a:cubicBezTo>
                      <a:pt x="354" y="91"/>
                      <a:pt x="264" y="0"/>
                      <a:pt x="170" y="1"/>
                    </a:cubicBezTo>
                    <a:cubicBezTo>
                      <a:pt x="170" y="1"/>
                      <a:pt x="159" y="11"/>
                      <a:pt x="153" y="17"/>
                    </a:cubicBezTo>
                    <a:cubicBezTo>
                      <a:pt x="229" y="93"/>
                      <a:pt x="222" y="80"/>
                      <a:pt x="222" y="127"/>
                    </a:cubicBezTo>
                    <a:cubicBezTo>
                      <a:pt x="222" y="164"/>
                      <a:pt x="162" y="223"/>
                      <a:pt x="126" y="223"/>
                    </a:cubicBezTo>
                    <a:cubicBezTo>
                      <a:pt x="78" y="223"/>
                      <a:pt x="93" y="231"/>
                      <a:pt x="16" y="154"/>
                    </a:cubicBezTo>
                    <a:cubicBezTo>
                      <a:pt x="10" y="160"/>
                      <a:pt x="0" y="171"/>
                      <a:pt x="0" y="171"/>
                    </a:cubicBezTo>
                    <a:cubicBezTo>
                      <a:pt x="1" y="265"/>
                      <a:pt x="90" y="355"/>
                      <a:pt x="184" y="355"/>
                    </a:cubicBezTo>
                    <a:cubicBezTo>
                      <a:pt x="201" y="355"/>
                      <a:pt x="219" y="349"/>
                      <a:pt x="237" y="340"/>
                    </a:cubicBezTo>
                    <a:lnTo>
                      <a:pt x="240" y="344"/>
                    </a:lnTo>
                    <a:cubicBezTo>
                      <a:pt x="246" y="328"/>
                      <a:pt x="255" y="314"/>
                      <a:pt x="268" y="301"/>
                    </a:cubicBezTo>
                    <a:lnTo>
                      <a:pt x="288" y="281"/>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40" name="Freeform 22"/>
              <p:cNvSpPr>
                <a:spLocks/>
              </p:cNvSpPr>
              <p:nvPr/>
            </p:nvSpPr>
            <p:spPr bwMode="auto">
              <a:xfrm>
                <a:off x="4699000" y="4643438"/>
                <a:ext cx="346075" cy="342900"/>
              </a:xfrm>
              <a:custGeom>
                <a:avLst/>
                <a:gdLst>
                  <a:gd name="T0" fmla="*/ 771 w 800"/>
                  <a:gd name="T1" fmla="*/ 76 h 791"/>
                  <a:gd name="T2" fmla="*/ 716 w 800"/>
                  <a:gd name="T3" fmla="*/ 22 h 791"/>
                  <a:gd name="T4" fmla="*/ 663 w 800"/>
                  <a:gd name="T5" fmla="*/ 0 h 791"/>
                  <a:gd name="T6" fmla="*/ 610 w 800"/>
                  <a:gd name="T7" fmla="*/ 22 h 791"/>
                  <a:gd name="T8" fmla="*/ 376 w 800"/>
                  <a:gd name="T9" fmla="*/ 256 h 791"/>
                  <a:gd name="T10" fmla="*/ 366 w 800"/>
                  <a:gd name="T11" fmla="*/ 302 h 791"/>
                  <a:gd name="T12" fmla="*/ 335 w 800"/>
                  <a:gd name="T13" fmla="*/ 315 h 791"/>
                  <a:gd name="T14" fmla="*/ 320 w 800"/>
                  <a:gd name="T15" fmla="*/ 312 h 791"/>
                  <a:gd name="T16" fmla="*/ 300 w 800"/>
                  <a:gd name="T17" fmla="*/ 332 h 791"/>
                  <a:gd name="T18" fmla="*/ 300 w 800"/>
                  <a:gd name="T19" fmla="*/ 438 h 791"/>
                  <a:gd name="T20" fmla="*/ 303 w 800"/>
                  <a:gd name="T21" fmla="*/ 442 h 791"/>
                  <a:gd name="T22" fmla="*/ 120 w 800"/>
                  <a:gd name="T23" fmla="*/ 625 h 791"/>
                  <a:gd name="T24" fmla="*/ 72 w 800"/>
                  <a:gd name="T25" fmla="*/ 643 h 791"/>
                  <a:gd name="T26" fmla="*/ 0 w 800"/>
                  <a:gd name="T27" fmla="*/ 745 h 791"/>
                  <a:gd name="T28" fmla="*/ 46 w 800"/>
                  <a:gd name="T29" fmla="*/ 791 h 791"/>
                  <a:gd name="T30" fmla="*/ 148 w 800"/>
                  <a:gd name="T31" fmla="*/ 720 h 791"/>
                  <a:gd name="T32" fmla="*/ 166 w 800"/>
                  <a:gd name="T33" fmla="*/ 670 h 791"/>
                  <a:gd name="T34" fmla="*/ 349 w 800"/>
                  <a:gd name="T35" fmla="*/ 487 h 791"/>
                  <a:gd name="T36" fmla="*/ 355 w 800"/>
                  <a:gd name="T37" fmla="*/ 493 h 791"/>
                  <a:gd name="T38" fmla="*/ 407 w 800"/>
                  <a:gd name="T39" fmla="*/ 515 h 791"/>
                  <a:gd name="T40" fmla="*/ 460 w 800"/>
                  <a:gd name="T41" fmla="*/ 493 h 791"/>
                  <a:gd name="T42" fmla="*/ 481 w 800"/>
                  <a:gd name="T43" fmla="*/ 472 h 791"/>
                  <a:gd name="T44" fmla="*/ 490 w 800"/>
                  <a:gd name="T45" fmla="*/ 426 h 791"/>
                  <a:gd name="T46" fmla="*/ 522 w 800"/>
                  <a:gd name="T47" fmla="*/ 414 h 791"/>
                  <a:gd name="T48" fmla="*/ 536 w 800"/>
                  <a:gd name="T49" fmla="*/ 417 h 791"/>
                  <a:gd name="T50" fmla="*/ 771 w 800"/>
                  <a:gd name="T51" fmla="*/ 182 h 791"/>
                  <a:gd name="T52" fmla="*/ 771 w 800"/>
                  <a:gd name="T53" fmla="*/ 7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0" h="791">
                    <a:moveTo>
                      <a:pt x="771" y="76"/>
                    </a:moveTo>
                    <a:lnTo>
                      <a:pt x="716" y="22"/>
                    </a:lnTo>
                    <a:cubicBezTo>
                      <a:pt x="701" y="7"/>
                      <a:pt x="682" y="0"/>
                      <a:pt x="663" y="0"/>
                    </a:cubicBezTo>
                    <a:cubicBezTo>
                      <a:pt x="644" y="0"/>
                      <a:pt x="625" y="7"/>
                      <a:pt x="610" y="22"/>
                    </a:cubicBezTo>
                    <a:lnTo>
                      <a:pt x="376" y="256"/>
                    </a:lnTo>
                    <a:cubicBezTo>
                      <a:pt x="383" y="270"/>
                      <a:pt x="378" y="291"/>
                      <a:pt x="366" y="302"/>
                    </a:cubicBezTo>
                    <a:cubicBezTo>
                      <a:pt x="359" y="310"/>
                      <a:pt x="346" y="315"/>
                      <a:pt x="335" y="315"/>
                    </a:cubicBezTo>
                    <a:cubicBezTo>
                      <a:pt x="330" y="315"/>
                      <a:pt x="325" y="314"/>
                      <a:pt x="320" y="312"/>
                    </a:cubicBezTo>
                    <a:lnTo>
                      <a:pt x="300" y="332"/>
                    </a:lnTo>
                    <a:cubicBezTo>
                      <a:pt x="271" y="361"/>
                      <a:pt x="271" y="409"/>
                      <a:pt x="300" y="438"/>
                    </a:cubicBezTo>
                    <a:lnTo>
                      <a:pt x="303" y="442"/>
                    </a:lnTo>
                    <a:lnTo>
                      <a:pt x="120" y="625"/>
                    </a:lnTo>
                    <a:lnTo>
                      <a:pt x="72" y="643"/>
                    </a:lnTo>
                    <a:lnTo>
                      <a:pt x="0" y="745"/>
                    </a:lnTo>
                    <a:lnTo>
                      <a:pt x="46" y="791"/>
                    </a:lnTo>
                    <a:lnTo>
                      <a:pt x="148" y="720"/>
                    </a:lnTo>
                    <a:lnTo>
                      <a:pt x="166" y="670"/>
                    </a:lnTo>
                    <a:lnTo>
                      <a:pt x="349" y="487"/>
                    </a:lnTo>
                    <a:lnTo>
                      <a:pt x="355" y="493"/>
                    </a:lnTo>
                    <a:cubicBezTo>
                      <a:pt x="369" y="507"/>
                      <a:pt x="388" y="515"/>
                      <a:pt x="407" y="515"/>
                    </a:cubicBezTo>
                    <a:cubicBezTo>
                      <a:pt x="426" y="515"/>
                      <a:pt x="446" y="507"/>
                      <a:pt x="460" y="493"/>
                    </a:cubicBezTo>
                    <a:lnTo>
                      <a:pt x="481" y="472"/>
                    </a:lnTo>
                    <a:cubicBezTo>
                      <a:pt x="474" y="458"/>
                      <a:pt x="479" y="437"/>
                      <a:pt x="490" y="426"/>
                    </a:cubicBezTo>
                    <a:cubicBezTo>
                      <a:pt x="498" y="419"/>
                      <a:pt x="510" y="414"/>
                      <a:pt x="522" y="414"/>
                    </a:cubicBezTo>
                    <a:cubicBezTo>
                      <a:pt x="527" y="414"/>
                      <a:pt x="532" y="415"/>
                      <a:pt x="536" y="417"/>
                    </a:cubicBezTo>
                    <a:lnTo>
                      <a:pt x="771" y="182"/>
                    </a:lnTo>
                    <a:cubicBezTo>
                      <a:pt x="800" y="153"/>
                      <a:pt x="800" y="106"/>
                      <a:pt x="771" y="76"/>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grpSp>
      </p:grpSp>
      <p:grpSp>
        <p:nvGrpSpPr>
          <p:cNvPr id="41" name="组合 40"/>
          <p:cNvGrpSpPr/>
          <p:nvPr/>
        </p:nvGrpSpPr>
        <p:grpSpPr>
          <a:xfrm>
            <a:off x="11501159" y="351889"/>
            <a:ext cx="465708" cy="472063"/>
            <a:chOff x="4910385" y="-2248866"/>
            <a:chExt cx="2093913" cy="2122488"/>
          </a:xfrm>
          <a:solidFill>
            <a:srgbClr val="0070C0"/>
          </a:solidFill>
        </p:grpSpPr>
        <p:sp>
          <p:nvSpPr>
            <p:cNvPr id="42" name="Freeform 6"/>
            <p:cNvSpPr>
              <a:spLocks noEditPoints="1"/>
            </p:cNvSpPr>
            <p:nvPr/>
          </p:nvSpPr>
          <p:spPr bwMode="auto">
            <a:xfrm>
              <a:off x="4910385" y="-2248866"/>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43" name="Freeform 5"/>
            <p:cNvSpPr>
              <a:spLocks noEditPoints="1"/>
            </p:cNvSpPr>
            <p:nvPr/>
          </p:nvSpPr>
          <p:spPr bwMode="auto">
            <a:xfrm>
              <a:off x="5341463" y="-1826020"/>
              <a:ext cx="1381847" cy="1227579"/>
            </a:xfrm>
            <a:custGeom>
              <a:avLst/>
              <a:gdLst>
                <a:gd name="T0" fmla="*/ 746 w 1802"/>
                <a:gd name="T1" fmla="*/ 524 h 1618"/>
                <a:gd name="T2" fmla="*/ 223 w 1802"/>
                <a:gd name="T3" fmla="*/ 599 h 1618"/>
                <a:gd name="T4" fmla="*/ 223 w 1802"/>
                <a:gd name="T5" fmla="*/ 383 h 1618"/>
                <a:gd name="T6" fmla="*/ 1059 w 1802"/>
                <a:gd name="T7" fmla="*/ 458 h 1618"/>
                <a:gd name="T8" fmla="*/ 223 w 1802"/>
                <a:gd name="T9" fmla="*/ 383 h 1618"/>
                <a:gd name="T10" fmla="*/ 1059 w 1802"/>
                <a:gd name="T11" fmla="*/ 241 h 1618"/>
                <a:gd name="T12" fmla="*/ 223 w 1802"/>
                <a:gd name="T13" fmla="*/ 317 h 1618"/>
                <a:gd name="T14" fmla="*/ 0 w 1802"/>
                <a:gd name="T15" fmla="*/ 1182 h 1618"/>
                <a:gd name="T16" fmla="*/ 202 w 1802"/>
                <a:gd name="T17" fmla="*/ 1455 h 1618"/>
                <a:gd name="T18" fmla="*/ 1283 w 1802"/>
                <a:gd name="T19" fmla="*/ 1548 h 1618"/>
                <a:gd name="T20" fmla="*/ 1198 w 1802"/>
                <a:gd name="T21" fmla="*/ 1219 h 1618"/>
                <a:gd name="T22" fmla="*/ 382 w 1802"/>
                <a:gd name="T23" fmla="*/ 1228 h 1618"/>
                <a:gd name="T24" fmla="*/ 298 w 1802"/>
                <a:gd name="T25" fmla="*/ 1320 h 1618"/>
                <a:gd name="T26" fmla="*/ 84 w 1802"/>
                <a:gd name="T27" fmla="*/ 1164 h 1618"/>
                <a:gd name="T28" fmla="*/ 1198 w 1802"/>
                <a:gd name="T29" fmla="*/ 85 h 1618"/>
                <a:gd name="T30" fmla="*/ 1283 w 1802"/>
                <a:gd name="T31" fmla="*/ 840 h 1618"/>
                <a:gd name="T32" fmla="*/ 0 w 1802"/>
                <a:gd name="T33" fmla="*/ 0 h 1618"/>
                <a:gd name="T34" fmla="*/ 302 w 1802"/>
                <a:gd name="T35" fmla="*/ 1398 h 1618"/>
                <a:gd name="T36" fmla="*/ 972 w 1802"/>
                <a:gd name="T37" fmla="*/ 1492 h 1618"/>
                <a:gd name="T38" fmla="*/ 302 w 1802"/>
                <a:gd name="T39" fmla="*/ 1398 h 1618"/>
                <a:gd name="T40" fmla="*/ 1442 w 1802"/>
                <a:gd name="T41" fmla="*/ 1062 h 1618"/>
                <a:gd name="T42" fmla="*/ 993 w 1802"/>
                <a:gd name="T43" fmla="*/ 851 h 1618"/>
                <a:gd name="T44" fmla="*/ 1783 w 1802"/>
                <a:gd name="T45" fmla="*/ 1547 h 1618"/>
                <a:gd name="T46" fmla="*/ 1604 w 1802"/>
                <a:gd name="T47" fmla="*/ 1057 h 1618"/>
                <a:gd name="T48" fmla="*/ 1387 w 1802"/>
                <a:gd name="T49" fmla="*/ 940 h 1618"/>
                <a:gd name="T50" fmla="*/ 1393 w 1802"/>
                <a:gd name="T51" fmla="*/ 863 h 1618"/>
                <a:gd name="T52" fmla="*/ 1333 w 1802"/>
                <a:gd name="T53" fmla="*/ 914 h 1618"/>
                <a:gd name="T54" fmla="*/ 1360 w 1802"/>
                <a:gd name="T55" fmla="*/ 951 h 1618"/>
                <a:gd name="T56" fmla="*/ 1549 w 1802"/>
                <a:gd name="T57" fmla="*/ 1082 h 1618"/>
                <a:gd name="T58" fmla="*/ 1681 w 1802"/>
                <a:gd name="T59" fmla="*/ 1321 h 1618"/>
                <a:gd name="T60" fmla="*/ 1572 w 1802"/>
                <a:gd name="T61" fmla="*/ 1171 h 1618"/>
                <a:gd name="T62" fmla="*/ 1270 w 1802"/>
                <a:gd name="T63" fmla="*/ 1253 h 1618"/>
                <a:gd name="T64" fmla="*/ 1696 w 1802"/>
                <a:gd name="T65" fmla="*/ 1610 h 1618"/>
                <a:gd name="T66" fmla="*/ 1069 w 1802"/>
                <a:gd name="T67" fmla="*/ 618 h 1618"/>
                <a:gd name="T68" fmla="*/ 823 w 1802"/>
                <a:gd name="T69" fmla="*/ 496 h 1618"/>
                <a:gd name="T70" fmla="*/ 1007 w 1802"/>
                <a:gd name="T71" fmla="*/ 661 h 1618"/>
                <a:gd name="T72" fmla="*/ 941 w 1802"/>
                <a:gd name="T73" fmla="*/ 716 h 1618"/>
                <a:gd name="T74" fmla="*/ 810 w 1802"/>
                <a:gd name="T75" fmla="*/ 507 h 1618"/>
                <a:gd name="T76" fmla="*/ 889 w 1802"/>
                <a:gd name="T77" fmla="*/ 770 h 1618"/>
                <a:gd name="T78" fmla="*/ 1111 w 1802"/>
                <a:gd name="T79" fmla="*/ 71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2" h="1618">
                  <a:moveTo>
                    <a:pt x="223" y="524"/>
                  </a:moveTo>
                  <a:lnTo>
                    <a:pt x="746" y="524"/>
                  </a:lnTo>
                  <a:lnTo>
                    <a:pt x="746" y="599"/>
                  </a:lnTo>
                  <a:lnTo>
                    <a:pt x="223" y="599"/>
                  </a:lnTo>
                  <a:lnTo>
                    <a:pt x="223" y="524"/>
                  </a:lnTo>
                  <a:close/>
                  <a:moveTo>
                    <a:pt x="223" y="383"/>
                  </a:moveTo>
                  <a:lnTo>
                    <a:pt x="1059" y="383"/>
                  </a:lnTo>
                  <a:lnTo>
                    <a:pt x="1059" y="458"/>
                  </a:lnTo>
                  <a:lnTo>
                    <a:pt x="223" y="458"/>
                  </a:lnTo>
                  <a:lnTo>
                    <a:pt x="223" y="383"/>
                  </a:lnTo>
                  <a:close/>
                  <a:moveTo>
                    <a:pt x="223" y="241"/>
                  </a:moveTo>
                  <a:lnTo>
                    <a:pt x="1059" y="241"/>
                  </a:lnTo>
                  <a:lnTo>
                    <a:pt x="1059" y="317"/>
                  </a:lnTo>
                  <a:lnTo>
                    <a:pt x="223" y="317"/>
                  </a:lnTo>
                  <a:lnTo>
                    <a:pt x="223" y="241"/>
                  </a:lnTo>
                  <a:close/>
                  <a:moveTo>
                    <a:pt x="0" y="1182"/>
                  </a:moveTo>
                  <a:cubicBezTo>
                    <a:pt x="0" y="1254"/>
                    <a:pt x="9" y="1311"/>
                    <a:pt x="54" y="1369"/>
                  </a:cubicBezTo>
                  <a:cubicBezTo>
                    <a:pt x="92" y="1419"/>
                    <a:pt x="140" y="1446"/>
                    <a:pt x="202" y="1455"/>
                  </a:cubicBezTo>
                  <a:lnTo>
                    <a:pt x="1206" y="1612"/>
                  </a:lnTo>
                  <a:cubicBezTo>
                    <a:pt x="1248" y="1618"/>
                    <a:pt x="1283" y="1590"/>
                    <a:pt x="1283" y="1548"/>
                  </a:cubicBezTo>
                  <a:lnTo>
                    <a:pt x="1283" y="1335"/>
                  </a:lnTo>
                  <a:cubicBezTo>
                    <a:pt x="1254" y="1299"/>
                    <a:pt x="1226" y="1259"/>
                    <a:pt x="1198" y="1219"/>
                  </a:cubicBezTo>
                  <a:lnTo>
                    <a:pt x="1198" y="1490"/>
                  </a:lnTo>
                  <a:lnTo>
                    <a:pt x="382" y="1228"/>
                  </a:lnTo>
                  <a:cubicBezTo>
                    <a:pt x="372" y="1225"/>
                    <a:pt x="361" y="1229"/>
                    <a:pt x="356" y="1239"/>
                  </a:cubicBezTo>
                  <a:cubicBezTo>
                    <a:pt x="339" y="1273"/>
                    <a:pt x="319" y="1304"/>
                    <a:pt x="298" y="1320"/>
                  </a:cubicBezTo>
                  <a:cubicBezTo>
                    <a:pt x="239" y="1366"/>
                    <a:pt x="166" y="1357"/>
                    <a:pt x="121" y="1299"/>
                  </a:cubicBezTo>
                  <a:cubicBezTo>
                    <a:pt x="88" y="1256"/>
                    <a:pt x="84" y="1215"/>
                    <a:pt x="84" y="1164"/>
                  </a:cubicBezTo>
                  <a:lnTo>
                    <a:pt x="84" y="85"/>
                  </a:lnTo>
                  <a:lnTo>
                    <a:pt x="1198" y="85"/>
                  </a:lnTo>
                  <a:lnTo>
                    <a:pt x="1198" y="751"/>
                  </a:lnTo>
                  <a:lnTo>
                    <a:pt x="1283" y="840"/>
                  </a:lnTo>
                  <a:lnTo>
                    <a:pt x="1283" y="0"/>
                  </a:lnTo>
                  <a:lnTo>
                    <a:pt x="0" y="0"/>
                  </a:lnTo>
                  <a:lnTo>
                    <a:pt x="0" y="1182"/>
                  </a:lnTo>
                  <a:close/>
                  <a:moveTo>
                    <a:pt x="302" y="1398"/>
                  </a:moveTo>
                  <a:lnTo>
                    <a:pt x="970" y="1503"/>
                  </a:lnTo>
                  <a:cubicBezTo>
                    <a:pt x="977" y="1504"/>
                    <a:pt x="980" y="1494"/>
                    <a:pt x="972" y="1492"/>
                  </a:cubicBezTo>
                  <a:lnTo>
                    <a:pt x="390" y="1305"/>
                  </a:lnTo>
                  <a:cubicBezTo>
                    <a:pt x="364" y="1349"/>
                    <a:pt x="344" y="1371"/>
                    <a:pt x="302" y="1398"/>
                  </a:cubicBezTo>
                  <a:close/>
                  <a:moveTo>
                    <a:pt x="1131" y="735"/>
                  </a:moveTo>
                  <a:lnTo>
                    <a:pt x="1442" y="1062"/>
                  </a:lnTo>
                  <a:lnTo>
                    <a:pt x="1264" y="1213"/>
                  </a:lnTo>
                  <a:lnTo>
                    <a:pt x="993" y="851"/>
                  </a:lnTo>
                  <a:lnTo>
                    <a:pt x="1131" y="735"/>
                  </a:lnTo>
                  <a:close/>
                  <a:moveTo>
                    <a:pt x="1783" y="1547"/>
                  </a:moveTo>
                  <a:cubicBezTo>
                    <a:pt x="1788" y="1530"/>
                    <a:pt x="1791" y="1511"/>
                    <a:pt x="1793" y="1489"/>
                  </a:cubicBezTo>
                  <a:cubicBezTo>
                    <a:pt x="1802" y="1343"/>
                    <a:pt x="1781" y="1146"/>
                    <a:pt x="1604" y="1057"/>
                  </a:cubicBezTo>
                  <a:cubicBezTo>
                    <a:pt x="1550" y="1030"/>
                    <a:pt x="1446" y="989"/>
                    <a:pt x="1408" y="959"/>
                  </a:cubicBezTo>
                  <a:cubicBezTo>
                    <a:pt x="1399" y="952"/>
                    <a:pt x="1392" y="946"/>
                    <a:pt x="1387" y="940"/>
                  </a:cubicBezTo>
                  <a:cubicBezTo>
                    <a:pt x="1392" y="939"/>
                    <a:pt x="1397" y="937"/>
                    <a:pt x="1401" y="933"/>
                  </a:cubicBezTo>
                  <a:cubicBezTo>
                    <a:pt x="1418" y="919"/>
                    <a:pt x="1414" y="888"/>
                    <a:pt x="1393" y="863"/>
                  </a:cubicBezTo>
                  <a:cubicBezTo>
                    <a:pt x="1373" y="838"/>
                    <a:pt x="1342" y="830"/>
                    <a:pt x="1325" y="844"/>
                  </a:cubicBezTo>
                  <a:cubicBezTo>
                    <a:pt x="1309" y="858"/>
                    <a:pt x="1312" y="890"/>
                    <a:pt x="1333" y="914"/>
                  </a:cubicBezTo>
                  <a:cubicBezTo>
                    <a:pt x="1338" y="920"/>
                    <a:pt x="1343" y="925"/>
                    <a:pt x="1349" y="929"/>
                  </a:cubicBezTo>
                  <a:cubicBezTo>
                    <a:pt x="1351" y="937"/>
                    <a:pt x="1355" y="944"/>
                    <a:pt x="1360" y="951"/>
                  </a:cubicBezTo>
                  <a:cubicBezTo>
                    <a:pt x="1367" y="963"/>
                    <a:pt x="1379" y="975"/>
                    <a:pt x="1394" y="986"/>
                  </a:cubicBezTo>
                  <a:cubicBezTo>
                    <a:pt x="1436" y="1019"/>
                    <a:pt x="1494" y="1051"/>
                    <a:pt x="1549" y="1082"/>
                  </a:cubicBezTo>
                  <a:cubicBezTo>
                    <a:pt x="1666" y="1148"/>
                    <a:pt x="1695" y="1231"/>
                    <a:pt x="1700" y="1321"/>
                  </a:cubicBezTo>
                  <a:cubicBezTo>
                    <a:pt x="1701" y="1334"/>
                    <a:pt x="1694" y="1341"/>
                    <a:pt x="1681" y="1321"/>
                  </a:cubicBezTo>
                  <a:cubicBezTo>
                    <a:pt x="1677" y="1316"/>
                    <a:pt x="1673" y="1310"/>
                    <a:pt x="1670" y="1305"/>
                  </a:cubicBezTo>
                  <a:cubicBezTo>
                    <a:pt x="1643" y="1261"/>
                    <a:pt x="1610" y="1216"/>
                    <a:pt x="1572" y="1171"/>
                  </a:cubicBezTo>
                  <a:cubicBezTo>
                    <a:pt x="1542" y="1136"/>
                    <a:pt x="1512" y="1104"/>
                    <a:pt x="1481" y="1075"/>
                  </a:cubicBezTo>
                  <a:lnTo>
                    <a:pt x="1270" y="1253"/>
                  </a:lnTo>
                  <a:cubicBezTo>
                    <a:pt x="1293" y="1288"/>
                    <a:pt x="1320" y="1324"/>
                    <a:pt x="1350" y="1359"/>
                  </a:cubicBezTo>
                  <a:cubicBezTo>
                    <a:pt x="1476" y="1508"/>
                    <a:pt x="1615" y="1606"/>
                    <a:pt x="1696" y="1610"/>
                  </a:cubicBezTo>
                  <a:cubicBezTo>
                    <a:pt x="1739" y="1613"/>
                    <a:pt x="1770" y="1585"/>
                    <a:pt x="1783" y="1547"/>
                  </a:cubicBezTo>
                  <a:close/>
                  <a:moveTo>
                    <a:pt x="1069" y="618"/>
                  </a:moveTo>
                  <a:lnTo>
                    <a:pt x="835" y="486"/>
                  </a:lnTo>
                  <a:lnTo>
                    <a:pt x="823" y="496"/>
                  </a:lnTo>
                  <a:lnTo>
                    <a:pt x="953" y="651"/>
                  </a:lnTo>
                  <a:cubicBezTo>
                    <a:pt x="971" y="641"/>
                    <a:pt x="993" y="645"/>
                    <a:pt x="1007" y="661"/>
                  </a:cubicBezTo>
                  <a:cubicBezTo>
                    <a:pt x="1022" y="679"/>
                    <a:pt x="1020" y="706"/>
                    <a:pt x="1002" y="722"/>
                  </a:cubicBezTo>
                  <a:cubicBezTo>
                    <a:pt x="984" y="737"/>
                    <a:pt x="957" y="734"/>
                    <a:pt x="941" y="716"/>
                  </a:cubicBezTo>
                  <a:cubicBezTo>
                    <a:pt x="928" y="700"/>
                    <a:pt x="928" y="677"/>
                    <a:pt x="940" y="662"/>
                  </a:cubicBezTo>
                  <a:lnTo>
                    <a:pt x="810" y="507"/>
                  </a:lnTo>
                  <a:lnTo>
                    <a:pt x="797" y="518"/>
                  </a:lnTo>
                  <a:lnTo>
                    <a:pt x="889" y="770"/>
                  </a:lnTo>
                  <a:lnTo>
                    <a:pt x="974" y="828"/>
                  </a:lnTo>
                  <a:lnTo>
                    <a:pt x="1111" y="712"/>
                  </a:lnTo>
                  <a:lnTo>
                    <a:pt x="1069" y="618"/>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grpSp>
      <p:pic>
        <p:nvPicPr>
          <p:cNvPr id="44" name="图片 4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79847" y="4022547"/>
            <a:ext cx="3912153" cy="3013985"/>
          </a:xfrm>
          <a:prstGeom prst="rect">
            <a:avLst/>
          </a:prstGeom>
        </p:spPr>
      </p:pic>
    </p:spTree>
    <p:extLst>
      <p:ext uri="{BB962C8B-B14F-4D97-AF65-F5344CB8AC3E}">
        <p14:creationId xmlns:p14="http://schemas.microsoft.com/office/powerpoint/2010/main" val="1326215081"/>
      </p:ext>
    </p:extLst>
  </p:cSld>
  <p:clrMapOvr>
    <a:masterClrMapping/>
  </p:clrMapOvr>
  <mc:AlternateContent xmlns:mc="http://schemas.openxmlformats.org/markup-compatibility/2006" xmlns:p14="http://schemas.microsoft.com/office/powerpoint/2010/main">
    <mc:Choice Requires="p14">
      <p:transition spd="slow" p14:dur="1400" advTm="6000">
        <p14:ripple/>
      </p:transition>
    </mc:Choice>
    <mc:Fallback xmlns="">
      <p:transition spd="slow" advTm="6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14:presetBounceEnd="58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58000">
                                          <p:cBhvr additive="base">
                                            <p:cTn id="7" dur="500" fill="hold"/>
                                            <p:tgtEl>
                                              <p:spTgt spid="26"/>
                                            </p:tgtEl>
                                            <p:attrNameLst>
                                              <p:attrName>ppt_x</p:attrName>
                                            </p:attrNameLst>
                                          </p:cBhvr>
                                          <p:tavLst>
                                            <p:tav tm="0">
                                              <p:val>
                                                <p:strVal val="0-#ppt_w/2"/>
                                              </p:val>
                                            </p:tav>
                                            <p:tav tm="100000">
                                              <p:val>
                                                <p:strVal val="#ppt_x"/>
                                              </p:val>
                                            </p:tav>
                                          </p:tavLst>
                                        </p:anim>
                                        <p:anim calcmode="lin" valueType="num" p14:bounceEnd="58000">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14:presetBounceEnd="58000">
                                      <p:stCondLst>
                                        <p:cond delay="300"/>
                                      </p:stCondLst>
                                      <p:childTnLst>
                                        <p:set>
                                          <p:cBhvr>
                                            <p:cTn id="10" dur="1" fill="hold">
                                              <p:stCondLst>
                                                <p:cond delay="0"/>
                                              </p:stCondLst>
                                            </p:cTn>
                                            <p:tgtEl>
                                              <p:spTgt spid="32"/>
                                            </p:tgtEl>
                                            <p:attrNameLst>
                                              <p:attrName>style.visibility</p:attrName>
                                            </p:attrNameLst>
                                          </p:cBhvr>
                                          <p:to>
                                            <p:strVal val="visible"/>
                                          </p:to>
                                        </p:set>
                                        <p:anim calcmode="lin" valueType="num" p14:bounceEnd="58000">
                                          <p:cBhvr additive="base">
                                            <p:cTn id="11" dur="500" fill="hold"/>
                                            <p:tgtEl>
                                              <p:spTgt spid="32"/>
                                            </p:tgtEl>
                                            <p:attrNameLst>
                                              <p:attrName>ppt_x</p:attrName>
                                            </p:attrNameLst>
                                          </p:cBhvr>
                                          <p:tavLst>
                                            <p:tav tm="0">
                                              <p:val>
                                                <p:strVal val="0-#ppt_w/2"/>
                                              </p:val>
                                            </p:tav>
                                            <p:tav tm="100000">
                                              <p:val>
                                                <p:strVal val="#ppt_x"/>
                                              </p:val>
                                            </p:tav>
                                          </p:tavLst>
                                        </p:anim>
                                        <p:anim calcmode="lin" valueType="num" p14:bounceEnd="58000">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14:presetBounceEnd="58000">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14:bounceEnd="58000">
                                          <p:cBhvr additive="base">
                                            <p:cTn id="15" dur="500" fill="hold"/>
                                            <p:tgtEl>
                                              <p:spTgt spid="29"/>
                                            </p:tgtEl>
                                            <p:attrNameLst>
                                              <p:attrName>ppt_x</p:attrName>
                                            </p:attrNameLst>
                                          </p:cBhvr>
                                          <p:tavLst>
                                            <p:tav tm="0">
                                              <p:val>
                                                <p:strVal val="0-#ppt_w/2"/>
                                              </p:val>
                                            </p:tav>
                                            <p:tav tm="100000">
                                              <p:val>
                                                <p:strVal val="#ppt_x"/>
                                              </p:val>
                                            </p:tav>
                                          </p:tavLst>
                                        </p:anim>
                                        <p:anim calcmode="lin" valueType="num" p14:bounceEnd="58000">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14:presetBounceEnd="58000">
                                      <p:stCondLst>
                                        <p:cond delay="700"/>
                                      </p:stCondLst>
                                      <p:childTnLst>
                                        <p:set>
                                          <p:cBhvr>
                                            <p:cTn id="18" dur="1" fill="hold">
                                              <p:stCondLst>
                                                <p:cond delay="0"/>
                                              </p:stCondLst>
                                            </p:cTn>
                                            <p:tgtEl>
                                              <p:spTgt spid="35"/>
                                            </p:tgtEl>
                                            <p:attrNameLst>
                                              <p:attrName>style.visibility</p:attrName>
                                            </p:attrNameLst>
                                          </p:cBhvr>
                                          <p:to>
                                            <p:strVal val="visible"/>
                                          </p:to>
                                        </p:set>
                                        <p:anim calcmode="lin" valueType="num" p14:bounceEnd="58000">
                                          <p:cBhvr additive="base">
                                            <p:cTn id="19" dur="500" fill="hold"/>
                                            <p:tgtEl>
                                              <p:spTgt spid="35"/>
                                            </p:tgtEl>
                                            <p:attrNameLst>
                                              <p:attrName>ppt_x</p:attrName>
                                            </p:attrNameLst>
                                          </p:cBhvr>
                                          <p:tavLst>
                                            <p:tav tm="0">
                                              <p:val>
                                                <p:strVal val="0-#ppt_w/2"/>
                                              </p:val>
                                            </p:tav>
                                            <p:tav tm="100000">
                                              <p:val>
                                                <p:strVal val="#ppt_x"/>
                                              </p:val>
                                            </p:tav>
                                          </p:tavLst>
                                        </p:anim>
                                        <p:anim calcmode="lin" valueType="num" p14:bounceEnd="58000">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14:presetBounceEnd="58000">
                                      <p:stCondLst>
                                        <p:cond delay="1050"/>
                                      </p:stCondLst>
                                      <p:childTnLst>
                                        <p:set>
                                          <p:cBhvr>
                                            <p:cTn id="22" dur="1" fill="hold">
                                              <p:stCondLst>
                                                <p:cond delay="0"/>
                                              </p:stCondLst>
                                            </p:cTn>
                                            <p:tgtEl>
                                              <p:spTgt spid="41"/>
                                            </p:tgtEl>
                                            <p:attrNameLst>
                                              <p:attrName>style.visibility</p:attrName>
                                            </p:attrNameLst>
                                          </p:cBhvr>
                                          <p:to>
                                            <p:strVal val="visible"/>
                                          </p:to>
                                        </p:set>
                                        <p:anim calcmode="lin" valueType="num" p14:bounceEnd="58000">
                                          <p:cBhvr additive="base">
                                            <p:cTn id="23" dur="500" fill="hold"/>
                                            <p:tgtEl>
                                              <p:spTgt spid="41"/>
                                            </p:tgtEl>
                                            <p:attrNameLst>
                                              <p:attrName>ppt_x</p:attrName>
                                            </p:attrNameLst>
                                          </p:cBhvr>
                                          <p:tavLst>
                                            <p:tav tm="0">
                                              <p:val>
                                                <p:strVal val="0-#ppt_w/2"/>
                                              </p:val>
                                            </p:tav>
                                            <p:tav tm="100000">
                                              <p:val>
                                                <p:strVal val="#ppt_x"/>
                                              </p:val>
                                            </p:tav>
                                          </p:tavLst>
                                        </p:anim>
                                        <p:anim calcmode="lin" valueType="num" p14:bounceEnd="58000">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par>
                              <p:cTn id="25" fill="hold">
                                <p:stCondLst>
                                  <p:cond delay="1550"/>
                                </p:stCondLst>
                                <p:childTnLst>
                                  <p:par>
                                    <p:cTn id="26" presetID="2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p:stCondLst>
                                  <p:cond delay="205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3050"/>
                                </p:stCondLst>
                                <p:childTnLst>
                                  <p:par>
                                    <p:cTn id="38" presetID="41" presetClass="entr" presetSubtype="0" fill="hold" grpId="0" nodeType="afterEffect">
                                      <p:stCondLst>
                                        <p:cond delay="0"/>
                                      </p:stCondLst>
                                      <p:iterate type="lt">
                                        <p:tmPct val="25000"/>
                                      </p:iterate>
                                      <p:childTnLst>
                                        <p:set>
                                          <p:cBhvr>
                                            <p:cTn id="39" dur="1" fill="hold">
                                              <p:stCondLst>
                                                <p:cond delay="0"/>
                                              </p:stCondLst>
                                            </p:cTn>
                                            <p:tgtEl>
                                              <p:spTgt spid="8"/>
                                            </p:tgtEl>
                                            <p:attrNameLst>
                                              <p:attrName>style.visibility</p:attrName>
                                            </p:attrNameLst>
                                          </p:cBhvr>
                                          <p:to>
                                            <p:strVal val="visible"/>
                                          </p:to>
                                        </p:set>
                                        <p:anim calcmode="lin" valueType="num">
                                          <p:cBhvr>
                                            <p:cTn id="40"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8"/>
                                            </p:tgtEl>
                                            <p:attrNameLst>
                                              <p:attrName>ppt_y</p:attrName>
                                            </p:attrNameLst>
                                          </p:cBhvr>
                                          <p:tavLst>
                                            <p:tav tm="0">
                                              <p:val>
                                                <p:strVal val="#ppt_y"/>
                                              </p:val>
                                            </p:tav>
                                            <p:tav tm="100000">
                                              <p:val>
                                                <p:strVal val="#ppt_y"/>
                                              </p:val>
                                            </p:tav>
                                          </p:tavLst>
                                        </p:anim>
                                        <p:anim calcmode="lin" valueType="num">
                                          <p:cBhvr>
                                            <p:cTn id="42"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8"/>
                                            </p:tgtEl>
                                          </p:cBhvr>
                                        </p:animEffect>
                                      </p:childTnLst>
                                    </p:cTn>
                                  </p:par>
                                </p:childTnLst>
                              </p:cTn>
                            </p:par>
                            <p:par>
                              <p:cTn id="45" fill="hold">
                                <p:stCondLst>
                                  <p:cond delay="3488"/>
                                </p:stCondLst>
                                <p:childTnLst>
                                  <p:par>
                                    <p:cTn id="46" presetID="22" presetClass="entr" presetSubtype="8" fill="hold" grpId="0" nodeType="afterEffect">
                                      <p:stCondLst>
                                        <p:cond delay="0"/>
                                      </p:stCondLst>
                                      <p:iterate type="lt">
                                        <p:tmPct val="25000"/>
                                      </p:iterate>
                                      <p:childTnLst>
                                        <p:set>
                                          <p:cBhvr>
                                            <p:cTn id="47" dur="1" fill="hold">
                                              <p:stCondLst>
                                                <p:cond delay="0"/>
                                              </p:stCondLst>
                                            </p:cTn>
                                            <p:tgtEl>
                                              <p:spTgt spid="9"/>
                                            </p:tgtEl>
                                            <p:attrNameLst>
                                              <p:attrName>style.visibility</p:attrName>
                                            </p:attrNameLst>
                                          </p:cBhvr>
                                          <p:to>
                                            <p:strVal val="visible"/>
                                          </p:to>
                                        </p:set>
                                        <p:animEffect transition="in" filter="wipe(left)">
                                          <p:cBhvr>
                                            <p:cTn id="48" dur="250"/>
                                            <p:tgtEl>
                                              <p:spTgt spid="9"/>
                                            </p:tgtEl>
                                          </p:cBhvr>
                                        </p:animEffect>
                                      </p:childTnLst>
                                    </p:cTn>
                                  </p:par>
                                </p:childTnLst>
                              </p:cTn>
                            </p:par>
                            <p:par>
                              <p:cTn id="49" fill="hold">
                                <p:stCondLst>
                                  <p:cond delay="63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 presetClass="entr" presetSubtype="2"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1+#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3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70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5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par>
                              <p:cTn id="25" fill="hold">
                                <p:stCondLst>
                                  <p:cond delay="1550"/>
                                </p:stCondLst>
                                <p:childTnLst>
                                  <p:par>
                                    <p:cTn id="26" presetID="2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p:stCondLst>
                                  <p:cond delay="205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3050"/>
                                </p:stCondLst>
                                <p:childTnLst>
                                  <p:par>
                                    <p:cTn id="38" presetID="41" presetClass="entr" presetSubtype="0" fill="hold" grpId="0" nodeType="afterEffect">
                                      <p:stCondLst>
                                        <p:cond delay="0"/>
                                      </p:stCondLst>
                                      <p:iterate type="lt">
                                        <p:tmPct val="25000"/>
                                      </p:iterate>
                                      <p:childTnLst>
                                        <p:set>
                                          <p:cBhvr>
                                            <p:cTn id="39" dur="1" fill="hold">
                                              <p:stCondLst>
                                                <p:cond delay="0"/>
                                              </p:stCondLst>
                                            </p:cTn>
                                            <p:tgtEl>
                                              <p:spTgt spid="8"/>
                                            </p:tgtEl>
                                            <p:attrNameLst>
                                              <p:attrName>style.visibility</p:attrName>
                                            </p:attrNameLst>
                                          </p:cBhvr>
                                          <p:to>
                                            <p:strVal val="visible"/>
                                          </p:to>
                                        </p:set>
                                        <p:anim calcmode="lin" valueType="num">
                                          <p:cBhvr>
                                            <p:cTn id="40"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8"/>
                                            </p:tgtEl>
                                            <p:attrNameLst>
                                              <p:attrName>ppt_y</p:attrName>
                                            </p:attrNameLst>
                                          </p:cBhvr>
                                          <p:tavLst>
                                            <p:tav tm="0">
                                              <p:val>
                                                <p:strVal val="#ppt_y"/>
                                              </p:val>
                                            </p:tav>
                                            <p:tav tm="100000">
                                              <p:val>
                                                <p:strVal val="#ppt_y"/>
                                              </p:val>
                                            </p:tav>
                                          </p:tavLst>
                                        </p:anim>
                                        <p:anim calcmode="lin" valueType="num">
                                          <p:cBhvr>
                                            <p:cTn id="42"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8"/>
                                            </p:tgtEl>
                                          </p:cBhvr>
                                        </p:animEffect>
                                      </p:childTnLst>
                                    </p:cTn>
                                  </p:par>
                                </p:childTnLst>
                              </p:cTn>
                            </p:par>
                            <p:par>
                              <p:cTn id="45" fill="hold">
                                <p:stCondLst>
                                  <p:cond delay="3488"/>
                                </p:stCondLst>
                                <p:childTnLst>
                                  <p:par>
                                    <p:cTn id="46" presetID="22" presetClass="entr" presetSubtype="8" fill="hold" grpId="0" nodeType="afterEffect">
                                      <p:stCondLst>
                                        <p:cond delay="0"/>
                                      </p:stCondLst>
                                      <p:iterate type="lt">
                                        <p:tmPct val="25000"/>
                                      </p:iterate>
                                      <p:childTnLst>
                                        <p:set>
                                          <p:cBhvr>
                                            <p:cTn id="47" dur="1" fill="hold">
                                              <p:stCondLst>
                                                <p:cond delay="0"/>
                                              </p:stCondLst>
                                            </p:cTn>
                                            <p:tgtEl>
                                              <p:spTgt spid="9"/>
                                            </p:tgtEl>
                                            <p:attrNameLst>
                                              <p:attrName>style.visibility</p:attrName>
                                            </p:attrNameLst>
                                          </p:cBhvr>
                                          <p:to>
                                            <p:strVal val="visible"/>
                                          </p:to>
                                        </p:set>
                                        <p:animEffect transition="in" filter="wipe(left)">
                                          <p:cBhvr>
                                            <p:cTn id="48" dur="250"/>
                                            <p:tgtEl>
                                              <p:spTgt spid="9"/>
                                            </p:tgtEl>
                                          </p:cBhvr>
                                        </p:animEffect>
                                      </p:childTnLst>
                                    </p:cTn>
                                  </p:par>
                                </p:childTnLst>
                              </p:cTn>
                            </p:par>
                            <p:par>
                              <p:cTn id="49" fill="hold">
                                <p:stCondLst>
                                  <p:cond delay="63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 presetClass="entr" presetSubtype="2"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1+#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10129" y="3075642"/>
            <a:ext cx="6824442" cy="825428"/>
            <a:chOff x="5367559" y="2929837"/>
            <a:chExt cx="6824442" cy="825428"/>
          </a:xfrm>
        </p:grpSpPr>
        <p:sp>
          <p:nvSpPr>
            <p:cNvPr id="14" name="文本框 13"/>
            <p:cNvSpPr txBox="1"/>
            <p:nvPr/>
          </p:nvSpPr>
          <p:spPr>
            <a:xfrm>
              <a:off x="6086900" y="3108934"/>
              <a:ext cx="2292824" cy="646331"/>
            </a:xfrm>
            <a:prstGeom prst="rect">
              <a:avLst/>
            </a:prstGeom>
            <a:noFill/>
          </p:spPr>
          <p:txBody>
            <a:bodyPr wrap="square" rtlCol="0">
              <a:spAutoFit/>
            </a:bodyPr>
            <a:lstStyle/>
            <a:p>
              <a:r>
                <a:rPr lang="zh-CN" altLang="en-US" sz="3600" dirty="0" smtClean="0"/>
                <a:t>研究内容</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887802" y="4083974"/>
            <a:ext cx="6346769" cy="1785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2"/>
                </a:solidFill>
              </a:rPr>
              <a:t>研究方向</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研究理论依据</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研究目标分解</a:t>
            </a:r>
            <a:endParaRPr lang="en-US" altLang="zh-CN" sz="2000" dirty="0" smtClean="0">
              <a:solidFill>
                <a:schemeClr val="tx2"/>
              </a:solidFill>
            </a:endParaRPr>
          </a:p>
          <a:p>
            <a:endParaRPr lang="zh-CN" altLang="en-US" sz="2000" dirty="0"/>
          </a:p>
        </p:txBody>
      </p:sp>
      <p:grpSp>
        <p:nvGrpSpPr>
          <p:cNvPr id="2" name="组合 1"/>
          <p:cNvGrpSpPr/>
          <p:nvPr/>
        </p:nvGrpSpPr>
        <p:grpSpPr>
          <a:xfrm>
            <a:off x="533279" y="251113"/>
            <a:ext cx="5655793" cy="1077318"/>
            <a:chOff x="533279" y="251113"/>
            <a:chExt cx="5655793" cy="1077318"/>
          </a:xfrm>
        </p:grpSpPr>
        <p:grpSp>
          <p:nvGrpSpPr>
            <p:cNvPr id="16" name="组合 15"/>
            <p:cNvGrpSpPr/>
            <p:nvPr/>
          </p:nvGrpSpPr>
          <p:grpSpPr>
            <a:xfrm>
              <a:off x="533279" y="251113"/>
              <a:ext cx="977385" cy="977385"/>
              <a:chOff x="6725180" y="763885"/>
              <a:chExt cx="674999" cy="674999"/>
            </a:xfrm>
            <a:solidFill>
              <a:schemeClr val="tx2"/>
            </a:solidFill>
          </p:grpSpPr>
          <p:sp>
            <p:nvSpPr>
              <p:cNvPr id="17" name="椭圆 16"/>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矩形 18"/>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5" name="文本框 24"/>
            <p:cNvSpPr txBox="1"/>
            <p:nvPr/>
          </p:nvSpPr>
          <p:spPr>
            <a:xfrm>
              <a:off x="1832745" y="447305"/>
              <a:ext cx="2728465" cy="523220"/>
            </a:xfrm>
            <a:prstGeom prst="rect">
              <a:avLst/>
            </a:prstGeom>
            <a:noFill/>
          </p:spPr>
          <p:txBody>
            <a:bodyPr wrap="square" rtlCol="0">
              <a:spAutoFit/>
            </a:bodyPr>
            <a:lstStyle/>
            <a:p>
              <a:r>
                <a:rPr lang="zh-CN" altLang="en-US" sz="2800" dirty="0" smtClean="0">
                  <a:solidFill>
                    <a:schemeClr val="tx2"/>
                  </a:solidFill>
                </a:rPr>
                <a:t>您的学校名称</a:t>
              </a:r>
              <a:endParaRPr lang="zh-CN" altLang="en-US" sz="2800" dirty="0">
                <a:solidFill>
                  <a:schemeClr val="tx2"/>
                </a:solidFill>
              </a:endParaRPr>
            </a:p>
          </p:txBody>
        </p:sp>
        <p:sp>
          <p:nvSpPr>
            <p:cNvPr id="26" name="文本框 25"/>
            <p:cNvSpPr txBox="1"/>
            <p:nvPr/>
          </p:nvSpPr>
          <p:spPr>
            <a:xfrm>
              <a:off x="1832745" y="866766"/>
              <a:ext cx="4356327" cy="461665"/>
            </a:xfrm>
            <a:prstGeom prst="rect">
              <a:avLst/>
            </a:prstGeom>
            <a:noFill/>
          </p:spPr>
          <p:txBody>
            <a:bodyPr wrap="square" rtlCol="0">
              <a:spAutoFit/>
            </a:bodyPr>
            <a:lstStyle/>
            <a:p>
              <a:r>
                <a:rPr lang="en-US" altLang="zh-CN" sz="2400" dirty="0" smtClean="0">
                  <a:solidFill>
                    <a:schemeClr val="tx2"/>
                  </a:solidFill>
                </a:rPr>
                <a:t>The name of your university</a:t>
              </a:r>
              <a:endParaRPr lang="zh-CN" altLang="en-US" sz="2400" dirty="0">
                <a:solidFill>
                  <a:schemeClr val="tx2"/>
                </a:solidFill>
              </a:endParaRPr>
            </a:p>
          </p:txBody>
        </p:sp>
      </p:grpSp>
      <p:grpSp>
        <p:nvGrpSpPr>
          <p:cNvPr id="20" name="组合 19"/>
          <p:cNvGrpSpPr/>
          <p:nvPr/>
        </p:nvGrpSpPr>
        <p:grpSpPr>
          <a:xfrm>
            <a:off x="1315265" y="2534003"/>
            <a:ext cx="2546730" cy="2442523"/>
            <a:chOff x="10019977" y="-551766"/>
            <a:chExt cx="2093913" cy="2122488"/>
          </a:xfrm>
          <a:solidFill>
            <a:srgbClr val="0070C0"/>
          </a:solidFill>
        </p:grpSpPr>
        <p:sp>
          <p:nvSpPr>
            <p:cNvPr id="21" name="Freeform 6"/>
            <p:cNvSpPr>
              <a:spLocks noEditPoints="1"/>
            </p:cNvSpPr>
            <p:nvPr/>
          </p:nvSpPr>
          <p:spPr bwMode="auto">
            <a:xfrm>
              <a:off x="10019977" y="-551766"/>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22" name="Freeform 6"/>
            <p:cNvSpPr>
              <a:spLocks noEditPoints="1"/>
            </p:cNvSpPr>
            <p:nvPr/>
          </p:nvSpPr>
          <p:spPr bwMode="auto">
            <a:xfrm>
              <a:off x="10357957" y="-215900"/>
              <a:ext cx="1417952" cy="1401540"/>
            </a:xfrm>
            <a:custGeom>
              <a:avLst/>
              <a:gdLst>
                <a:gd name="T0" fmla="*/ 675 w 1848"/>
                <a:gd name="T1" fmla="*/ 126 h 1848"/>
                <a:gd name="T2" fmla="*/ 286 w 1848"/>
                <a:gd name="T3" fmla="*/ 287 h 1848"/>
                <a:gd name="T4" fmla="*/ 126 w 1848"/>
                <a:gd name="T5" fmla="*/ 675 h 1848"/>
                <a:gd name="T6" fmla="*/ 286 w 1848"/>
                <a:gd name="T7" fmla="*/ 1064 h 1848"/>
                <a:gd name="T8" fmla="*/ 675 w 1848"/>
                <a:gd name="T9" fmla="*/ 1225 h 1848"/>
                <a:gd name="T10" fmla="*/ 1063 w 1848"/>
                <a:gd name="T11" fmla="*/ 1064 h 1848"/>
                <a:gd name="T12" fmla="*/ 1063 w 1848"/>
                <a:gd name="T13" fmla="*/ 287 h 1848"/>
                <a:gd name="T14" fmla="*/ 675 w 1848"/>
                <a:gd name="T15" fmla="*/ 126 h 1848"/>
                <a:gd name="T16" fmla="*/ 675 w 1848"/>
                <a:gd name="T17" fmla="*/ 1350 h 1848"/>
                <a:gd name="T18" fmla="*/ 198 w 1848"/>
                <a:gd name="T19" fmla="*/ 1153 h 1848"/>
                <a:gd name="T20" fmla="*/ 0 w 1848"/>
                <a:gd name="T21" fmla="*/ 675 h 1848"/>
                <a:gd name="T22" fmla="*/ 198 w 1848"/>
                <a:gd name="T23" fmla="*/ 198 h 1848"/>
                <a:gd name="T24" fmla="*/ 675 w 1848"/>
                <a:gd name="T25" fmla="*/ 0 h 1848"/>
                <a:gd name="T26" fmla="*/ 1152 w 1848"/>
                <a:gd name="T27" fmla="*/ 198 h 1848"/>
                <a:gd name="T28" fmla="*/ 1152 w 1848"/>
                <a:gd name="T29" fmla="*/ 1153 h 1848"/>
                <a:gd name="T30" fmla="*/ 675 w 1848"/>
                <a:gd name="T31" fmla="*/ 1350 h 1848"/>
                <a:gd name="T32" fmla="*/ 1261 w 1848"/>
                <a:gd name="T33" fmla="*/ 1068 h 1848"/>
                <a:gd name="T34" fmla="*/ 1261 w 1848"/>
                <a:gd name="T35" fmla="*/ 1153 h 1848"/>
                <a:gd name="T36" fmla="*/ 1153 w 1848"/>
                <a:gd name="T37" fmla="*/ 1261 h 1848"/>
                <a:gd name="T38" fmla="*/ 1067 w 1848"/>
                <a:gd name="T39" fmla="*/ 1261 h 1848"/>
                <a:gd name="T40" fmla="*/ 1063 w 1848"/>
                <a:gd name="T41" fmla="*/ 1257 h 1848"/>
                <a:gd name="T42" fmla="*/ 1063 w 1848"/>
                <a:gd name="T43" fmla="*/ 1172 h 1848"/>
                <a:gd name="T44" fmla="*/ 1171 w 1848"/>
                <a:gd name="T45" fmla="*/ 1064 h 1848"/>
                <a:gd name="T46" fmla="*/ 1257 w 1848"/>
                <a:gd name="T47" fmla="*/ 1064 h 1848"/>
                <a:gd name="T48" fmla="*/ 1261 w 1848"/>
                <a:gd name="T49" fmla="*/ 1068 h 1848"/>
                <a:gd name="T50" fmla="*/ 1401 w 1848"/>
                <a:gd name="T51" fmla="*/ 1250 h 1848"/>
                <a:gd name="T52" fmla="*/ 1401 w 1848"/>
                <a:gd name="T53" fmla="*/ 1401 h 1848"/>
                <a:gd name="T54" fmla="*/ 1250 w 1848"/>
                <a:gd name="T55" fmla="*/ 1401 h 1848"/>
                <a:gd name="T56" fmla="*/ 1250 w 1848"/>
                <a:gd name="T57" fmla="*/ 1250 h 1848"/>
                <a:gd name="T58" fmla="*/ 1401 w 1848"/>
                <a:gd name="T59" fmla="*/ 1250 h 1848"/>
                <a:gd name="T60" fmla="*/ 1827 w 1848"/>
                <a:gd name="T61" fmla="*/ 1655 h 1848"/>
                <a:gd name="T62" fmla="*/ 1823 w 1848"/>
                <a:gd name="T63" fmla="*/ 1736 h 1848"/>
                <a:gd name="T64" fmla="*/ 1736 w 1848"/>
                <a:gd name="T65" fmla="*/ 1823 h 1848"/>
                <a:gd name="T66" fmla="*/ 1654 w 1848"/>
                <a:gd name="T67" fmla="*/ 1827 h 1848"/>
                <a:gd name="T68" fmla="*/ 1396 w 1848"/>
                <a:gd name="T69" fmla="*/ 1569 h 1848"/>
                <a:gd name="T70" fmla="*/ 1400 w 1848"/>
                <a:gd name="T71" fmla="*/ 1487 h 1848"/>
                <a:gd name="T72" fmla="*/ 1487 w 1848"/>
                <a:gd name="T73" fmla="*/ 1400 h 1848"/>
                <a:gd name="T74" fmla="*/ 1568 w 1848"/>
                <a:gd name="T75" fmla="*/ 1396 h 1848"/>
                <a:gd name="T76" fmla="*/ 1827 w 1848"/>
                <a:gd name="T77" fmla="*/ 1655 h 1848"/>
                <a:gd name="T78" fmla="*/ 675 w 1848"/>
                <a:gd name="T79" fmla="*/ 270 h 1848"/>
                <a:gd name="T80" fmla="*/ 389 w 1848"/>
                <a:gd name="T81" fmla="*/ 389 h 1848"/>
                <a:gd name="T82" fmla="*/ 270 w 1848"/>
                <a:gd name="T83" fmla="*/ 675 h 1848"/>
                <a:gd name="T84" fmla="*/ 389 w 1848"/>
                <a:gd name="T85" fmla="*/ 962 h 1848"/>
                <a:gd name="T86" fmla="*/ 675 w 1848"/>
                <a:gd name="T87" fmla="*/ 1080 h 1848"/>
                <a:gd name="T88" fmla="*/ 961 w 1848"/>
                <a:gd name="T89" fmla="*/ 962 h 1848"/>
                <a:gd name="T90" fmla="*/ 961 w 1848"/>
                <a:gd name="T91" fmla="*/ 389 h 1848"/>
                <a:gd name="T92" fmla="*/ 675 w 1848"/>
                <a:gd name="T93" fmla="*/ 270 h 1848"/>
                <a:gd name="T94" fmla="*/ 675 w 1848"/>
                <a:gd name="T95" fmla="*/ 1164 h 1848"/>
                <a:gd name="T96" fmla="*/ 329 w 1848"/>
                <a:gd name="T97" fmla="*/ 1021 h 1848"/>
                <a:gd name="T98" fmla="*/ 186 w 1848"/>
                <a:gd name="T99" fmla="*/ 675 h 1848"/>
                <a:gd name="T100" fmla="*/ 329 w 1848"/>
                <a:gd name="T101" fmla="*/ 330 h 1848"/>
                <a:gd name="T102" fmla="*/ 675 w 1848"/>
                <a:gd name="T103" fmla="*/ 187 h 1848"/>
                <a:gd name="T104" fmla="*/ 1021 w 1848"/>
                <a:gd name="T105" fmla="*/ 330 h 1848"/>
                <a:gd name="T106" fmla="*/ 1021 w 1848"/>
                <a:gd name="T107" fmla="*/ 1021 h 1848"/>
                <a:gd name="T108" fmla="*/ 675 w 1848"/>
                <a:gd name="T109" fmla="*/ 1164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spTree>
    <p:extLst>
      <p:ext uri="{BB962C8B-B14F-4D97-AF65-F5344CB8AC3E}">
        <p14:creationId xmlns:p14="http://schemas.microsoft.com/office/powerpoint/2010/main" val="73353574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14:presetBounceEnd="58000">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14:bounceEnd="58000">
                                          <p:cBhvr additive="base">
                                            <p:cTn id="10" dur="500" fill="hold"/>
                                            <p:tgtEl>
                                              <p:spTgt spid="20"/>
                                            </p:tgtEl>
                                            <p:attrNameLst>
                                              <p:attrName>ppt_x</p:attrName>
                                            </p:attrNameLst>
                                          </p:cBhvr>
                                          <p:tavLst>
                                            <p:tav tm="0">
                                              <p:val>
                                                <p:strVal val="0-#ppt_w/2"/>
                                              </p:val>
                                            </p:tav>
                                            <p:tav tm="100000">
                                              <p:val>
                                                <p:strVal val="#ppt_x"/>
                                              </p:val>
                                            </p:tav>
                                          </p:tavLst>
                                        </p:anim>
                                        <p:anim calcmode="lin" valueType="num" p14:bounceEnd="58000">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0-#ppt_w/2"/>
                                              </p:val>
                                            </p:tav>
                                            <p:tav tm="100000">
                                              <p:val>
                                                <p:strVal val="#ppt_x"/>
                                              </p:val>
                                            </p:tav>
                                          </p:tavLst>
                                        </p:anim>
                                        <p:anim calcmode="lin" valueType="num">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研究方向</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研究理论依据</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研究目标分解</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研究内容</a:t>
            </a:r>
            <a:endParaRPr lang="zh-CN" altLang="en-US" sz="3200" dirty="0">
              <a:solidFill>
                <a:schemeClr val="bg1"/>
              </a:solidFill>
            </a:endParaRPr>
          </a:p>
        </p:txBody>
      </p:sp>
      <p:sp>
        <p:nvSpPr>
          <p:cNvPr id="43" name="文本框 42"/>
          <p:cNvSpPr txBox="1"/>
          <p:nvPr/>
        </p:nvSpPr>
        <p:spPr>
          <a:xfrm>
            <a:off x="3540154" y="4162577"/>
            <a:ext cx="2746519" cy="1800493"/>
          </a:xfrm>
          <a:prstGeom prst="rect">
            <a:avLst/>
          </a:prstGeom>
          <a:noFill/>
        </p:spPr>
        <p:txBody>
          <a:bodyPr wrap="square" rtlCol="0">
            <a:spAutoFit/>
          </a:bodyPr>
          <a:lstStyle/>
          <a:p>
            <a:pPr>
              <a:lnSpc>
                <a:spcPct val="150000"/>
              </a:lnSpc>
            </a:pPr>
            <a:r>
              <a:rPr lang="zh-CN" altLang="en-US" sz="1400" dirty="0">
                <a:solidFill>
                  <a:prstClr val="black">
                    <a:lumMod val="75000"/>
                    <a:lumOff val="25000"/>
                  </a:prstClr>
                </a:solidFill>
                <a:latin typeface="微软雅黑" panose="020B0503020204020204" pitchFamily="34" charset="-122"/>
              </a:rPr>
              <a:t>请在此输入文字请在此输入文字请在此输入文字请在此输入文字请在此输入文字请在此输入文字</a:t>
            </a:r>
          </a:p>
          <a:p>
            <a:pPr>
              <a:lnSpc>
                <a:spcPct val="150000"/>
              </a:lnSpc>
            </a:pPr>
            <a:endParaRPr lang="zh-CN" altLang="en-US" sz="1600" dirty="0">
              <a:solidFill>
                <a:prstClr val="black">
                  <a:lumMod val="75000"/>
                  <a:lumOff val="25000"/>
                </a:prstClr>
              </a:solidFill>
              <a:latin typeface="微软雅黑" panose="020B0503020204020204" pitchFamily="34" charset="-122"/>
            </a:endParaRP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grpSp>
        <p:nvGrpSpPr>
          <p:cNvPr id="44" name="组合 43"/>
          <p:cNvGrpSpPr/>
          <p:nvPr/>
        </p:nvGrpSpPr>
        <p:grpSpPr>
          <a:xfrm>
            <a:off x="3657602" y="2852609"/>
            <a:ext cx="2451703" cy="823213"/>
            <a:chOff x="3657602" y="2852609"/>
            <a:chExt cx="2451703" cy="823213"/>
          </a:xfrm>
        </p:grpSpPr>
        <p:sp>
          <p:nvSpPr>
            <p:cNvPr id="45" name="任意多边形 44"/>
            <p:cNvSpPr/>
            <p:nvPr/>
          </p:nvSpPr>
          <p:spPr>
            <a:xfrm>
              <a:off x="3657602" y="2852609"/>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2E75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6" name="文本框 45"/>
            <p:cNvSpPr txBox="1"/>
            <p:nvPr/>
          </p:nvSpPr>
          <p:spPr>
            <a:xfrm>
              <a:off x="4221598" y="3186065"/>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rPr>
                <a:t>编辑小标题</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grpSp>
        <p:nvGrpSpPr>
          <p:cNvPr id="47" name="组合 46"/>
          <p:cNvGrpSpPr/>
          <p:nvPr/>
        </p:nvGrpSpPr>
        <p:grpSpPr>
          <a:xfrm>
            <a:off x="5944381" y="3100955"/>
            <a:ext cx="2451703" cy="823213"/>
            <a:chOff x="5944381" y="3100955"/>
            <a:chExt cx="2451703" cy="823213"/>
          </a:xfrm>
        </p:grpSpPr>
        <p:sp>
          <p:nvSpPr>
            <p:cNvPr id="48" name="任意多边形 47"/>
            <p:cNvSpPr/>
            <p:nvPr/>
          </p:nvSpPr>
          <p:spPr>
            <a:xfrm flipH="1" flipV="1">
              <a:off x="5944381" y="3100955"/>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17406D"/>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9" name="文本框 48"/>
            <p:cNvSpPr txBox="1"/>
            <p:nvPr/>
          </p:nvSpPr>
          <p:spPr>
            <a:xfrm>
              <a:off x="6482276" y="3235541"/>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rPr>
                <a:t>编辑小标题</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grpSp>
        <p:nvGrpSpPr>
          <p:cNvPr id="50" name="组合 49"/>
          <p:cNvGrpSpPr/>
          <p:nvPr/>
        </p:nvGrpSpPr>
        <p:grpSpPr>
          <a:xfrm>
            <a:off x="8290838" y="2862546"/>
            <a:ext cx="2451703" cy="823213"/>
            <a:chOff x="8290838" y="2862546"/>
            <a:chExt cx="2451703" cy="823213"/>
          </a:xfrm>
        </p:grpSpPr>
        <p:sp>
          <p:nvSpPr>
            <p:cNvPr id="51" name="任意多边形 50"/>
            <p:cNvSpPr/>
            <p:nvPr/>
          </p:nvSpPr>
          <p:spPr>
            <a:xfrm>
              <a:off x="8290838" y="2862546"/>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2E75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52" name="文本框 51"/>
            <p:cNvSpPr txBox="1"/>
            <p:nvPr/>
          </p:nvSpPr>
          <p:spPr>
            <a:xfrm>
              <a:off x="8863029" y="3222605"/>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rPr>
                <a:t>编辑小标题</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sp>
        <p:nvSpPr>
          <p:cNvPr id="53" name="文本框 52"/>
          <p:cNvSpPr txBox="1"/>
          <p:nvPr/>
        </p:nvSpPr>
        <p:spPr>
          <a:xfrm>
            <a:off x="5867521" y="1957331"/>
            <a:ext cx="2746519" cy="1800493"/>
          </a:xfrm>
          <a:prstGeom prst="rect">
            <a:avLst/>
          </a:prstGeom>
          <a:noFill/>
        </p:spPr>
        <p:txBody>
          <a:bodyPr wrap="square" rtlCol="0">
            <a:spAutoFit/>
          </a:bodyPr>
          <a:lstStyle/>
          <a:p>
            <a:pPr>
              <a:lnSpc>
                <a:spcPct val="150000"/>
              </a:lnSpc>
            </a:pPr>
            <a:r>
              <a:rPr lang="zh-CN" altLang="en-US" sz="1400" dirty="0">
                <a:solidFill>
                  <a:prstClr val="black">
                    <a:lumMod val="75000"/>
                    <a:lumOff val="25000"/>
                  </a:prstClr>
                </a:solidFill>
                <a:latin typeface="微软雅黑" panose="020B0503020204020204" pitchFamily="34" charset="-122"/>
              </a:rPr>
              <a:t>请在此输入文字请在此输入文字请在此输入文字请在此输入文字请在此输入文字请在此输入文字</a:t>
            </a:r>
          </a:p>
          <a:p>
            <a:pPr>
              <a:lnSpc>
                <a:spcPct val="150000"/>
              </a:lnSpc>
            </a:pPr>
            <a:endParaRPr lang="zh-CN" altLang="en-US" sz="1600" dirty="0">
              <a:solidFill>
                <a:prstClr val="black">
                  <a:lumMod val="75000"/>
                  <a:lumOff val="25000"/>
                </a:prstClr>
              </a:solidFill>
              <a:latin typeface="微软雅黑" panose="020B0503020204020204" pitchFamily="34" charset="-122"/>
            </a:endParaRP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sp>
        <p:nvSpPr>
          <p:cNvPr id="63" name="文本框 62"/>
          <p:cNvSpPr txBox="1"/>
          <p:nvPr/>
        </p:nvSpPr>
        <p:spPr>
          <a:xfrm>
            <a:off x="8318290" y="4190601"/>
            <a:ext cx="2746519" cy="1800493"/>
          </a:xfrm>
          <a:prstGeom prst="rect">
            <a:avLst/>
          </a:prstGeom>
          <a:noFill/>
        </p:spPr>
        <p:txBody>
          <a:bodyPr wrap="square" rtlCol="0">
            <a:spAutoFit/>
          </a:bodyPr>
          <a:lstStyle/>
          <a:p>
            <a:pPr>
              <a:lnSpc>
                <a:spcPct val="150000"/>
              </a:lnSpc>
            </a:pPr>
            <a:r>
              <a:rPr lang="zh-CN" altLang="en-US" sz="1400" dirty="0">
                <a:solidFill>
                  <a:prstClr val="black">
                    <a:lumMod val="75000"/>
                    <a:lumOff val="25000"/>
                  </a:prstClr>
                </a:solidFill>
                <a:latin typeface="微软雅黑" panose="020B0503020204020204" pitchFamily="34" charset="-122"/>
              </a:rPr>
              <a:t>请在此输入文字请在此输入文字请在此输入文字请在此输入文字请在此输入文字请在此输入文字</a:t>
            </a:r>
          </a:p>
          <a:p>
            <a:pPr>
              <a:lnSpc>
                <a:spcPct val="150000"/>
              </a:lnSpc>
            </a:pPr>
            <a:endParaRPr lang="zh-CN" altLang="en-US" sz="1600" dirty="0">
              <a:solidFill>
                <a:prstClr val="black">
                  <a:lumMod val="75000"/>
                  <a:lumOff val="25000"/>
                </a:prstClr>
              </a:solidFill>
              <a:latin typeface="微软雅黑" panose="020B0503020204020204" pitchFamily="34" charset="-122"/>
            </a:endParaRP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spTree>
    <p:extLst>
      <p:ext uri="{BB962C8B-B14F-4D97-AF65-F5344CB8AC3E}">
        <p14:creationId xmlns:p14="http://schemas.microsoft.com/office/powerpoint/2010/main" val="294389079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anim calcmode="lin" valueType="num">
                                          <p:cBhvr>
                                            <p:cTn id="16" dur="1000" fill="hold"/>
                                            <p:tgtEl>
                                              <p:spTgt spid="44"/>
                                            </p:tgtEl>
                                            <p:attrNameLst>
                                              <p:attrName>ppt_x</p:attrName>
                                            </p:attrNameLst>
                                          </p:cBhvr>
                                          <p:tavLst>
                                            <p:tav tm="0">
                                              <p:val>
                                                <p:strVal val="#ppt_x"/>
                                              </p:val>
                                            </p:tav>
                                            <p:tav tm="100000">
                                              <p:val>
                                                <p:strVal val="#ppt_x"/>
                                              </p:val>
                                            </p:tav>
                                          </p:tavLst>
                                        </p:anim>
                                        <p:anim calcmode="lin" valueType="num">
                                          <p:cBhvr>
                                            <p:cTn id="17" dur="1000" fill="hold"/>
                                            <p:tgtEl>
                                              <p:spTgt spid="4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 presetClass="entr" presetSubtype="4" fill="hold" grpId="0" nodeType="afterEffect" p14:presetBounceEnd="40000">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14:bounceEnd="40000">
                                          <p:cBhvr additive="base">
                                            <p:cTn id="33" dur="500" fill="hold"/>
                                            <p:tgtEl>
                                              <p:spTgt spid="43"/>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 presetClass="entr" presetSubtype="1" fill="hold" grpId="0" nodeType="afterEffect" p14:presetBounceEnd="40000">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14:bounceEnd="40000">
                                          <p:cBhvr additive="base">
                                            <p:cTn id="38" dur="500" fill="hold"/>
                                            <p:tgtEl>
                                              <p:spTgt spid="53"/>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53"/>
                                            </p:tgtEl>
                                            <p:attrNameLst>
                                              <p:attrName>ppt_y</p:attrName>
                                            </p:attrNameLst>
                                          </p:cBhvr>
                                          <p:tavLst>
                                            <p:tav tm="0">
                                              <p:val>
                                                <p:strVal val="0-#ppt_h/2"/>
                                              </p:val>
                                            </p:tav>
                                            <p:tav tm="100000">
                                              <p:val>
                                                <p:strVal val="#ppt_y"/>
                                              </p:val>
                                            </p:tav>
                                          </p:tavLst>
                                        </p:anim>
                                      </p:childTnLst>
                                    </p:cTn>
                                  </p:par>
                                </p:childTnLst>
                              </p:cTn>
                            </p:par>
                            <p:par>
                              <p:cTn id="40" fill="hold">
                                <p:stCondLst>
                                  <p:cond delay="5000"/>
                                </p:stCondLst>
                                <p:childTnLst>
                                  <p:par>
                                    <p:cTn id="41" presetID="2" presetClass="entr" presetSubtype="4" fill="hold" grpId="0" nodeType="afterEffect" p14:presetBounceEnd="40000">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14:bounceEnd="40000">
                                          <p:cBhvr additive="base">
                                            <p:cTn id="43" dur="500" fill="hold"/>
                                            <p:tgtEl>
                                              <p:spTgt spid="63"/>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3" grpId="0"/>
          <p:bldP spid="6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anim calcmode="lin" valueType="num">
                                          <p:cBhvr>
                                            <p:cTn id="16" dur="1000" fill="hold"/>
                                            <p:tgtEl>
                                              <p:spTgt spid="44"/>
                                            </p:tgtEl>
                                            <p:attrNameLst>
                                              <p:attrName>ppt_x</p:attrName>
                                            </p:attrNameLst>
                                          </p:cBhvr>
                                          <p:tavLst>
                                            <p:tav tm="0">
                                              <p:val>
                                                <p:strVal val="#ppt_x"/>
                                              </p:val>
                                            </p:tav>
                                            <p:tav tm="100000">
                                              <p:val>
                                                <p:strVal val="#ppt_x"/>
                                              </p:val>
                                            </p:tav>
                                          </p:tavLst>
                                        </p:anim>
                                        <p:anim calcmode="lin" valueType="num">
                                          <p:cBhvr>
                                            <p:cTn id="17" dur="1000" fill="hold"/>
                                            <p:tgtEl>
                                              <p:spTgt spid="4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 presetClass="entr" presetSubtype="4"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 presetClass="entr" presetSubtype="1"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ppt_x"/>
                                              </p:val>
                                            </p:tav>
                                            <p:tav tm="100000">
                                              <p:val>
                                                <p:strVal val="#ppt_x"/>
                                              </p:val>
                                            </p:tav>
                                          </p:tavLst>
                                        </p:anim>
                                        <p:anim calcmode="lin" valueType="num">
                                          <p:cBhvr additive="base">
                                            <p:cTn id="39" dur="500" fill="hold"/>
                                            <p:tgtEl>
                                              <p:spTgt spid="53"/>
                                            </p:tgtEl>
                                            <p:attrNameLst>
                                              <p:attrName>ppt_y</p:attrName>
                                            </p:attrNameLst>
                                          </p:cBhvr>
                                          <p:tavLst>
                                            <p:tav tm="0">
                                              <p:val>
                                                <p:strVal val="0-#ppt_h/2"/>
                                              </p:val>
                                            </p:tav>
                                            <p:tav tm="100000">
                                              <p:val>
                                                <p:strVal val="#ppt_y"/>
                                              </p:val>
                                            </p:tav>
                                          </p:tavLst>
                                        </p:anim>
                                      </p:childTnLst>
                                    </p:cTn>
                                  </p:par>
                                </p:childTnLst>
                              </p:cTn>
                            </p:par>
                            <p:par>
                              <p:cTn id="40" fill="hold">
                                <p:stCondLst>
                                  <p:cond delay="5000"/>
                                </p:stCondLst>
                                <p:childTnLst>
                                  <p:par>
                                    <p:cTn id="41" presetID="2" presetClass="entr" presetSubtype="4"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3" grpId="0"/>
          <p:bldP spid="6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研究方向</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研究理论依据</a:t>
            </a:r>
          </a:p>
          <a:p>
            <a:pPr marL="342900" indent="-342900">
              <a:lnSpc>
                <a:spcPct val="300000"/>
              </a:lnSpc>
              <a:buFont typeface="Arial" panose="020B0604020202020204" pitchFamily="34" charset="0"/>
              <a:buChar char="•"/>
            </a:pPr>
            <a:r>
              <a:rPr lang="zh-CN" altLang="en-US" sz="2000" b="1" dirty="0">
                <a:solidFill>
                  <a:schemeClr val="tx2"/>
                </a:solidFill>
              </a:rPr>
              <a:t>研究目标分解</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研究内容</a:t>
            </a:r>
            <a:endParaRPr lang="zh-CN" altLang="en-US" sz="3200" dirty="0">
              <a:solidFill>
                <a:schemeClr val="bg1"/>
              </a:solidFill>
            </a:endParaRPr>
          </a:p>
        </p:txBody>
      </p:sp>
      <p:sp>
        <p:nvSpPr>
          <p:cNvPr id="40" name="Oval 6"/>
          <p:cNvSpPr>
            <a:spLocks noChangeArrowheads="1"/>
          </p:cNvSpPr>
          <p:nvPr/>
        </p:nvSpPr>
        <p:spPr bwMode="auto">
          <a:xfrm flipH="1">
            <a:off x="5676889" y="3393965"/>
            <a:ext cx="1300162" cy="1298575"/>
          </a:xfrm>
          <a:prstGeom prst="ellipse">
            <a:avLst/>
          </a:pr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1" name="Freeform 7"/>
          <p:cNvSpPr>
            <a:spLocks/>
          </p:cNvSpPr>
          <p:nvPr/>
        </p:nvSpPr>
        <p:spPr bwMode="auto">
          <a:xfrm flipH="1">
            <a:off x="7870815" y="2184289"/>
            <a:ext cx="1157287" cy="3651250"/>
          </a:xfrm>
          <a:custGeom>
            <a:avLst/>
            <a:gdLst>
              <a:gd name="T0" fmla="*/ 2147483647 w 1750"/>
              <a:gd name="T1" fmla="*/ 2147483647 h 5527"/>
              <a:gd name="T2" fmla="*/ 2147483647 w 1750"/>
              <a:gd name="T3" fmla="*/ 2147483647 h 5527"/>
              <a:gd name="T4" fmla="*/ 2147483647 w 1750"/>
              <a:gd name="T5" fmla="*/ 2147483647 h 5527"/>
              <a:gd name="T6" fmla="*/ 2147483647 w 1750"/>
              <a:gd name="T7" fmla="*/ 2147483647 h 5527"/>
              <a:gd name="T8" fmla="*/ 0 w 1750"/>
              <a:gd name="T9" fmla="*/ 2147483647 h 5527"/>
              <a:gd name="T10" fmla="*/ 2147483647 w 1750"/>
              <a:gd name="T11" fmla="*/ 0 h 5527"/>
              <a:gd name="T12" fmla="*/ 2147483647 w 1750"/>
              <a:gd name="T13" fmla="*/ 2147483647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2" name="Oval 8"/>
          <p:cNvSpPr>
            <a:spLocks noChangeArrowheads="1"/>
          </p:cNvSpPr>
          <p:nvPr/>
        </p:nvSpPr>
        <p:spPr bwMode="auto">
          <a:xfrm flipH="1">
            <a:off x="7672377" y="1885840"/>
            <a:ext cx="904875" cy="906463"/>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43" name="Oval 9"/>
          <p:cNvSpPr>
            <a:spLocks noChangeArrowheads="1"/>
          </p:cNvSpPr>
          <p:nvPr/>
        </p:nvSpPr>
        <p:spPr bwMode="auto">
          <a:xfrm flipH="1">
            <a:off x="8455015" y="3549540"/>
            <a:ext cx="904875" cy="904875"/>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44" name="Oval 10"/>
          <p:cNvSpPr>
            <a:spLocks noChangeArrowheads="1"/>
          </p:cNvSpPr>
          <p:nvPr/>
        </p:nvSpPr>
        <p:spPr bwMode="auto">
          <a:xfrm flipH="1">
            <a:off x="7610465" y="5210065"/>
            <a:ext cx="904875" cy="904875"/>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45" name="Line 11"/>
          <p:cNvSpPr>
            <a:spLocks noChangeShapeType="1"/>
          </p:cNvSpPr>
          <p:nvPr/>
        </p:nvSpPr>
        <p:spPr bwMode="auto">
          <a:xfrm flipH="1">
            <a:off x="6778614" y="2628790"/>
            <a:ext cx="849312" cy="823913"/>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6" name="Line 12"/>
          <p:cNvSpPr>
            <a:spLocks noChangeShapeType="1"/>
          </p:cNvSpPr>
          <p:nvPr/>
        </p:nvSpPr>
        <p:spPr bwMode="auto">
          <a:xfrm flipH="1" flipV="1">
            <a:off x="6826239" y="4652852"/>
            <a:ext cx="747712" cy="72390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7" name="Line 13"/>
          <p:cNvSpPr>
            <a:spLocks noChangeShapeType="1"/>
          </p:cNvSpPr>
          <p:nvPr/>
        </p:nvSpPr>
        <p:spPr bwMode="auto">
          <a:xfrm flipH="1">
            <a:off x="7075477" y="3986102"/>
            <a:ext cx="1198563" cy="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8" name="Oval 14"/>
          <p:cNvSpPr>
            <a:spLocks noChangeArrowheads="1"/>
          </p:cNvSpPr>
          <p:nvPr/>
        </p:nvSpPr>
        <p:spPr bwMode="auto">
          <a:xfrm flipH="1">
            <a:off x="5795952" y="3511440"/>
            <a:ext cx="1063625" cy="1063625"/>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49" name="TextBox 52"/>
          <p:cNvSpPr txBox="1">
            <a:spLocks noChangeArrowheads="1"/>
          </p:cNvSpPr>
          <p:nvPr/>
        </p:nvSpPr>
        <p:spPr bwMode="auto">
          <a:xfrm flipH="1">
            <a:off x="7723177" y="2068403"/>
            <a:ext cx="8429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1600">
                <a:solidFill>
                  <a:srgbClr val="FFFFFF"/>
                </a:solidFill>
                <a:latin typeface="微软雅黑" pitchFamily="34" charset="-122"/>
                <a:ea typeface="微软雅黑" pitchFamily="34" charset="-122"/>
              </a:rPr>
              <a:t>目标分支一</a:t>
            </a:r>
            <a:endParaRPr lang="en-US" sz="1600">
              <a:solidFill>
                <a:srgbClr val="FFFFFF"/>
              </a:solidFill>
              <a:latin typeface="微软雅黑" pitchFamily="34" charset="-122"/>
              <a:ea typeface="微软雅黑" pitchFamily="34" charset="-122"/>
            </a:endParaRPr>
          </a:p>
        </p:txBody>
      </p:sp>
      <p:sp>
        <p:nvSpPr>
          <p:cNvPr id="50" name="TextBox 53"/>
          <p:cNvSpPr txBox="1">
            <a:spLocks noChangeArrowheads="1"/>
          </p:cNvSpPr>
          <p:nvPr/>
        </p:nvSpPr>
        <p:spPr bwMode="auto">
          <a:xfrm flipH="1">
            <a:off x="8523276" y="3730514"/>
            <a:ext cx="81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1600">
                <a:solidFill>
                  <a:srgbClr val="FFFFFF"/>
                </a:solidFill>
                <a:latin typeface="微软雅黑" pitchFamily="34" charset="-122"/>
                <a:ea typeface="微软雅黑" pitchFamily="34" charset="-122"/>
              </a:rPr>
              <a:t>目标分支二</a:t>
            </a:r>
            <a:endParaRPr lang="en-US" sz="1600">
              <a:solidFill>
                <a:srgbClr val="FFFFFF"/>
              </a:solidFill>
              <a:latin typeface="微软雅黑" pitchFamily="34" charset="-122"/>
              <a:ea typeface="微软雅黑" pitchFamily="34" charset="-122"/>
            </a:endParaRPr>
          </a:p>
        </p:txBody>
      </p:sp>
      <p:sp>
        <p:nvSpPr>
          <p:cNvPr id="51" name="TextBox 54"/>
          <p:cNvSpPr txBox="1">
            <a:spLocks noChangeArrowheads="1"/>
          </p:cNvSpPr>
          <p:nvPr/>
        </p:nvSpPr>
        <p:spPr bwMode="auto">
          <a:xfrm flipH="1">
            <a:off x="7645389" y="5356114"/>
            <a:ext cx="81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1600">
                <a:solidFill>
                  <a:srgbClr val="FFFFFF"/>
                </a:solidFill>
                <a:latin typeface="微软雅黑" pitchFamily="34" charset="-122"/>
                <a:ea typeface="微软雅黑" pitchFamily="34" charset="-122"/>
              </a:rPr>
              <a:t>目标分支三</a:t>
            </a:r>
            <a:endParaRPr lang="en-US" sz="1600">
              <a:solidFill>
                <a:srgbClr val="FFFFFF"/>
              </a:solidFill>
              <a:latin typeface="微软雅黑" pitchFamily="34" charset="-122"/>
              <a:ea typeface="微软雅黑" pitchFamily="34" charset="-122"/>
            </a:endParaRPr>
          </a:p>
        </p:txBody>
      </p:sp>
      <p:sp>
        <p:nvSpPr>
          <p:cNvPr id="52" name="TextBox 55"/>
          <p:cNvSpPr txBox="1">
            <a:spLocks noChangeArrowheads="1"/>
          </p:cNvSpPr>
          <p:nvPr/>
        </p:nvSpPr>
        <p:spPr bwMode="auto">
          <a:xfrm flipH="1">
            <a:off x="5795951" y="3695590"/>
            <a:ext cx="1030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000">
                <a:solidFill>
                  <a:srgbClr val="FFFFFF"/>
                </a:solidFill>
                <a:latin typeface="微软雅黑" pitchFamily="34" charset="-122"/>
                <a:ea typeface="微软雅黑" pitchFamily="34" charset="-122"/>
              </a:rPr>
              <a:t>进一步目标</a:t>
            </a:r>
            <a:endParaRPr lang="en-US" sz="2000">
              <a:solidFill>
                <a:srgbClr val="FFFFFF"/>
              </a:solidFill>
              <a:latin typeface="微软雅黑" pitchFamily="34" charset="-122"/>
              <a:ea typeface="微软雅黑" pitchFamily="34" charset="-122"/>
            </a:endParaRPr>
          </a:p>
        </p:txBody>
      </p:sp>
      <p:sp>
        <p:nvSpPr>
          <p:cNvPr id="53" name="TextBox 56"/>
          <p:cNvSpPr txBox="1">
            <a:spLocks noChangeArrowheads="1"/>
          </p:cNvSpPr>
          <p:nvPr/>
        </p:nvSpPr>
        <p:spPr bwMode="auto">
          <a:xfrm>
            <a:off x="8589951" y="1822339"/>
            <a:ext cx="27892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a:t>
            </a:r>
          </a:p>
        </p:txBody>
      </p:sp>
      <p:sp>
        <p:nvSpPr>
          <p:cNvPr id="54" name="TextBox 57"/>
          <p:cNvSpPr txBox="1">
            <a:spLocks noChangeArrowheads="1"/>
          </p:cNvSpPr>
          <p:nvPr/>
        </p:nvSpPr>
        <p:spPr bwMode="auto">
          <a:xfrm>
            <a:off x="9359889" y="3616214"/>
            <a:ext cx="2716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a:t>
            </a:r>
          </a:p>
        </p:txBody>
      </p:sp>
      <p:sp>
        <p:nvSpPr>
          <p:cNvPr id="55" name="TextBox 58"/>
          <p:cNvSpPr txBox="1">
            <a:spLocks noChangeArrowheads="1"/>
          </p:cNvSpPr>
          <p:nvPr/>
        </p:nvSpPr>
        <p:spPr bwMode="auto">
          <a:xfrm>
            <a:off x="8553439" y="5376752"/>
            <a:ext cx="2716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a:t>
            </a:r>
          </a:p>
        </p:txBody>
      </p:sp>
      <p:sp>
        <p:nvSpPr>
          <p:cNvPr id="56" name="Oval 6"/>
          <p:cNvSpPr>
            <a:spLocks noChangeArrowheads="1"/>
          </p:cNvSpPr>
          <p:nvPr/>
        </p:nvSpPr>
        <p:spPr bwMode="auto">
          <a:xfrm flipH="1">
            <a:off x="3659177" y="3393965"/>
            <a:ext cx="1300163" cy="1298575"/>
          </a:xfrm>
          <a:prstGeom prst="ellipse">
            <a:avLst/>
          </a:pr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57" name="Oval 14"/>
          <p:cNvSpPr>
            <a:spLocks noChangeArrowheads="1"/>
          </p:cNvSpPr>
          <p:nvPr/>
        </p:nvSpPr>
        <p:spPr bwMode="auto">
          <a:xfrm flipH="1">
            <a:off x="3776652" y="3511440"/>
            <a:ext cx="1063625" cy="1063625"/>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58" name="TextBox 62"/>
          <p:cNvSpPr txBox="1">
            <a:spLocks noChangeArrowheads="1"/>
          </p:cNvSpPr>
          <p:nvPr/>
        </p:nvSpPr>
        <p:spPr bwMode="auto">
          <a:xfrm flipH="1">
            <a:off x="3948102" y="3695590"/>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000">
                <a:solidFill>
                  <a:srgbClr val="FFFFFF"/>
                </a:solidFill>
                <a:latin typeface="微软雅黑" pitchFamily="34" charset="-122"/>
                <a:ea typeface="微软雅黑" pitchFamily="34" charset="-122"/>
              </a:rPr>
              <a:t>初步目标</a:t>
            </a:r>
            <a:endParaRPr lang="en-US" sz="2000">
              <a:solidFill>
                <a:srgbClr val="FFFFFF"/>
              </a:solidFill>
              <a:latin typeface="微软雅黑" pitchFamily="34" charset="-122"/>
              <a:ea typeface="微软雅黑" pitchFamily="34" charset="-122"/>
            </a:endParaRPr>
          </a:p>
        </p:txBody>
      </p:sp>
      <p:sp>
        <p:nvSpPr>
          <p:cNvPr id="59" name="右箭头 2"/>
          <p:cNvSpPr>
            <a:spLocks noChangeArrowheads="1"/>
          </p:cNvSpPr>
          <p:nvPr/>
        </p:nvSpPr>
        <p:spPr bwMode="auto">
          <a:xfrm>
            <a:off x="5184765" y="3933715"/>
            <a:ext cx="263525" cy="220663"/>
          </a:xfrm>
          <a:prstGeom prst="rightArrow">
            <a:avLst>
              <a:gd name="adj1" fmla="val 50000"/>
              <a:gd name="adj2" fmla="val 50025"/>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Tree>
    <p:extLst>
      <p:ext uri="{BB962C8B-B14F-4D97-AF65-F5344CB8AC3E}">
        <p14:creationId xmlns:p14="http://schemas.microsoft.com/office/powerpoint/2010/main" val="304964040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2" end="2"/>
                                            </p:txEl>
                                          </p:spTgt>
                                        </p:tgtEl>
                                      </p:cBhvr>
                                    </p:animEffect>
                                    <p:animScale>
                                      <p:cBhvr>
                                        <p:cTn id="7" dur="250" autoRev="1" fill="hold"/>
                                        <p:tgtEl>
                                          <p:spTgt spid="14">
                                            <p:txEl>
                                              <p:pRg st="2" end="2"/>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2" end="2"/>
                                            </p:txEl>
                                          </p:spTgt>
                                        </p:tgtEl>
                                      </p:cBhvr>
                                    </p:animEffect>
                                    <p:animScale>
                                      <p:cBhvr>
                                        <p:cTn id="11" dur="250" autoRev="1" fill="hold"/>
                                        <p:tgtEl>
                                          <p:spTgt spid="14">
                                            <p:txEl>
                                              <p:pRg st="2" end="2"/>
                                            </p:txEl>
                                          </p:spTgt>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p:cTn id="15" dur="500" fill="hold"/>
                                        <p:tgtEl>
                                          <p:spTgt spid="57"/>
                                        </p:tgtEl>
                                        <p:attrNameLst>
                                          <p:attrName>ppt_w</p:attrName>
                                        </p:attrNameLst>
                                      </p:cBhvr>
                                      <p:tavLst>
                                        <p:tav tm="0">
                                          <p:val>
                                            <p:fltVal val="0"/>
                                          </p:val>
                                        </p:tav>
                                        <p:tav tm="100000">
                                          <p:val>
                                            <p:strVal val="#ppt_w"/>
                                          </p:val>
                                        </p:tav>
                                      </p:tavLst>
                                    </p:anim>
                                    <p:anim calcmode="lin" valueType="num">
                                      <p:cBhvr>
                                        <p:cTn id="16" dur="500" fill="hold"/>
                                        <p:tgtEl>
                                          <p:spTgt spid="57"/>
                                        </p:tgtEl>
                                        <p:attrNameLst>
                                          <p:attrName>ppt_h</p:attrName>
                                        </p:attrNameLst>
                                      </p:cBhvr>
                                      <p:tavLst>
                                        <p:tav tm="0">
                                          <p:val>
                                            <p:fltVal val="0"/>
                                          </p:val>
                                        </p:tav>
                                        <p:tav tm="100000">
                                          <p:val>
                                            <p:strVal val="#ppt_h"/>
                                          </p:val>
                                        </p:tav>
                                      </p:tavLst>
                                    </p:anim>
                                    <p:animEffect transition="in" filter="fade">
                                      <p:cBhvr>
                                        <p:cTn id="17" dur="500"/>
                                        <p:tgtEl>
                                          <p:spTgt spid="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300" fill="hold"/>
                                        <p:tgtEl>
                                          <p:spTgt spid="58"/>
                                        </p:tgtEl>
                                        <p:attrNameLst>
                                          <p:attrName>ppt_w</p:attrName>
                                        </p:attrNameLst>
                                      </p:cBhvr>
                                      <p:tavLst>
                                        <p:tav tm="0">
                                          <p:val>
                                            <p:fltVal val="0"/>
                                          </p:val>
                                        </p:tav>
                                        <p:tav tm="100000">
                                          <p:val>
                                            <p:strVal val="#ppt_w"/>
                                          </p:val>
                                        </p:tav>
                                      </p:tavLst>
                                    </p:anim>
                                    <p:anim calcmode="lin" valueType="num">
                                      <p:cBhvr>
                                        <p:cTn id="27" dur="300" fill="hold"/>
                                        <p:tgtEl>
                                          <p:spTgt spid="58"/>
                                        </p:tgtEl>
                                        <p:attrNameLst>
                                          <p:attrName>ppt_h</p:attrName>
                                        </p:attrNameLst>
                                      </p:cBhvr>
                                      <p:tavLst>
                                        <p:tav tm="0">
                                          <p:val>
                                            <p:fltVal val="0"/>
                                          </p:val>
                                        </p:tav>
                                        <p:tav tm="100000">
                                          <p:val>
                                            <p:strVal val="#ppt_h"/>
                                          </p:val>
                                        </p:tav>
                                      </p:tavLst>
                                    </p:anim>
                                    <p:anim calcmode="lin" valueType="num">
                                      <p:cBhvr>
                                        <p:cTn id="28" dur="300" fill="hold"/>
                                        <p:tgtEl>
                                          <p:spTgt spid="58"/>
                                        </p:tgtEl>
                                        <p:attrNameLst>
                                          <p:attrName>style.rotation</p:attrName>
                                        </p:attrNameLst>
                                      </p:cBhvr>
                                      <p:tavLst>
                                        <p:tav tm="0">
                                          <p:val>
                                            <p:fltVal val="90"/>
                                          </p:val>
                                        </p:tav>
                                        <p:tav tm="100000">
                                          <p:val>
                                            <p:fltVal val="0"/>
                                          </p:val>
                                        </p:tav>
                                      </p:tavLst>
                                    </p:anim>
                                    <p:animEffect transition="in" filter="fade">
                                      <p:cBhvr>
                                        <p:cTn id="29" dur="300"/>
                                        <p:tgtEl>
                                          <p:spTgt spid="58"/>
                                        </p:tgtEl>
                                      </p:cBhvr>
                                    </p:animEffect>
                                  </p:childTnLst>
                                </p:cTn>
                              </p:par>
                            </p:childTnLst>
                          </p:cTn>
                        </p:par>
                        <p:par>
                          <p:cTn id="30" fill="hold">
                            <p:stCondLst>
                              <p:cond delay="1800"/>
                            </p:stCondLst>
                            <p:childTnLst>
                              <p:par>
                                <p:cTn id="31" presetID="2" presetClass="entr" presetSubtype="8" fill="hold" grpId="0"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300" fill="hold"/>
                                        <p:tgtEl>
                                          <p:spTgt spid="59"/>
                                        </p:tgtEl>
                                        <p:attrNameLst>
                                          <p:attrName>ppt_x</p:attrName>
                                        </p:attrNameLst>
                                      </p:cBhvr>
                                      <p:tavLst>
                                        <p:tav tm="0">
                                          <p:val>
                                            <p:strVal val="0-#ppt_w/2"/>
                                          </p:val>
                                        </p:tav>
                                        <p:tav tm="100000">
                                          <p:val>
                                            <p:strVal val="#ppt_x"/>
                                          </p:val>
                                        </p:tav>
                                      </p:tavLst>
                                    </p:anim>
                                    <p:anim calcmode="lin" valueType="num">
                                      <p:cBhvr additive="base">
                                        <p:cTn id="34" dur="3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52"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Scale>
                                      <p:cBhvr>
                                        <p:cTn id="38"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9" dur="1000" decel="50000" fill="hold">
                                          <p:stCondLst>
                                            <p:cond delay="0"/>
                                          </p:stCondLst>
                                        </p:cTn>
                                        <p:tgtEl>
                                          <p:spTgt spid="48"/>
                                        </p:tgtEl>
                                        <p:attrNameLst>
                                          <p:attrName>ppt_x,ppt_y</p:attrName>
                                        </p:attrNameLst>
                                      </p:cBhvr>
                                      <p:rCtr x="0" y="0"/>
                                    </p:animMotion>
                                    <p:animEffect transition="in" filter="fade">
                                      <p:cBhvr>
                                        <p:cTn id="40" dur="1000"/>
                                        <p:tgtEl>
                                          <p:spTgt spid="48"/>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Scale>
                                      <p:cBhvr>
                                        <p:cTn id="43"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40"/>
                                        </p:tgtEl>
                                        <p:attrNameLst>
                                          <p:attrName>ppt_x,ppt_y</p:attrName>
                                        </p:attrNameLst>
                                      </p:cBhvr>
                                      <p:rCtr x="0" y="0"/>
                                    </p:animMotion>
                                    <p:animEffect transition="in" filter="fade">
                                      <p:cBhvr>
                                        <p:cTn id="45" dur="1000"/>
                                        <p:tgtEl>
                                          <p:spTgt spid="40"/>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Scale>
                                      <p:cBhvr>
                                        <p:cTn id="48"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9" dur="1000" decel="50000" fill="hold">
                                          <p:stCondLst>
                                            <p:cond delay="0"/>
                                          </p:stCondLst>
                                        </p:cTn>
                                        <p:tgtEl>
                                          <p:spTgt spid="52"/>
                                        </p:tgtEl>
                                        <p:attrNameLst>
                                          <p:attrName>ppt_x,ppt_y</p:attrName>
                                        </p:attrNameLst>
                                      </p:cBhvr>
                                      <p:rCtr x="0" y="0"/>
                                    </p:animMotion>
                                    <p:animEffect transition="in" filter="fade">
                                      <p:cBhvr>
                                        <p:cTn id="50" dur="1000"/>
                                        <p:tgtEl>
                                          <p:spTgt spid="52"/>
                                        </p:tgtEl>
                                      </p:cBhvr>
                                    </p:animEffect>
                                  </p:childTnLst>
                                </p:cTn>
                              </p:par>
                            </p:childTnLst>
                          </p:cTn>
                        </p:par>
                        <p:par>
                          <p:cTn id="51" fill="hold">
                            <p:stCondLst>
                              <p:cond delay="3100"/>
                            </p:stCondLst>
                            <p:childTnLst>
                              <p:par>
                                <p:cTn id="52" presetID="22" presetClass="entr" presetSubtype="8" fill="hold" grpId="0"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left)">
                                      <p:cBhvr>
                                        <p:cTn id="54" dur="500"/>
                                        <p:tgtEl>
                                          <p:spTgt spid="4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3600"/>
                            </p:stCondLst>
                            <p:childTnLst>
                              <p:par>
                                <p:cTn id="62" presetID="2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4100"/>
                            </p:stCondLst>
                            <p:childTnLst>
                              <p:par>
                                <p:cTn id="66" presetID="52" presetClass="entr" presetSubtype="0" fill="hold" grpId="0" nodeType="afterEffect">
                                  <p:stCondLst>
                                    <p:cond delay="0"/>
                                  </p:stCondLst>
                                  <p:childTnLst>
                                    <p:set>
                                      <p:cBhvr>
                                        <p:cTn id="67" dur="1" fill="hold">
                                          <p:stCondLst>
                                            <p:cond delay="0"/>
                                          </p:stCondLst>
                                        </p:cTn>
                                        <p:tgtEl>
                                          <p:spTgt spid="42"/>
                                        </p:tgtEl>
                                        <p:attrNameLst>
                                          <p:attrName>style.visibility</p:attrName>
                                        </p:attrNameLst>
                                      </p:cBhvr>
                                      <p:to>
                                        <p:strVal val="visible"/>
                                      </p:to>
                                    </p:set>
                                    <p:animScale>
                                      <p:cBhvr>
                                        <p:cTn id="68"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9" dur="1000" decel="50000" fill="hold">
                                          <p:stCondLst>
                                            <p:cond delay="0"/>
                                          </p:stCondLst>
                                        </p:cTn>
                                        <p:tgtEl>
                                          <p:spTgt spid="42"/>
                                        </p:tgtEl>
                                        <p:attrNameLst>
                                          <p:attrName>ppt_x,ppt_y</p:attrName>
                                        </p:attrNameLst>
                                      </p:cBhvr>
                                      <p:rCtr x="0" y="0"/>
                                    </p:animMotion>
                                    <p:animEffect transition="in" filter="fade">
                                      <p:cBhvr>
                                        <p:cTn id="70" dur="1000"/>
                                        <p:tgtEl>
                                          <p:spTgt spid="42"/>
                                        </p:tgtEl>
                                      </p:cBhvr>
                                    </p:animEffect>
                                  </p:childTnLst>
                                </p:cTn>
                              </p:par>
                              <p:par>
                                <p:cTn id="71" presetID="52" presetClass="entr" presetSubtype="0" fill="hold" grpId="0" nodeType="withEffect">
                                  <p:stCondLst>
                                    <p:cond delay="200"/>
                                  </p:stCondLst>
                                  <p:childTnLst>
                                    <p:set>
                                      <p:cBhvr>
                                        <p:cTn id="72" dur="1" fill="hold">
                                          <p:stCondLst>
                                            <p:cond delay="0"/>
                                          </p:stCondLst>
                                        </p:cTn>
                                        <p:tgtEl>
                                          <p:spTgt spid="43"/>
                                        </p:tgtEl>
                                        <p:attrNameLst>
                                          <p:attrName>style.visibility</p:attrName>
                                        </p:attrNameLst>
                                      </p:cBhvr>
                                      <p:to>
                                        <p:strVal val="visible"/>
                                      </p:to>
                                    </p:set>
                                    <p:animScale>
                                      <p:cBhvr>
                                        <p:cTn id="73"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4" dur="1000" decel="50000" fill="hold">
                                          <p:stCondLst>
                                            <p:cond delay="0"/>
                                          </p:stCondLst>
                                        </p:cTn>
                                        <p:tgtEl>
                                          <p:spTgt spid="43"/>
                                        </p:tgtEl>
                                        <p:attrNameLst>
                                          <p:attrName>ppt_x,ppt_y</p:attrName>
                                        </p:attrNameLst>
                                      </p:cBhvr>
                                      <p:rCtr x="0" y="0"/>
                                    </p:animMotion>
                                    <p:animEffect transition="in" filter="fade">
                                      <p:cBhvr>
                                        <p:cTn id="75" dur="1000"/>
                                        <p:tgtEl>
                                          <p:spTgt spid="43"/>
                                        </p:tgtEl>
                                      </p:cBhvr>
                                    </p:animEffect>
                                  </p:childTnLst>
                                </p:cTn>
                              </p:par>
                              <p:par>
                                <p:cTn id="76" presetID="52" presetClass="entr" presetSubtype="0" fill="hold" grpId="0" nodeType="withEffect">
                                  <p:stCondLst>
                                    <p:cond delay="400"/>
                                  </p:stCondLst>
                                  <p:childTnLst>
                                    <p:set>
                                      <p:cBhvr>
                                        <p:cTn id="77" dur="1" fill="hold">
                                          <p:stCondLst>
                                            <p:cond delay="0"/>
                                          </p:stCondLst>
                                        </p:cTn>
                                        <p:tgtEl>
                                          <p:spTgt spid="44"/>
                                        </p:tgtEl>
                                        <p:attrNameLst>
                                          <p:attrName>style.visibility</p:attrName>
                                        </p:attrNameLst>
                                      </p:cBhvr>
                                      <p:to>
                                        <p:strVal val="visible"/>
                                      </p:to>
                                    </p:set>
                                    <p:animScale>
                                      <p:cBhvr>
                                        <p:cTn id="78"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9" dur="1000" decel="50000" fill="hold">
                                          <p:stCondLst>
                                            <p:cond delay="0"/>
                                          </p:stCondLst>
                                        </p:cTn>
                                        <p:tgtEl>
                                          <p:spTgt spid="44"/>
                                        </p:tgtEl>
                                        <p:attrNameLst>
                                          <p:attrName>ppt_x,ppt_y</p:attrName>
                                        </p:attrNameLst>
                                      </p:cBhvr>
                                      <p:rCtr x="0" y="0"/>
                                    </p:animMotion>
                                    <p:animEffect transition="in" filter="fade">
                                      <p:cBhvr>
                                        <p:cTn id="80" dur="1000"/>
                                        <p:tgtEl>
                                          <p:spTgt spid="44"/>
                                        </p:tgtEl>
                                      </p:cBhvr>
                                    </p:animEffect>
                                  </p:childTnLst>
                                </p:cTn>
                              </p:par>
                            </p:childTnLst>
                          </p:cTn>
                        </p:par>
                        <p:par>
                          <p:cTn id="81" fill="hold">
                            <p:stCondLst>
                              <p:cond delay="5500"/>
                            </p:stCondLst>
                            <p:childTnLst>
                              <p:par>
                                <p:cTn id="82" presetID="31" presetClass="entr" presetSubtype="0" fill="hold" grpId="0" nodeType="afterEffect">
                                  <p:stCondLst>
                                    <p:cond delay="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 calcmode="lin" valueType="num">
                                      <p:cBhvr>
                                        <p:cTn id="86" dur="300" fill="hold"/>
                                        <p:tgtEl>
                                          <p:spTgt spid="49"/>
                                        </p:tgtEl>
                                        <p:attrNameLst>
                                          <p:attrName>style.rotation</p:attrName>
                                        </p:attrNameLst>
                                      </p:cBhvr>
                                      <p:tavLst>
                                        <p:tav tm="0">
                                          <p:val>
                                            <p:fltVal val="90"/>
                                          </p:val>
                                        </p:tav>
                                        <p:tav tm="100000">
                                          <p:val>
                                            <p:fltVal val="0"/>
                                          </p:val>
                                        </p:tav>
                                      </p:tavLst>
                                    </p:anim>
                                    <p:animEffect transition="in" filter="fade">
                                      <p:cBhvr>
                                        <p:cTn id="87" dur="300"/>
                                        <p:tgtEl>
                                          <p:spTgt spid="49"/>
                                        </p:tgtEl>
                                      </p:cBhvr>
                                    </p:animEffect>
                                  </p:childTnLst>
                                </p:cTn>
                              </p:par>
                            </p:childTnLst>
                          </p:cTn>
                        </p:par>
                        <p:par>
                          <p:cTn id="88" fill="hold">
                            <p:stCondLst>
                              <p:cond delay="5800"/>
                            </p:stCondLst>
                            <p:childTnLst>
                              <p:par>
                                <p:cTn id="89" presetID="22" presetClass="entr" presetSubtype="8"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childTnLst>
                          </p:cTn>
                        </p:par>
                        <p:par>
                          <p:cTn id="92" fill="hold">
                            <p:stCondLst>
                              <p:cond delay="6300"/>
                            </p:stCondLst>
                            <p:childTnLst>
                              <p:par>
                                <p:cTn id="93" presetID="31"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300" fill="hold"/>
                                        <p:tgtEl>
                                          <p:spTgt spid="50"/>
                                        </p:tgtEl>
                                        <p:attrNameLst>
                                          <p:attrName>ppt_w</p:attrName>
                                        </p:attrNameLst>
                                      </p:cBhvr>
                                      <p:tavLst>
                                        <p:tav tm="0">
                                          <p:val>
                                            <p:fltVal val="0"/>
                                          </p:val>
                                        </p:tav>
                                        <p:tav tm="100000">
                                          <p:val>
                                            <p:strVal val="#ppt_w"/>
                                          </p:val>
                                        </p:tav>
                                      </p:tavLst>
                                    </p:anim>
                                    <p:anim calcmode="lin" valueType="num">
                                      <p:cBhvr>
                                        <p:cTn id="96" dur="300" fill="hold"/>
                                        <p:tgtEl>
                                          <p:spTgt spid="50"/>
                                        </p:tgtEl>
                                        <p:attrNameLst>
                                          <p:attrName>ppt_h</p:attrName>
                                        </p:attrNameLst>
                                      </p:cBhvr>
                                      <p:tavLst>
                                        <p:tav tm="0">
                                          <p:val>
                                            <p:fltVal val="0"/>
                                          </p:val>
                                        </p:tav>
                                        <p:tav tm="100000">
                                          <p:val>
                                            <p:strVal val="#ppt_h"/>
                                          </p:val>
                                        </p:tav>
                                      </p:tavLst>
                                    </p:anim>
                                    <p:anim calcmode="lin" valueType="num">
                                      <p:cBhvr>
                                        <p:cTn id="97" dur="300" fill="hold"/>
                                        <p:tgtEl>
                                          <p:spTgt spid="50"/>
                                        </p:tgtEl>
                                        <p:attrNameLst>
                                          <p:attrName>style.rotation</p:attrName>
                                        </p:attrNameLst>
                                      </p:cBhvr>
                                      <p:tavLst>
                                        <p:tav tm="0">
                                          <p:val>
                                            <p:fltVal val="90"/>
                                          </p:val>
                                        </p:tav>
                                        <p:tav tm="100000">
                                          <p:val>
                                            <p:fltVal val="0"/>
                                          </p:val>
                                        </p:tav>
                                      </p:tavLst>
                                    </p:anim>
                                    <p:animEffect transition="in" filter="fade">
                                      <p:cBhvr>
                                        <p:cTn id="98" dur="300"/>
                                        <p:tgtEl>
                                          <p:spTgt spid="50"/>
                                        </p:tgtEl>
                                      </p:cBhvr>
                                    </p:animEffect>
                                  </p:childTnLst>
                                </p:cTn>
                              </p:par>
                            </p:childTnLst>
                          </p:cTn>
                        </p:par>
                        <p:par>
                          <p:cTn id="99" fill="hold">
                            <p:stCondLst>
                              <p:cond delay="6600"/>
                            </p:stCondLst>
                            <p:childTnLst>
                              <p:par>
                                <p:cTn id="100" presetID="22" presetClass="entr" presetSubtype="8" fill="hold" grpId="0"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par>
                          <p:cTn id="103" fill="hold">
                            <p:stCondLst>
                              <p:cond delay="7100"/>
                            </p:stCondLst>
                            <p:childTnLst>
                              <p:par>
                                <p:cTn id="104" presetID="31" presetClass="entr" presetSubtype="0"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p:cTn id="106" dur="300" fill="hold"/>
                                        <p:tgtEl>
                                          <p:spTgt spid="51"/>
                                        </p:tgtEl>
                                        <p:attrNameLst>
                                          <p:attrName>ppt_w</p:attrName>
                                        </p:attrNameLst>
                                      </p:cBhvr>
                                      <p:tavLst>
                                        <p:tav tm="0">
                                          <p:val>
                                            <p:fltVal val="0"/>
                                          </p:val>
                                        </p:tav>
                                        <p:tav tm="100000">
                                          <p:val>
                                            <p:strVal val="#ppt_w"/>
                                          </p:val>
                                        </p:tav>
                                      </p:tavLst>
                                    </p:anim>
                                    <p:anim calcmode="lin" valueType="num">
                                      <p:cBhvr>
                                        <p:cTn id="107" dur="300" fill="hold"/>
                                        <p:tgtEl>
                                          <p:spTgt spid="51"/>
                                        </p:tgtEl>
                                        <p:attrNameLst>
                                          <p:attrName>ppt_h</p:attrName>
                                        </p:attrNameLst>
                                      </p:cBhvr>
                                      <p:tavLst>
                                        <p:tav tm="0">
                                          <p:val>
                                            <p:fltVal val="0"/>
                                          </p:val>
                                        </p:tav>
                                        <p:tav tm="100000">
                                          <p:val>
                                            <p:strVal val="#ppt_h"/>
                                          </p:val>
                                        </p:tav>
                                      </p:tavLst>
                                    </p:anim>
                                    <p:anim calcmode="lin" valueType="num">
                                      <p:cBhvr>
                                        <p:cTn id="108" dur="300" fill="hold"/>
                                        <p:tgtEl>
                                          <p:spTgt spid="51"/>
                                        </p:tgtEl>
                                        <p:attrNameLst>
                                          <p:attrName>style.rotation</p:attrName>
                                        </p:attrNameLst>
                                      </p:cBhvr>
                                      <p:tavLst>
                                        <p:tav tm="0">
                                          <p:val>
                                            <p:fltVal val="90"/>
                                          </p:val>
                                        </p:tav>
                                        <p:tav tm="100000">
                                          <p:val>
                                            <p:fltVal val="0"/>
                                          </p:val>
                                        </p:tav>
                                      </p:tavLst>
                                    </p:anim>
                                    <p:animEffect transition="in" filter="fade">
                                      <p:cBhvr>
                                        <p:cTn id="109" dur="300"/>
                                        <p:tgtEl>
                                          <p:spTgt spid="51"/>
                                        </p:tgtEl>
                                      </p:cBhvr>
                                    </p:animEffect>
                                  </p:childTnLst>
                                </p:cTn>
                              </p:par>
                            </p:childTnLst>
                          </p:cTn>
                        </p:par>
                        <p:par>
                          <p:cTn id="110" fill="hold">
                            <p:stCondLst>
                              <p:cond delay="7400"/>
                            </p:stCondLst>
                            <p:childTnLst>
                              <p:par>
                                <p:cTn id="111" presetID="22" presetClass="entr" presetSubtype="8"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wipe(left)">
                                      <p:cBhvr>
                                        <p:cTn id="1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p:bldP spid="42" grpId="0" animBg="1" autoUpdateAnimBg="0"/>
      <p:bldP spid="43" grpId="0" animBg="1" autoUpdateAnimBg="0"/>
      <p:bldP spid="44" grpId="0" animBg="1" autoUpdateAnimBg="0"/>
      <p:bldP spid="45" grpId="0" animBg="1"/>
      <p:bldP spid="46" grpId="0" animBg="1"/>
      <p:bldP spid="47" grpId="0" animBg="1"/>
      <p:bldP spid="48" grpId="0" animBg="1"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56" grpId="0" animBg="1" autoUpdateAnimBg="0"/>
      <p:bldP spid="57" grpId="0" animBg="1" autoUpdateAnimBg="0"/>
      <p:bldP spid="58" grpId="0" autoUpdateAnimBg="0"/>
      <p:bldP spid="5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098156" y="2940440"/>
            <a:ext cx="6824442" cy="825428"/>
            <a:chOff x="5367559" y="2929837"/>
            <a:chExt cx="6824442" cy="825428"/>
          </a:xfrm>
        </p:grpSpPr>
        <p:sp>
          <p:nvSpPr>
            <p:cNvPr id="14" name="文本框 13"/>
            <p:cNvSpPr txBox="1"/>
            <p:nvPr/>
          </p:nvSpPr>
          <p:spPr>
            <a:xfrm>
              <a:off x="6086900" y="3108934"/>
              <a:ext cx="2292824" cy="646331"/>
            </a:xfrm>
            <a:prstGeom prst="rect">
              <a:avLst/>
            </a:prstGeom>
            <a:noFill/>
          </p:spPr>
          <p:txBody>
            <a:bodyPr wrap="square" rtlCol="0">
              <a:spAutoFit/>
            </a:bodyPr>
            <a:lstStyle/>
            <a:p>
              <a:r>
                <a:rPr lang="zh-CN" altLang="en-US" sz="3600" dirty="0" smtClean="0"/>
                <a:t>研究过程</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575829" y="3948772"/>
            <a:ext cx="6346769"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2"/>
                </a:solidFill>
              </a:rPr>
              <a:t>研究方法</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a:solidFill>
                  <a:schemeClr val="tx2"/>
                </a:solidFill>
              </a:rPr>
              <a:t>研究</a:t>
            </a:r>
            <a:r>
              <a:rPr lang="zh-CN" altLang="en-US" sz="2000" dirty="0" smtClean="0">
                <a:solidFill>
                  <a:schemeClr val="tx2"/>
                </a:solidFill>
              </a:rPr>
              <a:t>历程</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主要问题</a:t>
            </a:r>
            <a:endParaRPr lang="zh-CN" altLang="en-US" sz="2000" dirty="0">
              <a:solidFill>
                <a:schemeClr val="tx2"/>
              </a:solidFill>
            </a:endParaRPr>
          </a:p>
        </p:txBody>
      </p:sp>
      <p:grpSp>
        <p:nvGrpSpPr>
          <p:cNvPr id="2" name="组合 1"/>
          <p:cNvGrpSpPr/>
          <p:nvPr/>
        </p:nvGrpSpPr>
        <p:grpSpPr>
          <a:xfrm>
            <a:off x="533279" y="251113"/>
            <a:ext cx="5655793" cy="1077318"/>
            <a:chOff x="533279" y="251113"/>
            <a:chExt cx="5655793" cy="1077318"/>
          </a:xfrm>
        </p:grpSpPr>
        <p:grpSp>
          <p:nvGrpSpPr>
            <p:cNvPr id="16" name="组合 15"/>
            <p:cNvGrpSpPr/>
            <p:nvPr/>
          </p:nvGrpSpPr>
          <p:grpSpPr>
            <a:xfrm>
              <a:off x="533279" y="251113"/>
              <a:ext cx="977385" cy="977385"/>
              <a:chOff x="6725180" y="763885"/>
              <a:chExt cx="674999" cy="674999"/>
            </a:xfrm>
            <a:solidFill>
              <a:schemeClr val="tx2"/>
            </a:solidFill>
          </p:grpSpPr>
          <p:sp>
            <p:nvSpPr>
              <p:cNvPr id="17" name="椭圆 16"/>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矩形 18"/>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5" name="文本框 24"/>
            <p:cNvSpPr txBox="1"/>
            <p:nvPr/>
          </p:nvSpPr>
          <p:spPr>
            <a:xfrm>
              <a:off x="1832745" y="447305"/>
              <a:ext cx="2728465" cy="523220"/>
            </a:xfrm>
            <a:prstGeom prst="rect">
              <a:avLst/>
            </a:prstGeom>
            <a:noFill/>
          </p:spPr>
          <p:txBody>
            <a:bodyPr wrap="square" rtlCol="0">
              <a:spAutoFit/>
            </a:bodyPr>
            <a:lstStyle/>
            <a:p>
              <a:r>
                <a:rPr lang="zh-CN" altLang="en-US" sz="2800" dirty="0" smtClean="0">
                  <a:solidFill>
                    <a:schemeClr val="tx2"/>
                  </a:solidFill>
                </a:rPr>
                <a:t>您的学校名称</a:t>
              </a:r>
              <a:endParaRPr lang="zh-CN" altLang="en-US" sz="2800" dirty="0">
                <a:solidFill>
                  <a:schemeClr val="tx2"/>
                </a:solidFill>
              </a:endParaRPr>
            </a:p>
          </p:txBody>
        </p:sp>
        <p:sp>
          <p:nvSpPr>
            <p:cNvPr id="26" name="文本框 25"/>
            <p:cNvSpPr txBox="1"/>
            <p:nvPr/>
          </p:nvSpPr>
          <p:spPr>
            <a:xfrm>
              <a:off x="1832745" y="866766"/>
              <a:ext cx="4356327" cy="461665"/>
            </a:xfrm>
            <a:prstGeom prst="rect">
              <a:avLst/>
            </a:prstGeom>
            <a:noFill/>
          </p:spPr>
          <p:txBody>
            <a:bodyPr wrap="square" rtlCol="0">
              <a:spAutoFit/>
            </a:bodyPr>
            <a:lstStyle/>
            <a:p>
              <a:r>
                <a:rPr lang="en-US" altLang="zh-CN" sz="2400" dirty="0" smtClean="0">
                  <a:solidFill>
                    <a:schemeClr val="tx2"/>
                  </a:solidFill>
                </a:rPr>
                <a:t>The name of your university</a:t>
              </a:r>
              <a:endParaRPr lang="zh-CN" altLang="en-US" sz="2400" dirty="0">
                <a:solidFill>
                  <a:schemeClr val="tx2"/>
                </a:solidFill>
              </a:endParaRPr>
            </a:p>
          </p:txBody>
        </p:sp>
      </p:grpSp>
      <p:grpSp>
        <p:nvGrpSpPr>
          <p:cNvPr id="20" name="组合 19"/>
          <p:cNvGrpSpPr/>
          <p:nvPr/>
        </p:nvGrpSpPr>
        <p:grpSpPr>
          <a:xfrm>
            <a:off x="1510664" y="2720397"/>
            <a:ext cx="2013864" cy="2069735"/>
            <a:chOff x="7717810" y="-375235"/>
            <a:chExt cx="2093913" cy="2122488"/>
          </a:xfrm>
          <a:solidFill>
            <a:srgbClr val="0070C0"/>
          </a:solidFill>
        </p:grpSpPr>
        <p:sp>
          <p:nvSpPr>
            <p:cNvPr id="21" name="Freeform 6"/>
            <p:cNvSpPr>
              <a:spLocks noEditPoints="1"/>
            </p:cNvSpPr>
            <p:nvPr/>
          </p:nvSpPr>
          <p:spPr bwMode="auto">
            <a:xfrm>
              <a:off x="7717810" y="-375235"/>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sp>
          <p:nvSpPr>
            <p:cNvPr id="22" name="Freeform 10"/>
            <p:cNvSpPr>
              <a:spLocks noEditPoints="1"/>
            </p:cNvSpPr>
            <p:nvPr/>
          </p:nvSpPr>
          <p:spPr bwMode="auto">
            <a:xfrm>
              <a:off x="7873033" y="-212106"/>
              <a:ext cx="1796329" cy="1793077"/>
            </a:xfrm>
            <a:custGeom>
              <a:avLst/>
              <a:gdLst>
                <a:gd name="T0" fmla="*/ 439327 w 1145"/>
                <a:gd name="T1" fmla="*/ 326030 h 1145"/>
                <a:gd name="T2" fmla="*/ 326620 w 1145"/>
                <a:gd name="T3" fmla="*/ 438533 h 1145"/>
                <a:gd name="T4" fmla="*/ 439327 w 1145"/>
                <a:gd name="T5" fmla="*/ 551036 h 1145"/>
                <a:gd name="T6" fmla="*/ 552034 w 1145"/>
                <a:gd name="T7" fmla="*/ 438533 h 1145"/>
                <a:gd name="T8" fmla="*/ 439327 w 1145"/>
                <a:gd name="T9" fmla="*/ 326030 h 1145"/>
                <a:gd name="T10" fmla="*/ 485330 w 1145"/>
                <a:gd name="T11" fmla="*/ 652824 h 1145"/>
                <a:gd name="T12" fmla="*/ 485330 w 1145"/>
                <a:gd name="T13" fmla="*/ 601547 h 1145"/>
                <a:gd name="T14" fmla="*/ 393324 w 1145"/>
                <a:gd name="T15" fmla="*/ 601547 h 1145"/>
                <a:gd name="T16" fmla="*/ 393324 w 1145"/>
                <a:gd name="T17" fmla="*/ 652824 h 1145"/>
                <a:gd name="T18" fmla="*/ 224647 w 1145"/>
                <a:gd name="T19" fmla="*/ 484452 h 1145"/>
                <a:gd name="T20" fmla="*/ 275250 w 1145"/>
                <a:gd name="T21" fmla="*/ 484452 h 1145"/>
                <a:gd name="T22" fmla="*/ 275250 w 1145"/>
                <a:gd name="T23" fmla="*/ 392613 h 1145"/>
                <a:gd name="T24" fmla="*/ 224647 w 1145"/>
                <a:gd name="T25" fmla="*/ 392613 h 1145"/>
                <a:gd name="T26" fmla="*/ 393324 w 1145"/>
                <a:gd name="T27" fmla="*/ 224241 h 1145"/>
                <a:gd name="T28" fmla="*/ 393324 w 1145"/>
                <a:gd name="T29" fmla="*/ 274753 h 1145"/>
                <a:gd name="T30" fmla="*/ 485330 w 1145"/>
                <a:gd name="T31" fmla="*/ 274753 h 1145"/>
                <a:gd name="T32" fmla="*/ 485330 w 1145"/>
                <a:gd name="T33" fmla="*/ 224241 h 1145"/>
                <a:gd name="T34" fmla="*/ 654007 w 1145"/>
                <a:gd name="T35" fmla="*/ 392613 h 1145"/>
                <a:gd name="T36" fmla="*/ 603404 w 1145"/>
                <a:gd name="T37" fmla="*/ 392613 h 1145"/>
                <a:gd name="T38" fmla="*/ 603404 w 1145"/>
                <a:gd name="T39" fmla="*/ 484452 h 1145"/>
                <a:gd name="T40" fmla="*/ 654007 w 1145"/>
                <a:gd name="T41" fmla="*/ 484452 h 1145"/>
                <a:gd name="T42" fmla="*/ 485330 w 1145"/>
                <a:gd name="T43" fmla="*/ 652824 h 1145"/>
                <a:gd name="T44" fmla="*/ 747546 w 1145"/>
                <a:gd name="T45" fmla="*/ 392613 h 1145"/>
                <a:gd name="T46" fmla="*/ 485330 w 1145"/>
                <a:gd name="T47" fmla="*/ 130871 h 1145"/>
                <a:gd name="T48" fmla="*/ 485330 w 1145"/>
                <a:gd name="T49" fmla="*/ 0 h 1145"/>
                <a:gd name="T50" fmla="*/ 393324 w 1145"/>
                <a:gd name="T51" fmla="*/ 0 h 1145"/>
                <a:gd name="T52" fmla="*/ 393324 w 1145"/>
                <a:gd name="T53" fmla="*/ 130871 h 1145"/>
                <a:gd name="T54" fmla="*/ 131108 w 1145"/>
                <a:gd name="T55" fmla="*/ 392613 h 1145"/>
                <a:gd name="T56" fmla="*/ 0 w 1145"/>
                <a:gd name="T57" fmla="*/ 392613 h 1145"/>
                <a:gd name="T58" fmla="*/ 0 w 1145"/>
                <a:gd name="T59" fmla="*/ 484452 h 1145"/>
                <a:gd name="T60" fmla="*/ 131108 w 1145"/>
                <a:gd name="T61" fmla="*/ 484452 h 1145"/>
                <a:gd name="T62" fmla="*/ 393324 w 1145"/>
                <a:gd name="T63" fmla="*/ 746194 h 1145"/>
                <a:gd name="T64" fmla="*/ 393324 w 1145"/>
                <a:gd name="T65" fmla="*/ 876300 h 1145"/>
                <a:gd name="T66" fmla="*/ 485330 w 1145"/>
                <a:gd name="T67" fmla="*/ 876300 h 1145"/>
                <a:gd name="T68" fmla="*/ 485330 w 1145"/>
                <a:gd name="T69" fmla="*/ 746194 h 1145"/>
                <a:gd name="T70" fmla="*/ 747546 w 1145"/>
                <a:gd name="T71" fmla="*/ 484452 h 1145"/>
                <a:gd name="T72" fmla="*/ 877887 w 1145"/>
                <a:gd name="T73" fmla="*/ 484452 h 1145"/>
                <a:gd name="T74" fmla="*/ 877887 w 1145"/>
                <a:gd name="T75" fmla="*/ 392613 h 1145"/>
                <a:gd name="T76" fmla="*/ 747546 w 1145"/>
                <a:gd name="T77" fmla="*/ 392613 h 1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002060"/>
            </a:solidFill>
            <a:ln>
              <a:noFill/>
            </a:ln>
          </p:spPr>
          <p:txBody>
            <a:bodyPr/>
            <a:lstStyle/>
            <a:p>
              <a:endParaRPr lang="zh-CN" altLang="en-US">
                <a:solidFill>
                  <a:srgbClr val="21A3D0"/>
                </a:solidFill>
              </a:endParaRPr>
            </a:p>
          </p:txBody>
        </p:sp>
      </p:grpSp>
    </p:spTree>
    <p:extLst>
      <p:ext uri="{BB962C8B-B14F-4D97-AF65-F5344CB8AC3E}">
        <p14:creationId xmlns:p14="http://schemas.microsoft.com/office/powerpoint/2010/main" val="217184820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14:presetBounceEnd="58000">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14:bounceEnd="58000">
                                          <p:cBhvr additive="base">
                                            <p:cTn id="10" dur="500" fill="hold"/>
                                            <p:tgtEl>
                                              <p:spTgt spid="20"/>
                                            </p:tgtEl>
                                            <p:attrNameLst>
                                              <p:attrName>ppt_x</p:attrName>
                                            </p:attrNameLst>
                                          </p:cBhvr>
                                          <p:tavLst>
                                            <p:tav tm="0">
                                              <p:val>
                                                <p:strVal val="0-#ppt_w/2"/>
                                              </p:val>
                                            </p:tav>
                                            <p:tav tm="100000">
                                              <p:val>
                                                <p:strVal val="#ppt_x"/>
                                              </p:val>
                                            </p:tav>
                                          </p:tavLst>
                                        </p:anim>
                                        <p:anim calcmode="lin" valueType="num" p14:bounceEnd="58000">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0-#ppt_w/2"/>
                                              </p:val>
                                            </p:tav>
                                            <p:tav tm="100000">
                                              <p:val>
                                                <p:strVal val="#ppt_x"/>
                                              </p:val>
                                            </p:tav>
                                          </p:tavLst>
                                        </p:anim>
                                        <p:anim calcmode="lin" valueType="num">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研究方法</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研究历程</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研究过程</a:t>
            </a:r>
            <a:endParaRPr lang="zh-CN" altLang="en-US" sz="3200" dirty="0">
              <a:solidFill>
                <a:schemeClr val="bg1"/>
              </a:solidFill>
            </a:endParaRPr>
          </a:p>
        </p:txBody>
      </p:sp>
      <p:sp>
        <p:nvSpPr>
          <p:cNvPr id="30" name="Freeform 10"/>
          <p:cNvSpPr>
            <a:spLocks/>
          </p:cNvSpPr>
          <p:nvPr/>
        </p:nvSpPr>
        <p:spPr bwMode="auto">
          <a:xfrm>
            <a:off x="8626269" y="2631197"/>
            <a:ext cx="268288" cy="268287"/>
          </a:xfrm>
          <a:custGeom>
            <a:avLst/>
            <a:gdLst>
              <a:gd name="T0" fmla="*/ 2147483647 w 477"/>
              <a:gd name="T1" fmla="*/ 0 h 476"/>
              <a:gd name="T2" fmla="*/ 2147483647 w 477"/>
              <a:gd name="T3" fmla="*/ 2147483647 h 476"/>
              <a:gd name="T4" fmla="*/ 2147483647 w 477"/>
              <a:gd name="T5" fmla="*/ 2147483647 h 476"/>
              <a:gd name="T6" fmla="*/ 2147483647 w 477"/>
              <a:gd name="T7" fmla="*/ 2147483647 h 476"/>
              <a:gd name="T8" fmla="*/ 0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1" name="Freeform 11"/>
          <p:cNvSpPr>
            <a:spLocks/>
          </p:cNvSpPr>
          <p:nvPr/>
        </p:nvSpPr>
        <p:spPr bwMode="auto">
          <a:xfrm>
            <a:off x="5992608" y="2631197"/>
            <a:ext cx="268287" cy="268287"/>
          </a:xfrm>
          <a:custGeom>
            <a:avLst/>
            <a:gdLst>
              <a:gd name="T0" fmla="*/ 0 w 476"/>
              <a:gd name="T1" fmla="*/ 0 h 476"/>
              <a:gd name="T2" fmla="*/ 2147483647 w 476"/>
              <a:gd name="T3" fmla="*/ 2147483647 h 476"/>
              <a:gd name="T4" fmla="*/ 2147483647 w 476"/>
              <a:gd name="T5" fmla="*/ 2147483647 h 476"/>
              <a:gd name="T6" fmla="*/ 2147483647 w 476"/>
              <a:gd name="T7" fmla="*/ 2147483647 h 476"/>
              <a:gd name="T8" fmla="*/ 2147483647 w 476"/>
              <a:gd name="T9" fmla="*/ 2147483647 h 476"/>
              <a:gd name="T10" fmla="*/ 2147483647 w 476"/>
              <a:gd name="T11" fmla="*/ 214748364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2" name="Freeform 12"/>
          <p:cNvSpPr>
            <a:spLocks/>
          </p:cNvSpPr>
          <p:nvPr/>
        </p:nvSpPr>
        <p:spPr bwMode="auto">
          <a:xfrm>
            <a:off x="6006894" y="5134683"/>
            <a:ext cx="268288" cy="268288"/>
          </a:xfrm>
          <a:custGeom>
            <a:avLst/>
            <a:gdLst>
              <a:gd name="T0" fmla="*/ 2147483647 w 477"/>
              <a:gd name="T1" fmla="*/ 0 h 476"/>
              <a:gd name="T2" fmla="*/ 2147483647 w 477"/>
              <a:gd name="T3" fmla="*/ 2147483647 h 476"/>
              <a:gd name="T4" fmla="*/ 0 w 477"/>
              <a:gd name="T5" fmla="*/ 2147483647 h 476"/>
              <a:gd name="T6" fmla="*/ 2147483647 w 477"/>
              <a:gd name="T7" fmla="*/ 2147483647 h 476"/>
              <a:gd name="T8" fmla="*/ 2147483647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3" name="Freeform 13"/>
          <p:cNvSpPr>
            <a:spLocks/>
          </p:cNvSpPr>
          <p:nvPr/>
        </p:nvSpPr>
        <p:spPr bwMode="auto">
          <a:xfrm>
            <a:off x="8613569" y="5134683"/>
            <a:ext cx="268288" cy="268288"/>
          </a:xfrm>
          <a:custGeom>
            <a:avLst/>
            <a:gdLst>
              <a:gd name="T0" fmla="*/ 2147483647 w 477"/>
              <a:gd name="T1" fmla="*/ 0 h 476"/>
              <a:gd name="T2" fmla="*/ 2147483647 w 477"/>
              <a:gd name="T3" fmla="*/ 2147483647 h 476"/>
              <a:gd name="T4" fmla="*/ 2147483647 w 477"/>
              <a:gd name="T5" fmla="*/ 2147483647 h 476"/>
              <a:gd name="T6" fmla="*/ 2147483647 w 477"/>
              <a:gd name="T7" fmla="*/ 2147483647 h 476"/>
              <a:gd name="T8" fmla="*/ 0 w 477"/>
              <a:gd name="T9" fmla="*/ 2147483647 h 476"/>
              <a:gd name="T10" fmla="*/ 2147483647 w 477"/>
              <a:gd name="T11" fmla="*/ 2147483647 h 476"/>
              <a:gd name="T12" fmla="*/ 214748364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4" name="TextBox 7"/>
          <p:cNvSpPr txBox="1">
            <a:spLocks noChangeArrowheads="1"/>
          </p:cNvSpPr>
          <p:nvPr/>
        </p:nvSpPr>
        <p:spPr bwMode="auto">
          <a:xfrm>
            <a:off x="6427164" y="3685261"/>
            <a:ext cx="20629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b="1" dirty="0">
                <a:solidFill>
                  <a:srgbClr val="024C89"/>
                </a:solidFill>
                <a:latin typeface="微软雅黑" pitchFamily="34" charset="-122"/>
                <a:ea typeface="微软雅黑" pitchFamily="34" charset="-122"/>
              </a:rPr>
              <a:t>关于研究方案可行</a:t>
            </a:r>
            <a:r>
              <a:rPr lang="zh-CN" altLang="en-US" b="1" dirty="0" smtClean="0">
                <a:solidFill>
                  <a:srgbClr val="024C89"/>
                </a:solidFill>
                <a:latin typeface="微软雅黑" pitchFamily="34" charset="-122"/>
                <a:ea typeface="微软雅黑" pitchFamily="34" charset="-122"/>
              </a:rPr>
              <a:t>的</a:t>
            </a:r>
            <a:r>
              <a:rPr lang="en-US" altLang="zh-CN" b="1" dirty="0" smtClean="0">
                <a:solidFill>
                  <a:srgbClr val="024C89"/>
                </a:solidFill>
                <a:latin typeface="微软雅黑" pitchFamily="34" charset="-122"/>
                <a:ea typeface="微软雅黑" pitchFamily="34" charset="-122"/>
              </a:rPr>
              <a:t>4</a:t>
            </a:r>
            <a:r>
              <a:rPr lang="zh-CN" altLang="en-US" b="1" dirty="0" smtClean="0">
                <a:solidFill>
                  <a:srgbClr val="024C89"/>
                </a:solidFill>
                <a:latin typeface="微软雅黑" pitchFamily="34" charset="-122"/>
                <a:ea typeface="微软雅黑" pitchFamily="34" charset="-122"/>
              </a:rPr>
              <a:t>种研究方法</a:t>
            </a:r>
            <a:endParaRPr lang="en-US" b="1" dirty="0">
              <a:solidFill>
                <a:srgbClr val="024C89"/>
              </a:solidFill>
              <a:latin typeface="微软雅黑" pitchFamily="34" charset="-122"/>
              <a:ea typeface="微软雅黑" pitchFamily="34" charset="-122"/>
            </a:endParaRPr>
          </a:p>
        </p:txBody>
      </p:sp>
      <p:sp>
        <p:nvSpPr>
          <p:cNvPr id="35" name="TextBox 9"/>
          <p:cNvSpPr txBox="1">
            <a:spLocks noChangeArrowheads="1"/>
          </p:cNvSpPr>
          <p:nvPr/>
        </p:nvSpPr>
        <p:spPr bwMode="auto">
          <a:xfrm>
            <a:off x="9094583" y="1762833"/>
            <a:ext cx="1933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a:solidFill>
                  <a:srgbClr val="333333"/>
                </a:solidFill>
                <a:latin typeface="微软雅黑" pitchFamily="34" charset="-122"/>
                <a:ea typeface="微软雅黑" pitchFamily="34" charset="-122"/>
              </a:rPr>
              <a:t>这里输入您的文字</a:t>
            </a:r>
            <a:endParaRPr lang="en-US" sz="1600" b="1">
              <a:solidFill>
                <a:srgbClr val="333333"/>
              </a:solidFill>
              <a:latin typeface="微软雅黑" pitchFamily="34" charset="-122"/>
              <a:ea typeface="微软雅黑" pitchFamily="34" charset="-122"/>
            </a:endParaRPr>
          </a:p>
        </p:txBody>
      </p:sp>
      <p:sp>
        <p:nvSpPr>
          <p:cNvPr id="36" name="TextBox 10"/>
          <p:cNvSpPr txBox="1">
            <a:spLocks noChangeArrowheads="1"/>
          </p:cNvSpPr>
          <p:nvPr/>
        </p:nvSpPr>
        <p:spPr bwMode="auto">
          <a:xfrm>
            <a:off x="9094583" y="2043822"/>
            <a:ext cx="214788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37" name="TextBox 11"/>
          <p:cNvSpPr txBox="1">
            <a:spLocks noChangeArrowheads="1"/>
          </p:cNvSpPr>
          <p:nvPr/>
        </p:nvSpPr>
        <p:spPr bwMode="auto">
          <a:xfrm>
            <a:off x="9094583" y="4796547"/>
            <a:ext cx="1933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b="1">
                <a:solidFill>
                  <a:srgbClr val="333333"/>
                </a:solidFill>
                <a:latin typeface="微软雅黑" pitchFamily="34" charset="-122"/>
                <a:ea typeface="微软雅黑" pitchFamily="34" charset="-122"/>
              </a:rPr>
              <a:t>这里输入您的文字</a:t>
            </a:r>
            <a:endParaRPr lang="en-US" sz="1600" b="1">
              <a:solidFill>
                <a:srgbClr val="333333"/>
              </a:solidFill>
              <a:latin typeface="微软雅黑" pitchFamily="34" charset="-122"/>
              <a:ea typeface="微软雅黑" pitchFamily="34" charset="-122"/>
            </a:endParaRPr>
          </a:p>
        </p:txBody>
      </p:sp>
      <p:sp>
        <p:nvSpPr>
          <p:cNvPr id="38" name="TextBox 12"/>
          <p:cNvSpPr txBox="1">
            <a:spLocks noChangeArrowheads="1"/>
          </p:cNvSpPr>
          <p:nvPr/>
        </p:nvSpPr>
        <p:spPr bwMode="auto">
          <a:xfrm>
            <a:off x="9094583" y="5077534"/>
            <a:ext cx="21478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39" name="TextBox 13"/>
          <p:cNvSpPr txBox="1">
            <a:spLocks noChangeArrowheads="1"/>
          </p:cNvSpPr>
          <p:nvPr/>
        </p:nvSpPr>
        <p:spPr bwMode="auto">
          <a:xfrm>
            <a:off x="3541507" y="4796547"/>
            <a:ext cx="2151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fontAlgn="base" hangingPunct="1">
              <a:spcBef>
                <a:spcPct val="0"/>
              </a:spcBef>
              <a:spcAft>
                <a:spcPct val="0"/>
              </a:spcAft>
              <a:buFont typeface="Arial" pitchFamily="34" charset="0"/>
              <a:buNone/>
            </a:pPr>
            <a:r>
              <a:rPr lang="zh-CN" altLang="en-US" sz="1600" b="1">
                <a:solidFill>
                  <a:srgbClr val="333333"/>
                </a:solidFill>
                <a:latin typeface="微软雅黑" pitchFamily="34" charset="-122"/>
                <a:ea typeface="微软雅黑" pitchFamily="34" charset="-122"/>
              </a:rPr>
              <a:t>这里输入您的文字</a:t>
            </a:r>
            <a:endParaRPr lang="en-US" sz="1600" b="1">
              <a:solidFill>
                <a:srgbClr val="333333"/>
              </a:solidFill>
              <a:latin typeface="微软雅黑" pitchFamily="34" charset="-122"/>
              <a:ea typeface="微软雅黑" pitchFamily="34" charset="-122"/>
            </a:endParaRPr>
          </a:p>
        </p:txBody>
      </p:sp>
      <p:sp>
        <p:nvSpPr>
          <p:cNvPr id="60" name="TextBox 14"/>
          <p:cNvSpPr txBox="1">
            <a:spLocks noChangeArrowheads="1"/>
          </p:cNvSpPr>
          <p:nvPr/>
        </p:nvSpPr>
        <p:spPr bwMode="auto">
          <a:xfrm>
            <a:off x="3660569" y="5077534"/>
            <a:ext cx="214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61" name="TextBox 15"/>
          <p:cNvSpPr txBox="1">
            <a:spLocks noChangeArrowheads="1"/>
          </p:cNvSpPr>
          <p:nvPr/>
        </p:nvSpPr>
        <p:spPr bwMode="auto">
          <a:xfrm>
            <a:off x="3538332" y="1762833"/>
            <a:ext cx="2151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fontAlgn="base" hangingPunct="1">
              <a:spcBef>
                <a:spcPct val="0"/>
              </a:spcBef>
              <a:spcAft>
                <a:spcPct val="0"/>
              </a:spcAft>
              <a:buFont typeface="Arial" pitchFamily="34" charset="0"/>
              <a:buNone/>
            </a:pPr>
            <a:r>
              <a:rPr lang="zh-CN" altLang="en-US" sz="1600" b="1">
                <a:solidFill>
                  <a:srgbClr val="333333"/>
                </a:solidFill>
                <a:latin typeface="微软雅黑" pitchFamily="34" charset="-122"/>
                <a:ea typeface="微软雅黑" pitchFamily="34" charset="-122"/>
              </a:rPr>
              <a:t>这里输入您的文字</a:t>
            </a:r>
            <a:endParaRPr lang="en-US" sz="1600" b="1">
              <a:solidFill>
                <a:srgbClr val="333333"/>
              </a:solidFill>
              <a:latin typeface="微软雅黑" pitchFamily="34" charset="-122"/>
              <a:ea typeface="微软雅黑" pitchFamily="34" charset="-122"/>
            </a:endParaRPr>
          </a:p>
        </p:txBody>
      </p:sp>
      <p:sp>
        <p:nvSpPr>
          <p:cNvPr id="62" name="TextBox 16"/>
          <p:cNvSpPr txBox="1">
            <a:spLocks noChangeArrowheads="1"/>
          </p:cNvSpPr>
          <p:nvPr/>
        </p:nvSpPr>
        <p:spPr bwMode="auto">
          <a:xfrm>
            <a:off x="3657394" y="2043822"/>
            <a:ext cx="21463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63" name="Freeform 6"/>
          <p:cNvSpPr>
            <a:spLocks/>
          </p:cNvSpPr>
          <p:nvPr/>
        </p:nvSpPr>
        <p:spPr bwMode="auto">
          <a:xfrm>
            <a:off x="5822744" y="2378784"/>
            <a:ext cx="1595438" cy="1597025"/>
          </a:xfrm>
          <a:custGeom>
            <a:avLst/>
            <a:gdLst>
              <a:gd name="T0" fmla="*/ 0 w 2839"/>
              <a:gd name="T1" fmla="*/ 2147483647 h 2839"/>
              <a:gd name="T2" fmla="*/ 2147483647 w 2839"/>
              <a:gd name="T3" fmla="*/ 0 h 2839"/>
              <a:gd name="T4" fmla="*/ 2147483647 w 2839"/>
              <a:gd name="T5" fmla="*/ 2147483647 h 2839"/>
              <a:gd name="T6" fmla="*/ 2147483647 w 2839"/>
              <a:gd name="T7" fmla="*/ 2147483647 h 2839"/>
              <a:gd name="T8" fmla="*/ 0 w 2839"/>
              <a:gd name="T9" fmla="*/ 214748364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64" name="Freeform 7"/>
          <p:cNvSpPr>
            <a:spLocks/>
          </p:cNvSpPr>
          <p:nvPr/>
        </p:nvSpPr>
        <p:spPr bwMode="auto">
          <a:xfrm>
            <a:off x="5822744" y="4055184"/>
            <a:ext cx="1595438" cy="1597025"/>
          </a:xfrm>
          <a:custGeom>
            <a:avLst/>
            <a:gdLst>
              <a:gd name="T0" fmla="*/ 2147483647 w 2839"/>
              <a:gd name="T1" fmla="*/ 2147483647 h 2839"/>
              <a:gd name="T2" fmla="*/ 0 w 2839"/>
              <a:gd name="T3" fmla="*/ 0 h 2839"/>
              <a:gd name="T4" fmla="*/ 2147483647 w 2839"/>
              <a:gd name="T5" fmla="*/ 0 h 2839"/>
              <a:gd name="T6" fmla="*/ 2147483647 w 2839"/>
              <a:gd name="T7" fmla="*/ 2147483647 h 2839"/>
              <a:gd name="T8" fmla="*/ 2147483647 w 2839"/>
              <a:gd name="T9" fmla="*/ 214748364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65" name="Freeform 8"/>
          <p:cNvSpPr>
            <a:spLocks/>
          </p:cNvSpPr>
          <p:nvPr/>
        </p:nvSpPr>
        <p:spPr bwMode="auto">
          <a:xfrm>
            <a:off x="7499144" y="4055184"/>
            <a:ext cx="1595438" cy="1597025"/>
          </a:xfrm>
          <a:custGeom>
            <a:avLst/>
            <a:gdLst>
              <a:gd name="T0" fmla="*/ 2147483647 w 2839"/>
              <a:gd name="T1" fmla="*/ 0 h 2839"/>
              <a:gd name="T2" fmla="*/ 0 w 2839"/>
              <a:gd name="T3" fmla="*/ 2147483647 h 2839"/>
              <a:gd name="T4" fmla="*/ 0 w 2839"/>
              <a:gd name="T5" fmla="*/ 2147483647 h 2839"/>
              <a:gd name="T6" fmla="*/ 2147483647 w 2839"/>
              <a:gd name="T7" fmla="*/ 0 h 2839"/>
              <a:gd name="T8" fmla="*/ 2147483647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66" name="Freeform 9"/>
          <p:cNvSpPr>
            <a:spLocks/>
          </p:cNvSpPr>
          <p:nvPr/>
        </p:nvSpPr>
        <p:spPr bwMode="auto">
          <a:xfrm>
            <a:off x="7499144" y="2378784"/>
            <a:ext cx="1595438" cy="1597025"/>
          </a:xfrm>
          <a:custGeom>
            <a:avLst/>
            <a:gdLst>
              <a:gd name="T0" fmla="*/ 0 w 2839"/>
              <a:gd name="T1" fmla="*/ 0 h 2839"/>
              <a:gd name="T2" fmla="*/ 2147483647 w 2839"/>
              <a:gd name="T3" fmla="*/ 2147483647 h 2839"/>
              <a:gd name="T4" fmla="*/ 2147483647 w 2839"/>
              <a:gd name="T5" fmla="*/ 2147483647 h 2839"/>
              <a:gd name="T6" fmla="*/ 0 w 2839"/>
              <a:gd name="T7" fmla="*/ 2147483647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Tree>
    <p:extLst>
      <p:ext uri="{BB962C8B-B14F-4D97-AF65-F5344CB8AC3E}">
        <p14:creationId xmlns:p14="http://schemas.microsoft.com/office/powerpoint/2010/main" val="320634853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1+#ppt_w/2"/>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0-#ppt_w/2"/>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31"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 calcmode="lin" valueType="num">
                                      <p:cBhvr>
                                        <p:cTn id="34" dur="500" fill="hold"/>
                                        <p:tgtEl>
                                          <p:spTgt spid="34"/>
                                        </p:tgtEl>
                                        <p:attrNameLst>
                                          <p:attrName>style.rotation</p:attrName>
                                        </p:attrNameLst>
                                      </p:cBhvr>
                                      <p:tavLst>
                                        <p:tav tm="0">
                                          <p:val>
                                            <p:fltVal val="90"/>
                                          </p:val>
                                        </p:tav>
                                        <p:tav tm="100000">
                                          <p:val>
                                            <p:fltVal val="0"/>
                                          </p:val>
                                        </p:tav>
                                      </p:tavLst>
                                    </p:anim>
                                    <p:animEffect transition="in" filter="fade">
                                      <p:cBhvr>
                                        <p:cTn id="35" dur="500"/>
                                        <p:tgtEl>
                                          <p:spTgt spid="34"/>
                                        </p:tgtEl>
                                      </p:cBhvr>
                                    </p:animEffec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35" presetClass="path" presetSubtype="0" accel="50000" decel="50000" fill="hold" grpId="1" nodeType="withEffect">
                                  <p:stCondLst>
                                    <p:cond delay="0"/>
                                  </p:stCondLst>
                                  <p:childTnLst>
                                    <p:animMotion origin="layout" path="M 3.05556E-6 2.36818E-6 L 0.03923 0.04278 " pathEditMode="relative" rAng="0" ptsTypes="AA">
                                      <p:cBhvr>
                                        <p:cTn id="40" dur="300" spd="-99800" fill="hold"/>
                                        <p:tgtEl>
                                          <p:spTgt spid="31"/>
                                        </p:tgtEl>
                                        <p:attrNameLst>
                                          <p:attrName>ppt_x,ppt_y</p:attrName>
                                        </p:attrNameLst>
                                      </p:cBhvr>
                                      <p:rCtr x="2000" y="2100"/>
                                    </p:animMotion>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2.22222E-6 2.36818E-6 L -0.0375 0.06336 " pathEditMode="relative" rAng="0" ptsTypes="AA">
                                      <p:cBhvr>
                                        <p:cTn id="44" dur="300" spd="-99800" fill="hold"/>
                                        <p:tgtEl>
                                          <p:spTgt spid="30"/>
                                        </p:tgtEl>
                                        <p:attrNameLst>
                                          <p:attrName>ppt_x,ppt_y</p:attrName>
                                        </p:attrNameLst>
                                      </p:cBhvr>
                                      <p:rCtr x="-1700" y="3200"/>
                                    </p:animMotion>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1.11111E-6 3.76503E-6 L -0.04514 -0.05551 " pathEditMode="relative" rAng="0" ptsTypes="AA">
                                      <p:cBhvr>
                                        <p:cTn id="48" dur="300" spd="-99800" fill="hold"/>
                                        <p:tgtEl>
                                          <p:spTgt spid="33"/>
                                        </p:tgtEl>
                                        <p:attrNameLst>
                                          <p:attrName>ppt_x,ppt_y</p:attrName>
                                        </p:attrNameLst>
                                      </p:cBhvr>
                                      <p:rCtr x="-2100" y="-2600"/>
                                    </p:animMotion>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35" presetClass="path" presetSubtype="0" accel="50000" decel="50000" fill="hold" grpId="1" nodeType="withEffect">
                                  <p:stCondLst>
                                    <p:cond delay="0"/>
                                  </p:stCondLst>
                                  <p:childTnLst>
                                    <p:animMotion origin="layout" path="M 5.55556E-7 3.76503E-6 L 0.04514 -0.06083 " pathEditMode="relative" rAng="0" ptsTypes="AA">
                                      <p:cBhvr>
                                        <p:cTn id="52" dur="300" spd="-99800" fill="hold"/>
                                        <p:tgtEl>
                                          <p:spTgt spid="32"/>
                                        </p:tgtEl>
                                        <p:attrNameLst>
                                          <p:attrName>ppt_x,ppt_y</p:attrName>
                                        </p:attrNameLst>
                                      </p:cBhvr>
                                      <p:rCtr x="2300" y="-2900"/>
                                    </p:animMotion>
                                  </p:childTnLst>
                                </p:cTn>
                              </p:par>
                            </p:childTnLst>
                          </p:cTn>
                        </p:par>
                        <p:par>
                          <p:cTn id="53" fill="hold">
                            <p:stCondLst>
                              <p:cond delay="2300"/>
                            </p:stCondLst>
                            <p:childTnLst>
                              <p:par>
                                <p:cTn id="54" presetID="22" presetClass="entr" presetSubtype="8"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500"/>
                                        <p:tgtEl>
                                          <p:spTgt spid="37"/>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par>
                          <p:cTn id="66" fill="hold">
                            <p:stCondLst>
                              <p:cond delay="2800"/>
                            </p:stCondLst>
                            <p:childTnLst>
                              <p:par>
                                <p:cTn id="67" presetID="22" presetClass="entr" presetSubtype="1"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up)">
                                      <p:cBhvr>
                                        <p:cTn id="69" dur="500"/>
                                        <p:tgtEl>
                                          <p:spTgt spid="62"/>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up)">
                                      <p:cBhvr>
                                        <p:cTn id="72" dur="500"/>
                                        <p:tgtEl>
                                          <p:spTgt spid="36"/>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up)">
                                      <p:cBhvr>
                                        <p:cTn id="75" dur="500"/>
                                        <p:tgtEl>
                                          <p:spTgt spid="3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up)">
                                      <p:cBhvr>
                                        <p:cTn id="7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utoUpdateAnimBg="0"/>
      <p:bldP spid="35" grpId="0" autoUpdateAnimBg="0"/>
      <p:bldP spid="36" grpId="0" autoUpdateAnimBg="0"/>
      <p:bldP spid="37" grpId="0" autoUpdateAnimBg="0"/>
      <p:bldP spid="38" grpId="0" autoUpdateAnimBg="0"/>
      <p:bldP spid="39" grpId="0" autoUpdateAnimBg="0"/>
      <p:bldP spid="60" grpId="0" autoUpdateAnimBg="0"/>
      <p:bldP spid="61" grpId="0" autoUpdateAnimBg="0"/>
      <p:bldP spid="62" grpId="0" autoUpdateAnimBg="0"/>
      <p:bldP spid="63" grpId="0" animBg="1"/>
      <p:bldP spid="64" grpId="0" animBg="1"/>
      <p:bldP spid="65" grpId="0" animBg="1"/>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研究方法</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研究历程</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研究过程</a:t>
            </a:r>
            <a:endParaRPr lang="zh-CN" altLang="en-US" sz="3200" dirty="0">
              <a:solidFill>
                <a:schemeClr val="bg1"/>
              </a:solidFill>
            </a:endParaRPr>
          </a:p>
        </p:txBody>
      </p:sp>
      <p:sp>
        <p:nvSpPr>
          <p:cNvPr id="26" name="等腰三角形 25"/>
          <p:cNvSpPr/>
          <p:nvPr/>
        </p:nvSpPr>
        <p:spPr>
          <a:xfrm>
            <a:off x="6488955" y="1822339"/>
            <a:ext cx="1945330" cy="1677009"/>
          </a:xfrm>
          <a:prstGeom prst="triangle">
            <a:avLst/>
          </a:prstGeom>
          <a:solidFill>
            <a:srgbClr val="17406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7" name="等腰三角形 26"/>
          <p:cNvSpPr/>
          <p:nvPr/>
        </p:nvSpPr>
        <p:spPr>
          <a:xfrm>
            <a:off x="5222221" y="3962913"/>
            <a:ext cx="1945330" cy="1677009"/>
          </a:xfrm>
          <a:prstGeom prst="triangle">
            <a:avLst/>
          </a:prstGeom>
          <a:solidFill>
            <a:srgbClr val="17406D"/>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8" name="等腰三角形 27"/>
          <p:cNvSpPr/>
          <p:nvPr/>
        </p:nvSpPr>
        <p:spPr>
          <a:xfrm>
            <a:off x="7940284" y="3962912"/>
            <a:ext cx="1945330" cy="1677009"/>
          </a:xfrm>
          <a:prstGeom prst="triangle">
            <a:avLst/>
          </a:prstGeom>
          <a:solidFill>
            <a:srgbClr val="17406D"/>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9" name="等腰三角形 28"/>
          <p:cNvSpPr/>
          <p:nvPr/>
        </p:nvSpPr>
        <p:spPr>
          <a:xfrm flipV="1">
            <a:off x="6521692" y="3766219"/>
            <a:ext cx="1945330" cy="1677009"/>
          </a:xfrm>
          <a:prstGeom prst="triangle">
            <a:avLst/>
          </a:prstGeom>
          <a:solidFill>
            <a:srgbClr val="0F6FC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0" name="矩形 39"/>
          <p:cNvSpPr/>
          <p:nvPr/>
        </p:nvSpPr>
        <p:spPr>
          <a:xfrm>
            <a:off x="5489303" y="5216614"/>
            <a:ext cx="1429619" cy="47203"/>
          </a:xfrm>
          <a:prstGeom prst="rect">
            <a:avLst/>
          </a:prstGeom>
          <a:solidFill>
            <a:srgbClr val="C2DB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1" name="矩形 40"/>
          <p:cNvSpPr/>
          <p:nvPr/>
        </p:nvSpPr>
        <p:spPr>
          <a:xfrm>
            <a:off x="8213049" y="5227364"/>
            <a:ext cx="1463125" cy="48310"/>
          </a:xfrm>
          <a:prstGeom prst="rect">
            <a:avLst/>
          </a:prstGeom>
          <a:solidFill>
            <a:srgbClr val="C2DB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2" name="矩形 41"/>
          <p:cNvSpPr/>
          <p:nvPr/>
        </p:nvSpPr>
        <p:spPr>
          <a:xfrm>
            <a:off x="6789197" y="3032218"/>
            <a:ext cx="1384663" cy="45719"/>
          </a:xfrm>
          <a:prstGeom prst="rect">
            <a:avLst/>
          </a:prstGeom>
          <a:solidFill>
            <a:srgbClr val="C2DB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3" name="文本框 42"/>
          <p:cNvSpPr txBox="1"/>
          <p:nvPr/>
        </p:nvSpPr>
        <p:spPr>
          <a:xfrm>
            <a:off x="3482237" y="4198421"/>
            <a:ext cx="1793258" cy="1569660"/>
          </a:xfrm>
          <a:prstGeom prst="rect">
            <a:avLst/>
          </a:prstGeom>
          <a:noFill/>
        </p:spPr>
        <p:txBody>
          <a:bodyPr wrap="square" rtlCol="0">
            <a:spAutoFit/>
          </a:bodyPr>
          <a:lstStyle/>
          <a:p>
            <a:r>
              <a:rPr lang="zh-CN" altLang="en-US" sz="1600" b="1" dirty="0" smtClean="0">
                <a:solidFill>
                  <a:prstClr val="black">
                    <a:lumMod val="75000"/>
                    <a:lumOff val="25000"/>
                  </a:prstClr>
                </a:solidFill>
                <a:latin typeface="微软雅黑" panose="020B0503020204020204" pitchFamily="34" charset="-122"/>
              </a:rPr>
              <a:t>小标题</a:t>
            </a:r>
            <a:endParaRPr lang="en-US" altLang="zh-CN" sz="1600" b="1" dirty="0" smtClean="0">
              <a:solidFill>
                <a:prstClr val="black">
                  <a:lumMod val="75000"/>
                  <a:lumOff val="25000"/>
                </a:prstClr>
              </a:solidFill>
              <a:latin typeface="微软雅黑" panose="020B0503020204020204" pitchFamily="34" charset="-122"/>
            </a:endParaRPr>
          </a:p>
          <a:p>
            <a:r>
              <a:rPr lang="zh-CN" altLang="en-US" sz="1600" dirty="0" smtClean="0">
                <a:solidFill>
                  <a:prstClr val="black">
                    <a:lumMod val="75000"/>
                    <a:lumOff val="25000"/>
                  </a:prstClr>
                </a:solidFill>
                <a:latin typeface="微软雅黑" panose="020B0503020204020204" pitchFamily="34" charset="-122"/>
              </a:rPr>
              <a:t>请</a:t>
            </a:r>
            <a:r>
              <a:rPr lang="zh-CN" altLang="en-US" sz="1600" dirty="0">
                <a:solidFill>
                  <a:prstClr val="black">
                    <a:lumMod val="75000"/>
                    <a:lumOff val="25000"/>
                  </a:prstClr>
                </a:solidFill>
                <a:latin typeface="微软雅黑" panose="020B0503020204020204" pitchFamily="34" charset="-122"/>
              </a:rPr>
              <a:t>在此输入文字</a:t>
            </a:r>
            <a:endParaRPr lang="en-US" altLang="zh-CN" sz="1600" dirty="0">
              <a:solidFill>
                <a:prstClr val="black">
                  <a:lumMod val="75000"/>
                  <a:lumOff val="25000"/>
                </a:prstClr>
              </a:solidFill>
              <a:latin typeface="微软雅黑" panose="020B0503020204020204" pitchFamily="34" charset="-122"/>
            </a:endParaRPr>
          </a:p>
          <a:p>
            <a:r>
              <a:rPr lang="zh-CN" altLang="en-US" sz="1600" dirty="0">
                <a:solidFill>
                  <a:prstClr val="black">
                    <a:lumMod val="75000"/>
                    <a:lumOff val="25000"/>
                  </a:prstClr>
                </a:solidFill>
                <a:latin typeface="微软雅黑" panose="020B0503020204020204" pitchFamily="34" charset="-122"/>
              </a:rPr>
              <a:t>请在此输入文字</a:t>
            </a:r>
          </a:p>
          <a:p>
            <a:r>
              <a:rPr lang="zh-CN" altLang="en-US" sz="1600" dirty="0">
                <a:solidFill>
                  <a:prstClr val="black">
                    <a:lumMod val="75000"/>
                    <a:lumOff val="25000"/>
                  </a:prstClr>
                </a:solidFill>
                <a:latin typeface="微软雅黑" panose="020B0503020204020204" pitchFamily="34" charset="-122"/>
              </a:rPr>
              <a:t>请在此输入文字</a:t>
            </a:r>
          </a:p>
          <a:p>
            <a:endParaRPr lang="zh-CN" altLang="en-US" sz="1600" dirty="0">
              <a:solidFill>
                <a:prstClr val="black">
                  <a:lumMod val="75000"/>
                  <a:lumOff val="25000"/>
                </a:prstClr>
              </a:solidFill>
              <a:latin typeface="微软雅黑" panose="020B0503020204020204" pitchFamily="34" charset="-122"/>
            </a:endParaRPr>
          </a:p>
          <a:p>
            <a:endParaRPr lang="zh-CN" altLang="en-US" sz="1600" dirty="0">
              <a:solidFill>
                <a:prstClr val="black">
                  <a:lumMod val="75000"/>
                  <a:lumOff val="25000"/>
                </a:prstClr>
              </a:solidFill>
              <a:latin typeface="微软雅黑" panose="020B0503020204020204" pitchFamily="34" charset="-122"/>
            </a:endParaRPr>
          </a:p>
        </p:txBody>
      </p:sp>
      <p:sp>
        <p:nvSpPr>
          <p:cNvPr id="44" name="文本框 43"/>
          <p:cNvSpPr txBox="1"/>
          <p:nvPr/>
        </p:nvSpPr>
        <p:spPr>
          <a:xfrm>
            <a:off x="10130570" y="4198421"/>
            <a:ext cx="1793258" cy="1569660"/>
          </a:xfrm>
          <a:prstGeom prst="rect">
            <a:avLst/>
          </a:prstGeom>
          <a:noFill/>
        </p:spPr>
        <p:txBody>
          <a:bodyPr wrap="square" rtlCol="0">
            <a:spAutoFit/>
          </a:bodyPr>
          <a:lstStyle/>
          <a:p>
            <a:r>
              <a:rPr lang="zh-CN" altLang="en-US" sz="1600" b="1" dirty="0" smtClean="0">
                <a:solidFill>
                  <a:prstClr val="black">
                    <a:lumMod val="75000"/>
                    <a:lumOff val="25000"/>
                  </a:prstClr>
                </a:solidFill>
                <a:latin typeface="微软雅黑" panose="020B0503020204020204" pitchFamily="34" charset="-122"/>
              </a:rPr>
              <a:t>小标题</a:t>
            </a:r>
            <a:endParaRPr lang="en-US" altLang="zh-CN" sz="1600" b="1" dirty="0" smtClean="0">
              <a:solidFill>
                <a:prstClr val="black">
                  <a:lumMod val="75000"/>
                  <a:lumOff val="25000"/>
                </a:prstClr>
              </a:solidFill>
              <a:latin typeface="微软雅黑" panose="020B0503020204020204" pitchFamily="34" charset="-122"/>
            </a:endParaRPr>
          </a:p>
          <a:p>
            <a:r>
              <a:rPr lang="zh-CN" altLang="en-US" sz="1600" dirty="0" smtClean="0">
                <a:solidFill>
                  <a:prstClr val="black">
                    <a:lumMod val="75000"/>
                    <a:lumOff val="25000"/>
                  </a:prstClr>
                </a:solidFill>
                <a:latin typeface="微软雅黑" panose="020B0503020204020204" pitchFamily="34" charset="-122"/>
              </a:rPr>
              <a:t>请</a:t>
            </a:r>
            <a:r>
              <a:rPr lang="zh-CN" altLang="en-US" sz="1600" dirty="0">
                <a:solidFill>
                  <a:prstClr val="black">
                    <a:lumMod val="75000"/>
                    <a:lumOff val="25000"/>
                  </a:prstClr>
                </a:solidFill>
                <a:latin typeface="微软雅黑" panose="020B0503020204020204" pitchFamily="34" charset="-122"/>
              </a:rPr>
              <a:t>在此输入文字</a:t>
            </a:r>
            <a:endParaRPr lang="en-US" altLang="zh-CN" sz="1600" dirty="0">
              <a:solidFill>
                <a:prstClr val="black">
                  <a:lumMod val="75000"/>
                  <a:lumOff val="25000"/>
                </a:prstClr>
              </a:solidFill>
              <a:latin typeface="微软雅黑" panose="020B0503020204020204" pitchFamily="34" charset="-122"/>
            </a:endParaRPr>
          </a:p>
          <a:p>
            <a:r>
              <a:rPr lang="zh-CN" altLang="en-US" sz="1600" dirty="0">
                <a:solidFill>
                  <a:prstClr val="black">
                    <a:lumMod val="75000"/>
                    <a:lumOff val="25000"/>
                  </a:prstClr>
                </a:solidFill>
                <a:latin typeface="微软雅黑" panose="020B0503020204020204" pitchFamily="34" charset="-122"/>
              </a:rPr>
              <a:t>请在此输入文字</a:t>
            </a:r>
          </a:p>
          <a:p>
            <a:r>
              <a:rPr lang="zh-CN" altLang="en-US" sz="1600" dirty="0">
                <a:solidFill>
                  <a:prstClr val="black">
                    <a:lumMod val="75000"/>
                    <a:lumOff val="25000"/>
                  </a:prstClr>
                </a:solidFill>
                <a:latin typeface="微软雅黑" panose="020B0503020204020204" pitchFamily="34" charset="-122"/>
              </a:rPr>
              <a:t>请在此输入文字</a:t>
            </a:r>
          </a:p>
          <a:p>
            <a:endParaRPr lang="zh-CN" altLang="en-US" sz="1600" dirty="0">
              <a:solidFill>
                <a:prstClr val="black">
                  <a:lumMod val="75000"/>
                  <a:lumOff val="25000"/>
                </a:prstClr>
              </a:solidFill>
              <a:latin typeface="微软雅黑" panose="020B0503020204020204" pitchFamily="34" charset="-122"/>
            </a:endParaRPr>
          </a:p>
          <a:p>
            <a:endParaRPr lang="zh-CN" altLang="en-US" sz="1600" dirty="0">
              <a:solidFill>
                <a:prstClr val="black">
                  <a:lumMod val="75000"/>
                  <a:lumOff val="25000"/>
                </a:prstClr>
              </a:solidFill>
              <a:latin typeface="微软雅黑" panose="020B0503020204020204" pitchFamily="34" charset="-122"/>
            </a:endParaRPr>
          </a:p>
        </p:txBody>
      </p:sp>
      <p:sp>
        <p:nvSpPr>
          <p:cNvPr id="45" name="文本框 44"/>
          <p:cNvSpPr txBox="1"/>
          <p:nvPr/>
        </p:nvSpPr>
        <p:spPr>
          <a:xfrm>
            <a:off x="8949019" y="2194509"/>
            <a:ext cx="1793258" cy="1569660"/>
          </a:xfrm>
          <a:prstGeom prst="rect">
            <a:avLst/>
          </a:prstGeom>
          <a:noFill/>
        </p:spPr>
        <p:txBody>
          <a:bodyPr wrap="square" rtlCol="0">
            <a:spAutoFit/>
          </a:bodyPr>
          <a:lstStyle/>
          <a:p>
            <a:r>
              <a:rPr lang="zh-CN" altLang="en-US" sz="1600" b="1" dirty="0" smtClean="0">
                <a:solidFill>
                  <a:prstClr val="black">
                    <a:lumMod val="75000"/>
                    <a:lumOff val="25000"/>
                  </a:prstClr>
                </a:solidFill>
                <a:latin typeface="微软雅黑" panose="020B0503020204020204" pitchFamily="34" charset="-122"/>
              </a:rPr>
              <a:t>小标题</a:t>
            </a:r>
            <a:endParaRPr lang="en-US" altLang="zh-CN" sz="1600" b="1" dirty="0" smtClean="0">
              <a:solidFill>
                <a:prstClr val="black">
                  <a:lumMod val="75000"/>
                  <a:lumOff val="25000"/>
                </a:prstClr>
              </a:solidFill>
              <a:latin typeface="微软雅黑" panose="020B0503020204020204" pitchFamily="34" charset="-122"/>
            </a:endParaRPr>
          </a:p>
          <a:p>
            <a:r>
              <a:rPr lang="zh-CN" altLang="en-US" sz="1600" dirty="0" smtClean="0">
                <a:solidFill>
                  <a:prstClr val="black">
                    <a:lumMod val="75000"/>
                    <a:lumOff val="25000"/>
                  </a:prstClr>
                </a:solidFill>
                <a:latin typeface="微软雅黑" panose="020B0503020204020204" pitchFamily="34" charset="-122"/>
              </a:rPr>
              <a:t>请</a:t>
            </a:r>
            <a:r>
              <a:rPr lang="zh-CN" altLang="en-US" sz="1600" dirty="0">
                <a:solidFill>
                  <a:prstClr val="black">
                    <a:lumMod val="75000"/>
                    <a:lumOff val="25000"/>
                  </a:prstClr>
                </a:solidFill>
                <a:latin typeface="微软雅黑" panose="020B0503020204020204" pitchFamily="34" charset="-122"/>
              </a:rPr>
              <a:t>在此输入文字</a:t>
            </a:r>
            <a:endParaRPr lang="en-US" altLang="zh-CN" sz="1600" dirty="0">
              <a:solidFill>
                <a:prstClr val="black">
                  <a:lumMod val="75000"/>
                  <a:lumOff val="25000"/>
                </a:prstClr>
              </a:solidFill>
              <a:latin typeface="微软雅黑" panose="020B0503020204020204" pitchFamily="34" charset="-122"/>
            </a:endParaRPr>
          </a:p>
          <a:p>
            <a:r>
              <a:rPr lang="zh-CN" altLang="en-US" sz="1600" dirty="0">
                <a:solidFill>
                  <a:prstClr val="black">
                    <a:lumMod val="75000"/>
                    <a:lumOff val="25000"/>
                  </a:prstClr>
                </a:solidFill>
                <a:latin typeface="微软雅黑" panose="020B0503020204020204" pitchFamily="34" charset="-122"/>
              </a:rPr>
              <a:t>请在此输入文字</a:t>
            </a:r>
          </a:p>
          <a:p>
            <a:r>
              <a:rPr lang="zh-CN" altLang="en-US" sz="1600" dirty="0">
                <a:solidFill>
                  <a:prstClr val="black">
                    <a:lumMod val="75000"/>
                    <a:lumOff val="25000"/>
                  </a:prstClr>
                </a:solidFill>
                <a:latin typeface="微软雅黑" panose="020B0503020204020204" pitchFamily="34" charset="-122"/>
              </a:rPr>
              <a:t>请在此输入文字</a:t>
            </a:r>
          </a:p>
          <a:p>
            <a:endParaRPr lang="zh-CN" altLang="en-US" sz="1600" dirty="0">
              <a:solidFill>
                <a:prstClr val="black">
                  <a:lumMod val="75000"/>
                  <a:lumOff val="25000"/>
                </a:prstClr>
              </a:solidFill>
              <a:latin typeface="微软雅黑" panose="020B0503020204020204" pitchFamily="34" charset="-122"/>
            </a:endParaRPr>
          </a:p>
          <a:p>
            <a:endParaRPr lang="zh-CN" altLang="en-US" sz="1600" dirty="0">
              <a:solidFill>
                <a:prstClr val="black">
                  <a:lumMod val="75000"/>
                  <a:lumOff val="25000"/>
                </a:prstClr>
              </a:solidFill>
              <a:latin typeface="微软雅黑" panose="020B0503020204020204" pitchFamily="34" charset="-122"/>
            </a:endParaRPr>
          </a:p>
        </p:txBody>
      </p:sp>
      <p:sp>
        <p:nvSpPr>
          <p:cNvPr id="46" name="TextBox 7"/>
          <p:cNvSpPr txBox="1">
            <a:spLocks noChangeArrowheads="1"/>
          </p:cNvSpPr>
          <p:nvPr/>
        </p:nvSpPr>
        <p:spPr bwMode="auto">
          <a:xfrm>
            <a:off x="6462857" y="3889509"/>
            <a:ext cx="2062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b="1" dirty="0" smtClean="0">
                <a:solidFill>
                  <a:prstClr val="white"/>
                </a:solidFill>
                <a:latin typeface="微软雅黑" pitchFamily="34" charset="-122"/>
                <a:ea typeface="微软雅黑" pitchFamily="34" charset="-122"/>
              </a:rPr>
              <a:t>3</a:t>
            </a:r>
            <a:r>
              <a:rPr lang="zh-CN" altLang="en-US" b="1" dirty="0" smtClean="0">
                <a:solidFill>
                  <a:prstClr val="white"/>
                </a:solidFill>
                <a:latin typeface="微软雅黑" pitchFamily="34" charset="-122"/>
                <a:ea typeface="微软雅黑" pitchFamily="34" charset="-122"/>
              </a:rPr>
              <a:t>种研究方法</a:t>
            </a:r>
            <a:endParaRPr lang="en-US"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97293303"/>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 calcmode="lin" valueType="num">
                                      <p:cBhvr>
                                        <p:cTn id="9" dur="500" fill="hold"/>
                                        <p:tgtEl>
                                          <p:spTgt spid="46"/>
                                        </p:tgtEl>
                                        <p:attrNameLst>
                                          <p:attrName>style.rotation</p:attrName>
                                        </p:attrNameLst>
                                      </p:cBhvr>
                                      <p:tavLst>
                                        <p:tav tm="0">
                                          <p:val>
                                            <p:fltVal val="90"/>
                                          </p:val>
                                        </p:tav>
                                        <p:tav tm="100000">
                                          <p:val>
                                            <p:fltVal val="0"/>
                                          </p:val>
                                        </p:tav>
                                      </p:tavLst>
                                    </p:anim>
                                    <p:animEffect transition="in" filter="fade">
                                      <p:cBhvr>
                                        <p:cTn id="10" dur="500"/>
                                        <p:tgtEl>
                                          <p:spTgt spid="4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研究方法</a:t>
            </a:r>
          </a:p>
          <a:p>
            <a:pPr marL="342900" indent="-342900">
              <a:lnSpc>
                <a:spcPct val="300000"/>
              </a:lnSpc>
              <a:buFont typeface="Arial" panose="020B0604020202020204" pitchFamily="34" charset="0"/>
              <a:buChar char="•"/>
            </a:pPr>
            <a:r>
              <a:rPr lang="zh-CN" altLang="en-US" sz="2000" b="1" dirty="0">
                <a:solidFill>
                  <a:schemeClr val="tx2"/>
                </a:solidFill>
              </a:rPr>
              <a:t>研究历程</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研究过程</a:t>
            </a:r>
            <a:endParaRPr lang="zh-CN" altLang="en-US" sz="3200" dirty="0">
              <a:solidFill>
                <a:schemeClr val="bg1"/>
              </a:solidFill>
            </a:endParaRPr>
          </a:p>
        </p:txBody>
      </p:sp>
      <p:sp>
        <p:nvSpPr>
          <p:cNvPr id="20" name="Freeform 13"/>
          <p:cNvSpPr>
            <a:spLocks/>
          </p:cNvSpPr>
          <p:nvPr/>
        </p:nvSpPr>
        <p:spPr bwMode="auto">
          <a:xfrm>
            <a:off x="10807332" y="2913279"/>
            <a:ext cx="760412" cy="2184400"/>
          </a:xfrm>
          <a:custGeom>
            <a:avLst/>
            <a:gdLst>
              <a:gd name="T0" fmla="*/ 2147483647 w 1141"/>
              <a:gd name="T1" fmla="*/ 2147483647 h 3278"/>
              <a:gd name="T2" fmla="*/ 2147483647 w 1141"/>
              <a:gd name="T3" fmla="*/ 2147483647 h 3278"/>
              <a:gd name="T4" fmla="*/ 0 w 1141"/>
              <a:gd name="T5" fmla="*/ 2147483647 h 3278"/>
              <a:gd name="T6" fmla="*/ 0 w 1141"/>
              <a:gd name="T7" fmla="*/ 0 h 3278"/>
              <a:gd name="T8" fmla="*/ 2147483647 w 1141"/>
              <a:gd name="T9" fmla="*/ 2147483647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21" name="Freeform 14"/>
          <p:cNvSpPr>
            <a:spLocks/>
          </p:cNvSpPr>
          <p:nvPr/>
        </p:nvSpPr>
        <p:spPr bwMode="auto">
          <a:xfrm>
            <a:off x="3379420" y="4202329"/>
            <a:ext cx="8188325" cy="1030288"/>
          </a:xfrm>
          <a:custGeom>
            <a:avLst/>
            <a:gdLst>
              <a:gd name="T0" fmla="*/ 2147483647 w 12294"/>
              <a:gd name="T1" fmla="*/ 2147483647 h 1546"/>
              <a:gd name="T2" fmla="*/ 2147483647 w 12294"/>
              <a:gd name="T3" fmla="*/ 2147483647 h 1546"/>
              <a:gd name="T4" fmla="*/ 2147483647 w 12294"/>
              <a:gd name="T5" fmla="*/ 2147483647 h 1546"/>
              <a:gd name="T6" fmla="*/ 2147483647 w 12294"/>
              <a:gd name="T7" fmla="*/ 2147483647 h 1546"/>
              <a:gd name="T8" fmla="*/ 2147483647 w 12294"/>
              <a:gd name="T9" fmla="*/ 2147483647 h 1546"/>
              <a:gd name="T10" fmla="*/ 2147483647 w 12294"/>
              <a:gd name="T11" fmla="*/ 2147483647 h 1546"/>
              <a:gd name="T12" fmla="*/ 0 w 12294"/>
              <a:gd name="T13" fmla="*/ 2147483647 h 1546"/>
              <a:gd name="T14" fmla="*/ 2147483647 w 12294"/>
              <a:gd name="T15" fmla="*/ 2147483647 h 1546"/>
              <a:gd name="T16" fmla="*/ 2147483647 w 12294"/>
              <a:gd name="T17" fmla="*/ 0 h 1546"/>
              <a:gd name="T18" fmla="*/ 2147483647 w 12294"/>
              <a:gd name="T19" fmla="*/ 2147483647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22" name="Freeform 15"/>
          <p:cNvSpPr>
            <a:spLocks/>
          </p:cNvSpPr>
          <p:nvPr/>
        </p:nvSpPr>
        <p:spPr bwMode="auto">
          <a:xfrm>
            <a:off x="3387358" y="2913280"/>
            <a:ext cx="8180387" cy="758825"/>
          </a:xfrm>
          <a:custGeom>
            <a:avLst/>
            <a:gdLst>
              <a:gd name="T0" fmla="*/ 0 w 12281"/>
              <a:gd name="T1" fmla="*/ 0 h 1140"/>
              <a:gd name="T2" fmla="*/ 2147483647 w 12281"/>
              <a:gd name="T3" fmla="*/ 0 h 1140"/>
              <a:gd name="T4" fmla="*/ 2147483647 w 12281"/>
              <a:gd name="T5" fmla="*/ 2147483647 h 1140"/>
              <a:gd name="T6" fmla="*/ 0 w 12281"/>
              <a:gd name="T7" fmla="*/ 2147483647 h 1140"/>
              <a:gd name="T8" fmla="*/ 2147483647 w 12281"/>
              <a:gd name="T9" fmla="*/ 2147483647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23" name="Oval 17"/>
          <p:cNvSpPr>
            <a:spLocks noChangeArrowheads="1"/>
          </p:cNvSpPr>
          <p:nvPr/>
        </p:nvSpPr>
        <p:spPr bwMode="auto">
          <a:xfrm>
            <a:off x="4243019" y="3035517"/>
            <a:ext cx="509588"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1</a:t>
            </a:r>
            <a:endParaRPr lang="zh-CN" altLang="en-US" sz="2000" b="1">
              <a:solidFill>
                <a:srgbClr val="024C89"/>
              </a:solidFill>
              <a:latin typeface="微软雅黑" panose="020B0503020204020204" pitchFamily="34" charset="-122"/>
            </a:endParaRPr>
          </a:p>
        </p:txBody>
      </p:sp>
      <p:sp>
        <p:nvSpPr>
          <p:cNvPr id="24" name="TextBox 21"/>
          <p:cNvSpPr txBox="1">
            <a:spLocks noChangeArrowheads="1"/>
          </p:cNvSpPr>
          <p:nvPr/>
        </p:nvSpPr>
        <p:spPr bwMode="auto">
          <a:xfrm>
            <a:off x="3590558" y="1559143"/>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25" name="Oval 17"/>
          <p:cNvSpPr>
            <a:spLocks noChangeArrowheads="1"/>
          </p:cNvSpPr>
          <p:nvPr/>
        </p:nvSpPr>
        <p:spPr bwMode="auto">
          <a:xfrm>
            <a:off x="6889383" y="3035517"/>
            <a:ext cx="509587"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2</a:t>
            </a:r>
            <a:endParaRPr lang="zh-CN" altLang="en-US" sz="2000" b="1">
              <a:solidFill>
                <a:srgbClr val="024C89"/>
              </a:solidFill>
              <a:latin typeface="微软雅黑" panose="020B0503020204020204" pitchFamily="34" charset="-122"/>
            </a:endParaRPr>
          </a:p>
        </p:txBody>
      </p:sp>
      <p:sp>
        <p:nvSpPr>
          <p:cNvPr id="30" name="Oval 17"/>
          <p:cNvSpPr>
            <a:spLocks noChangeArrowheads="1"/>
          </p:cNvSpPr>
          <p:nvPr/>
        </p:nvSpPr>
        <p:spPr bwMode="auto">
          <a:xfrm>
            <a:off x="9442083" y="3035517"/>
            <a:ext cx="509587"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3</a:t>
            </a:r>
            <a:endParaRPr lang="zh-CN" altLang="en-US" sz="2000" b="1">
              <a:solidFill>
                <a:srgbClr val="024C89"/>
              </a:solidFill>
              <a:latin typeface="微软雅黑" panose="020B0503020204020204" pitchFamily="34" charset="-122"/>
            </a:endParaRPr>
          </a:p>
        </p:txBody>
      </p:sp>
      <p:sp>
        <p:nvSpPr>
          <p:cNvPr id="31" name="Oval 17"/>
          <p:cNvSpPr>
            <a:spLocks noChangeArrowheads="1"/>
          </p:cNvSpPr>
          <p:nvPr/>
        </p:nvSpPr>
        <p:spPr bwMode="auto">
          <a:xfrm>
            <a:off x="4243019" y="4481729"/>
            <a:ext cx="509588"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6</a:t>
            </a:r>
            <a:endParaRPr lang="zh-CN" altLang="en-US" sz="2000" b="1">
              <a:solidFill>
                <a:srgbClr val="024C89"/>
              </a:solidFill>
              <a:latin typeface="微软雅黑" panose="020B0503020204020204" pitchFamily="34" charset="-122"/>
            </a:endParaRPr>
          </a:p>
        </p:txBody>
      </p:sp>
      <p:sp>
        <p:nvSpPr>
          <p:cNvPr id="32" name="Oval 17"/>
          <p:cNvSpPr>
            <a:spLocks noChangeArrowheads="1"/>
          </p:cNvSpPr>
          <p:nvPr/>
        </p:nvSpPr>
        <p:spPr bwMode="auto">
          <a:xfrm>
            <a:off x="6889383" y="4481729"/>
            <a:ext cx="509587"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5</a:t>
            </a:r>
            <a:endParaRPr lang="zh-CN" altLang="en-US" sz="2000" b="1">
              <a:solidFill>
                <a:srgbClr val="024C89"/>
              </a:solidFill>
              <a:latin typeface="微软雅黑" panose="020B0503020204020204" pitchFamily="34" charset="-122"/>
            </a:endParaRPr>
          </a:p>
        </p:txBody>
      </p:sp>
      <p:sp>
        <p:nvSpPr>
          <p:cNvPr id="33" name="Oval 17"/>
          <p:cNvSpPr>
            <a:spLocks noChangeArrowheads="1"/>
          </p:cNvSpPr>
          <p:nvPr/>
        </p:nvSpPr>
        <p:spPr bwMode="auto">
          <a:xfrm>
            <a:off x="9442083" y="4481729"/>
            <a:ext cx="509587" cy="50800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buFont typeface="Arial" pitchFamily="34" charset="0"/>
              <a:buNone/>
            </a:pPr>
            <a:r>
              <a:rPr lang="en-US" altLang="zh-CN" sz="2000" b="1">
                <a:solidFill>
                  <a:srgbClr val="024C89"/>
                </a:solidFill>
                <a:latin typeface="微软雅黑" panose="020B0503020204020204" pitchFamily="34" charset="-122"/>
              </a:rPr>
              <a:t>4</a:t>
            </a:r>
            <a:endParaRPr lang="zh-CN" altLang="en-US" sz="2000" b="1">
              <a:solidFill>
                <a:srgbClr val="024C89"/>
              </a:solidFill>
              <a:latin typeface="微软雅黑" panose="020B0503020204020204" pitchFamily="34" charset="-122"/>
            </a:endParaRPr>
          </a:p>
        </p:txBody>
      </p:sp>
      <p:sp>
        <p:nvSpPr>
          <p:cNvPr id="34" name="TextBox 32"/>
          <p:cNvSpPr txBox="1">
            <a:spLocks noChangeArrowheads="1"/>
          </p:cNvSpPr>
          <p:nvPr/>
        </p:nvSpPr>
        <p:spPr bwMode="auto">
          <a:xfrm>
            <a:off x="6182945" y="1559143"/>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35" name="TextBox 33"/>
          <p:cNvSpPr txBox="1">
            <a:spLocks noChangeArrowheads="1"/>
          </p:cNvSpPr>
          <p:nvPr/>
        </p:nvSpPr>
        <p:spPr bwMode="auto">
          <a:xfrm>
            <a:off x="8737233" y="1559143"/>
            <a:ext cx="191928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36" name="TextBox 34"/>
          <p:cNvSpPr txBox="1">
            <a:spLocks noChangeArrowheads="1"/>
          </p:cNvSpPr>
          <p:nvPr/>
        </p:nvSpPr>
        <p:spPr bwMode="auto">
          <a:xfrm>
            <a:off x="3590558" y="5156418"/>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37" name="TextBox 35"/>
          <p:cNvSpPr txBox="1">
            <a:spLocks noChangeArrowheads="1"/>
          </p:cNvSpPr>
          <p:nvPr/>
        </p:nvSpPr>
        <p:spPr bwMode="auto">
          <a:xfrm>
            <a:off x="6182945" y="5156418"/>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38" name="TextBox 36"/>
          <p:cNvSpPr txBox="1">
            <a:spLocks noChangeArrowheads="1"/>
          </p:cNvSpPr>
          <p:nvPr/>
        </p:nvSpPr>
        <p:spPr bwMode="auto">
          <a:xfrm>
            <a:off x="8737233" y="5156418"/>
            <a:ext cx="19192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extLst>
      <p:ext uri="{BB962C8B-B14F-4D97-AF65-F5344CB8AC3E}">
        <p14:creationId xmlns:p14="http://schemas.microsoft.com/office/powerpoint/2010/main" val="3035266571"/>
      </p:ext>
    </p:extLst>
  </p:cSld>
  <p:clrMapOvr>
    <a:masterClrMapping/>
  </p:clrMapOvr>
  <mc:AlternateContent xmlns:mc="http://schemas.openxmlformats.org/markup-compatibility/2006" xmlns:p14="http://schemas.microsoft.com/office/powerpoint/2010/main">
    <mc:Choice Requires="p14">
      <p:transition spd="med" p14:dur="700" advTm="6000">
        <p:fade/>
      </p:transition>
    </mc:Choice>
    <mc:Fallback xmlns="">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1" end="1"/>
                                            </p:txEl>
                                          </p:spTgt>
                                        </p:tgtEl>
                                      </p:cBhvr>
                                    </p:animEffect>
                                    <p:animScale>
                                      <p:cBhvr>
                                        <p:cTn id="7" dur="250" autoRev="1" fill="hold"/>
                                        <p:tgtEl>
                                          <p:spTgt spid="14">
                                            <p:txEl>
                                              <p:pRg st="1" end="1"/>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1" end="1"/>
                                            </p:txEl>
                                          </p:spTgt>
                                        </p:tgtEl>
                                      </p:cBhvr>
                                    </p:animEffect>
                                    <p:animScale>
                                      <p:cBhvr>
                                        <p:cTn id="11" dur="250" autoRev="1" fill="hold"/>
                                        <p:tgtEl>
                                          <p:spTgt spid="14">
                                            <p:txEl>
                                              <p:pRg st="1" end="1"/>
                                            </p:txEl>
                                          </p:spTgt>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300"/>
                                        <p:tgtEl>
                                          <p:spTgt spid="20"/>
                                        </p:tgtEl>
                                      </p:cBhvr>
                                    </p:animEffect>
                                  </p:childTnLst>
                                </p:cTn>
                              </p:par>
                            </p:childTnLst>
                          </p:cTn>
                        </p:par>
                        <p:par>
                          <p:cTn id="20" fill="hold">
                            <p:stCondLst>
                              <p:cond delay="18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300"/>
                            </p:stCondLst>
                            <p:childTnLst>
                              <p:par>
                                <p:cTn id="25" presetID="2" presetClass="entr" presetSubtype="6"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400" fill="hold"/>
                                        <p:tgtEl>
                                          <p:spTgt spid="23"/>
                                        </p:tgtEl>
                                        <p:attrNameLst>
                                          <p:attrName>ppt_x</p:attrName>
                                        </p:attrNameLst>
                                      </p:cBhvr>
                                      <p:tavLst>
                                        <p:tav tm="0">
                                          <p:val>
                                            <p:strVal val="1+#ppt_w/2"/>
                                          </p:val>
                                        </p:tav>
                                        <p:tav tm="100000">
                                          <p:val>
                                            <p:strVal val="#ppt_x"/>
                                          </p:val>
                                        </p:tav>
                                      </p:tavLst>
                                    </p:anim>
                                    <p:anim calcmode="lin" valueType="num">
                                      <p:cBhvr additive="base">
                                        <p:cTn id="28" dur="4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2700"/>
                            </p:stCondLst>
                            <p:childTnLst>
                              <p:par>
                                <p:cTn id="30" presetID="3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400" fill="hold"/>
                                        <p:tgtEl>
                                          <p:spTgt spid="24"/>
                                        </p:tgtEl>
                                        <p:attrNameLst>
                                          <p:attrName>ppt_w</p:attrName>
                                        </p:attrNameLst>
                                      </p:cBhvr>
                                      <p:tavLst>
                                        <p:tav tm="0">
                                          <p:val>
                                            <p:fltVal val="0"/>
                                          </p:val>
                                        </p:tav>
                                        <p:tav tm="100000">
                                          <p:val>
                                            <p:strVal val="#ppt_w"/>
                                          </p:val>
                                        </p:tav>
                                      </p:tavLst>
                                    </p:anim>
                                    <p:anim calcmode="lin" valueType="num">
                                      <p:cBhvr>
                                        <p:cTn id="33" dur="400" fill="hold"/>
                                        <p:tgtEl>
                                          <p:spTgt spid="24"/>
                                        </p:tgtEl>
                                        <p:attrNameLst>
                                          <p:attrName>ppt_h</p:attrName>
                                        </p:attrNameLst>
                                      </p:cBhvr>
                                      <p:tavLst>
                                        <p:tav tm="0">
                                          <p:val>
                                            <p:fltVal val="0"/>
                                          </p:val>
                                        </p:tav>
                                        <p:tav tm="100000">
                                          <p:val>
                                            <p:strVal val="#ppt_h"/>
                                          </p:val>
                                        </p:tav>
                                      </p:tavLst>
                                    </p:anim>
                                    <p:anim calcmode="lin" valueType="num">
                                      <p:cBhvr>
                                        <p:cTn id="34" dur="400" fill="hold"/>
                                        <p:tgtEl>
                                          <p:spTgt spid="24"/>
                                        </p:tgtEl>
                                        <p:attrNameLst>
                                          <p:attrName>style.rotation</p:attrName>
                                        </p:attrNameLst>
                                      </p:cBhvr>
                                      <p:tavLst>
                                        <p:tav tm="0">
                                          <p:val>
                                            <p:fltVal val="90"/>
                                          </p:val>
                                        </p:tav>
                                        <p:tav tm="100000">
                                          <p:val>
                                            <p:fltVal val="0"/>
                                          </p:val>
                                        </p:tav>
                                      </p:tavLst>
                                    </p:anim>
                                    <p:animEffect transition="in" filter="fade">
                                      <p:cBhvr>
                                        <p:cTn id="35" dur="400"/>
                                        <p:tgtEl>
                                          <p:spTgt spid="24"/>
                                        </p:tgtEl>
                                      </p:cBhvr>
                                    </p:animEffect>
                                  </p:childTnLst>
                                </p:cTn>
                              </p:par>
                            </p:childTnLst>
                          </p:cTn>
                        </p:par>
                        <p:par>
                          <p:cTn id="36" fill="hold">
                            <p:stCondLst>
                              <p:cond delay="3100"/>
                            </p:stCondLst>
                            <p:childTnLst>
                              <p:par>
                                <p:cTn id="37" presetID="2" presetClass="entr" presetSubtype="6"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400" fill="hold"/>
                                        <p:tgtEl>
                                          <p:spTgt spid="25"/>
                                        </p:tgtEl>
                                        <p:attrNameLst>
                                          <p:attrName>ppt_x</p:attrName>
                                        </p:attrNameLst>
                                      </p:cBhvr>
                                      <p:tavLst>
                                        <p:tav tm="0">
                                          <p:val>
                                            <p:strVal val="1+#ppt_w/2"/>
                                          </p:val>
                                        </p:tav>
                                        <p:tav tm="100000">
                                          <p:val>
                                            <p:strVal val="#ppt_x"/>
                                          </p:val>
                                        </p:tav>
                                      </p:tavLst>
                                    </p:anim>
                                    <p:anim calcmode="lin" valueType="num">
                                      <p:cBhvr additive="base">
                                        <p:cTn id="40" dur="400" fill="hold"/>
                                        <p:tgtEl>
                                          <p:spTgt spid="25"/>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31"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400" fill="hold"/>
                                        <p:tgtEl>
                                          <p:spTgt spid="34"/>
                                        </p:tgtEl>
                                        <p:attrNameLst>
                                          <p:attrName>ppt_w</p:attrName>
                                        </p:attrNameLst>
                                      </p:cBhvr>
                                      <p:tavLst>
                                        <p:tav tm="0">
                                          <p:val>
                                            <p:fltVal val="0"/>
                                          </p:val>
                                        </p:tav>
                                        <p:tav tm="100000">
                                          <p:val>
                                            <p:strVal val="#ppt_w"/>
                                          </p:val>
                                        </p:tav>
                                      </p:tavLst>
                                    </p:anim>
                                    <p:anim calcmode="lin" valueType="num">
                                      <p:cBhvr>
                                        <p:cTn id="45" dur="400" fill="hold"/>
                                        <p:tgtEl>
                                          <p:spTgt spid="34"/>
                                        </p:tgtEl>
                                        <p:attrNameLst>
                                          <p:attrName>ppt_h</p:attrName>
                                        </p:attrNameLst>
                                      </p:cBhvr>
                                      <p:tavLst>
                                        <p:tav tm="0">
                                          <p:val>
                                            <p:fltVal val="0"/>
                                          </p:val>
                                        </p:tav>
                                        <p:tav tm="100000">
                                          <p:val>
                                            <p:strVal val="#ppt_h"/>
                                          </p:val>
                                        </p:tav>
                                      </p:tavLst>
                                    </p:anim>
                                    <p:anim calcmode="lin" valueType="num">
                                      <p:cBhvr>
                                        <p:cTn id="46" dur="400" fill="hold"/>
                                        <p:tgtEl>
                                          <p:spTgt spid="34"/>
                                        </p:tgtEl>
                                        <p:attrNameLst>
                                          <p:attrName>style.rotation</p:attrName>
                                        </p:attrNameLst>
                                      </p:cBhvr>
                                      <p:tavLst>
                                        <p:tav tm="0">
                                          <p:val>
                                            <p:fltVal val="90"/>
                                          </p:val>
                                        </p:tav>
                                        <p:tav tm="100000">
                                          <p:val>
                                            <p:fltVal val="0"/>
                                          </p:val>
                                        </p:tav>
                                      </p:tavLst>
                                    </p:anim>
                                    <p:animEffect transition="in" filter="fade">
                                      <p:cBhvr>
                                        <p:cTn id="47" dur="400"/>
                                        <p:tgtEl>
                                          <p:spTgt spid="34"/>
                                        </p:tgtEl>
                                      </p:cBhvr>
                                    </p:animEffect>
                                  </p:childTnLst>
                                </p:cTn>
                              </p:par>
                            </p:childTnLst>
                          </p:cTn>
                        </p:par>
                        <p:par>
                          <p:cTn id="48" fill="hold">
                            <p:stCondLst>
                              <p:cond delay="3900"/>
                            </p:stCondLst>
                            <p:childTnLst>
                              <p:par>
                                <p:cTn id="49" presetID="2" presetClass="entr" presetSubtype="6"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400" fill="hold"/>
                                        <p:tgtEl>
                                          <p:spTgt spid="30"/>
                                        </p:tgtEl>
                                        <p:attrNameLst>
                                          <p:attrName>ppt_x</p:attrName>
                                        </p:attrNameLst>
                                      </p:cBhvr>
                                      <p:tavLst>
                                        <p:tav tm="0">
                                          <p:val>
                                            <p:strVal val="1+#ppt_w/2"/>
                                          </p:val>
                                        </p:tav>
                                        <p:tav tm="100000">
                                          <p:val>
                                            <p:strVal val="#ppt_x"/>
                                          </p:val>
                                        </p:tav>
                                      </p:tavLst>
                                    </p:anim>
                                    <p:anim calcmode="lin" valueType="num">
                                      <p:cBhvr additive="base">
                                        <p:cTn id="52" dur="4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4300"/>
                            </p:stCondLst>
                            <p:childTnLst>
                              <p:par>
                                <p:cTn id="54" presetID="31"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400" fill="hold"/>
                                        <p:tgtEl>
                                          <p:spTgt spid="35"/>
                                        </p:tgtEl>
                                        <p:attrNameLst>
                                          <p:attrName>ppt_w</p:attrName>
                                        </p:attrNameLst>
                                      </p:cBhvr>
                                      <p:tavLst>
                                        <p:tav tm="0">
                                          <p:val>
                                            <p:fltVal val="0"/>
                                          </p:val>
                                        </p:tav>
                                        <p:tav tm="100000">
                                          <p:val>
                                            <p:strVal val="#ppt_w"/>
                                          </p:val>
                                        </p:tav>
                                      </p:tavLst>
                                    </p:anim>
                                    <p:anim calcmode="lin" valueType="num">
                                      <p:cBhvr>
                                        <p:cTn id="57" dur="400" fill="hold"/>
                                        <p:tgtEl>
                                          <p:spTgt spid="35"/>
                                        </p:tgtEl>
                                        <p:attrNameLst>
                                          <p:attrName>ppt_h</p:attrName>
                                        </p:attrNameLst>
                                      </p:cBhvr>
                                      <p:tavLst>
                                        <p:tav tm="0">
                                          <p:val>
                                            <p:fltVal val="0"/>
                                          </p:val>
                                        </p:tav>
                                        <p:tav tm="100000">
                                          <p:val>
                                            <p:strVal val="#ppt_h"/>
                                          </p:val>
                                        </p:tav>
                                      </p:tavLst>
                                    </p:anim>
                                    <p:anim calcmode="lin" valueType="num">
                                      <p:cBhvr>
                                        <p:cTn id="58" dur="400" fill="hold"/>
                                        <p:tgtEl>
                                          <p:spTgt spid="35"/>
                                        </p:tgtEl>
                                        <p:attrNameLst>
                                          <p:attrName>style.rotation</p:attrName>
                                        </p:attrNameLst>
                                      </p:cBhvr>
                                      <p:tavLst>
                                        <p:tav tm="0">
                                          <p:val>
                                            <p:fltVal val="90"/>
                                          </p:val>
                                        </p:tav>
                                        <p:tav tm="100000">
                                          <p:val>
                                            <p:fltVal val="0"/>
                                          </p:val>
                                        </p:tav>
                                      </p:tavLst>
                                    </p:anim>
                                    <p:animEffect transition="in" filter="fade">
                                      <p:cBhvr>
                                        <p:cTn id="59" dur="400"/>
                                        <p:tgtEl>
                                          <p:spTgt spid="35"/>
                                        </p:tgtEl>
                                      </p:cBhvr>
                                    </p:animEffect>
                                  </p:childTnLst>
                                </p:cTn>
                              </p:par>
                            </p:childTnLst>
                          </p:cTn>
                        </p:par>
                        <p:par>
                          <p:cTn id="60" fill="hold">
                            <p:stCondLst>
                              <p:cond delay="4700"/>
                            </p:stCondLst>
                            <p:childTnLst>
                              <p:par>
                                <p:cTn id="61" presetID="2" presetClass="entr" presetSubtype="6"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400" fill="hold"/>
                                        <p:tgtEl>
                                          <p:spTgt spid="33"/>
                                        </p:tgtEl>
                                        <p:attrNameLst>
                                          <p:attrName>ppt_x</p:attrName>
                                        </p:attrNameLst>
                                      </p:cBhvr>
                                      <p:tavLst>
                                        <p:tav tm="0">
                                          <p:val>
                                            <p:strVal val="1+#ppt_w/2"/>
                                          </p:val>
                                        </p:tav>
                                        <p:tav tm="100000">
                                          <p:val>
                                            <p:strVal val="#ppt_x"/>
                                          </p:val>
                                        </p:tav>
                                      </p:tavLst>
                                    </p:anim>
                                    <p:anim calcmode="lin" valueType="num">
                                      <p:cBhvr additive="base">
                                        <p:cTn id="64" dur="400" fill="hold"/>
                                        <p:tgtEl>
                                          <p:spTgt spid="33"/>
                                        </p:tgtEl>
                                        <p:attrNameLst>
                                          <p:attrName>ppt_y</p:attrName>
                                        </p:attrNameLst>
                                      </p:cBhvr>
                                      <p:tavLst>
                                        <p:tav tm="0">
                                          <p:val>
                                            <p:strVal val="1+#ppt_h/2"/>
                                          </p:val>
                                        </p:tav>
                                        <p:tav tm="100000">
                                          <p:val>
                                            <p:strVal val="#ppt_y"/>
                                          </p:val>
                                        </p:tav>
                                      </p:tavLst>
                                    </p:anim>
                                  </p:childTnLst>
                                </p:cTn>
                              </p:par>
                            </p:childTnLst>
                          </p:cTn>
                        </p:par>
                        <p:par>
                          <p:cTn id="65" fill="hold">
                            <p:stCondLst>
                              <p:cond delay="51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400" fill="hold"/>
                                        <p:tgtEl>
                                          <p:spTgt spid="38"/>
                                        </p:tgtEl>
                                        <p:attrNameLst>
                                          <p:attrName>ppt_w</p:attrName>
                                        </p:attrNameLst>
                                      </p:cBhvr>
                                      <p:tavLst>
                                        <p:tav tm="0">
                                          <p:val>
                                            <p:fltVal val="0"/>
                                          </p:val>
                                        </p:tav>
                                        <p:tav tm="100000">
                                          <p:val>
                                            <p:strVal val="#ppt_w"/>
                                          </p:val>
                                        </p:tav>
                                      </p:tavLst>
                                    </p:anim>
                                    <p:anim calcmode="lin" valueType="num">
                                      <p:cBhvr>
                                        <p:cTn id="69" dur="400" fill="hold"/>
                                        <p:tgtEl>
                                          <p:spTgt spid="38"/>
                                        </p:tgtEl>
                                        <p:attrNameLst>
                                          <p:attrName>ppt_h</p:attrName>
                                        </p:attrNameLst>
                                      </p:cBhvr>
                                      <p:tavLst>
                                        <p:tav tm="0">
                                          <p:val>
                                            <p:fltVal val="0"/>
                                          </p:val>
                                        </p:tav>
                                        <p:tav tm="100000">
                                          <p:val>
                                            <p:strVal val="#ppt_h"/>
                                          </p:val>
                                        </p:tav>
                                      </p:tavLst>
                                    </p:anim>
                                    <p:anim calcmode="lin" valueType="num">
                                      <p:cBhvr>
                                        <p:cTn id="70" dur="400" fill="hold"/>
                                        <p:tgtEl>
                                          <p:spTgt spid="38"/>
                                        </p:tgtEl>
                                        <p:attrNameLst>
                                          <p:attrName>style.rotation</p:attrName>
                                        </p:attrNameLst>
                                      </p:cBhvr>
                                      <p:tavLst>
                                        <p:tav tm="0">
                                          <p:val>
                                            <p:fltVal val="90"/>
                                          </p:val>
                                        </p:tav>
                                        <p:tav tm="100000">
                                          <p:val>
                                            <p:fltVal val="0"/>
                                          </p:val>
                                        </p:tav>
                                      </p:tavLst>
                                    </p:anim>
                                    <p:animEffect transition="in" filter="fade">
                                      <p:cBhvr>
                                        <p:cTn id="71" dur="400"/>
                                        <p:tgtEl>
                                          <p:spTgt spid="38"/>
                                        </p:tgtEl>
                                      </p:cBhvr>
                                    </p:animEffect>
                                  </p:childTnLst>
                                </p:cTn>
                              </p:par>
                            </p:childTnLst>
                          </p:cTn>
                        </p:par>
                        <p:par>
                          <p:cTn id="72" fill="hold">
                            <p:stCondLst>
                              <p:cond delay="5500"/>
                            </p:stCondLst>
                            <p:childTnLst>
                              <p:par>
                                <p:cTn id="73" presetID="2" presetClass="entr" presetSubtype="6"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400" fill="hold"/>
                                        <p:tgtEl>
                                          <p:spTgt spid="32"/>
                                        </p:tgtEl>
                                        <p:attrNameLst>
                                          <p:attrName>ppt_x</p:attrName>
                                        </p:attrNameLst>
                                      </p:cBhvr>
                                      <p:tavLst>
                                        <p:tav tm="0">
                                          <p:val>
                                            <p:strVal val="1+#ppt_w/2"/>
                                          </p:val>
                                        </p:tav>
                                        <p:tav tm="100000">
                                          <p:val>
                                            <p:strVal val="#ppt_x"/>
                                          </p:val>
                                        </p:tav>
                                      </p:tavLst>
                                    </p:anim>
                                    <p:anim calcmode="lin" valueType="num">
                                      <p:cBhvr additive="base">
                                        <p:cTn id="76" dur="400" fill="hold"/>
                                        <p:tgtEl>
                                          <p:spTgt spid="32"/>
                                        </p:tgtEl>
                                        <p:attrNameLst>
                                          <p:attrName>ppt_y</p:attrName>
                                        </p:attrNameLst>
                                      </p:cBhvr>
                                      <p:tavLst>
                                        <p:tav tm="0">
                                          <p:val>
                                            <p:strVal val="1+#ppt_h/2"/>
                                          </p:val>
                                        </p:tav>
                                        <p:tav tm="100000">
                                          <p:val>
                                            <p:strVal val="#ppt_y"/>
                                          </p:val>
                                        </p:tav>
                                      </p:tavLst>
                                    </p:anim>
                                  </p:childTnLst>
                                </p:cTn>
                              </p:par>
                            </p:childTnLst>
                          </p:cTn>
                        </p:par>
                        <p:par>
                          <p:cTn id="77" fill="hold">
                            <p:stCondLst>
                              <p:cond delay="5900"/>
                            </p:stCondLst>
                            <p:childTnLst>
                              <p:par>
                                <p:cTn id="78" presetID="31" presetClass="entr" presetSubtype="0"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400" fill="hold"/>
                                        <p:tgtEl>
                                          <p:spTgt spid="37"/>
                                        </p:tgtEl>
                                        <p:attrNameLst>
                                          <p:attrName>ppt_w</p:attrName>
                                        </p:attrNameLst>
                                      </p:cBhvr>
                                      <p:tavLst>
                                        <p:tav tm="0">
                                          <p:val>
                                            <p:fltVal val="0"/>
                                          </p:val>
                                        </p:tav>
                                        <p:tav tm="100000">
                                          <p:val>
                                            <p:strVal val="#ppt_w"/>
                                          </p:val>
                                        </p:tav>
                                      </p:tavLst>
                                    </p:anim>
                                    <p:anim calcmode="lin" valueType="num">
                                      <p:cBhvr>
                                        <p:cTn id="81" dur="400" fill="hold"/>
                                        <p:tgtEl>
                                          <p:spTgt spid="37"/>
                                        </p:tgtEl>
                                        <p:attrNameLst>
                                          <p:attrName>ppt_h</p:attrName>
                                        </p:attrNameLst>
                                      </p:cBhvr>
                                      <p:tavLst>
                                        <p:tav tm="0">
                                          <p:val>
                                            <p:fltVal val="0"/>
                                          </p:val>
                                        </p:tav>
                                        <p:tav tm="100000">
                                          <p:val>
                                            <p:strVal val="#ppt_h"/>
                                          </p:val>
                                        </p:tav>
                                      </p:tavLst>
                                    </p:anim>
                                    <p:anim calcmode="lin" valueType="num">
                                      <p:cBhvr>
                                        <p:cTn id="82" dur="400" fill="hold"/>
                                        <p:tgtEl>
                                          <p:spTgt spid="37"/>
                                        </p:tgtEl>
                                        <p:attrNameLst>
                                          <p:attrName>style.rotation</p:attrName>
                                        </p:attrNameLst>
                                      </p:cBhvr>
                                      <p:tavLst>
                                        <p:tav tm="0">
                                          <p:val>
                                            <p:fltVal val="90"/>
                                          </p:val>
                                        </p:tav>
                                        <p:tav tm="100000">
                                          <p:val>
                                            <p:fltVal val="0"/>
                                          </p:val>
                                        </p:tav>
                                      </p:tavLst>
                                    </p:anim>
                                    <p:animEffect transition="in" filter="fade">
                                      <p:cBhvr>
                                        <p:cTn id="83" dur="400"/>
                                        <p:tgtEl>
                                          <p:spTgt spid="37"/>
                                        </p:tgtEl>
                                      </p:cBhvr>
                                    </p:animEffect>
                                  </p:childTnLst>
                                </p:cTn>
                              </p:par>
                            </p:childTnLst>
                          </p:cTn>
                        </p:par>
                        <p:par>
                          <p:cTn id="84" fill="hold">
                            <p:stCondLst>
                              <p:cond delay="6300"/>
                            </p:stCondLst>
                            <p:childTnLst>
                              <p:par>
                                <p:cTn id="85" presetID="2" presetClass="entr" presetSubtype="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400" fill="hold"/>
                                        <p:tgtEl>
                                          <p:spTgt spid="31"/>
                                        </p:tgtEl>
                                        <p:attrNameLst>
                                          <p:attrName>ppt_x</p:attrName>
                                        </p:attrNameLst>
                                      </p:cBhvr>
                                      <p:tavLst>
                                        <p:tav tm="0">
                                          <p:val>
                                            <p:strVal val="1+#ppt_w/2"/>
                                          </p:val>
                                        </p:tav>
                                        <p:tav tm="100000">
                                          <p:val>
                                            <p:strVal val="#ppt_x"/>
                                          </p:val>
                                        </p:tav>
                                      </p:tavLst>
                                    </p:anim>
                                    <p:anim calcmode="lin" valueType="num">
                                      <p:cBhvr additive="base">
                                        <p:cTn id="88" dur="40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6700"/>
                            </p:stCondLst>
                            <p:childTnLst>
                              <p:par>
                                <p:cTn id="90" presetID="31" presetClass="entr" presetSubtype="0"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p:cTn id="92" dur="400" fill="hold"/>
                                        <p:tgtEl>
                                          <p:spTgt spid="36"/>
                                        </p:tgtEl>
                                        <p:attrNameLst>
                                          <p:attrName>ppt_w</p:attrName>
                                        </p:attrNameLst>
                                      </p:cBhvr>
                                      <p:tavLst>
                                        <p:tav tm="0">
                                          <p:val>
                                            <p:fltVal val="0"/>
                                          </p:val>
                                        </p:tav>
                                        <p:tav tm="100000">
                                          <p:val>
                                            <p:strVal val="#ppt_w"/>
                                          </p:val>
                                        </p:tav>
                                      </p:tavLst>
                                    </p:anim>
                                    <p:anim calcmode="lin" valueType="num">
                                      <p:cBhvr>
                                        <p:cTn id="93" dur="400" fill="hold"/>
                                        <p:tgtEl>
                                          <p:spTgt spid="36"/>
                                        </p:tgtEl>
                                        <p:attrNameLst>
                                          <p:attrName>ppt_h</p:attrName>
                                        </p:attrNameLst>
                                      </p:cBhvr>
                                      <p:tavLst>
                                        <p:tav tm="0">
                                          <p:val>
                                            <p:fltVal val="0"/>
                                          </p:val>
                                        </p:tav>
                                        <p:tav tm="100000">
                                          <p:val>
                                            <p:strVal val="#ppt_h"/>
                                          </p:val>
                                        </p:tav>
                                      </p:tavLst>
                                    </p:anim>
                                    <p:anim calcmode="lin" valueType="num">
                                      <p:cBhvr>
                                        <p:cTn id="94" dur="400" fill="hold"/>
                                        <p:tgtEl>
                                          <p:spTgt spid="36"/>
                                        </p:tgtEl>
                                        <p:attrNameLst>
                                          <p:attrName>style.rotation</p:attrName>
                                        </p:attrNameLst>
                                      </p:cBhvr>
                                      <p:tavLst>
                                        <p:tav tm="0">
                                          <p:val>
                                            <p:fltVal val="90"/>
                                          </p:val>
                                        </p:tav>
                                        <p:tav tm="100000">
                                          <p:val>
                                            <p:fltVal val="0"/>
                                          </p:val>
                                        </p:tav>
                                      </p:tavLst>
                                    </p:anim>
                                    <p:animEffect transition="in" filter="fade">
                                      <p:cBhvr>
                                        <p:cTn id="95" dur="4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autoUpdateAnimBg="0"/>
      <p:bldP spid="24" grpId="0" autoUpdateAnimBg="0"/>
      <p:bldP spid="25" grpId="0" animBg="1" autoUpdateAnimBg="0"/>
      <p:bldP spid="30" grpId="0" animBg="1" autoUpdateAnimBg="0"/>
      <p:bldP spid="31" grpId="0" animBg="1" autoUpdateAnimBg="0"/>
      <p:bldP spid="32" grpId="0" animBg="1" autoUpdateAnimBg="0"/>
      <p:bldP spid="33" grpId="0" animBg="1" autoUpdateAnimBg="0"/>
      <p:bldP spid="34" grpId="0" autoUpdateAnimBg="0"/>
      <p:bldP spid="35" grpId="0" autoUpdateAnimBg="0"/>
      <p:bldP spid="36" grpId="0" autoUpdateAnimBg="0"/>
      <p:bldP spid="37" grpId="0" autoUpdateAnimBg="0"/>
      <p:bldP spid="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研究方法</a:t>
            </a:r>
          </a:p>
          <a:p>
            <a:pPr marL="342900" indent="-342900">
              <a:lnSpc>
                <a:spcPct val="300000"/>
              </a:lnSpc>
              <a:buFont typeface="Arial" panose="020B0604020202020204" pitchFamily="34" charset="0"/>
              <a:buChar char="•"/>
            </a:pPr>
            <a:r>
              <a:rPr lang="zh-CN" altLang="en-US" sz="2000" b="1" dirty="0">
                <a:solidFill>
                  <a:schemeClr val="tx2"/>
                </a:solidFill>
              </a:rPr>
              <a:t>研究历程</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研究过程</a:t>
            </a:r>
            <a:endParaRPr lang="zh-CN" altLang="en-US" sz="3200" dirty="0">
              <a:solidFill>
                <a:schemeClr val="bg1"/>
              </a:solidFill>
            </a:endParaRPr>
          </a:p>
        </p:txBody>
      </p:sp>
      <p:sp>
        <p:nvSpPr>
          <p:cNvPr id="26" name="Freeform 6"/>
          <p:cNvSpPr>
            <a:spLocks/>
          </p:cNvSpPr>
          <p:nvPr/>
        </p:nvSpPr>
        <p:spPr bwMode="auto">
          <a:xfrm>
            <a:off x="3448434" y="2065133"/>
            <a:ext cx="1787525" cy="684212"/>
          </a:xfrm>
          <a:custGeom>
            <a:avLst/>
            <a:gdLst>
              <a:gd name="T0" fmla="*/ 0 w 2965"/>
              <a:gd name="T1" fmla="*/ 0 h 581"/>
              <a:gd name="T2" fmla="*/ 2147483647 w 2965"/>
              <a:gd name="T3" fmla="*/ 0 h 581"/>
              <a:gd name="T4" fmla="*/ 2147483647 w 2965"/>
              <a:gd name="T5" fmla="*/ 2147483647 h 581"/>
              <a:gd name="T6" fmla="*/ 2147483647 w 2965"/>
              <a:gd name="T7" fmla="*/ 2147483647 h 581"/>
              <a:gd name="T8" fmla="*/ 0 w 2965"/>
              <a:gd name="T9" fmla="*/ 2147483647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27" name="Freeform 7"/>
          <p:cNvSpPr>
            <a:spLocks/>
          </p:cNvSpPr>
          <p:nvPr/>
        </p:nvSpPr>
        <p:spPr bwMode="auto">
          <a:xfrm>
            <a:off x="5142295" y="2065133"/>
            <a:ext cx="1747838" cy="684212"/>
          </a:xfrm>
          <a:custGeom>
            <a:avLst/>
            <a:gdLst>
              <a:gd name="T0" fmla="*/ 0 w 2899"/>
              <a:gd name="T1" fmla="*/ 0 h 581"/>
              <a:gd name="T2" fmla="*/ 2147483647 w 2899"/>
              <a:gd name="T3" fmla="*/ 0 h 581"/>
              <a:gd name="T4" fmla="*/ 2147483647 w 2899"/>
              <a:gd name="T5" fmla="*/ 2147483647 h 581"/>
              <a:gd name="T6" fmla="*/ 2147483647 w 2899"/>
              <a:gd name="T7" fmla="*/ 2147483647 h 581"/>
              <a:gd name="T8" fmla="*/ 0 w 2899"/>
              <a:gd name="T9" fmla="*/ 2147483647 h 581"/>
              <a:gd name="T10" fmla="*/ 2147483647 w 2899"/>
              <a:gd name="T11" fmla="*/ 2147483647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28" name="Freeform 8"/>
          <p:cNvSpPr>
            <a:spLocks/>
          </p:cNvSpPr>
          <p:nvPr/>
        </p:nvSpPr>
        <p:spPr bwMode="auto">
          <a:xfrm>
            <a:off x="6798059" y="2065133"/>
            <a:ext cx="1747837" cy="684212"/>
          </a:xfrm>
          <a:custGeom>
            <a:avLst/>
            <a:gdLst>
              <a:gd name="T0" fmla="*/ 0 w 2900"/>
              <a:gd name="T1" fmla="*/ 0 h 581"/>
              <a:gd name="T2" fmla="*/ 2147483647 w 2900"/>
              <a:gd name="T3" fmla="*/ 0 h 581"/>
              <a:gd name="T4" fmla="*/ 2147483647 w 2900"/>
              <a:gd name="T5" fmla="*/ 2147483647 h 581"/>
              <a:gd name="T6" fmla="*/ 2147483647 w 2900"/>
              <a:gd name="T7" fmla="*/ 2147483647 h 581"/>
              <a:gd name="T8" fmla="*/ 0 w 2900"/>
              <a:gd name="T9" fmla="*/ 2147483647 h 581"/>
              <a:gd name="T10" fmla="*/ 2147483647 w 2900"/>
              <a:gd name="T11" fmla="*/ 2147483647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29" name="Freeform 9"/>
          <p:cNvSpPr>
            <a:spLocks/>
          </p:cNvSpPr>
          <p:nvPr/>
        </p:nvSpPr>
        <p:spPr bwMode="auto">
          <a:xfrm>
            <a:off x="8452234" y="2065133"/>
            <a:ext cx="1749425" cy="684212"/>
          </a:xfrm>
          <a:custGeom>
            <a:avLst/>
            <a:gdLst>
              <a:gd name="T0" fmla="*/ 0 w 2900"/>
              <a:gd name="T1" fmla="*/ 0 h 581"/>
              <a:gd name="T2" fmla="*/ 2147483647 w 2900"/>
              <a:gd name="T3" fmla="*/ 0 h 581"/>
              <a:gd name="T4" fmla="*/ 2147483647 w 2900"/>
              <a:gd name="T5" fmla="*/ 2147483647 h 581"/>
              <a:gd name="T6" fmla="*/ 2147483647 w 2900"/>
              <a:gd name="T7" fmla="*/ 2147483647 h 581"/>
              <a:gd name="T8" fmla="*/ 0 w 2900"/>
              <a:gd name="T9" fmla="*/ 2147483647 h 581"/>
              <a:gd name="T10" fmla="*/ 2147483647 w 2900"/>
              <a:gd name="T11" fmla="*/ 2147483647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9" name="Freeform 10"/>
          <p:cNvSpPr>
            <a:spLocks/>
          </p:cNvSpPr>
          <p:nvPr/>
        </p:nvSpPr>
        <p:spPr bwMode="auto">
          <a:xfrm>
            <a:off x="10107996" y="2065133"/>
            <a:ext cx="1749425" cy="684212"/>
          </a:xfrm>
          <a:custGeom>
            <a:avLst/>
            <a:gdLst>
              <a:gd name="T0" fmla="*/ 0 w 2900"/>
              <a:gd name="T1" fmla="*/ 0 h 581"/>
              <a:gd name="T2" fmla="*/ 2147483647 w 2900"/>
              <a:gd name="T3" fmla="*/ 0 h 581"/>
              <a:gd name="T4" fmla="*/ 2147483647 w 2900"/>
              <a:gd name="T5" fmla="*/ 2147483647 h 581"/>
              <a:gd name="T6" fmla="*/ 2147483647 w 2900"/>
              <a:gd name="T7" fmla="*/ 2147483647 h 581"/>
              <a:gd name="T8" fmla="*/ 0 w 2900"/>
              <a:gd name="T9" fmla="*/ 2147483647 h 581"/>
              <a:gd name="T10" fmla="*/ 2147483647 w 2900"/>
              <a:gd name="T11" fmla="*/ 2147483647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40" name="Rectangle 11"/>
          <p:cNvSpPr>
            <a:spLocks noChangeArrowheads="1"/>
          </p:cNvSpPr>
          <p:nvPr/>
        </p:nvSpPr>
        <p:spPr bwMode="auto">
          <a:xfrm>
            <a:off x="3469071" y="2930320"/>
            <a:ext cx="1590675" cy="321468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1" name="Rectangle 12"/>
          <p:cNvSpPr>
            <a:spLocks noChangeArrowheads="1"/>
          </p:cNvSpPr>
          <p:nvPr/>
        </p:nvSpPr>
        <p:spPr bwMode="auto">
          <a:xfrm>
            <a:off x="5135946" y="2930320"/>
            <a:ext cx="1590675" cy="321468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2" name="Rectangle 13"/>
          <p:cNvSpPr>
            <a:spLocks noChangeArrowheads="1"/>
          </p:cNvSpPr>
          <p:nvPr/>
        </p:nvSpPr>
        <p:spPr bwMode="auto">
          <a:xfrm>
            <a:off x="6791708" y="2930320"/>
            <a:ext cx="1593850" cy="321468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3" name="Rectangle 14"/>
          <p:cNvSpPr>
            <a:spLocks noChangeArrowheads="1"/>
          </p:cNvSpPr>
          <p:nvPr/>
        </p:nvSpPr>
        <p:spPr bwMode="auto">
          <a:xfrm>
            <a:off x="8450646" y="2930320"/>
            <a:ext cx="1592263" cy="321468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4" name="Rectangle 15"/>
          <p:cNvSpPr>
            <a:spLocks noChangeArrowheads="1"/>
          </p:cNvSpPr>
          <p:nvPr/>
        </p:nvSpPr>
        <p:spPr bwMode="auto">
          <a:xfrm>
            <a:off x="10107996" y="2930320"/>
            <a:ext cx="1592263" cy="3214688"/>
          </a:xfrm>
          <a:prstGeom prst="rect">
            <a:avLst/>
          </a:prstGeom>
          <a:solidFill>
            <a:srgbClr val="D6D6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5" name="TextBox 54"/>
          <p:cNvSpPr txBox="1">
            <a:spLocks noChangeArrowheads="1"/>
          </p:cNvSpPr>
          <p:nvPr/>
        </p:nvSpPr>
        <p:spPr bwMode="auto">
          <a:xfrm>
            <a:off x="3556384" y="2222295"/>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a:solidFill>
                  <a:srgbClr val="F8F8F8"/>
                </a:solidFill>
                <a:latin typeface="微软雅黑" pitchFamily="34" charset="-122"/>
                <a:ea typeface="微软雅黑" pitchFamily="34" charset="-122"/>
              </a:rPr>
              <a:t>一、项目论证</a:t>
            </a:r>
          </a:p>
        </p:txBody>
      </p:sp>
      <p:sp>
        <p:nvSpPr>
          <p:cNvPr id="46" name="TextBox 55"/>
          <p:cNvSpPr txBox="1">
            <a:spLocks noChangeArrowheads="1"/>
          </p:cNvSpPr>
          <p:nvPr/>
        </p:nvSpPr>
        <p:spPr bwMode="auto">
          <a:xfrm>
            <a:off x="5235959" y="2241345"/>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a:solidFill>
                  <a:srgbClr val="F8F8F8"/>
                </a:solidFill>
                <a:latin typeface="微软雅黑" pitchFamily="34" charset="-122"/>
                <a:ea typeface="微软雅黑" pitchFamily="34" charset="-122"/>
              </a:rPr>
              <a:t>二、资料收集</a:t>
            </a:r>
          </a:p>
        </p:txBody>
      </p:sp>
      <p:sp>
        <p:nvSpPr>
          <p:cNvPr id="47" name="TextBox 56"/>
          <p:cNvSpPr txBox="1">
            <a:spLocks noChangeArrowheads="1"/>
          </p:cNvSpPr>
          <p:nvPr/>
        </p:nvSpPr>
        <p:spPr bwMode="auto">
          <a:xfrm>
            <a:off x="6998083" y="2103233"/>
            <a:ext cx="1390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a:solidFill>
                  <a:srgbClr val="F8F8F8"/>
                </a:solidFill>
                <a:latin typeface="微软雅黑" pitchFamily="34" charset="-122"/>
                <a:ea typeface="微软雅黑" pitchFamily="34" charset="-122"/>
              </a:rPr>
              <a:t>三、数据调查分析</a:t>
            </a:r>
          </a:p>
        </p:txBody>
      </p:sp>
      <p:sp>
        <p:nvSpPr>
          <p:cNvPr id="48" name="TextBox 57"/>
          <p:cNvSpPr txBox="1">
            <a:spLocks noChangeArrowheads="1"/>
          </p:cNvSpPr>
          <p:nvPr/>
        </p:nvSpPr>
        <p:spPr bwMode="auto">
          <a:xfrm>
            <a:off x="8609396" y="2065133"/>
            <a:ext cx="1490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a:solidFill>
                  <a:srgbClr val="F8F8F8"/>
                </a:solidFill>
                <a:latin typeface="微软雅黑" pitchFamily="34" charset="-122"/>
                <a:ea typeface="微软雅黑" pitchFamily="34" charset="-122"/>
              </a:rPr>
              <a:t>四、按计划实施</a:t>
            </a:r>
          </a:p>
        </p:txBody>
      </p:sp>
      <p:sp>
        <p:nvSpPr>
          <p:cNvPr id="49" name="TextBox 58"/>
          <p:cNvSpPr txBox="1">
            <a:spLocks noChangeArrowheads="1"/>
          </p:cNvSpPr>
          <p:nvPr/>
        </p:nvSpPr>
        <p:spPr bwMode="auto">
          <a:xfrm>
            <a:off x="10282621" y="2065133"/>
            <a:ext cx="1528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a:solidFill>
                  <a:srgbClr val="F8F8F8"/>
                </a:solidFill>
                <a:latin typeface="微软雅黑" pitchFamily="34" charset="-122"/>
                <a:ea typeface="微软雅黑" pitchFamily="34" charset="-122"/>
              </a:rPr>
              <a:t>五、完成数据表，总结</a:t>
            </a:r>
          </a:p>
        </p:txBody>
      </p:sp>
      <p:sp>
        <p:nvSpPr>
          <p:cNvPr id="50" name="TextBox 72"/>
          <p:cNvSpPr txBox="1">
            <a:spLocks noChangeArrowheads="1"/>
          </p:cNvSpPr>
          <p:nvPr/>
        </p:nvSpPr>
        <p:spPr bwMode="auto">
          <a:xfrm>
            <a:off x="3492529" y="3080693"/>
            <a:ext cx="14874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400" dirty="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51" name="TextBox 73"/>
          <p:cNvSpPr txBox="1">
            <a:spLocks noChangeArrowheads="1"/>
          </p:cNvSpPr>
          <p:nvPr/>
        </p:nvSpPr>
        <p:spPr bwMode="auto">
          <a:xfrm>
            <a:off x="5130829" y="3080693"/>
            <a:ext cx="14890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400" dirty="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52" name="TextBox 74"/>
          <p:cNvSpPr txBox="1">
            <a:spLocks noChangeArrowheads="1"/>
          </p:cNvSpPr>
          <p:nvPr/>
        </p:nvSpPr>
        <p:spPr bwMode="auto">
          <a:xfrm>
            <a:off x="6805640" y="3080693"/>
            <a:ext cx="14874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4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53" name="TextBox 75"/>
          <p:cNvSpPr txBox="1">
            <a:spLocks noChangeArrowheads="1"/>
          </p:cNvSpPr>
          <p:nvPr/>
        </p:nvSpPr>
        <p:spPr bwMode="auto">
          <a:xfrm>
            <a:off x="8467754" y="3080693"/>
            <a:ext cx="14890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4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
        <p:nvSpPr>
          <p:cNvPr id="54" name="TextBox 77"/>
          <p:cNvSpPr txBox="1">
            <a:spLocks noChangeArrowheads="1"/>
          </p:cNvSpPr>
          <p:nvPr/>
        </p:nvSpPr>
        <p:spPr bwMode="auto">
          <a:xfrm>
            <a:off x="10131454" y="3080693"/>
            <a:ext cx="14874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sz="1400">
                <a:solidFill>
                  <a:srgbClr val="333333"/>
                </a:solidFill>
                <a:latin typeface="微软雅黑" pitchFamily="34" charset="-122"/>
                <a:ea typeface="微软雅黑" pitchFamily="34" charset="-122"/>
              </a:rPr>
              <a:t>这里可以添加主要内容这里可以添加主要内容这里可以添加主要内容这里可以添加主要内容</a:t>
            </a:r>
          </a:p>
        </p:txBody>
      </p:sp>
    </p:spTree>
    <p:extLst>
      <p:ext uri="{BB962C8B-B14F-4D97-AF65-F5344CB8AC3E}">
        <p14:creationId xmlns:p14="http://schemas.microsoft.com/office/powerpoint/2010/main" val="3300446682"/>
      </p:ext>
    </p:extLst>
  </p:cSld>
  <p:clrMapOvr>
    <a:masterClrMapping/>
  </p:clrMapOvr>
  <mc:AlternateContent xmlns:mc="http://schemas.openxmlformats.org/markup-compatibility/2006" xmlns:p14="http://schemas.microsoft.com/office/powerpoint/2010/main">
    <mc:Choice Requires="p14">
      <p:transition spd="med" p14:dur="700" advTm="6000">
        <p:fade/>
      </p:transition>
    </mc:Choice>
    <mc:Fallback xmlns="">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300" fill="hold"/>
                                        <p:tgtEl>
                                          <p:spTgt spid="45"/>
                                        </p:tgtEl>
                                        <p:attrNameLst>
                                          <p:attrName>ppt_w</p:attrName>
                                        </p:attrNameLst>
                                      </p:cBhvr>
                                      <p:tavLst>
                                        <p:tav tm="0">
                                          <p:val>
                                            <p:fltVal val="0"/>
                                          </p:val>
                                        </p:tav>
                                        <p:tav tm="100000">
                                          <p:val>
                                            <p:strVal val="#ppt_w"/>
                                          </p:val>
                                        </p:tav>
                                      </p:tavLst>
                                    </p:anim>
                                    <p:anim calcmode="lin" valueType="num">
                                      <p:cBhvr>
                                        <p:cTn id="13" dur="300" fill="hold"/>
                                        <p:tgtEl>
                                          <p:spTgt spid="45"/>
                                        </p:tgtEl>
                                        <p:attrNameLst>
                                          <p:attrName>ppt_h</p:attrName>
                                        </p:attrNameLst>
                                      </p:cBhvr>
                                      <p:tavLst>
                                        <p:tav tm="0">
                                          <p:val>
                                            <p:fltVal val="0"/>
                                          </p:val>
                                        </p:tav>
                                        <p:tav tm="100000">
                                          <p:val>
                                            <p:strVal val="#ppt_h"/>
                                          </p:val>
                                        </p:tav>
                                      </p:tavLst>
                                    </p:anim>
                                    <p:anim calcmode="lin" valueType="num">
                                      <p:cBhvr>
                                        <p:cTn id="14" dur="300" fill="hold"/>
                                        <p:tgtEl>
                                          <p:spTgt spid="45"/>
                                        </p:tgtEl>
                                        <p:attrNameLst>
                                          <p:attrName>style.rotation</p:attrName>
                                        </p:attrNameLst>
                                      </p:cBhvr>
                                      <p:tavLst>
                                        <p:tav tm="0">
                                          <p:val>
                                            <p:fltVal val="90"/>
                                          </p:val>
                                        </p:tav>
                                        <p:tav tm="100000">
                                          <p:val>
                                            <p:fltVal val="0"/>
                                          </p:val>
                                        </p:tav>
                                      </p:tavLst>
                                    </p:anim>
                                    <p:animEffect transition="in" filter="fade">
                                      <p:cBhvr>
                                        <p:cTn id="15" dur="300"/>
                                        <p:tgtEl>
                                          <p:spTgt spid="45"/>
                                        </p:tgtEl>
                                      </p:cBhvr>
                                    </p:animEffect>
                                  </p:childTnLst>
                                </p:cTn>
                              </p:par>
                            </p:childTnLst>
                          </p:cTn>
                        </p:par>
                        <p:par>
                          <p:cTn id="16" fill="hold">
                            <p:stCondLst>
                              <p:cond delay="800"/>
                            </p:stCondLst>
                            <p:childTnLst>
                              <p:par>
                                <p:cTn id="17" presetID="22" presetClass="entr" presetSubtype="1"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300" fill="hold"/>
                                        <p:tgtEl>
                                          <p:spTgt spid="50"/>
                                        </p:tgtEl>
                                        <p:attrNameLst>
                                          <p:attrName>ppt_x</p:attrName>
                                        </p:attrNameLst>
                                      </p:cBhvr>
                                      <p:tavLst>
                                        <p:tav tm="0">
                                          <p:val>
                                            <p:strVal val="#ppt_x"/>
                                          </p:val>
                                        </p:tav>
                                        <p:tav tm="100000">
                                          <p:val>
                                            <p:strVal val="#ppt_x"/>
                                          </p:val>
                                        </p:tav>
                                      </p:tavLst>
                                    </p:anim>
                                    <p:anim calcmode="lin" valueType="num">
                                      <p:cBhvr additive="base">
                                        <p:cTn id="23" dur="300" fill="hold"/>
                                        <p:tgtEl>
                                          <p:spTgt spid="50"/>
                                        </p:tgtEl>
                                        <p:attrNameLst>
                                          <p:attrName>ppt_y</p:attrName>
                                        </p:attrNameLst>
                                      </p:cBhvr>
                                      <p:tavLst>
                                        <p:tav tm="0">
                                          <p:val>
                                            <p:strVal val="1+#ppt_h/2"/>
                                          </p:val>
                                        </p:tav>
                                        <p:tav tm="100000">
                                          <p:val>
                                            <p:strVal val="#ppt_y"/>
                                          </p:val>
                                        </p:tav>
                                      </p:tavLst>
                                    </p:anim>
                                  </p:childTnLst>
                                </p:cTn>
                              </p:par>
                            </p:childTnLst>
                          </p:cTn>
                        </p:par>
                        <p:par>
                          <p:cTn id="24" fill="hold">
                            <p:stCondLst>
                              <p:cond delay="1300"/>
                            </p:stCondLst>
                            <p:childTnLst>
                              <p:par>
                                <p:cTn id="25" presetID="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childTnLst>
                          </p:cTn>
                        </p:par>
                        <p:par>
                          <p:cTn id="29" fill="hold">
                            <p:stCondLst>
                              <p:cond delay="1800"/>
                            </p:stCondLst>
                            <p:childTnLst>
                              <p:par>
                                <p:cTn id="30" presetID="31"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300" fill="hold"/>
                                        <p:tgtEl>
                                          <p:spTgt spid="46"/>
                                        </p:tgtEl>
                                        <p:attrNameLst>
                                          <p:attrName>ppt_w</p:attrName>
                                        </p:attrNameLst>
                                      </p:cBhvr>
                                      <p:tavLst>
                                        <p:tav tm="0">
                                          <p:val>
                                            <p:fltVal val="0"/>
                                          </p:val>
                                        </p:tav>
                                        <p:tav tm="100000">
                                          <p:val>
                                            <p:strVal val="#ppt_w"/>
                                          </p:val>
                                        </p:tav>
                                      </p:tavLst>
                                    </p:anim>
                                    <p:anim calcmode="lin" valueType="num">
                                      <p:cBhvr>
                                        <p:cTn id="33" dur="300" fill="hold"/>
                                        <p:tgtEl>
                                          <p:spTgt spid="46"/>
                                        </p:tgtEl>
                                        <p:attrNameLst>
                                          <p:attrName>ppt_h</p:attrName>
                                        </p:attrNameLst>
                                      </p:cBhvr>
                                      <p:tavLst>
                                        <p:tav tm="0">
                                          <p:val>
                                            <p:fltVal val="0"/>
                                          </p:val>
                                        </p:tav>
                                        <p:tav tm="100000">
                                          <p:val>
                                            <p:strVal val="#ppt_h"/>
                                          </p:val>
                                        </p:tav>
                                      </p:tavLst>
                                    </p:anim>
                                    <p:anim calcmode="lin" valueType="num">
                                      <p:cBhvr>
                                        <p:cTn id="34" dur="300" fill="hold"/>
                                        <p:tgtEl>
                                          <p:spTgt spid="46"/>
                                        </p:tgtEl>
                                        <p:attrNameLst>
                                          <p:attrName>style.rotation</p:attrName>
                                        </p:attrNameLst>
                                      </p:cBhvr>
                                      <p:tavLst>
                                        <p:tav tm="0">
                                          <p:val>
                                            <p:fltVal val="90"/>
                                          </p:val>
                                        </p:tav>
                                        <p:tav tm="100000">
                                          <p:val>
                                            <p:fltVal val="0"/>
                                          </p:val>
                                        </p:tav>
                                      </p:tavLst>
                                    </p:anim>
                                    <p:animEffect transition="in" filter="fade">
                                      <p:cBhvr>
                                        <p:cTn id="35" dur="300"/>
                                        <p:tgtEl>
                                          <p:spTgt spid="46"/>
                                        </p:tgtEl>
                                      </p:cBhvr>
                                    </p:animEffect>
                                  </p:childTnLst>
                                </p:cTn>
                              </p:par>
                            </p:childTnLst>
                          </p:cTn>
                        </p:par>
                        <p:par>
                          <p:cTn id="36" fill="hold">
                            <p:stCondLst>
                              <p:cond delay="2100"/>
                            </p:stCondLst>
                            <p:childTnLst>
                              <p:par>
                                <p:cTn id="37" presetID="22" presetClass="entr" presetSubtype="1"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300" fill="hold"/>
                                        <p:tgtEl>
                                          <p:spTgt spid="51"/>
                                        </p:tgtEl>
                                        <p:attrNameLst>
                                          <p:attrName>ppt_x</p:attrName>
                                        </p:attrNameLst>
                                      </p:cBhvr>
                                      <p:tavLst>
                                        <p:tav tm="0">
                                          <p:val>
                                            <p:strVal val="#ppt_x"/>
                                          </p:val>
                                        </p:tav>
                                        <p:tav tm="100000">
                                          <p:val>
                                            <p:strVal val="#ppt_x"/>
                                          </p:val>
                                        </p:tav>
                                      </p:tavLst>
                                    </p:anim>
                                    <p:anim calcmode="lin" valueType="num">
                                      <p:cBhvr additive="base">
                                        <p:cTn id="43" dur="300" fill="hold"/>
                                        <p:tgtEl>
                                          <p:spTgt spid="51"/>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2" presetClass="entr" presetSubtype="8"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childTnLst>
                          </p:cTn>
                        </p:par>
                        <p:par>
                          <p:cTn id="49" fill="hold">
                            <p:stCondLst>
                              <p:cond delay="3100"/>
                            </p:stCondLst>
                            <p:childTnLst>
                              <p:par>
                                <p:cTn id="50" presetID="31" presetClass="entr" presetSubtype="0"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300" fill="hold"/>
                                        <p:tgtEl>
                                          <p:spTgt spid="47"/>
                                        </p:tgtEl>
                                        <p:attrNameLst>
                                          <p:attrName>ppt_w</p:attrName>
                                        </p:attrNameLst>
                                      </p:cBhvr>
                                      <p:tavLst>
                                        <p:tav tm="0">
                                          <p:val>
                                            <p:fltVal val="0"/>
                                          </p:val>
                                        </p:tav>
                                        <p:tav tm="100000">
                                          <p:val>
                                            <p:strVal val="#ppt_w"/>
                                          </p:val>
                                        </p:tav>
                                      </p:tavLst>
                                    </p:anim>
                                    <p:anim calcmode="lin" valueType="num">
                                      <p:cBhvr>
                                        <p:cTn id="53" dur="300" fill="hold"/>
                                        <p:tgtEl>
                                          <p:spTgt spid="47"/>
                                        </p:tgtEl>
                                        <p:attrNameLst>
                                          <p:attrName>ppt_h</p:attrName>
                                        </p:attrNameLst>
                                      </p:cBhvr>
                                      <p:tavLst>
                                        <p:tav tm="0">
                                          <p:val>
                                            <p:fltVal val="0"/>
                                          </p:val>
                                        </p:tav>
                                        <p:tav tm="100000">
                                          <p:val>
                                            <p:strVal val="#ppt_h"/>
                                          </p:val>
                                        </p:tav>
                                      </p:tavLst>
                                    </p:anim>
                                    <p:anim calcmode="lin" valueType="num">
                                      <p:cBhvr>
                                        <p:cTn id="54" dur="300" fill="hold"/>
                                        <p:tgtEl>
                                          <p:spTgt spid="47"/>
                                        </p:tgtEl>
                                        <p:attrNameLst>
                                          <p:attrName>style.rotation</p:attrName>
                                        </p:attrNameLst>
                                      </p:cBhvr>
                                      <p:tavLst>
                                        <p:tav tm="0">
                                          <p:val>
                                            <p:fltVal val="90"/>
                                          </p:val>
                                        </p:tav>
                                        <p:tav tm="100000">
                                          <p:val>
                                            <p:fltVal val="0"/>
                                          </p:val>
                                        </p:tav>
                                      </p:tavLst>
                                    </p:anim>
                                    <p:animEffect transition="in" filter="fade">
                                      <p:cBhvr>
                                        <p:cTn id="55" dur="300"/>
                                        <p:tgtEl>
                                          <p:spTgt spid="47"/>
                                        </p:tgtEl>
                                      </p:cBhvr>
                                    </p:animEffect>
                                  </p:childTnLst>
                                </p:cTn>
                              </p:par>
                            </p:childTnLst>
                          </p:cTn>
                        </p:par>
                        <p:par>
                          <p:cTn id="56" fill="hold">
                            <p:stCondLst>
                              <p:cond delay="3400"/>
                            </p:stCondLst>
                            <p:childTnLst>
                              <p:par>
                                <p:cTn id="57" presetID="22" presetClass="entr" presetSubtype="1"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500"/>
                                        <p:tgtEl>
                                          <p:spTgt spid="42"/>
                                        </p:tgtEl>
                                      </p:cBhvr>
                                    </p:animEffect>
                                  </p:childTnLst>
                                </p:cTn>
                              </p:par>
                              <p:par>
                                <p:cTn id="60" presetID="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additive="base">
                                        <p:cTn id="62" dur="300" fill="hold"/>
                                        <p:tgtEl>
                                          <p:spTgt spid="52"/>
                                        </p:tgtEl>
                                        <p:attrNameLst>
                                          <p:attrName>ppt_x</p:attrName>
                                        </p:attrNameLst>
                                      </p:cBhvr>
                                      <p:tavLst>
                                        <p:tav tm="0">
                                          <p:val>
                                            <p:strVal val="#ppt_x"/>
                                          </p:val>
                                        </p:tav>
                                        <p:tav tm="100000">
                                          <p:val>
                                            <p:strVal val="#ppt_x"/>
                                          </p:val>
                                        </p:tav>
                                      </p:tavLst>
                                    </p:anim>
                                    <p:anim calcmode="lin" valueType="num">
                                      <p:cBhvr additive="base">
                                        <p:cTn id="63" dur="300" fill="hold"/>
                                        <p:tgtEl>
                                          <p:spTgt spid="52"/>
                                        </p:tgtEl>
                                        <p:attrNameLst>
                                          <p:attrName>ppt_y</p:attrName>
                                        </p:attrNameLst>
                                      </p:cBhvr>
                                      <p:tavLst>
                                        <p:tav tm="0">
                                          <p:val>
                                            <p:strVal val="1+#ppt_h/2"/>
                                          </p:val>
                                        </p:tav>
                                        <p:tav tm="100000">
                                          <p:val>
                                            <p:strVal val="#ppt_y"/>
                                          </p:val>
                                        </p:tav>
                                      </p:tavLst>
                                    </p:anim>
                                  </p:childTnLst>
                                </p:cTn>
                              </p:par>
                            </p:childTnLst>
                          </p:cTn>
                        </p:par>
                        <p:par>
                          <p:cTn id="64" fill="hold">
                            <p:stCondLst>
                              <p:cond delay="3900"/>
                            </p:stCondLst>
                            <p:childTnLst>
                              <p:par>
                                <p:cTn id="65" presetID="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par>
                          <p:cTn id="69" fill="hold">
                            <p:stCondLst>
                              <p:cond delay="4400"/>
                            </p:stCondLst>
                            <p:childTnLst>
                              <p:par>
                                <p:cTn id="70" presetID="31" presetClass="entr" presetSubtype="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300" fill="hold"/>
                                        <p:tgtEl>
                                          <p:spTgt spid="48"/>
                                        </p:tgtEl>
                                        <p:attrNameLst>
                                          <p:attrName>ppt_w</p:attrName>
                                        </p:attrNameLst>
                                      </p:cBhvr>
                                      <p:tavLst>
                                        <p:tav tm="0">
                                          <p:val>
                                            <p:fltVal val="0"/>
                                          </p:val>
                                        </p:tav>
                                        <p:tav tm="100000">
                                          <p:val>
                                            <p:strVal val="#ppt_w"/>
                                          </p:val>
                                        </p:tav>
                                      </p:tavLst>
                                    </p:anim>
                                    <p:anim calcmode="lin" valueType="num">
                                      <p:cBhvr>
                                        <p:cTn id="73" dur="300" fill="hold"/>
                                        <p:tgtEl>
                                          <p:spTgt spid="48"/>
                                        </p:tgtEl>
                                        <p:attrNameLst>
                                          <p:attrName>ppt_h</p:attrName>
                                        </p:attrNameLst>
                                      </p:cBhvr>
                                      <p:tavLst>
                                        <p:tav tm="0">
                                          <p:val>
                                            <p:fltVal val="0"/>
                                          </p:val>
                                        </p:tav>
                                        <p:tav tm="100000">
                                          <p:val>
                                            <p:strVal val="#ppt_h"/>
                                          </p:val>
                                        </p:tav>
                                      </p:tavLst>
                                    </p:anim>
                                    <p:anim calcmode="lin" valueType="num">
                                      <p:cBhvr>
                                        <p:cTn id="74" dur="300" fill="hold"/>
                                        <p:tgtEl>
                                          <p:spTgt spid="48"/>
                                        </p:tgtEl>
                                        <p:attrNameLst>
                                          <p:attrName>style.rotation</p:attrName>
                                        </p:attrNameLst>
                                      </p:cBhvr>
                                      <p:tavLst>
                                        <p:tav tm="0">
                                          <p:val>
                                            <p:fltVal val="90"/>
                                          </p:val>
                                        </p:tav>
                                        <p:tav tm="100000">
                                          <p:val>
                                            <p:fltVal val="0"/>
                                          </p:val>
                                        </p:tav>
                                      </p:tavLst>
                                    </p:anim>
                                    <p:animEffect transition="in" filter="fade">
                                      <p:cBhvr>
                                        <p:cTn id="75" dur="300"/>
                                        <p:tgtEl>
                                          <p:spTgt spid="48"/>
                                        </p:tgtEl>
                                      </p:cBhvr>
                                    </p:animEffect>
                                  </p:childTnLst>
                                </p:cTn>
                              </p:par>
                            </p:childTnLst>
                          </p:cTn>
                        </p:par>
                        <p:par>
                          <p:cTn id="76" fill="hold">
                            <p:stCondLst>
                              <p:cond delay="4700"/>
                            </p:stCondLst>
                            <p:childTnLst>
                              <p:par>
                                <p:cTn id="77" presetID="22" presetClass="entr" presetSubtype="1"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up)">
                                      <p:cBhvr>
                                        <p:cTn id="79" dur="500"/>
                                        <p:tgtEl>
                                          <p:spTgt spid="43"/>
                                        </p:tgtEl>
                                      </p:cBhvr>
                                    </p:animEffect>
                                  </p:childTnLst>
                                </p:cTn>
                              </p:par>
                              <p:par>
                                <p:cTn id="80" presetID="2" presetClass="entr" presetSubtype="4"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 calcmode="lin" valueType="num">
                                      <p:cBhvr additive="base">
                                        <p:cTn id="82" dur="300" fill="hold"/>
                                        <p:tgtEl>
                                          <p:spTgt spid="53"/>
                                        </p:tgtEl>
                                        <p:attrNameLst>
                                          <p:attrName>ppt_x</p:attrName>
                                        </p:attrNameLst>
                                      </p:cBhvr>
                                      <p:tavLst>
                                        <p:tav tm="0">
                                          <p:val>
                                            <p:strVal val="#ppt_x"/>
                                          </p:val>
                                        </p:tav>
                                        <p:tav tm="100000">
                                          <p:val>
                                            <p:strVal val="#ppt_x"/>
                                          </p:val>
                                        </p:tav>
                                      </p:tavLst>
                                    </p:anim>
                                    <p:anim calcmode="lin" valueType="num">
                                      <p:cBhvr additive="base">
                                        <p:cTn id="83" dur="300" fill="hold"/>
                                        <p:tgtEl>
                                          <p:spTgt spid="53"/>
                                        </p:tgtEl>
                                        <p:attrNameLst>
                                          <p:attrName>ppt_y</p:attrName>
                                        </p:attrNameLst>
                                      </p:cBhvr>
                                      <p:tavLst>
                                        <p:tav tm="0">
                                          <p:val>
                                            <p:strVal val="1+#ppt_h/2"/>
                                          </p:val>
                                        </p:tav>
                                        <p:tav tm="100000">
                                          <p:val>
                                            <p:strVal val="#ppt_y"/>
                                          </p:val>
                                        </p:tav>
                                      </p:tavLst>
                                    </p:anim>
                                  </p:childTnLst>
                                </p:cTn>
                              </p:par>
                            </p:childTnLst>
                          </p:cTn>
                        </p:par>
                        <p:par>
                          <p:cTn id="84" fill="hold">
                            <p:stCondLst>
                              <p:cond delay="5200"/>
                            </p:stCondLst>
                            <p:childTnLst>
                              <p:par>
                                <p:cTn id="85" presetID="2" presetClass="entr" presetSubtype="8"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0-#ppt_w/2"/>
                                          </p:val>
                                        </p:tav>
                                        <p:tav tm="100000">
                                          <p:val>
                                            <p:strVal val="#ppt_x"/>
                                          </p:val>
                                        </p:tav>
                                      </p:tavLst>
                                    </p:anim>
                                    <p:anim calcmode="lin" valueType="num">
                                      <p:cBhvr additive="base">
                                        <p:cTn id="88" dur="500" fill="hold"/>
                                        <p:tgtEl>
                                          <p:spTgt spid="39"/>
                                        </p:tgtEl>
                                        <p:attrNameLst>
                                          <p:attrName>ppt_y</p:attrName>
                                        </p:attrNameLst>
                                      </p:cBhvr>
                                      <p:tavLst>
                                        <p:tav tm="0">
                                          <p:val>
                                            <p:strVal val="#ppt_y"/>
                                          </p:val>
                                        </p:tav>
                                        <p:tav tm="100000">
                                          <p:val>
                                            <p:strVal val="#ppt_y"/>
                                          </p:val>
                                        </p:tav>
                                      </p:tavLst>
                                    </p:anim>
                                  </p:childTnLst>
                                </p:cTn>
                              </p:par>
                            </p:childTnLst>
                          </p:cTn>
                        </p:par>
                        <p:par>
                          <p:cTn id="89" fill="hold">
                            <p:stCondLst>
                              <p:cond delay="5700"/>
                            </p:stCondLst>
                            <p:childTnLst>
                              <p:par>
                                <p:cTn id="90" presetID="31" presetClass="entr" presetSubtype="0" fill="hold" grpId="0" nodeType="after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300" fill="hold"/>
                                        <p:tgtEl>
                                          <p:spTgt spid="49"/>
                                        </p:tgtEl>
                                        <p:attrNameLst>
                                          <p:attrName>ppt_w</p:attrName>
                                        </p:attrNameLst>
                                      </p:cBhvr>
                                      <p:tavLst>
                                        <p:tav tm="0">
                                          <p:val>
                                            <p:fltVal val="0"/>
                                          </p:val>
                                        </p:tav>
                                        <p:tav tm="100000">
                                          <p:val>
                                            <p:strVal val="#ppt_w"/>
                                          </p:val>
                                        </p:tav>
                                      </p:tavLst>
                                    </p:anim>
                                    <p:anim calcmode="lin" valueType="num">
                                      <p:cBhvr>
                                        <p:cTn id="93" dur="300" fill="hold"/>
                                        <p:tgtEl>
                                          <p:spTgt spid="49"/>
                                        </p:tgtEl>
                                        <p:attrNameLst>
                                          <p:attrName>ppt_h</p:attrName>
                                        </p:attrNameLst>
                                      </p:cBhvr>
                                      <p:tavLst>
                                        <p:tav tm="0">
                                          <p:val>
                                            <p:fltVal val="0"/>
                                          </p:val>
                                        </p:tav>
                                        <p:tav tm="100000">
                                          <p:val>
                                            <p:strVal val="#ppt_h"/>
                                          </p:val>
                                        </p:tav>
                                      </p:tavLst>
                                    </p:anim>
                                    <p:anim calcmode="lin" valueType="num">
                                      <p:cBhvr>
                                        <p:cTn id="94" dur="300" fill="hold"/>
                                        <p:tgtEl>
                                          <p:spTgt spid="49"/>
                                        </p:tgtEl>
                                        <p:attrNameLst>
                                          <p:attrName>style.rotation</p:attrName>
                                        </p:attrNameLst>
                                      </p:cBhvr>
                                      <p:tavLst>
                                        <p:tav tm="0">
                                          <p:val>
                                            <p:fltVal val="90"/>
                                          </p:val>
                                        </p:tav>
                                        <p:tav tm="100000">
                                          <p:val>
                                            <p:fltVal val="0"/>
                                          </p:val>
                                        </p:tav>
                                      </p:tavLst>
                                    </p:anim>
                                    <p:animEffect transition="in" filter="fade">
                                      <p:cBhvr>
                                        <p:cTn id="95" dur="300"/>
                                        <p:tgtEl>
                                          <p:spTgt spid="49"/>
                                        </p:tgtEl>
                                      </p:cBhvr>
                                    </p:animEffect>
                                  </p:childTnLst>
                                </p:cTn>
                              </p:par>
                            </p:childTnLst>
                          </p:cTn>
                        </p:par>
                        <p:par>
                          <p:cTn id="96" fill="hold">
                            <p:stCondLst>
                              <p:cond delay="6000"/>
                            </p:stCondLst>
                            <p:childTnLst>
                              <p:par>
                                <p:cTn id="97" presetID="22" presetClass="entr" presetSubtype="1" fill="hold" grpId="0"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up)">
                                      <p:cBhvr>
                                        <p:cTn id="99" dur="500"/>
                                        <p:tgtEl>
                                          <p:spTgt spid="44"/>
                                        </p:tgtEl>
                                      </p:cBhvr>
                                    </p:animEffect>
                                  </p:childTnLst>
                                </p:cTn>
                              </p:par>
                              <p:par>
                                <p:cTn id="100" presetID="2" presetClass="entr" presetSubtype="4"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300" fill="hold"/>
                                        <p:tgtEl>
                                          <p:spTgt spid="54"/>
                                        </p:tgtEl>
                                        <p:attrNameLst>
                                          <p:attrName>ppt_x</p:attrName>
                                        </p:attrNameLst>
                                      </p:cBhvr>
                                      <p:tavLst>
                                        <p:tav tm="0">
                                          <p:val>
                                            <p:strVal val="#ppt_x"/>
                                          </p:val>
                                        </p:tav>
                                        <p:tav tm="100000">
                                          <p:val>
                                            <p:strVal val="#ppt_x"/>
                                          </p:val>
                                        </p:tav>
                                      </p:tavLst>
                                    </p:anim>
                                    <p:anim calcmode="lin" valueType="num">
                                      <p:cBhvr additive="base">
                                        <p:cTn id="103" dur="3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9" grpId="0" animBg="1"/>
      <p:bldP spid="40" grpId="0" animBg="1" autoUpdateAnimBg="0"/>
      <p:bldP spid="41" grpId="0" animBg="1"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67559" y="2929837"/>
            <a:ext cx="6824442" cy="825428"/>
            <a:chOff x="5367559" y="2929837"/>
            <a:chExt cx="6824442" cy="825428"/>
          </a:xfrm>
        </p:grpSpPr>
        <p:sp>
          <p:nvSpPr>
            <p:cNvPr id="14" name="文本框 13"/>
            <p:cNvSpPr txBox="1"/>
            <p:nvPr/>
          </p:nvSpPr>
          <p:spPr>
            <a:xfrm>
              <a:off x="6086900" y="3108934"/>
              <a:ext cx="2292824" cy="646331"/>
            </a:xfrm>
            <a:prstGeom prst="rect">
              <a:avLst/>
            </a:prstGeom>
            <a:noFill/>
          </p:spPr>
          <p:txBody>
            <a:bodyPr wrap="square" rtlCol="0">
              <a:spAutoFit/>
            </a:bodyPr>
            <a:lstStyle/>
            <a:p>
              <a:r>
                <a:rPr lang="zh-CN" altLang="en-US" sz="3600" dirty="0" smtClean="0"/>
                <a:t>研究结论</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845232" y="3938169"/>
            <a:ext cx="6346769"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2"/>
                </a:solidFill>
              </a:rPr>
              <a:t>数据分析</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结论提炼</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主要问题</a:t>
            </a:r>
            <a:endParaRPr lang="zh-CN" altLang="en-US" sz="2000" dirty="0">
              <a:solidFill>
                <a:schemeClr val="tx2"/>
              </a:solidFill>
            </a:endParaRPr>
          </a:p>
        </p:txBody>
      </p:sp>
      <p:grpSp>
        <p:nvGrpSpPr>
          <p:cNvPr id="2" name="组合 1"/>
          <p:cNvGrpSpPr/>
          <p:nvPr/>
        </p:nvGrpSpPr>
        <p:grpSpPr>
          <a:xfrm>
            <a:off x="533279" y="251113"/>
            <a:ext cx="5655793" cy="1077318"/>
            <a:chOff x="533279" y="251113"/>
            <a:chExt cx="5655793" cy="1077318"/>
          </a:xfrm>
        </p:grpSpPr>
        <p:grpSp>
          <p:nvGrpSpPr>
            <p:cNvPr id="16" name="组合 15"/>
            <p:cNvGrpSpPr/>
            <p:nvPr/>
          </p:nvGrpSpPr>
          <p:grpSpPr>
            <a:xfrm>
              <a:off x="533279" y="251113"/>
              <a:ext cx="977385" cy="977385"/>
              <a:chOff x="6725180" y="763885"/>
              <a:chExt cx="674999" cy="674999"/>
            </a:xfrm>
            <a:solidFill>
              <a:schemeClr val="tx2"/>
            </a:solidFill>
          </p:grpSpPr>
          <p:sp>
            <p:nvSpPr>
              <p:cNvPr id="17" name="椭圆 16"/>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矩形 18"/>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5" name="文本框 24"/>
            <p:cNvSpPr txBox="1"/>
            <p:nvPr/>
          </p:nvSpPr>
          <p:spPr>
            <a:xfrm>
              <a:off x="1832745" y="447305"/>
              <a:ext cx="2728465" cy="523220"/>
            </a:xfrm>
            <a:prstGeom prst="rect">
              <a:avLst/>
            </a:prstGeom>
            <a:noFill/>
          </p:spPr>
          <p:txBody>
            <a:bodyPr wrap="square" rtlCol="0">
              <a:spAutoFit/>
            </a:bodyPr>
            <a:lstStyle/>
            <a:p>
              <a:r>
                <a:rPr lang="zh-CN" altLang="en-US" sz="2800" dirty="0" smtClean="0">
                  <a:solidFill>
                    <a:schemeClr val="tx2"/>
                  </a:solidFill>
                </a:rPr>
                <a:t>您的学校名称</a:t>
              </a:r>
              <a:endParaRPr lang="zh-CN" altLang="en-US" sz="2800" dirty="0">
                <a:solidFill>
                  <a:schemeClr val="tx2"/>
                </a:solidFill>
              </a:endParaRPr>
            </a:p>
          </p:txBody>
        </p:sp>
        <p:sp>
          <p:nvSpPr>
            <p:cNvPr id="26" name="文本框 25"/>
            <p:cNvSpPr txBox="1"/>
            <p:nvPr/>
          </p:nvSpPr>
          <p:spPr>
            <a:xfrm>
              <a:off x="1832745" y="866766"/>
              <a:ext cx="4356327" cy="461665"/>
            </a:xfrm>
            <a:prstGeom prst="rect">
              <a:avLst/>
            </a:prstGeom>
            <a:noFill/>
          </p:spPr>
          <p:txBody>
            <a:bodyPr wrap="square" rtlCol="0">
              <a:spAutoFit/>
            </a:bodyPr>
            <a:lstStyle/>
            <a:p>
              <a:r>
                <a:rPr lang="en-US" altLang="zh-CN" sz="2400" dirty="0" smtClean="0">
                  <a:solidFill>
                    <a:schemeClr val="tx2"/>
                  </a:solidFill>
                </a:rPr>
                <a:t>The name of your university</a:t>
              </a:r>
              <a:endParaRPr lang="zh-CN" altLang="en-US" sz="2400" dirty="0">
                <a:solidFill>
                  <a:schemeClr val="tx2"/>
                </a:solidFill>
              </a:endParaRPr>
            </a:p>
          </p:txBody>
        </p:sp>
      </p:grpSp>
    </p:spTree>
    <p:extLst>
      <p:ext uri="{BB962C8B-B14F-4D97-AF65-F5344CB8AC3E}">
        <p14:creationId xmlns:p14="http://schemas.microsoft.com/office/powerpoint/2010/main" val="331573887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41" presetClass="entr" presetSubtype="0" fill="hold" grpId="0" nodeType="afterEffect">
                                  <p:stCondLst>
                                    <p:cond delay="0"/>
                                  </p:stCondLst>
                                  <p:iterate type="lt">
                                    <p:tmPct val="25000"/>
                                  </p:iterate>
                                  <p:childTnLst>
                                    <p:set>
                                      <p:cBhvr>
                                        <p:cTn id="14" dur="1" fill="hold">
                                          <p:stCondLst>
                                            <p:cond delay="0"/>
                                          </p:stCondLst>
                                        </p:cTn>
                                        <p:tgtEl>
                                          <p:spTgt spid="4"/>
                                        </p:tgtEl>
                                        <p:attrNameLst>
                                          <p:attrName>style.visibility</p:attrName>
                                        </p:attrNameLst>
                                      </p:cBhvr>
                                      <p:to>
                                        <p:strVal val="visible"/>
                                      </p:to>
                                    </p:set>
                                    <p:anim calcmode="lin" valueType="num">
                                      <p:cBhvr>
                                        <p:cTn id="15"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4"/>
                                        </p:tgtEl>
                                        <p:attrNameLst>
                                          <p:attrName>ppt_y</p:attrName>
                                        </p:attrNameLst>
                                      </p:cBhvr>
                                      <p:tavLst>
                                        <p:tav tm="0">
                                          <p:val>
                                            <p:strVal val="#ppt_y"/>
                                          </p:val>
                                        </p:tav>
                                        <p:tav tm="100000">
                                          <p:val>
                                            <p:strVal val="#ppt_y"/>
                                          </p:val>
                                        </p:tav>
                                      </p:tavLst>
                                    </p:anim>
                                    <p:anim calcmode="lin" valueType="num">
                                      <p:cBhvr>
                                        <p:cTn id="17"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数据分析</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结论提炼</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4</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研究结论</a:t>
            </a:r>
            <a:endParaRPr lang="zh-CN" altLang="en-US" sz="3200" dirty="0">
              <a:solidFill>
                <a:schemeClr val="bg1"/>
              </a:solidFill>
            </a:endParaRPr>
          </a:p>
        </p:txBody>
      </p:sp>
      <p:sp>
        <p:nvSpPr>
          <p:cNvPr id="21" name="矩形 20"/>
          <p:cNvSpPr/>
          <p:nvPr/>
        </p:nvSpPr>
        <p:spPr>
          <a:xfrm>
            <a:off x="4446297" y="2677734"/>
            <a:ext cx="346075" cy="1073150"/>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22" name="矩形 21"/>
          <p:cNvSpPr/>
          <p:nvPr/>
        </p:nvSpPr>
        <p:spPr>
          <a:xfrm>
            <a:off x="4001797" y="2180846"/>
            <a:ext cx="344487" cy="1566863"/>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23" name="矩形 22"/>
          <p:cNvSpPr/>
          <p:nvPr/>
        </p:nvSpPr>
        <p:spPr>
          <a:xfrm>
            <a:off x="4890797" y="2409446"/>
            <a:ext cx="344487" cy="1338263"/>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24" name="矩形 23"/>
          <p:cNvSpPr/>
          <p:nvPr/>
        </p:nvSpPr>
        <p:spPr>
          <a:xfrm>
            <a:off x="5333709" y="2044321"/>
            <a:ext cx="346075" cy="1701800"/>
          </a:xfrm>
          <a:prstGeom prst="rect">
            <a:avLst/>
          </a:prstGeom>
          <a:solidFill>
            <a:srgbClr val="2E75B5">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E75B5"/>
              </a:solidFill>
              <a:effectLst/>
              <a:uLnTx/>
              <a:uFillTx/>
              <a:latin typeface="Calibri" panose="020F0502020204030204"/>
              <a:ea typeface="宋体" panose="02010600030101010101" pitchFamily="2" charset="-122"/>
            </a:endParaRPr>
          </a:p>
        </p:txBody>
      </p:sp>
      <p:cxnSp>
        <p:nvCxnSpPr>
          <p:cNvPr id="25" name="直接连接符 24"/>
          <p:cNvCxnSpPr/>
          <p:nvPr/>
        </p:nvCxnSpPr>
        <p:spPr>
          <a:xfrm>
            <a:off x="3903372" y="3746121"/>
            <a:ext cx="1860550" cy="0"/>
          </a:xfrm>
          <a:prstGeom prst="line">
            <a:avLst/>
          </a:prstGeom>
          <a:noFill/>
          <a:ln w="6350" cap="flat" cmpd="sng" algn="ctr">
            <a:solidFill>
              <a:sysClr val="windowText" lastClr="000000"/>
            </a:solidFill>
            <a:prstDash val="solid"/>
            <a:miter lim="800000"/>
          </a:ln>
          <a:effectLst/>
        </p:spPr>
      </p:cxnSp>
      <p:cxnSp>
        <p:nvCxnSpPr>
          <p:cNvPr id="30" name="直接连接符 29"/>
          <p:cNvCxnSpPr/>
          <p:nvPr/>
        </p:nvCxnSpPr>
        <p:spPr>
          <a:xfrm>
            <a:off x="3901784" y="4235071"/>
            <a:ext cx="1858963" cy="0"/>
          </a:xfrm>
          <a:prstGeom prst="line">
            <a:avLst/>
          </a:prstGeom>
          <a:noFill/>
          <a:ln w="6350" cap="flat" cmpd="sng" algn="ctr">
            <a:solidFill>
              <a:sysClr val="windowText" lastClr="000000"/>
            </a:solidFill>
            <a:prstDash val="solid"/>
            <a:miter lim="800000"/>
          </a:ln>
          <a:effectLst/>
        </p:spPr>
      </p:cxnSp>
      <p:cxnSp>
        <p:nvCxnSpPr>
          <p:cNvPr id="31" name="直接连接符 30"/>
          <p:cNvCxnSpPr/>
          <p:nvPr/>
        </p:nvCxnSpPr>
        <p:spPr>
          <a:xfrm>
            <a:off x="3927184" y="4908171"/>
            <a:ext cx="1858963" cy="0"/>
          </a:xfrm>
          <a:prstGeom prst="line">
            <a:avLst/>
          </a:prstGeom>
          <a:noFill/>
          <a:ln w="6350" cap="flat" cmpd="sng" algn="ctr">
            <a:solidFill>
              <a:sysClr val="windowText" lastClr="000000"/>
            </a:solidFill>
            <a:prstDash val="solid"/>
            <a:miter lim="800000"/>
          </a:ln>
          <a:effectLst/>
        </p:spPr>
      </p:cxnSp>
      <p:sp>
        <p:nvSpPr>
          <p:cNvPr id="32" name="文本框 61"/>
          <p:cNvSpPr txBox="1">
            <a:spLocks noChangeArrowheads="1"/>
          </p:cNvSpPr>
          <p:nvPr/>
        </p:nvSpPr>
        <p:spPr bwMode="auto">
          <a:xfrm>
            <a:off x="3962109" y="3738184"/>
            <a:ext cx="576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Q1</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33" name="文本框 62"/>
          <p:cNvSpPr txBox="1">
            <a:spLocks noChangeArrowheads="1"/>
          </p:cNvSpPr>
          <p:nvPr/>
        </p:nvSpPr>
        <p:spPr bwMode="auto">
          <a:xfrm>
            <a:off x="4381209" y="3749296"/>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Q2</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34" name="文本框 63"/>
          <p:cNvSpPr txBox="1">
            <a:spLocks noChangeArrowheads="1"/>
          </p:cNvSpPr>
          <p:nvPr/>
        </p:nvSpPr>
        <p:spPr bwMode="auto">
          <a:xfrm>
            <a:off x="4844759" y="3749296"/>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Q3</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35" name="文本框 64"/>
          <p:cNvSpPr txBox="1">
            <a:spLocks noChangeArrowheads="1"/>
          </p:cNvSpPr>
          <p:nvPr/>
        </p:nvSpPr>
        <p:spPr bwMode="auto">
          <a:xfrm>
            <a:off x="5295609" y="3749296"/>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Q4</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36" name="矩形 65"/>
          <p:cNvSpPr>
            <a:spLocks noChangeArrowheads="1"/>
          </p:cNvSpPr>
          <p:nvPr/>
        </p:nvSpPr>
        <p:spPr bwMode="auto">
          <a:xfrm>
            <a:off x="3839872" y="4979609"/>
            <a:ext cx="2103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p:txBody>
      </p:sp>
      <p:sp>
        <p:nvSpPr>
          <p:cNvPr id="37" name="矩形 66"/>
          <p:cNvSpPr>
            <a:spLocks noChangeArrowheads="1"/>
          </p:cNvSpPr>
          <p:nvPr/>
        </p:nvSpPr>
        <p:spPr bwMode="auto">
          <a:xfrm>
            <a:off x="3814472" y="4374771"/>
            <a:ext cx="1525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Calibri" pitchFamily="34" charset="0"/>
                <a:ea typeface="宋体" pitchFamily="2" charset="-122"/>
              </a:rPr>
              <a:t>TEXT HERE</a:t>
            </a:r>
            <a:endParaRPr kumimoji="0" lang="zh-CN" altLang="en-US" sz="24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pic>
        <p:nvPicPr>
          <p:cNvPr id="38" name="图片 67"/>
          <p:cNvPicPr>
            <a:picLocks noChangeAspect="1"/>
          </p:cNvPicPr>
          <p:nvPr/>
        </p:nvPicPr>
        <p:blipFill>
          <a:blip r:embed="rId3">
            <a:duotone>
              <a:prstClr val="black"/>
              <a:srgbClr val="0F6FC6">
                <a:tint val="45000"/>
                <a:satMod val="400000"/>
              </a:srgb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5113047" y="4198559"/>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矩形 45"/>
          <p:cNvSpPr/>
          <p:nvPr/>
        </p:nvSpPr>
        <p:spPr>
          <a:xfrm>
            <a:off x="6962484" y="2409446"/>
            <a:ext cx="344488" cy="1323975"/>
          </a:xfrm>
          <a:prstGeom prst="rect">
            <a:avLst/>
          </a:prstGeom>
          <a:solidFill>
            <a:srgbClr val="2E75B5">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E75B5"/>
              </a:solidFill>
              <a:effectLst/>
              <a:uLnTx/>
              <a:uFillTx/>
              <a:latin typeface="Calibri" panose="020F0502020204030204"/>
              <a:ea typeface="宋体" panose="02010600030101010101" pitchFamily="2" charset="-122"/>
            </a:endParaRPr>
          </a:p>
        </p:txBody>
      </p:sp>
      <p:sp>
        <p:nvSpPr>
          <p:cNvPr id="47" name="矩形 46"/>
          <p:cNvSpPr/>
          <p:nvPr/>
        </p:nvSpPr>
        <p:spPr>
          <a:xfrm>
            <a:off x="6517984" y="3049209"/>
            <a:ext cx="344488" cy="682625"/>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48" name="矩形 47"/>
          <p:cNvSpPr/>
          <p:nvPr/>
        </p:nvSpPr>
        <p:spPr>
          <a:xfrm>
            <a:off x="7406984" y="3049209"/>
            <a:ext cx="344488" cy="682625"/>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49" name="矩形 48"/>
          <p:cNvSpPr/>
          <p:nvPr/>
        </p:nvSpPr>
        <p:spPr>
          <a:xfrm>
            <a:off x="7849897" y="2761871"/>
            <a:ext cx="344487" cy="966788"/>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cxnSp>
        <p:nvCxnSpPr>
          <p:cNvPr id="50" name="直接连接符 49"/>
          <p:cNvCxnSpPr/>
          <p:nvPr/>
        </p:nvCxnSpPr>
        <p:spPr>
          <a:xfrm>
            <a:off x="6419559" y="3728659"/>
            <a:ext cx="1858963" cy="0"/>
          </a:xfrm>
          <a:prstGeom prst="line">
            <a:avLst/>
          </a:prstGeom>
          <a:noFill/>
          <a:ln w="6350" cap="flat" cmpd="sng" algn="ctr">
            <a:solidFill>
              <a:sysClr val="windowText" lastClr="000000"/>
            </a:solidFill>
            <a:prstDash val="solid"/>
            <a:miter lim="800000"/>
          </a:ln>
          <a:effectLst/>
        </p:spPr>
      </p:cxnSp>
      <p:cxnSp>
        <p:nvCxnSpPr>
          <p:cNvPr id="51" name="直接连接符 50"/>
          <p:cNvCxnSpPr/>
          <p:nvPr/>
        </p:nvCxnSpPr>
        <p:spPr>
          <a:xfrm>
            <a:off x="6416384" y="4219196"/>
            <a:ext cx="1860550" cy="0"/>
          </a:xfrm>
          <a:prstGeom prst="line">
            <a:avLst/>
          </a:prstGeom>
          <a:noFill/>
          <a:ln w="6350" cap="flat" cmpd="sng" algn="ctr">
            <a:solidFill>
              <a:sysClr val="windowText" lastClr="000000"/>
            </a:solidFill>
            <a:prstDash val="solid"/>
            <a:miter lim="800000"/>
          </a:ln>
          <a:effectLst/>
        </p:spPr>
      </p:cxnSp>
      <p:cxnSp>
        <p:nvCxnSpPr>
          <p:cNvPr id="52" name="直接连接符 51"/>
          <p:cNvCxnSpPr/>
          <p:nvPr/>
        </p:nvCxnSpPr>
        <p:spPr>
          <a:xfrm>
            <a:off x="6443372" y="4892296"/>
            <a:ext cx="1858962" cy="0"/>
          </a:xfrm>
          <a:prstGeom prst="line">
            <a:avLst/>
          </a:prstGeom>
          <a:noFill/>
          <a:ln w="6350" cap="flat" cmpd="sng" algn="ctr">
            <a:solidFill>
              <a:sysClr val="windowText" lastClr="000000"/>
            </a:solidFill>
            <a:prstDash val="solid"/>
            <a:miter lim="800000"/>
          </a:ln>
          <a:effectLst/>
        </p:spPr>
      </p:cxnSp>
      <p:sp>
        <p:nvSpPr>
          <p:cNvPr id="53" name="文本框 75"/>
          <p:cNvSpPr txBox="1">
            <a:spLocks noChangeArrowheads="1"/>
          </p:cNvSpPr>
          <p:nvPr/>
        </p:nvSpPr>
        <p:spPr bwMode="auto">
          <a:xfrm>
            <a:off x="6476709" y="3720721"/>
            <a:ext cx="577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Q1</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54" name="文本框 76"/>
          <p:cNvSpPr txBox="1">
            <a:spLocks noChangeArrowheads="1"/>
          </p:cNvSpPr>
          <p:nvPr/>
        </p:nvSpPr>
        <p:spPr bwMode="auto">
          <a:xfrm>
            <a:off x="6897397" y="3733421"/>
            <a:ext cx="57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Q2</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55" name="文本框 77"/>
          <p:cNvSpPr txBox="1">
            <a:spLocks noChangeArrowheads="1"/>
          </p:cNvSpPr>
          <p:nvPr/>
        </p:nvSpPr>
        <p:spPr bwMode="auto">
          <a:xfrm>
            <a:off x="7360947" y="3733421"/>
            <a:ext cx="57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Q3</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56" name="文本框 78"/>
          <p:cNvSpPr txBox="1">
            <a:spLocks noChangeArrowheads="1"/>
          </p:cNvSpPr>
          <p:nvPr/>
        </p:nvSpPr>
        <p:spPr bwMode="auto">
          <a:xfrm>
            <a:off x="7811797" y="3733421"/>
            <a:ext cx="57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Q4</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57" name="矩形 79"/>
          <p:cNvSpPr>
            <a:spLocks noChangeArrowheads="1"/>
          </p:cNvSpPr>
          <p:nvPr/>
        </p:nvSpPr>
        <p:spPr bwMode="auto">
          <a:xfrm>
            <a:off x="6356059" y="4963734"/>
            <a:ext cx="2101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p:txBody>
      </p:sp>
      <p:sp>
        <p:nvSpPr>
          <p:cNvPr id="58" name="矩形 80"/>
          <p:cNvSpPr>
            <a:spLocks noChangeArrowheads="1"/>
          </p:cNvSpPr>
          <p:nvPr/>
        </p:nvSpPr>
        <p:spPr bwMode="auto">
          <a:xfrm>
            <a:off x="6329072" y="4358896"/>
            <a:ext cx="1527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Calibri" pitchFamily="34" charset="0"/>
                <a:ea typeface="宋体" pitchFamily="2" charset="-122"/>
              </a:rPr>
              <a:t>TEXT HERE</a:t>
            </a:r>
            <a:endParaRPr kumimoji="0" lang="zh-CN" altLang="en-US" sz="24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59" name="矩形 58"/>
          <p:cNvSpPr/>
          <p:nvPr/>
        </p:nvSpPr>
        <p:spPr>
          <a:xfrm>
            <a:off x="9551697" y="2915859"/>
            <a:ext cx="344487" cy="803275"/>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60" name="矩形 59"/>
          <p:cNvSpPr/>
          <p:nvPr/>
        </p:nvSpPr>
        <p:spPr>
          <a:xfrm>
            <a:off x="9105609" y="2915859"/>
            <a:ext cx="346075" cy="801687"/>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61" name="矩形 60"/>
          <p:cNvSpPr/>
          <p:nvPr/>
        </p:nvSpPr>
        <p:spPr>
          <a:xfrm>
            <a:off x="9994609" y="2645984"/>
            <a:ext cx="344488" cy="1071562"/>
          </a:xfrm>
          <a:prstGeom prst="rect">
            <a:avLst/>
          </a:prstGeom>
          <a:solidFill>
            <a:schemeClr val="accent1">
              <a:alpha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C249"/>
              </a:solidFill>
              <a:effectLst/>
              <a:uLnTx/>
              <a:uFillTx/>
              <a:latin typeface="Calibri" panose="020F0502020204030204"/>
              <a:ea typeface="宋体" panose="02010600030101010101" pitchFamily="2" charset="-122"/>
            </a:endParaRPr>
          </a:p>
        </p:txBody>
      </p:sp>
      <p:sp>
        <p:nvSpPr>
          <p:cNvPr id="62" name="矩形 61"/>
          <p:cNvSpPr/>
          <p:nvPr/>
        </p:nvSpPr>
        <p:spPr>
          <a:xfrm>
            <a:off x="10439109" y="2379284"/>
            <a:ext cx="344488" cy="1335087"/>
          </a:xfrm>
          <a:prstGeom prst="rect">
            <a:avLst/>
          </a:prstGeom>
          <a:solidFill>
            <a:srgbClr val="2E75B5">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E75B5"/>
              </a:solidFill>
              <a:effectLst/>
              <a:uLnTx/>
              <a:uFillTx/>
              <a:latin typeface="Calibri" panose="020F0502020204030204"/>
              <a:ea typeface="宋体" panose="02010600030101010101" pitchFamily="2" charset="-122"/>
            </a:endParaRPr>
          </a:p>
        </p:txBody>
      </p:sp>
      <p:cxnSp>
        <p:nvCxnSpPr>
          <p:cNvPr id="63" name="直接连接符 62"/>
          <p:cNvCxnSpPr/>
          <p:nvPr/>
        </p:nvCxnSpPr>
        <p:spPr>
          <a:xfrm>
            <a:off x="9007184" y="3714371"/>
            <a:ext cx="1860550" cy="0"/>
          </a:xfrm>
          <a:prstGeom prst="line">
            <a:avLst/>
          </a:prstGeom>
          <a:noFill/>
          <a:ln w="6350" cap="flat" cmpd="sng" algn="ctr">
            <a:solidFill>
              <a:sysClr val="windowText" lastClr="000000"/>
            </a:solidFill>
            <a:prstDash val="solid"/>
            <a:miter lim="800000"/>
          </a:ln>
          <a:effectLst/>
        </p:spPr>
      </p:cxnSp>
      <p:cxnSp>
        <p:nvCxnSpPr>
          <p:cNvPr id="64" name="直接连接符 63"/>
          <p:cNvCxnSpPr/>
          <p:nvPr/>
        </p:nvCxnSpPr>
        <p:spPr>
          <a:xfrm>
            <a:off x="9005597" y="4204909"/>
            <a:ext cx="1858962" cy="0"/>
          </a:xfrm>
          <a:prstGeom prst="line">
            <a:avLst/>
          </a:prstGeom>
          <a:noFill/>
          <a:ln w="6350" cap="flat" cmpd="sng" algn="ctr">
            <a:solidFill>
              <a:sysClr val="windowText" lastClr="000000"/>
            </a:solidFill>
            <a:prstDash val="solid"/>
            <a:miter lim="800000"/>
          </a:ln>
          <a:effectLst/>
        </p:spPr>
      </p:cxnSp>
      <p:cxnSp>
        <p:nvCxnSpPr>
          <p:cNvPr id="65" name="直接连接符 64"/>
          <p:cNvCxnSpPr/>
          <p:nvPr/>
        </p:nvCxnSpPr>
        <p:spPr>
          <a:xfrm>
            <a:off x="9030997" y="4878009"/>
            <a:ext cx="1860550" cy="0"/>
          </a:xfrm>
          <a:prstGeom prst="line">
            <a:avLst/>
          </a:prstGeom>
          <a:noFill/>
          <a:ln w="6350" cap="flat" cmpd="sng" algn="ctr">
            <a:solidFill>
              <a:sysClr val="windowText" lastClr="000000"/>
            </a:solidFill>
            <a:prstDash val="solid"/>
            <a:miter lim="800000"/>
          </a:ln>
          <a:effectLst/>
        </p:spPr>
      </p:cxnSp>
      <p:sp>
        <p:nvSpPr>
          <p:cNvPr id="66" name="文本框 89"/>
          <p:cNvSpPr txBox="1">
            <a:spLocks noChangeArrowheads="1"/>
          </p:cNvSpPr>
          <p:nvPr/>
        </p:nvSpPr>
        <p:spPr bwMode="auto">
          <a:xfrm>
            <a:off x="9065922" y="3708021"/>
            <a:ext cx="57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Q1</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67" name="文本框 90"/>
          <p:cNvSpPr txBox="1">
            <a:spLocks noChangeArrowheads="1"/>
          </p:cNvSpPr>
          <p:nvPr/>
        </p:nvSpPr>
        <p:spPr bwMode="auto">
          <a:xfrm>
            <a:off x="9485022" y="3719134"/>
            <a:ext cx="57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Q2</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68" name="文本框 91"/>
          <p:cNvSpPr txBox="1">
            <a:spLocks noChangeArrowheads="1"/>
          </p:cNvSpPr>
          <p:nvPr/>
        </p:nvSpPr>
        <p:spPr bwMode="auto">
          <a:xfrm>
            <a:off x="9950159" y="3719134"/>
            <a:ext cx="576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Q3</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69" name="文本框 92"/>
          <p:cNvSpPr txBox="1">
            <a:spLocks noChangeArrowheads="1"/>
          </p:cNvSpPr>
          <p:nvPr/>
        </p:nvSpPr>
        <p:spPr bwMode="auto">
          <a:xfrm>
            <a:off x="10399422" y="3719134"/>
            <a:ext cx="57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prstClr val="black"/>
                </a:solidFill>
                <a:effectLst/>
                <a:uLnTx/>
                <a:uFillTx/>
                <a:latin typeface="Calibri" pitchFamily="34" charset="0"/>
                <a:ea typeface="宋体" pitchFamily="2" charset="-122"/>
              </a:rPr>
              <a:t>Q4</a:t>
            </a:r>
            <a:endParaRPr kumimoji="0" lang="zh-CN" altLang="en-US" sz="18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sp>
        <p:nvSpPr>
          <p:cNvPr id="70" name="矩形 93"/>
          <p:cNvSpPr>
            <a:spLocks noChangeArrowheads="1"/>
          </p:cNvSpPr>
          <p:nvPr/>
        </p:nvSpPr>
        <p:spPr bwMode="auto">
          <a:xfrm>
            <a:off x="8943684" y="4949446"/>
            <a:ext cx="21034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Calibri" pitchFamily="34" charset="0"/>
                <a:ea typeface="宋体" pitchFamily="2" charset="-122"/>
              </a:rPr>
              <a:t>请在这里编辑文字内容</a:t>
            </a:r>
          </a:p>
        </p:txBody>
      </p:sp>
      <p:sp>
        <p:nvSpPr>
          <p:cNvPr id="71" name="矩形 94"/>
          <p:cNvSpPr>
            <a:spLocks noChangeArrowheads="1"/>
          </p:cNvSpPr>
          <p:nvPr/>
        </p:nvSpPr>
        <p:spPr bwMode="auto">
          <a:xfrm>
            <a:off x="8918284" y="4344609"/>
            <a:ext cx="1525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Calibri" pitchFamily="34" charset="0"/>
                <a:ea typeface="宋体" pitchFamily="2" charset="-122"/>
              </a:rPr>
              <a:t>TEXT HERE</a:t>
            </a:r>
            <a:endParaRPr kumimoji="0" lang="zh-CN" altLang="en-US" sz="2400" b="0" i="0" u="none" strike="noStrike" kern="0" cap="none" spc="0" normalizeH="0" baseline="0" noProof="0">
              <a:ln>
                <a:noFill/>
              </a:ln>
              <a:solidFill>
                <a:prstClr val="black"/>
              </a:solidFill>
              <a:effectLst/>
              <a:uLnTx/>
              <a:uFillTx/>
              <a:latin typeface="Calibri" pitchFamily="34" charset="0"/>
              <a:ea typeface="宋体" pitchFamily="2" charset="-122"/>
            </a:endParaRPr>
          </a:p>
        </p:txBody>
      </p:sp>
      <p:pic>
        <p:nvPicPr>
          <p:cNvPr id="72" name="图片 111"/>
          <p:cNvPicPr>
            <a:picLocks noChangeAspect="1"/>
          </p:cNvPicPr>
          <p:nvPr/>
        </p:nvPicPr>
        <p:blipFill>
          <a:blip r:embed="rId5">
            <a:duotone>
              <a:prstClr val="black"/>
              <a:srgbClr val="0F6FC6">
                <a:tint val="45000"/>
                <a:satMod val="400000"/>
              </a:srgbClr>
            </a:duotone>
            <a:extLst>
              <a:ext uri="{28A0092B-C50C-407E-A947-70E740481C1C}">
                <a14:useLocalDpi xmlns:a14="http://schemas.microsoft.com/office/drawing/2010/main"/>
              </a:ext>
            </a:extLst>
          </a:blip>
          <a:srcRect/>
          <a:stretch>
            <a:fillRect/>
          </a:stretch>
        </p:blipFill>
        <p:spPr bwMode="auto">
          <a:xfrm>
            <a:off x="10159709" y="4084259"/>
            <a:ext cx="96678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112"/>
          <p:cNvPicPr>
            <a:picLocks noChangeAspect="1"/>
          </p:cNvPicPr>
          <p:nvPr/>
        </p:nvPicPr>
        <p:blipFill>
          <a:blip r:embed="rId6">
            <a:duotone>
              <a:prstClr val="black"/>
              <a:srgbClr val="0F6FC6">
                <a:tint val="45000"/>
                <a:satMod val="400000"/>
              </a:srgbClr>
            </a:duotone>
            <a:extLst>
              <a:ext uri="{28A0092B-C50C-407E-A947-70E740481C1C}">
                <a14:useLocalDpi xmlns:a14="http://schemas.microsoft.com/office/drawing/2010/main"/>
              </a:ext>
            </a:extLst>
          </a:blip>
          <a:srcRect/>
          <a:stretch>
            <a:fillRect/>
          </a:stretch>
        </p:blipFill>
        <p:spPr bwMode="auto">
          <a:xfrm>
            <a:off x="7610184" y="4122359"/>
            <a:ext cx="91916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组合 1"/>
          <p:cNvGrpSpPr>
            <a:grpSpLocks/>
          </p:cNvGrpSpPr>
          <p:nvPr/>
        </p:nvGrpSpPr>
        <p:grpSpPr bwMode="auto">
          <a:xfrm>
            <a:off x="6075072" y="2030034"/>
            <a:ext cx="87312" cy="4010025"/>
            <a:chOff x="3391825" y="1783243"/>
            <a:chExt cx="87920" cy="4009459"/>
          </a:xfrm>
        </p:grpSpPr>
        <p:cxnSp>
          <p:nvCxnSpPr>
            <p:cNvPr id="75" name="直接连接符 74"/>
            <p:cNvCxnSpPr/>
            <p:nvPr/>
          </p:nvCxnSpPr>
          <p:spPr>
            <a:xfrm>
              <a:off x="3422197" y="1783243"/>
              <a:ext cx="14387" cy="3982475"/>
            </a:xfrm>
            <a:prstGeom prst="line">
              <a:avLst/>
            </a:prstGeom>
            <a:noFill/>
            <a:ln w="6350" cap="flat" cmpd="sng" algn="ctr">
              <a:solidFill>
                <a:sysClr val="windowText" lastClr="000000"/>
              </a:solidFill>
              <a:prstDash val="solid"/>
              <a:miter lim="800000"/>
            </a:ln>
            <a:effectLst/>
          </p:spPr>
        </p:cxnSp>
        <p:sp>
          <p:nvSpPr>
            <p:cNvPr id="76" name="椭圆 75"/>
            <p:cNvSpPr/>
            <p:nvPr/>
          </p:nvSpPr>
          <p:spPr>
            <a:xfrm flipV="1">
              <a:off x="3391825" y="1788004"/>
              <a:ext cx="71934" cy="71428"/>
            </a:xfrm>
            <a:prstGeom prst="ellipse">
              <a:avLst/>
            </a:prstGeom>
            <a:solidFill>
              <a:sysClr val="windowText" lastClr="0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77" name="椭圆 76"/>
            <p:cNvSpPr/>
            <p:nvPr/>
          </p:nvSpPr>
          <p:spPr>
            <a:xfrm flipV="1">
              <a:off x="3407811" y="5721274"/>
              <a:ext cx="71934" cy="71428"/>
            </a:xfrm>
            <a:prstGeom prst="ellipse">
              <a:avLst/>
            </a:prstGeom>
            <a:solidFill>
              <a:sysClr val="windowText" lastClr="0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cxnSp>
        <p:nvCxnSpPr>
          <p:cNvPr id="78" name="直接连接符 77"/>
          <p:cNvCxnSpPr/>
          <p:nvPr/>
        </p:nvCxnSpPr>
        <p:spPr>
          <a:xfrm>
            <a:off x="8727784" y="2006221"/>
            <a:ext cx="12700" cy="3981450"/>
          </a:xfrm>
          <a:prstGeom prst="line">
            <a:avLst/>
          </a:prstGeom>
          <a:noFill/>
          <a:ln w="6350" cap="flat" cmpd="sng" algn="ctr">
            <a:solidFill>
              <a:sysClr val="windowText" lastClr="000000"/>
            </a:solidFill>
            <a:prstDash val="solid"/>
            <a:miter lim="800000"/>
          </a:ln>
          <a:effectLst/>
        </p:spPr>
      </p:cxnSp>
      <p:sp>
        <p:nvSpPr>
          <p:cNvPr id="79" name="椭圆 78"/>
          <p:cNvSpPr/>
          <p:nvPr/>
        </p:nvSpPr>
        <p:spPr>
          <a:xfrm flipV="1">
            <a:off x="8697622" y="2009396"/>
            <a:ext cx="71437" cy="73025"/>
          </a:xfrm>
          <a:prstGeom prst="ellipse">
            <a:avLst/>
          </a:prstGeom>
          <a:solidFill>
            <a:sysClr val="windowText" lastClr="0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0" name="椭圆 79"/>
          <p:cNvSpPr/>
          <p:nvPr/>
        </p:nvSpPr>
        <p:spPr>
          <a:xfrm flipV="1">
            <a:off x="8713497" y="5943221"/>
            <a:ext cx="71437" cy="71438"/>
          </a:xfrm>
          <a:prstGeom prst="ellipse">
            <a:avLst/>
          </a:prstGeom>
          <a:solidFill>
            <a:sysClr val="windowText" lastClr="0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86580208"/>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iterate type="lt">
                                    <p:tmPct val="20000"/>
                                  </p:iterate>
                                  <p:childTnLst>
                                    <p:set>
                                      <p:cBhvr>
                                        <p:cTn id="14" dur="1" fill="hold">
                                          <p:stCondLst>
                                            <p:cond delay="0"/>
                                          </p:stCondLst>
                                        </p:cTn>
                                        <p:tgtEl>
                                          <p:spTgt spid="36"/>
                                        </p:tgtEl>
                                        <p:attrNameLst>
                                          <p:attrName>style.visibility</p:attrName>
                                        </p:attrNameLst>
                                      </p:cBhvr>
                                      <p:to>
                                        <p:strVal val="visible"/>
                                      </p:to>
                                    </p:set>
                                    <p:animEffect transition="in" filter="wipe(left)">
                                      <p:cBhvr>
                                        <p:cTn id="15" dur="200"/>
                                        <p:tgtEl>
                                          <p:spTgt spid="36"/>
                                        </p:tgtEl>
                                      </p:cBhvr>
                                    </p:animEffect>
                                  </p:childTnLst>
                                </p:cTn>
                              </p:par>
                            </p:childTnLst>
                          </p:cTn>
                        </p:par>
                        <p:par>
                          <p:cTn id="16" fill="hold">
                            <p:stCondLst>
                              <p:cond delay="1960"/>
                            </p:stCondLst>
                            <p:childTnLst>
                              <p:par>
                                <p:cTn id="17" presetID="22" presetClass="entr" presetSubtype="8" fill="hold" grpId="0" nodeType="afterEffect">
                                  <p:stCondLst>
                                    <p:cond delay="0"/>
                                  </p:stCondLst>
                                  <p:iterate type="lt">
                                    <p:tmPct val="20000"/>
                                  </p:iterate>
                                  <p:childTnLst>
                                    <p:set>
                                      <p:cBhvr>
                                        <p:cTn id="18" dur="1" fill="hold">
                                          <p:stCondLst>
                                            <p:cond delay="0"/>
                                          </p:stCondLst>
                                        </p:cTn>
                                        <p:tgtEl>
                                          <p:spTgt spid="57"/>
                                        </p:tgtEl>
                                        <p:attrNameLst>
                                          <p:attrName>style.visibility</p:attrName>
                                        </p:attrNameLst>
                                      </p:cBhvr>
                                      <p:to>
                                        <p:strVal val="visible"/>
                                      </p:to>
                                    </p:set>
                                    <p:animEffect transition="in" filter="wipe(left)">
                                      <p:cBhvr>
                                        <p:cTn id="19" dur="200"/>
                                        <p:tgtEl>
                                          <p:spTgt spid="57"/>
                                        </p:tgtEl>
                                      </p:cBhvr>
                                    </p:animEffect>
                                  </p:childTnLst>
                                </p:cTn>
                              </p:par>
                            </p:childTnLst>
                          </p:cTn>
                        </p:par>
                        <p:par>
                          <p:cTn id="20" fill="hold">
                            <p:stCondLst>
                              <p:cond delay="2920"/>
                            </p:stCondLst>
                            <p:childTnLst>
                              <p:par>
                                <p:cTn id="21" presetID="22" presetClass="entr" presetSubtype="8" fill="hold" grpId="0" nodeType="afterEffect">
                                  <p:stCondLst>
                                    <p:cond delay="0"/>
                                  </p:stCondLst>
                                  <p:iterate type="lt">
                                    <p:tmPct val="20000"/>
                                  </p:iterate>
                                  <p:childTnLst>
                                    <p:set>
                                      <p:cBhvr>
                                        <p:cTn id="22" dur="1" fill="hold">
                                          <p:stCondLst>
                                            <p:cond delay="0"/>
                                          </p:stCondLst>
                                        </p:cTn>
                                        <p:tgtEl>
                                          <p:spTgt spid="70"/>
                                        </p:tgtEl>
                                        <p:attrNameLst>
                                          <p:attrName>style.visibility</p:attrName>
                                        </p:attrNameLst>
                                      </p:cBhvr>
                                      <p:to>
                                        <p:strVal val="visible"/>
                                      </p:to>
                                    </p:set>
                                    <p:animEffect transition="in" filter="wipe(left)">
                                      <p:cBhvr>
                                        <p:cTn id="23" dur="2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7"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696036"/>
            <a:ext cx="1473958" cy="573206"/>
            <a:chOff x="0" y="696036"/>
            <a:chExt cx="1473958" cy="573206"/>
          </a:xfrm>
        </p:grpSpPr>
        <p:sp>
          <p:nvSpPr>
            <p:cNvPr id="2" name="矩形 1"/>
            <p:cNvSpPr/>
            <p:nvPr/>
          </p:nvSpPr>
          <p:spPr>
            <a:xfrm>
              <a:off x="0" y="696036"/>
              <a:ext cx="1473958" cy="5732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54591" y="751806"/>
              <a:ext cx="1078174" cy="461665"/>
            </a:xfrm>
            <a:prstGeom prst="rect">
              <a:avLst/>
            </a:prstGeom>
            <a:noFill/>
          </p:spPr>
          <p:txBody>
            <a:bodyPr wrap="square" rtlCol="0">
              <a:spAutoFit/>
            </a:bodyPr>
            <a:lstStyle/>
            <a:p>
              <a:pPr algn="r"/>
              <a:r>
                <a:rPr lang="zh-CN" altLang="en-US" sz="2400" dirty="0" smtClean="0">
                  <a:solidFill>
                    <a:schemeClr val="bg1"/>
                  </a:solidFill>
                </a:rPr>
                <a:t>目 录</a:t>
              </a:r>
              <a:endParaRPr lang="zh-CN" altLang="en-US" sz="2400" dirty="0">
                <a:solidFill>
                  <a:schemeClr val="bg1"/>
                </a:solidFill>
              </a:endParaRPr>
            </a:p>
          </p:txBody>
        </p:sp>
      </p:grpSp>
      <p:sp>
        <p:nvSpPr>
          <p:cNvPr id="3" name="文本框 2"/>
          <p:cNvSpPr txBox="1"/>
          <p:nvPr/>
        </p:nvSpPr>
        <p:spPr>
          <a:xfrm>
            <a:off x="1528549" y="752985"/>
            <a:ext cx="2565779" cy="707886"/>
          </a:xfrm>
          <a:prstGeom prst="rect">
            <a:avLst/>
          </a:prstGeom>
          <a:noFill/>
        </p:spPr>
        <p:txBody>
          <a:bodyPr wrap="square" rtlCol="0">
            <a:spAutoFit/>
          </a:bodyPr>
          <a:lstStyle/>
          <a:p>
            <a:r>
              <a:rPr lang="en-US" altLang="zh-CN" sz="4000" b="1" dirty="0" smtClean="0">
                <a:solidFill>
                  <a:schemeClr val="tx2"/>
                </a:solidFill>
              </a:rPr>
              <a:t>C</a:t>
            </a:r>
            <a:r>
              <a:rPr lang="en-US" altLang="zh-CN" sz="2000" b="1" dirty="0" smtClean="0">
                <a:solidFill>
                  <a:schemeClr val="tx2"/>
                </a:solidFill>
              </a:rPr>
              <a:t>ONTENT</a:t>
            </a:r>
            <a:endParaRPr lang="zh-CN" altLang="en-US" sz="2000" b="1" dirty="0">
              <a:solidFill>
                <a:schemeClr val="tx2"/>
              </a:solidFill>
            </a:endParaRPr>
          </a:p>
        </p:txBody>
      </p:sp>
      <p:cxnSp>
        <p:nvCxnSpPr>
          <p:cNvPr id="12" name="直接连接符 11"/>
          <p:cNvCxnSpPr/>
          <p:nvPr/>
        </p:nvCxnSpPr>
        <p:spPr>
          <a:xfrm>
            <a:off x="3207224" y="1269242"/>
            <a:ext cx="0" cy="521344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292824" cy="584775"/>
          </a:xfrm>
          <a:prstGeom prst="rect">
            <a:avLst/>
          </a:prstGeom>
          <a:noFill/>
        </p:spPr>
        <p:txBody>
          <a:bodyPr wrap="square" rtlCol="0">
            <a:spAutoFit/>
          </a:bodyPr>
          <a:lstStyle/>
          <a:p>
            <a:r>
              <a:rPr lang="en-US" altLang="zh-CN" sz="2000" dirty="0" smtClean="0"/>
              <a:t>01</a:t>
            </a:r>
            <a:r>
              <a:rPr lang="en-US" altLang="zh-CN" sz="2800" dirty="0" smtClean="0"/>
              <a:t> </a:t>
            </a:r>
            <a:r>
              <a:rPr lang="en-US" altLang="zh-CN" sz="3200" dirty="0" smtClean="0"/>
              <a:t>/   </a:t>
            </a:r>
            <a:r>
              <a:rPr lang="zh-CN" altLang="en-US" sz="2400" b="1" dirty="0" smtClean="0"/>
              <a:t>研究背景</a:t>
            </a:r>
            <a:endParaRPr lang="zh-CN" altLang="en-US" sz="2400" b="1" dirty="0"/>
          </a:p>
        </p:txBody>
      </p:sp>
      <p:sp>
        <p:nvSpPr>
          <p:cNvPr id="21" name="文本框 20"/>
          <p:cNvSpPr txBox="1"/>
          <p:nvPr/>
        </p:nvSpPr>
        <p:spPr>
          <a:xfrm>
            <a:off x="272954" y="2728778"/>
            <a:ext cx="2292824" cy="584775"/>
          </a:xfrm>
          <a:prstGeom prst="rect">
            <a:avLst/>
          </a:prstGeom>
          <a:noFill/>
        </p:spPr>
        <p:txBody>
          <a:bodyPr wrap="square" rtlCol="0">
            <a:spAutoFit/>
          </a:bodyPr>
          <a:lstStyle/>
          <a:p>
            <a:r>
              <a:rPr lang="en-US" altLang="zh-CN" sz="2000" dirty="0" smtClean="0"/>
              <a:t>02</a:t>
            </a:r>
            <a:r>
              <a:rPr lang="en-US" altLang="zh-CN" sz="3200" dirty="0" smtClean="0"/>
              <a:t> /   </a:t>
            </a:r>
            <a:r>
              <a:rPr lang="zh-CN" altLang="en-US" sz="2400" b="1" dirty="0" smtClean="0"/>
              <a:t>研究</a:t>
            </a:r>
            <a:r>
              <a:rPr lang="zh-CN" altLang="en-US" sz="2400" b="1" dirty="0"/>
              <a:t>内容</a:t>
            </a:r>
          </a:p>
        </p:txBody>
      </p:sp>
      <p:sp>
        <p:nvSpPr>
          <p:cNvPr id="22" name="文本框 21"/>
          <p:cNvSpPr txBox="1"/>
          <p:nvPr/>
        </p:nvSpPr>
        <p:spPr>
          <a:xfrm>
            <a:off x="272954" y="3635217"/>
            <a:ext cx="2292824" cy="584775"/>
          </a:xfrm>
          <a:prstGeom prst="rect">
            <a:avLst/>
          </a:prstGeom>
          <a:noFill/>
        </p:spPr>
        <p:txBody>
          <a:bodyPr wrap="square" rtlCol="0">
            <a:spAutoFit/>
          </a:bodyPr>
          <a:lstStyle/>
          <a:p>
            <a:r>
              <a:rPr lang="en-US" altLang="zh-CN" sz="2000" dirty="0" smtClean="0"/>
              <a:t>03</a:t>
            </a:r>
            <a:r>
              <a:rPr lang="en-US" altLang="zh-CN" sz="2400" dirty="0" smtClean="0"/>
              <a:t> </a:t>
            </a:r>
            <a:r>
              <a:rPr lang="en-US" altLang="zh-CN" sz="3200" dirty="0" smtClean="0"/>
              <a:t>/</a:t>
            </a:r>
            <a:r>
              <a:rPr lang="en-US" altLang="zh-CN" sz="2400" dirty="0" smtClean="0"/>
              <a:t>    </a:t>
            </a:r>
            <a:r>
              <a:rPr lang="zh-CN" altLang="en-US" sz="2400" b="1" dirty="0" smtClean="0"/>
              <a:t>研究过程</a:t>
            </a:r>
            <a:endParaRPr lang="zh-CN" altLang="en-US" sz="2400" b="1" dirty="0"/>
          </a:p>
        </p:txBody>
      </p:sp>
      <p:sp>
        <p:nvSpPr>
          <p:cNvPr id="23" name="文本框 22"/>
          <p:cNvSpPr txBox="1"/>
          <p:nvPr/>
        </p:nvSpPr>
        <p:spPr>
          <a:xfrm>
            <a:off x="272954" y="4541656"/>
            <a:ext cx="2292824" cy="584775"/>
          </a:xfrm>
          <a:prstGeom prst="rect">
            <a:avLst/>
          </a:prstGeom>
          <a:noFill/>
        </p:spPr>
        <p:txBody>
          <a:bodyPr wrap="square" rtlCol="0">
            <a:spAutoFit/>
          </a:bodyPr>
          <a:lstStyle/>
          <a:p>
            <a:r>
              <a:rPr lang="en-US" altLang="zh-CN" sz="2000" dirty="0" smtClean="0"/>
              <a:t>04</a:t>
            </a:r>
            <a:r>
              <a:rPr lang="en-US" altLang="zh-CN" sz="3200" dirty="0" smtClean="0"/>
              <a:t> /   </a:t>
            </a:r>
            <a:r>
              <a:rPr lang="zh-CN" altLang="en-US" sz="2400" b="1" dirty="0" smtClean="0"/>
              <a:t>研究结论</a:t>
            </a:r>
            <a:endParaRPr lang="zh-CN" altLang="en-US" sz="2400" b="1" dirty="0"/>
          </a:p>
        </p:txBody>
      </p:sp>
      <p:sp>
        <p:nvSpPr>
          <p:cNvPr id="24" name="文本框 23"/>
          <p:cNvSpPr txBox="1"/>
          <p:nvPr/>
        </p:nvSpPr>
        <p:spPr>
          <a:xfrm>
            <a:off x="272954" y="5448095"/>
            <a:ext cx="2292824" cy="584775"/>
          </a:xfrm>
          <a:prstGeom prst="rect">
            <a:avLst/>
          </a:prstGeom>
          <a:noFill/>
        </p:spPr>
        <p:txBody>
          <a:bodyPr wrap="square" rtlCol="0">
            <a:spAutoFit/>
          </a:bodyPr>
          <a:lstStyle/>
          <a:p>
            <a:r>
              <a:rPr lang="en-US" altLang="zh-CN" sz="2000" dirty="0" smtClean="0"/>
              <a:t>05</a:t>
            </a:r>
            <a:r>
              <a:rPr lang="en-US" altLang="zh-CN" sz="2800" dirty="0" smtClean="0"/>
              <a:t> </a:t>
            </a:r>
            <a:r>
              <a:rPr lang="en-US" altLang="zh-CN" sz="3200" dirty="0" smtClean="0"/>
              <a:t>/   </a:t>
            </a:r>
            <a:r>
              <a:rPr lang="zh-CN" altLang="en-US" sz="2400" b="1" dirty="0" smtClean="0"/>
              <a:t>研究展望</a:t>
            </a:r>
            <a:endParaRPr lang="zh-CN" altLang="en-US" sz="2400" b="1" dirty="0"/>
          </a:p>
        </p:txBody>
      </p:sp>
      <p:grpSp>
        <p:nvGrpSpPr>
          <p:cNvPr id="29" name="组合 28"/>
          <p:cNvGrpSpPr/>
          <p:nvPr/>
        </p:nvGrpSpPr>
        <p:grpSpPr>
          <a:xfrm>
            <a:off x="3962397" y="1213471"/>
            <a:ext cx="8311485" cy="5215991"/>
            <a:chOff x="3962397" y="1213471"/>
            <a:chExt cx="8311485" cy="5215991"/>
          </a:xfrm>
        </p:grpSpPr>
        <p:pic>
          <p:nvPicPr>
            <p:cNvPr id="27" name="图片 2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62397" y="1213471"/>
              <a:ext cx="7820167" cy="5215991"/>
            </a:xfrm>
            <a:prstGeom prst="round2DiagRect">
              <a:avLst>
                <a:gd name="adj1" fmla="val 16667"/>
                <a:gd name="adj2" fmla="val 0"/>
              </a:avLst>
            </a:prstGeom>
            <a:ln w="88900" cap="sq">
              <a:solidFill>
                <a:schemeClr val="accent2"/>
              </a:solidFill>
              <a:miter lim="800000"/>
            </a:ln>
            <a:effectLst>
              <a:outerShdw blurRad="254000" algn="tl" rotWithShape="0">
                <a:srgbClr val="000000">
                  <a:alpha val="43000"/>
                </a:srgbClr>
              </a:outerShdw>
            </a:effectLst>
          </p:spPr>
        </p:pic>
        <p:sp>
          <p:nvSpPr>
            <p:cNvPr id="28" name="文本框 27"/>
            <p:cNvSpPr txBox="1"/>
            <p:nvPr/>
          </p:nvSpPr>
          <p:spPr>
            <a:xfrm>
              <a:off x="9203136" y="1213471"/>
              <a:ext cx="3070746" cy="338554"/>
            </a:xfrm>
            <a:prstGeom prst="rect">
              <a:avLst/>
            </a:prstGeom>
            <a:noFill/>
          </p:spPr>
          <p:txBody>
            <a:bodyPr wrap="square" rtlCol="0">
              <a:spAutoFit/>
            </a:bodyPr>
            <a:lstStyle/>
            <a:p>
              <a:r>
                <a:rPr lang="zh-CN" altLang="en-US" sz="1600" dirty="0" smtClean="0"/>
                <a:t>将此图片替换为您学校照片</a:t>
              </a:r>
              <a:endParaRPr lang="zh-CN" altLang="en-US" sz="1600" dirty="0"/>
            </a:p>
          </p:txBody>
        </p:sp>
      </p:grpSp>
    </p:spTree>
    <p:extLst>
      <p:ext uri="{BB962C8B-B14F-4D97-AF65-F5344CB8AC3E}">
        <p14:creationId xmlns:p14="http://schemas.microsoft.com/office/powerpoint/2010/main" val="31361136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4000">
        <p15:prstTrans prst="curtains"/>
      </p:transition>
    </mc:Choice>
    <mc:Fallback>
      <p:transition spd="slow" advTm="4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6" presetClass="emph" presetSubtype="0" autoRev="1" fill="hold" nodeType="withEffect">
                                      <p:stCondLst>
                                        <p:cond delay="300"/>
                                      </p:stCondLst>
                                      <p:childTnLst>
                                        <p:animScale>
                                          <p:cBhvr>
                                            <p:cTn id="11" dur="250" fill="hold"/>
                                            <p:tgtEl>
                                              <p:spTgt spid="29"/>
                                            </p:tgtEl>
                                          </p:cBhvr>
                                          <p:by x="105000" y="105000"/>
                                        </p:animScale>
                                      </p:childTnLst>
                                    </p:cTn>
                                  </p:par>
                                </p:childTnLst>
                              </p:cTn>
                            </p:par>
                            <p:par>
                              <p:cTn id="12" fill="hold">
                                <p:stCondLst>
                                  <p:cond delay="800"/>
                                </p:stCondLst>
                                <p:childTnLst>
                                  <p:par>
                                    <p:cTn id="13" presetID="2" presetClass="entr" presetSubtype="4" fill="hold" nodeType="afterEffect" p14:presetBounceEnd="4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75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5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205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anim calcmode="lin" valueType="num">
                                          <p:cBhvr>
                                            <p:cTn id="28" dur="750" fill="hold"/>
                                            <p:tgtEl>
                                              <p:spTgt spid="14"/>
                                            </p:tgtEl>
                                            <p:attrNameLst>
                                              <p:attrName>ppt_x</p:attrName>
                                            </p:attrNameLst>
                                          </p:cBhvr>
                                          <p:tavLst>
                                            <p:tav tm="0">
                                              <p:val>
                                                <p:strVal val="#ppt_x"/>
                                              </p:val>
                                            </p:tav>
                                            <p:tav tm="100000">
                                              <p:val>
                                                <p:strVal val="#ppt_x"/>
                                              </p:val>
                                            </p:tav>
                                          </p:tavLst>
                                        </p:anim>
                                        <p:anim calcmode="lin" valueType="num">
                                          <p:cBhvr>
                                            <p:cTn id="29" dur="75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ppt_x</p:attrName>
                                            </p:attrNameLst>
                                          </p:cBhvr>
                                          <p:tavLst>
                                            <p:tav tm="0">
                                              <p:val>
                                                <p:strVal val="#ppt_x"/>
                                              </p:val>
                                            </p:tav>
                                            <p:tav tm="100000">
                                              <p:val>
                                                <p:strVal val="#ppt_x"/>
                                              </p:val>
                                            </p:tav>
                                          </p:tavLst>
                                        </p:anim>
                                        <p:anim calcmode="lin" valueType="num">
                                          <p:cBhvr>
                                            <p:cTn id="34" dur="75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750"/>
                                            <p:tgtEl>
                                              <p:spTgt spid="22"/>
                                            </p:tgtEl>
                                          </p:cBhvr>
                                        </p:animEffect>
                                        <p:anim calcmode="lin" valueType="num">
                                          <p:cBhvr>
                                            <p:cTn id="38" dur="750" fill="hold"/>
                                            <p:tgtEl>
                                              <p:spTgt spid="22"/>
                                            </p:tgtEl>
                                            <p:attrNameLst>
                                              <p:attrName>ppt_x</p:attrName>
                                            </p:attrNameLst>
                                          </p:cBhvr>
                                          <p:tavLst>
                                            <p:tav tm="0">
                                              <p:val>
                                                <p:strVal val="#ppt_x"/>
                                              </p:val>
                                            </p:tav>
                                            <p:tav tm="100000">
                                              <p:val>
                                                <p:strVal val="#ppt_x"/>
                                              </p:val>
                                            </p:tav>
                                          </p:tavLst>
                                        </p:anim>
                                        <p:anim calcmode="lin" valueType="num">
                                          <p:cBhvr>
                                            <p:cTn id="39" dur="75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75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750"/>
                                            <p:tgtEl>
                                              <p:spTgt spid="23"/>
                                            </p:tgtEl>
                                          </p:cBhvr>
                                        </p:animEffect>
                                        <p:anim calcmode="lin" valueType="num">
                                          <p:cBhvr>
                                            <p:cTn id="43" dur="750" fill="hold"/>
                                            <p:tgtEl>
                                              <p:spTgt spid="23"/>
                                            </p:tgtEl>
                                            <p:attrNameLst>
                                              <p:attrName>ppt_x</p:attrName>
                                            </p:attrNameLst>
                                          </p:cBhvr>
                                          <p:tavLst>
                                            <p:tav tm="0">
                                              <p:val>
                                                <p:strVal val="#ppt_x"/>
                                              </p:val>
                                            </p:tav>
                                            <p:tav tm="100000">
                                              <p:val>
                                                <p:strVal val="#ppt_x"/>
                                              </p:val>
                                            </p:tav>
                                          </p:tavLst>
                                        </p:anim>
                                        <p:anim calcmode="lin" valueType="num">
                                          <p:cBhvr>
                                            <p:cTn id="44" dur="75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750"/>
                                            <p:tgtEl>
                                              <p:spTgt spid="24"/>
                                            </p:tgtEl>
                                          </p:cBhvr>
                                        </p:animEffect>
                                        <p:anim calcmode="lin" valueType="num">
                                          <p:cBhvr>
                                            <p:cTn id="48" dur="750" fill="hold"/>
                                            <p:tgtEl>
                                              <p:spTgt spid="24"/>
                                            </p:tgtEl>
                                            <p:attrNameLst>
                                              <p:attrName>ppt_x</p:attrName>
                                            </p:attrNameLst>
                                          </p:cBhvr>
                                          <p:tavLst>
                                            <p:tav tm="0">
                                              <p:val>
                                                <p:strVal val="#ppt_x"/>
                                              </p:val>
                                            </p:tav>
                                            <p:tav tm="100000">
                                              <p:val>
                                                <p:strVal val="#ppt_x"/>
                                              </p:val>
                                            </p:tav>
                                          </p:tavLst>
                                        </p:anim>
                                        <p:anim calcmode="lin" valueType="num">
                                          <p:cBhvr>
                                            <p:cTn id="49"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6" presetClass="emph" presetSubtype="0" autoRev="1" fill="hold" nodeType="withEffect">
                                      <p:stCondLst>
                                        <p:cond delay="300"/>
                                      </p:stCondLst>
                                      <p:childTnLst>
                                        <p:animScale>
                                          <p:cBhvr>
                                            <p:cTn id="11" dur="250" fill="hold"/>
                                            <p:tgtEl>
                                              <p:spTgt spid="29"/>
                                            </p:tgtEl>
                                          </p:cBhvr>
                                          <p:by x="105000" y="105000"/>
                                        </p:animScale>
                                      </p:childTnLst>
                                    </p:cTn>
                                  </p:par>
                                </p:childTnLst>
                              </p:cTn>
                            </p:par>
                            <p:par>
                              <p:cTn id="12" fill="hold">
                                <p:stCondLst>
                                  <p:cond delay="800"/>
                                </p:stCondLst>
                                <p:childTnLst>
                                  <p:par>
                                    <p:cTn id="13" presetID="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5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205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anim calcmode="lin" valueType="num">
                                          <p:cBhvr>
                                            <p:cTn id="28" dur="750" fill="hold"/>
                                            <p:tgtEl>
                                              <p:spTgt spid="14"/>
                                            </p:tgtEl>
                                            <p:attrNameLst>
                                              <p:attrName>ppt_x</p:attrName>
                                            </p:attrNameLst>
                                          </p:cBhvr>
                                          <p:tavLst>
                                            <p:tav tm="0">
                                              <p:val>
                                                <p:strVal val="#ppt_x"/>
                                              </p:val>
                                            </p:tav>
                                            <p:tav tm="100000">
                                              <p:val>
                                                <p:strVal val="#ppt_x"/>
                                              </p:val>
                                            </p:tav>
                                          </p:tavLst>
                                        </p:anim>
                                        <p:anim calcmode="lin" valueType="num">
                                          <p:cBhvr>
                                            <p:cTn id="29" dur="75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ppt_x</p:attrName>
                                            </p:attrNameLst>
                                          </p:cBhvr>
                                          <p:tavLst>
                                            <p:tav tm="0">
                                              <p:val>
                                                <p:strVal val="#ppt_x"/>
                                              </p:val>
                                            </p:tav>
                                            <p:tav tm="100000">
                                              <p:val>
                                                <p:strVal val="#ppt_x"/>
                                              </p:val>
                                            </p:tav>
                                          </p:tavLst>
                                        </p:anim>
                                        <p:anim calcmode="lin" valueType="num">
                                          <p:cBhvr>
                                            <p:cTn id="34" dur="75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750"/>
                                            <p:tgtEl>
                                              <p:spTgt spid="22"/>
                                            </p:tgtEl>
                                          </p:cBhvr>
                                        </p:animEffect>
                                        <p:anim calcmode="lin" valueType="num">
                                          <p:cBhvr>
                                            <p:cTn id="38" dur="750" fill="hold"/>
                                            <p:tgtEl>
                                              <p:spTgt spid="22"/>
                                            </p:tgtEl>
                                            <p:attrNameLst>
                                              <p:attrName>ppt_x</p:attrName>
                                            </p:attrNameLst>
                                          </p:cBhvr>
                                          <p:tavLst>
                                            <p:tav tm="0">
                                              <p:val>
                                                <p:strVal val="#ppt_x"/>
                                              </p:val>
                                            </p:tav>
                                            <p:tav tm="100000">
                                              <p:val>
                                                <p:strVal val="#ppt_x"/>
                                              </p:val>
                                            </p:tav>
                                          </p:tavLst>
                                        </p:anim>
                                        <p:anim calcmode="lin" valueType="num">
                                          <p:cBhvr>
                                            <p:cTn id="39" dur="75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75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750"/>
                                            <p:tgtEl>
                                              <p:spTgt spid="23"/>
                                            </p:tgtEl>
                                          </p:cBhvr>
                                        </p:animEffect>
                                        <p:anim calcmode="lin" valueType="num">
                                          <p:cBhvr>
                                            <p:cTn id="43" dur="750" fill="hold"/>
                                            <p:tgtEl>
                                              <p:spTgt spid="23"/>
                                            </p:tgtEl>
                                            <p:attrNameLst>
                                              <p:attrName>ppt_x</p:attrName>
                                            </p:attrNameLst>
                                          </p:cBhvr>
                                          <p:tavLst>
                                            <p:tav tm="0">
                                              <p:val>
                                                <p:strVal val="#ppt_x"/>
                                              </p:val>
                                            </p:tav>
                                            <p:tav tm="100000">
                                              <p:val>
                                                <p:strVal val="#ppt_x"/>
                                              </p:val>
                                            </p:tav>
                                          </p:tavLst>
                                        </p:anim>
                                        <p:anim calcmode="lin" valueType="num">
                                          <p:cBhvr>
                                            <p:cTn id="44" dur="75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750"/>
                                            <p:tgtEl>
                                              <p:spTgt spid="24"/>
                                            </p:tgtEl>
                                          </p:cBhvr>
                                        </p:animEffect>
                                        <p:anim calcmode="lin" valueType="num">
                                          <p:cBhvr>
                                            <p:cTn id="48" dur="750" fill="hold"/>
                                            <p:tgtEl>
                                              <p:spTgt spid="24"/>
                                            </p:tgtEl>
                                            <p:attrNameLst>
                                              <p:attrName>ppt_x</p:attrName>
                                            </p:attrNameLst>
                                          </p:cBhvr>
                                          <p:tavLst>
                                            <p:tav tm="0">
                                              <p:val>
                                                <p:strVal val="#ppt_x"/>
                                              </p:val>
                                            </p:tav>
                                            <p:tav tm="100000">
                                              <p:val>
                                                <p:strVal val="#ppt_x"/>
                                              </p:val>
                                            </p:tav>
                                          </p:tavLst>
                                        </p:anim>
                                        <p:anim calcmode="lin" valueType="num">
                                          <p:cBhvr>
                                            <p:cTn id="49"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23" grpId="0"/>
          <p:bldP spid="2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数据分析</a:t>
            </a:r>
          </a:p>
          <a:p>
            <a:pPr marL="342900" indent="-342900">
              <a:lnSpc>
                <a:spcPct val="300000"/>
              </a:lnSpc>
              <a:buFont typeface="Arial" panose="020B0604020202020204" pitchFamily="34" charset="0"/>
              <a:buChar char="•"/>
            </a:pPr>
            <a:r>
              <a:rPr lang="zh-CN" altLang="en-US" sz="2000" b="1" dirty="0">
                <a:solidFill>
                  <a:schemeClr val="tx2"/>
                </a:solidFill>
              </a:rPr>
              <a:t>结论提炼</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主要问题</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4</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研究结论</a:t>
            </a:r>
            <a:endParaRPr lang="zh-CN" altLang="en-US" sz="3200" dirty="0">
              <a:solidFill>
                <a:schemeClr val="bg1"/>
              </a:solidFill>
            </a:endParaRPr>
          </a:p>
        </p:txBody>
      </p:sp>
      <p:sp>
        <p:nvSpPr>
          <p:cNvPr id="19" name="矩形 18"/>
          <p:cNvSpPr/>
          <p:nvPr/>
        </p:nvSpPr>
        <p:spPr>
          <a:xfrm>
            <a:off x="4170608" y="3328991"/>
            <a:ext cx="5252785" cy="369332"/>
          </a:xfrm>
          <a:prstGeom prst="rect">
            <a:avLst/>
          </a:prstGeom>
        </p:spPr>
        <p:txBody>
          <a:bodyPr wrap="none">
            <a:spAutoFit/>
          </a:bodyPr>
          <a:lstStyle/>
          <a:p>
            <a:r>
              <a:rPr lang="zh-CN" altLang="en-US" dirty="0">
                <a:solidFill>
                  <a:prstClr val="white"/>
                </a:solidFill>
                <a:ea typeface="宋体" panose="02010600030101010101" pitchFamily="2" charset="-122"/>
              </a:rPr>
              <a:t>http://www.pptstore.net/lunwenketi_ppt/14557.html</a:t>
            </a:r>
          </a:p>
        </p:txBody>
      </p:sp>
      <p:sp>
        <p:nvSpPr>
          <p:cNvPr id="20" name="矩形 19"/>
          <p:cNvSpPr/>
          <p:nvPr/>
        </p:nvSpPr>
        <p:spPr>
          <a:xfrm>
            <a:off x="3313573" y="2563392"/>
            <a:ext cx="8359749" cy="486192"/>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 name="圆角矩形 20"/>
          <p:cNvSpPr/>
          <p:nvPr/>
        </p:nvSpPr>
        <p:spPr>
          <a:xfrm>
            <a:off x="3326446" y="2246214"/>
            <a:ext cx="677753" cy="677753"/>
          </a:xfrm>
          <a:prstGeom prst="round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rPr>
              <a:t>1</a:t>
            </a:r>
            <a:endParaRPr kumimoji="0" lang="zh-CN" altLang="en-US" sz="3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 name="矩形 21"/>
          <p:cNvSpPr/>
          <p:nvPr/>
        </p:nvSpPr>
        <p:spPr>
          <a:xfrm>
            <a:off x="4078603" y="2420902"/>
            <a:ext cx="1208599" cy="469064"/>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结论</a:t>
            </a: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1</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3" name="文本框 22"/>
          <p:cNvSpPr txBox="1"/>
          <p:nvPr/>
        </p:nvSpPr>
        <p:spPr>
          <a:xfrm>
            <a:off x="5964853" y="2676895"/>
            <a:ext cx="5708469"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rPr>
              <a:t>请在此输入文字请在此输入文字请在此输入文字</a:t>
            </a:r>
          </a:p>
          <a:p>
            <a:endParaRPr lang="zh-CN" altLang="en-US" sz="1600" dirty="0">
              <a:solidFill>
                <a:schemeClr val="bg1"/>
              </a:solidFill>
              <a:latin typeface="微软雅黑" panose="020B0503020204020204" pitchFamily="34" charset="-122"/>
            </a:endParaRPr>
          </a:p>
        </p:txBody>
      </p:sp>
      <p:sp>
        <p:nvSpPr>
          <p:cNvPr id="24" name="矩形 23"/>
          <p:cNvSpPr/>
          <p:nvPr/>
        </p:nvSpPr>
        <p:spPr>
          <a:xfrm>
            <a:off x="3335344" y="3421188"/>
            <a:ext cx="8359749" cy="486192"/>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5" name="圆角矩形 24"/>
          <p:cNvSpPr/>
          <p:nvPr/>
        </p:nvSpPr>
        <p:spPr>
          <a:xfrm>
            <a:off x="3348217" y="3104010"/>
            <a:ext cx="677753" cy="677753"/>
          </a:xfrm>
          <a:prstGeom prst="round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rPr>
              <a:t>2</a:t>
            </a:r>
            <a:endParaRPr kumimoji="0" lang="zh-CN" altLang="en-US" sz="3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6" name="矩形 25"/>
          <p:cNvSpPr/>
          <p:nvPr/>
        </p:nvSpPr>
        <p:spPr>
          <a:xfrm>
            <a:off x="4100374" y="3278698"/>
            <a:ext cx="1208599" cy="469064"/>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结论</a:t>
            </a: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2</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7" name="文本框 26"/>
          <p:cNvSpPr txBox="1"/>
          <p:nvPr/>
        </p:nvSpPr>
        <p:spPr>
          <a:xfrm>
            <a:off x="5986624" y="3534691"/>
            <a:ext cx="5708469"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rPr>
              <a:t>请在此输入文字请在此输入文字请在此输入文字</a:t>
            </a:r>
          </a:p>
          <a:p>
            <a:endParaRPr lang="zh-CN" altLang="en-US" sz="1600" dirty="0">
              <a:solidFill>
                <a:schemeClr val="bg1"/>
              </a:solidFill>
              <a:latin typeface="微软雅黑" panose="020B0503020204020204" pitchFamily="34" charset="-122"/>
            </a:endParaRPr>
          </a:p>
        </p:txBody>
      </p:sp>
      <p:sp>
        <p:nvSpPr>
          <p:cNvPr id="28" name="矩形 27"/>
          <p:cNvSpPr/>
          <p:nvPr/>
        </p:nvSpPr>
        <p:spPr>
          <a:xfrm>
            <a:off x="3321331" y="4318041"/>
            <a:ext cx="8359749" cy="486192"/>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圆角矩形 28"/>
          <p:cNvSpPr/>
          <p:nvPr/>
        </p:nvSpPr>
        <p:spPr>
          <a:xfrm>
            <a:off x="3334204" y="4000863"/>
            <a:ext cx="677753" cy="677753"/>
          </a:xfrm>
          <a:prstGeom prst="round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rPr>
              <a:t>3</a:t>
            </a:r>
            <a:endParaRPr kumimoji="0" lang="zh-CN" altLang="en-US" sz="3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0" name="矩形 29"/>
          <p:cNvSpPr/>
          <p:nvPr/>
        </p:nvSpPr>
        <p:spPr>
          <a:xfrm>
            <a:off x="4086361" y="4175551"/>
            <a:ext cx="1208599" cy="469064"/>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结论</a:t>
            </a: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3</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31" name="文本框 30"/>
          <p:cNvSpPr txBox="1"/>
          <p:nvPr/>
        </p:nvSpPr>
        <p:spPr>
          <a:xfrm>
            <a:off x="5972611" y="4431544"/>
            <a:ext cx="5708469"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rPr>
              <a:t>请在此输入文字请在此输入文字请在此输入文字</a:t>
            </a:r>
          </a:p>
          <a:p>
            <a:endParaRPr lang="zh-CN" altLang="en-US" sz="1600" dirty="0">
              <a:solidFill>
                <a:schemeClr val="bg1"/>
              </a:solidFill>
              <a:latin typeface="微软雅黑" panose="020B0503020204020204" pitchFamily="34" charset="-122"/>
            </a:endParaRPr>
          </a:p>
        </p:txBody>
      </p:sp>
      <p:sp>
        <p:nvSpPr>
          <p:cNvPr id="32" name="矩形 31"/>
          <p:cNvSpPr/>
          <p:nvPr/>
        </p:nvSpPr>
        <p:spPr>
          <a:xfrm>
            <a:off x="3313573" y="5241615"/>
            <a:ext cx="8359749" cy="486192"/>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圆角矩形 32"/>
          <p:cNvSpPr/>
          <p:nvPr/>
        </p:nvSpPr>
        <p:spPr>
          <a:xfrm>
            <a:off x="3326446" y="4924437"/>
            <a:ext cx="677753" cy="677753"/>
          </a:xfrm>
          <a:prstGeom prst="round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rPr>
              <a:t>4</a:t>
            </a:r>
            <a:endParaRPr kumimoji="0" lang="zh-CN" altLang="en-US" sz="3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4" name="矩形 33"/>
          <p:cNvSpPr/>
          <p:nvPr/>
        </p:nvSpPr>
        <p:spPr>
          <a:xfrm>
            <a:off x="4078603" y="5099125"/>
            <a:ext cx="1208599" cy="469064"/>
          </a:xfrm>
          <a:prstGeom prst="rect">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结论</a:t>
            </a: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4</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35" name="文本框 34"/>
          <p:cNvSpPr txBox="1"/>
          <p:nvPr/>
        </p:nvSpPr>
        <p:spPr>
          <a:xfrm>
            <a:off x="5964853" y="5355118"/>
            <a:ext cx="5708469" cy="58477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rPr>
              <a:t>请在此输入文字请在此输入文字请在此输入文字</a:t>
            </a:r>
          </a:p>
          <a:p>
            <a:endParaRPr lang="zh-CN" altLang="en-US" sz="16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260490288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1" end="1"/>
                                            </p:txEl>
                                          </p:spTgt>
                                        </p:tgtEl>
                                      </p:cBhvr>
                                    </p:animEffect>
                                    <p:animScale>
                                      <p:cBhvr>
                                        <p:cTn id="7" dur="250" autoRev="1" fill="hold"/>
                                        <p:tgtEl>
                                          <p:spTgt spid="14">
                                            <p:txEl>
                                              <p:pRg st="1" end="1"/>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1" end="1"/>
                                            </p:txEl>
                                          </p:spTgt>
                                        </p:tgtEl>
                                      </p:cBhvr>
                                    </p:animEffect>
                                    <p:animScale>
                                      <p:cBhvr>
                                        <p:cTn id="11" dur="250" autoRev="1" fill="hold"/>
                                        <p:tgtEl>
                                          <p:spTgt spid="14">
                                            <p:txEl>
                                              <p:pRg st="1" end="1"/>
                                            </p:txEl>
                                          </p:spTgt>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iterate type="lt">
                                    <p:tmPct val="25000"/>
                                  </p:iterate>
                                  <p:childTnLst>
                                    <p:set>
                                      <p:cBhvr>
                                        <p:cTn id="14" dur="1" fill="hold">
                                          <p:stCondLst>
                                            <p:cond delay="0"/>
                                          </p:stCondLst>
                                        </p:cTn>
                                        <p:tgtEl>
                                          <p:spTgt spid="23"/>
                                        </p:tgtEl>
                                        <p:attrNameLst>
                                          <p:attrName>style.visibility</p:attrName>
                                        </p:attrNameLst>
                                      </p:cBhvr>
                                      <p:to>
                                        <p:strVal val="visible"/>
                                      </p:to>
                                    </p:set>
                                    <p:animEffect transition="in" filter="wipe(left)">
                                      <p:cBhvr>
                                        <p:cTn id="15" dur="200"/>
                                        <p:tgtEl>
                                          <p:spTgt spid="23"/>
                                        </p:tgtEl>
                                      </p:cBhvr>
                                    </p:animEffect>
                                  </p:childTnLst>
                                </p:cTn>
                              </p:par>
                            </p:childTnLst>
                          </p:cTn>
                        </p:par>
                        <p:par>
                          <p:cTn id="16" fill="hold">
                            <p:stCondLst>
                              <p:cond delay="2200"/>
                            </p:stCondLst>
                            <p:childTnLst>
                              <p:par>
                                <p:cTn id="17" presetID="22" presetClass="entr" presetSubtype="8" fill="hold" grpId="0" nodeType="afterEffect">
                                  <p:stCondLst>
                                    <p:cond delay="0"/>
                                  </p:stCondLst>
                                  <p:iterate type="lt">
                                    <p:tmPct val="25000"/>
                                  </p:iterate>
                                  <p:childTnLst>
                                    <p:set>
                                      <p:cBhvr>
                                        <p:cTn id="18" dur="1" fill="hold">
                                          <p:stCondLst>
                                            <p:cond delay="0"/>
                                          </p:stCondLst>
                                        </p:cTn>
                                        <p:tgtEl>
                                          <p:spTgt spid="27"/>
                                        </p:tgtEl>
                                        <p:attrNameLst>
                                          <p:attrName>style.visibility</p:attrName>
                                        </p:attrNameLst>
                                      </p:cBhvr>
                                      <p:to>
                                        <p:strVal val="visible"/>
                                      </p:to>
                                    </p:set>
                                    <p:animEffect transition="in" filter="wipe(left)">
                                      <p:cBhvr>
                                        <p:cTn id="19" dur="200"/>
                                        <p:tgtEl>
                                          <p:spTgt spid="27"/>
                                        </p:tgtEl>
                                      </p:cBhvr>
                                    </p:animEffect>
                                  </p:childTnLst>
                                </p:cTn>
                              </p:par>
                            </p:childTnLst>
                          </p:cTn>
                        </p:par>
                        <p:par>
                          <p:cTn id="20" fill="hold">
                            <p:stCondLst>
                              <p:cond delay="3400"/>
                            </p:stCondLst>
                            <p:childTnLst>
                              <p:par>
                                <p:cTn id="21" presetID="22" presetClass="entr" presetSubtype="8" fill="hold" grpId="0" nodeType="afterEffect">
                                  <p:stCondLst>
                                    <p:cond delay="0"/>
                                  </p:stCondLst>
                                  <p:iterate type="lt">
                                    <p:tmPct val="25000"/>
                                  </p:iterate>
                                  <p:childTnLst>
                                    <p:set>
                                      <p:cBhvr>
                                        <p:cTn id="22" dur="1" fill="hold">
                                          <p:stCondLst>
                                            <p:cond delay="0"/>
                                          </p:stCondLst>
                                        </p:cTn>
                                        <p:tgtEl>
                                          <p:spTgt spid="31"/>
                                        </p:tgtEl>
                                        <p:attrNameLst>
                                          <p:attrName>style.visibility</p:attrName>
                                        </p:attrNameLst>
                                      </p:cBhvr>
                                      <p:to>
                                        <p:strVal val="visible"/>
                                      </p:to>
                                    </p:set>
                                    <p:animEffect transition="in" filter="wipe(left)">
                                      <p:cBhvr>
                                        <p:cTn id="23" dur="200"/>
                                        <p:tgtEl>
                                          <p:spTgt spid="31"/>
                                        </p:tgtEl>
                                      </p:cBhvr>
                                    </p:animEffect>
                                  </p:childTnLst>
                                </p:cTn>
                              </p:par>
                            </p:childTnLst>
                          </p:cTn>
                        </p:par>
                        <p:par>
                          <p:cTn id="24" fill="hold">
                            <p:stCondLst>
                              <p:cond delay="4600"/>
                            </p:stCondLst>
                            <p:childTnLst>
                              <p:par>
                                <p:cTn id="25" presetID="22" presetClass="entr" presetSubtype="8" fill="hold" grpId="0" nodeType="afterEffect">
                                  <p:stCondLst>
                                    <p:cond delay="0"/>
                                  </p:stCondLst>
                                  <p:iterate type="lt">
                                    <p:tmPct val="25000"/>
                                  </p:iterate>
                                  <p:childTnLst>
                                    <p:set>
                                      <p:cBhvr>
                                        <p:cTn id="26" dur="1" fill="hold">
                                          <p:stCondLst>
                                            <p:cond delay="0"/>
                                          </p:stCondLst>
                                        </p:cTn>
                                        <p:tgtEl>
                                          <p:spTgt spid="35"/>
                                        </p:tgtEl>
                                        <p:attrNameLst>
                                          <p:attrName>style.visibility</p:attrName>
                                        </p:attrNameLst>
                                      </p:cBhvr>
                                      <p:to>
                                        <p:strVal val="visible"/>
                                      </p:to>
                                    </p:set>
                                    <p:animEffect transition="in" filter="wipe(left)">
                                      <p:cBhvr>
                                        <p:cTn id="27" dur="2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31"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数据分析</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结论提炼</a:t>
            </a:r>
          </a:p>
          <a:p>
            <a:pPr marL="342900" indent="-342900">
              <a:lnSpc>
                <a:spcPct val="300000"/>
              </a:lnSpc>
              <a:buFont typeface="Arial" panose="020B0604020202020204" pitchFamily="34" charset="0"/>
              <a:buChar char="•"/>
            </a:pPr>
            <a:r>
              <a:rPr lang="zh-CN" altLang="en-US" sz="2000" b="1" dirty="0" smtClean="0">
                <a:solidFill>
                  <a:schemeClr val="tx2"/>
                </a:solidFill>
              </a:rPr>
              <a:t>主要问题</a:t>
            </a:r>
            <a:endParaRPr lang="zh-CN" altLang="en-US" sz="2000" b="1" dirty="0">
              <a:solidFill>
                <a:schemeClr val="tx2"/>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4</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研究结论</a:t>
            </a:r>
            <a:endParaRPr lang="zh-CN" altLang="en-US" sz="3200" dirty="0">
              <a:solidFill>
                <a:schemeClr val="bg1"/>
              </a:solidFill>
            </a:endParaRPr>
          </a:p>
        </p:txBody>
      </p:sp>
      <p:sp>
        <p:nvSpPr>
          <p:cNvPr id="36" name="Freeform 6"/>
          <p:cNvSpPr>
            <a:spLocks/>
          </p:cNvSpPr>
          <p:nvPr/>
        </p:nvSpPr>
        <p:spPr bwMode="auto">
          <a:xfrm>
            <a:off x="3207224" y="3156874"/>
            <a:ext cx="2065338" cy="1787525"/>
          </a:xfrm>
          <a:custGeom>
            <a:avLst/>
            <a:gdLst>
              <a:gd name="T0" fmla="*/ 2147483647 w 2858"/>
              <a:gd name="T1" fmla="*/ 0 h 2475"/>
              <a:gd name="T2" fmla="*/ 2147483647 w 2858"/>
              <a:gd name="T3" fmla="*/ 2147483647 h 2475"/>
              <a:gd name="T4" fmla="*/ 2147483647 w 2858"/>
              <a:gd name="T5" fmla="*/ 2147483647 h 2475"/>
              <a:gd name="T6" fmla="*/ 2147483647 w 2858"/>
              <a:gd name="T7" fmla="*/ 2147483647 h 2475"/>
              <a:gd name="T8" fmla="*/ 2147483647 w 2858"/>
              <a:gd name="T9" fmla="*/ 2147483647 h 2475"/>
              <a:gd name="T10" fmla="*/ 2147483647 w 2858"/>
              <a:gd name="T11" fmla="*/ 2147483647 h 2475"/>
              <a:gd name="T12" fmla="*/ 2147483647 w 2858"/>
              <a:gd name="T13" fmla="*/ 2147483647 h 2475"/>
              <a:gd name="T14" fmla="*/ 2147483647 w 2858"/>
              <a:gd name="T15" fmla="*/ 2147483647 h 2475"/>
              <a:gd name="T16" fmla="*/ 0 w 2858"/>
              <a:gd name="T17" fmla="*/ 2147483647 h 2475"/>
              <a:gd name="T18" fmla="*/ 2147483647 w 2858"/>
              <a:gd name="T19" fmla="*/ 2147483647 h 2475"/>
              <a:gd name="T20" fmla="*/ 2147483647 w 2858"/>
              <a:gd name="T21" fmla="*/ 0 h 2475"/>
              <a:gd name="T22" fmla="*/ 2147483647 w 2858"/>
              <a:gd name="T23" fmla="*/ 0 h 2475"/>
              <a:gd name="T24" fmla="*/ 2147483647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24C89"/>
          </a:solidFill>
          <a:ln w="9" cap="flat" cmpd="sng">
            <a:solidFill>
              <a:srgbClr val="FFFFFF"/>
            </a:solidFill>
            <a:round/>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37" name="Line 7"/>
          <p:cNvSpPr>
            <a:spLocks noChangeShapeType="1"/>
          </p:cNvSpPr>
          <p:nvPr/>
        </p:nvSpPr>
        <p:spPr bwMode="auto">
          <a:xfrm flipV="1">
            <a:off x="4759799" y="2321848"/>
            <a:ext cx="1055688" cy="833438"/>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itchFamily="2" charset="-122"/>
            </a:endParaRPr>
          </a:p>
        </p:txBody>
      </p:sp>
      <p:sp>
        <p:nvSpPr>
          <p:cNvPr id="38" name="Line 8"/>
          <p:cNvSpPr>
            <a:spLocks noChangeShapeType="1"/>
          </p:cNvSpPr>
          <p:nvPr/>
        </p:nvSpPr>
        <p:spPr bwMode="auto">
          <a:xfrm flipV="1">
            <a:off x="5270975" y="4052223"/>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itchFamily="2" charset="-122"/>
            </a:endParaRPr>
          </a:p>
        </p:txBody>
      </p:sp>
      <p:sp>
        <p:nvSpPr>
          <p:cNvPr id="39" name="Rectangle 9"/>
          <p:cNvSpPr>
            <a:spLocks noChangeArrowheads="1"/>
          </p:cNvSpPr>
          <p:nvPr/>
        </p:nvSpPr>
        <p:spPr bwMode="auto">
          <a:xfrm>
            <a:off x="5820249" y="1690024"/>
            <a:ext cx="5329238" cy="1293813"/>
          </a:xfrm>
          <a:prstGeom prst="rect">
            <a:avLst/>
          </a:prstGeom>
          <a:solidFill>
            <a:srgbClr val="EBEBEB"/>
          </a:solidFill>
          <a:ln w="9">
            <a:solidFill>
              <a:srgbClr val="999999"/>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0" name="Rectangle 10"/>
          <p:cNvSpPr>
            <a:spLocks noChangeArrowheads="1"/>
          </p:cNvSpPr>
          <p:nvPr/>
        </p:nvSpPr>
        <p:spPr bwMode="auto">
          <a:xfrm>
            <a:off x="6593362" y="1483649"/>
            <a:ext cx="3581400" cy="422275"/>
          </a:xfrm>
          <a:prstGeom prst="rect">
            <a:avLst/>
          </a:prstGeom>
          <a:solidFill>
            <a:srgbClr val="024C89"/>
          </a:solidFill>
          <a:ln w="9">
            <a:solidFill>
              <a:srgbClr val="FFFFFF"/>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1" name="Rectangle 11"/>
          <p:cNvSpPr>
            <a:spLocks noChangeArrowheads="1"/>
          </p:cNvSpPr>
          <p:nvPr/>
        </p:nvSpPr>
        <p:spPr bwMode="auto">
          <a:xfrm>
            <a:off x="5820249" y="3437862"/>
            <a:ext cx="5329238" cy="1292225"/>
          </a:xfrm>
          <a:prstGeom prst="rect">
            <a:avLst/>
          </a:prstGeom>
          <a:solidFill>
            <a:srgbClr val="EBEBEB"/>
          </a:solidFill>
          <a:ln w="9">
            <a:solidFill>
              <a:srgbClr val="999999"/>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2" name="Rectangle 12"/>
          <p:cNvSpPr>
            <a:spLocks noChangeArrowheads="1"/>
          </p:cNvSpPr>
          <p:nvPr/>
        </p:nvSpPr>
        <p:spPr bwMode="auto">
          <a:xfrm>
            <a:off x="6593362" y="3229899"/>
            <a:ext cx="3581400" cy="423863"/>
          </a:xfrm>
          <a:prstGeom prst="rect">
            <a:avLst/>
          </a:prstGeom>
          <a:solidFill>
            <a:srgbClr val="024C89"/>
          </a:solidFill>
          <a:ln w="9">
            <a:solidFill>
              <a:srgbClr val="FFFFFF"/>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3" name="Line 13"/>
          <p:cNvSpPr>
            <a:spLocks noChangeShapeType="1"/>
          </p:cNvSpPr>
          <p:nvPr/>
        </p:nvSpPr>
        <p:spPr bwMode="auto">
          <a:xfrm>
            <a:off x="4759799" y="4944398"/>
            <a:ext cx="1055688" cy="833438"/>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itchFamily="2" charset="-122"/>
            </a:endParaRPr>
          </a:p>
        </p:txBody>
      </p:sp>
      <p:sp>
        <p:nvSpPr>
          <p:cNvPr id="44" name="Rectangle 14"/>
          <p:cNvSpPr>
            <a:spLocks noChangeArrowheads="1"/>
          </p:cNvSpPr>
          <p:nvPr/>
        </p:nvSpPr>
        <p:spPr bwMode="auto">
          <a:xfrm>
            <a:off x="5820249" y="5188874"/>
            <a:ext cx="5329238" cy="1293813"/>
          </a:xfrm>
          <a:prstGeom prst="rect">
            <a:avLst/>
          </a:prstGeom>
          <a:solidFill>
            <a:srgbClr val="EBEBEB"/>
          </a:solidFill>
          <a:ln w="9">
            <a:solidFill>
              <a:srgbClr val="999999"/>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5" name="Rectangle 15"/>
          <p:cNvSpPr>
            <a:spLocks noChangeArrowheads="1"/>
          </p:cNvSpPr>
          <p:nvPr/>
        </p:nvSpPr>
        <p:spPr bwMode="auto">
          <a:xfrm>
            <a:off x="6593362" y="4982499"/>
            <a:ext cx="3581400" cy="423863"/>
          </a:xfrm>
          <a:prstGeom prst="rect">
            <a:avLst/>
          </a:prstGeom>
          <a:solidFill>
            <a:srgbClr val="024C89"/>
          </a:solidFill>
          <a:ln w="9">
            <a:solidFill>
              <a:srgbClr val="FFFFFF"/>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46" name="TextBox 13"/>
          <p:cNvSpPr txBox="1">
            <a:spLocks noChangeArrowheads="1"/>
          </p:cNvSpPr>
          <p:nvPr/>
        </p:nvSpPr>
        <p:spPr bwMode="auto">
          <a:xfrm>
            <a:off x="6829900" y="1505873"/>
            <a:ext cx="310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000" dirty="0">
                <a:solidFill>
                  <a:srgbClr val="FFFFFF"/>
                </a:solidFill>
                <a:latin typeface="微软雅黑" pitchFamily="34" charset="-122"/>
                <a:ea typeface="微软雅黑" pitchFamily="34" charset="-122"/>
              </a:rPr>
              <a:t>问题</a:t>
            </a:r>
            <a:r>
              <a:rPr lang="zh-CN" altLang="en-US" sz="2000" dirty="0" smtClean="0">
                <a:solidFill>
                  <a:srgbClr val="FFFFFF"/>
                </a:solidFill>
                <a:latin typeface="微软雅黑" pitchFamily="34" charset="-122"/>
                <a:ea typeface="微软雅黑" pitchFamily="34" charset="-122"/>
              </a:rPr>
              <a:t>一</a:t>
            </a:r>
            <a:endParaRPr lang="en-US" sz="2000" dirty="0">
              <a:solidFill>
                <a:srgbClr val="FFFFFF"/>
              </a:solidFill>
              <a:latin typeface="微软雅黑" pitchFamily="34" charset="-122"/>
              <a:ea typeface="微软雅黑" pitchFamily="34" charset="-122"/>
            </a:endParaRPr>
          </a:p>
        </p:txBody>
      </p:sp>
      <p:sp>
        <p:nvSpPr>
          <p:cNvPr id="47" name="TextBox 14"/>
          <p:cNvSpPr txBox="1">
            <a:spLocks noChangeArrowheads="1"/>
          </p:cNvSpPr>
          <p:nvPr/>
        </p:nvSpPr>
        <p:spPr bwMode="auto">
          <a:xfrm>
            <a:off x="6005988" y="2015461"/>
            <a:ext cx="5000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48" name="TextBox 15"/>
          <p:cNvSpPr txBox="1">
            <a:spLocks noChangeArrowheads="1"/>
          </p:cNvSpPr>
          <p:nvPr/>
        </p:nvSpPr>
        <p:spPr bwMode="auto">
          <a:xfrm>
            <a:off x="6829900" y="3239423"/>
            <a:ext cx="310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000" dirty="0" smtClean="0">
                <a:solidFill>
                  <a:srgbClr val="FFFFFF"/>
                </a:solidFill>
                <a:latin typeface="微软雅黑" pitchFamily="34" charset="-122"/>
                <a:ea typeface="微软雅黑" pitchFamily="34" charset="-122"/>
              </a:rPr>
              <a:t>问题二</a:t>
            </a:r>
            <a:endParaRPr lang="en-US" sz="2000" dirty="0">
              <a:solidFill>
                <a:srgbClr val="FFFFFF"/>
              </a:solidFill>
              <a:latin typeface="微软雅黑" pitchFamily="34" charset="-122"/>
              <a:ea typeface="微软雅黑" pitchFamily="34" charset="-122"/>
            </a:endParaRPr>
          </a:p>
        </p:txBody>
      </p:sp>
      <p:sp>
        <p:nvSpPr>
          <p:cNvPr id="49" name="TextBox 16"/>
          <p:cNvSpPr txBox="1">
            <a:spLocks noChangeArrowheads="1"/>
          </p:cNvSpPr>
          <p:nvPr/>
        </p:nvSpPr>
        <p:spPr bwMode="auto">
          <a:xfrm>
            <a:off x="6005988" y="3749011"/>
            <a:ext cx="500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50" name="TextBox 18"/>
          <p:cNvSpPr txBox="1">
            <a:spLocks noChangeArrowheads="1"/>
          </p:cNvSpPr>
          <p:nvPr/>
        </p:nvSpPr>
        <p:spPr bwMode="auto">
          <a:xfrm>
            <a:off x="6829900" y="4985673"/>
            <a:ext cx="310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000" dirty="0" smtClean="0">
                <a:solidFill>
                  <a:srgbClr val="FFFFFF"/>
                </a:solidFill>
                <a:latin typeface="微软雅黑" pitchFamily="34" charset="-122"/>
                <a:ea typeface="微软雅黑" pitchFamily="34" charset="-122"/>
              </a:rPr>
              <a:t>问题三</a:t>
            </a:r>
            <a:endParaRPr lang="en-US" sz="2000" dirty="0">
              <a:solidFill>
                <a:srgbClr val="FFFFFF"/>
              </a:solidFill>
              <a:latin typeface="微软雅黑" pitchFamily="34" charset="-122"/>
              <a:ea typeface="微软雅黑" pitchFamily="34" charset="-122"/>
            </a:endParaRPr>
          </a:p>
        </p:txBody>
      </p:sp>
      <p:sp>
        <p:nvSpPr>
          <p:cNvPr id="51" name="TextBox 19"/>
          <p:cNvSpPr txBox="1">
            <a:spLocks noChangeArrowheads="1"/>
          </p:cNvSpPr>
          <p:nvPr/>
        </p:nvSpPr>
        <p:spPr bwMode="auto">
          <a:xfrm>
            <a:off x="6005988" y="5495261"/>
            <a:ext cx="5000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52" name="TextBox 20"/>
          <p:cNvSpPr txBox="1">
            <a:spLocks noChangeArrowheads="1"/>
          </p:cNvSpPr>
          <p:nvPr/>
        </p:nvSpPr>
        <p:spPr bwMode="auto">
          <a:xfrm>
            <a:off x="3489799" y="3669637"/>
            <a:ext cx="14986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2600" dirty="0" smtClean="0">
                <a:solidFill>
                  <a:srgbClr val="FFFFFF"/>
                </a:solidFill>
                <a:latin typeface="微软雅黑" pitchFamily="34" charset="-122"/>
                <a:ea typeface="微软雅黑" pitchFamily="34" charset="-122"/>
              </a:rPr>
              <a:t>主要问题</a:t>
            </a:r>
            <a:endParaRPr lang="en-US" sz="26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75970429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2" end="2"/>
                                            </p:txEl>
                                          </p:spTgt>
                                        </p:tgtEl>
                                      </p:cBhvr>
                                    </p:animEffect>
                                    <p:animScale>
                                      <p:cBhvr>
                                        <p:cTn id="7" dur="250" autoRev="1" fill="hold"/>
                                        <p:tgtEl>
                                          <p:spTgt spid="14">
                                            <p:txEl>
                                              <p:pRg st="2" end="2"/>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2" end="2"/>
                                            </p:txEl>
                                          </p:spTgt>
                                        </p:tgtEl>
                                      </p:cBhvr>
                                    </p:animEffect>
                                    <p:animScale>
                                      <p:cBhvr>
                                        <p:cTn id="11" dur="250" autoRev="1" fill="hold"/>
                                        <p:tgtEl>
                                          <p:spTgt spid="14">
                                            <p:txEl>
                                              <p:pRg st="2" end="2"/>
                                            </p:txEl>
                                          </p:spTgt>
                                        </p:tgtEl>
                                      </p:cBhvr>
                                      <p:by x="105000" y="105000"/>
                                    </p:animScale>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1000" fill="hold"/>
                                        <p:tgtEl>
                                          <p:spTgt spid="36"/>
                                        </p:tgtEl>
                                        <p:attrNameLst>
                                          <p:attrName>ppt_w</p:attrName>
                                        </p:attrNameLst>
                                      </p:cBhvr>
                                      <p:tavLst>
                                        <p:tav tm="0">
                                          <p:val>
                                            <p:fltVal val="0"/>
                                          </p:val>
                                        </p:tav>
                                        <p:tav tm="100000">
                                          <p:val>
                                            <p:strVal val="#ppt_w"/>
                                          </p:val>
                                        </p:tav>
                                      </p:tavLst>
                                    </p:anim>
                                    <p:anim calcmode="lin" valueType="num">
                                      <p:cBhvr>
                                        <p:cTn id="16" dur="1000" fill="hold"/>
                                        <p:tgtEl>
                                          <p:spTgt spid="36"/>
                                        </p:tgtEl>
                                        <p:attrNameLst>
                                          <p:attrName>ppt_h</p:attrName>
                                        </p:attrNameLst>
                                      </p:cBhvr>
                                      <p:tavLst>
                                        <p:tav tm="0">
                                          <p:val>
                                            <p:fltVal val="0"/>
                                          </p:val>
                                        </p:tav>
                                        <p:tav tm="100000">
                                          <p:val>
                                            <p:strVal val="#ppt_h"/>
                                          </p:val>
                                        </p:tav>
                                      </p:tavLst>
                                    </p:anim>
                                    <p:anim calcmode="lin" valueType="num">
                                      <p:cBhvr>
                                        <p:cTn id="17" dur="1000" fill="hold"/>
                                        <p:tgtEl>
                                          <p:spTgt spid="36"/>
                                        </p:tgtEl>
                                        <p:attrNameLst>
                                          <p:attrName>style.rotation</p:attrName>
                                        </p:attrNameLst>
                                      </p:cBhvr>
                                      <p:tavLst>
                                        <p:tav tm="0">
                                          <p:val>
                                            <p:fltVal val="90"/>
                                          </p:val>
                                        </p:tav>
                                        <p:tav tm="100000">
                                          <p:val>
                                            <p:fltVal val="0"/>
                                          </p:val>
                                        </p:tav>
                                      </p:tavLst>
                                    </p:anim>
                                    <p:animEffect transition="in" filter="fade">
                                      <p:cBhvr>
                                        <p:cTn id="18" dur="1000"/>
                                        <p:tgtEl>
                                          <p:spTgt spid="36"/>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52"/>
                                        </p:tgtEl>
                                        <p:attrNameLst>
                                          <p:attrName>ppt_y</p:attrName>
                                        </p:attrNameLst>
                                      </p:cBhvr>
                                      <p:tavLst>
                                        <p:tav tm="0">
                                          <p:val>
                                            <p:strVal val="#ppt_y"/>
                                          </p:val>
                                        </p:tav>
                                        <p:tav tm="100000">
                                          <p:val>
                                            <p:strVal val="#ppt_y"/>
                                          </p:val>
                                        </p:tav>
                                      </p:tavLst>
                                    </p:anim>
                                    <p:anim calcmode="lin" valueType="num">
                                      <p:cBhvr>
                                        <p:cTn id="2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52"/>
                                        </p:tgtEl>
                                      </p:cBhvr>
                                    </p:animEffect>
                                  </p:childTnLst>
                                </p:cTn>
                              </p:par>
                            </p:childTnLst>
                          </p:cTn>
                        </p:par>
                        <p:par>
                          <p:cTn id="27" fill="hold">
                            <p:stCondLst>
                              <p:cond delay="265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left)">
                                      <p:cBhvr>
                                        <p:cTn id="33" dur="500"/>
                                        <p:tgtEl>
                                          <p:spTgt spid="3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childTnLst>
                          </p:cTn>
                        </p:par>
                        <p:par>
                          <p:cTn id="37" fill="hold">
                            <p:stCondLst>
                              <p:cond delay="3150"/>
                            </p:stCondLst>
                            <p:childTnLst>
                              <p:par>
                                <p:cTn id="38" presetID="22" presetClass="entr" presetSubtype="8"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3650"/>
                            </p:stCondLst>
                            <p:childTnLst>
                              <p:par>
                                <p:cTn id="57" presetID="42"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1000"/>
                                        <p:tgtEl>
                                          <p:spTgt spid="46"/>
                                        </p:tgtEl>
                                      </p:cBhvr>
                                    </p:animEffect>
                                    <p:anim calcmode="lin" valueType="num">
                                      <p:cBhvr>
                                        <p:cTn id="60" dur="1000" fill="hold"/>
                                        <p:tgtEl>
                                          <p:spTgt spid="46"/>
                                        </p:tgtEl>
                                        <p:attrNameLst>
                                          <p:attrName>ppt_x</p:attrName>
                                        </p:attrNameLst>
                                      </p:cBhvr>
                                      <p:tavLst>
                                        <p:tav tm="0">
                                          <p:val>
                                            <p:strVal val="#ppt_x"/>
                                          </p:val>
                                        </p:tav>
                                        <p:tav tm="100000">
                                          <p:val>
                                            <p:strVal val="#ppt_x"/>
                                          </p:val>
                                        </p:tav>
                                      </p:tavLst>
                                    </p:anim>
                                    <p:anim calcmode="lin" valueType="num">
                                      <p:cBhvr>
                                        <p:cTn id="61" dur="1000" fill="hold"/>
                                        <p:tgtEl>
                                          <p:spTgt spid="4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anim calcmode="lin" valueType="num">
                                      <p:cBhvr>
                                        <p:cTn id="70" dur="1000" fill="hold"/>
                                        <p:tgtEl>
                                          <p:spTgt spid="48"/>
                                        </p:tgtEl>
                                        <p:attrNameLst>
                                          <p:attrName>ppt_x</p:attrName>
                                        </p:attrNameLst>
                                      </p:cBhvr>
                                      <p:tavLst>
                                        <p:tav tm="0">
                                          <p:val>
                                            <p:strVal val="#ppt_x"/>
                                          </p:val>
                                        </p:tav>
                                        <p:tav tm="100000">
                                          <p:val>
                                            <p:strVal val="#ppt_x"/>
                                          </p:val>
                                        </p:tav>
                                      </p:tavLst>
                                    </p:anim>
                                    <p:anim calcmode="lin" valueType="num">
                                      <p:cBhvr>
                                        <p:cTn id="71" dur="1000" fill="hold"/>
                                        <p:tgtEl>
                                          <p:spTgt spid="4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anim calcmode="lin" valueType="num">
                                      <p:cBhvr>
                                        <p:cTn id="75" dur="1000" fill="hold"/>
                                        <p:tgtEl>
                                          <p:spTgt spid="42"/>
                                        </p:tgtEl>
                                        <p:attrNameLst>
                                          <p:attrName>ppt_x</p:attrName>
                                        </p:attrNameLst>
                                      </p:cBhvr>
                                      <p:tavLst>
                                        <p:tav tm="0">
                                          <p:val>
                                            <p:strVal val="#ppt_x"/>
                                          </p:val>
                                        </p:tav>
                                        <p:tav tm="100000">
                                          <p:val>
                                            <p:strVal val="#ppt_x"/>
                                          </p:val>
                                        </p:tav>
                                      </p:tavLst>
                                    </p:anim>
                                    <p:anim calcmode="lin" valueType="num">
                                      <p:cBhvr>
                                        <p:cTn id="76" dur="1000" fill="hold"/>
                                        <p:tgtEl>
                                          <p:spTgt spid="4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autoUpdateAnimBg="0"/>
      <p:bldP spid="40" grpId="0" animBg="1" autoUpdateAnimBg="0"/>
      <p:bldP spid="41" grpId="0" animBg="1" autoUpdateAnimBg="0"/>
      <p:bldP spid="42" grpId="0" animBg="1" autoUpdateAnimBg="0"/>
      <p:bldP spid="43" grpId="0" animBg="1"/>
      <p:bldP spid="44" grpId="0" animBg="1" autoUpdateAnimBg="0"/>
      <p:bldP spid="45" grpId="0" animBg="1" autoUpdateAnimBg="0"/>
      <p:bldP spid="46" grpId="0" autoUpdateAnimBg="0"/>
      <p:bldP spid="47" grpId="0" autoUpdateAnimBg="0"/>
      <p:bldP spid="48" grpId="0" autoUpdateAnimBg="0"/>
      <p:bldP spid="49" grpId="0" autoUpdateAnimBg="0"/>
      <p:bldP spid="50" grpId="0" autoUpdateAnimBg="0"/>
      <p:bldP spid="51" grpId="0" autoUpdateAnimBg="0"/>
      <p:bldP spid="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796942" y="3076727"/>
            <a:ext cx="6824442" cy="825428"/>
            <a:chOff x="5367559" y="2929837"/>
            <a:chExt cx="6824442" cy="825428"/>
          </a:xfrm>
        </p:grpSpPr>
        <p:sp>
          <p:nvSpPr>
            <p:cNvPr id="14" name="文本框 13"/>
            <p:cNvSpPr txBox="1"/>
            <p:nvPr/>
          </p:nvSpPr>
          <p:spPr>
            <a:xfrm>
              <a:off x="6086900" y="3108934"/>
              <a:ext cx="2292824" cy="646331"/>
            </a:xfrm>
            <a:prstGeom prst="rect">
              <a:avLst/>
            </a:prstGeom>
            <a:noFill/>
          </p:spPr>
          <p:txBody>
            <a:bodyPr wrap="square" rtlCol="0">
              <a:spAutoFit/>
            </a:bodyPr>
            <a:lstStyle/>
            <a:p>
              <a:r>
                <a:rPr lang="zh-CN" altLang="en-US" sz="3600" dirty="0" smtClean="0"/>
                <a:t>研究展望</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274615" y="4085059"/>
            <a:ext cx="6346769"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2"/>
                </a:solidFill>
              </a:rPr>
              <a:t>主要工作总结</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研究应用前景</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a:solidFill>
                  <a:schemeClr val="tx2"/>
                </a:solidFill>
              </a:rPr>
              <a:t>几</a:t>
            </a:r>
            <a:r>
              <a:rPr lang="zh-CN" altLang="en-US" sz="2000" dirty="0" smtClean="0">
                <a:solidFill>
                  <a:schemeClr val="tx2"/>
                </a:solidFill>
              </a:rPr>
              <a:t>点建议</a:t>
            </a:r>
            <a:endParaRPr lang="zh-CN" altLang="en-US" sz="2000" dirty="0">
              <a:solidFill>
                <a:schemeClr val="tx2"/>
              </a:solidFill>
            </a:endParaRPr>
          </a:p>
        </p:txBody>
      </p:sp>
      <p:grpSp>
        <p:nvGrpSpPr>
          <p:cNvPr id="2" name="组合 1"/>
          <p:cNvGrpSpPr/>
          <p:nvPr/>
        </p:nvGrpSpPr>
        <p:grpSpPr>
          <a:xfrm>
            <a:off x="533279" y="251113"/>
            <a:ext cx="5655793" cy="1077318"/>
            <a:chOff x="533279" y="251113"/>
            <a:chExt cx="5655793" cy="1077318"/>
          </a:xfrm>
        </p:grpSpPr>
        <p:grpSp>
          <p:nvGrpSpPr>
            <p:cNvPr id="16" name="组合 15"/>
            <p:cNvGrpSpPr/>
            <p:nvPr/>
          </p:nvGrpSpPr>
          <p:grpSpPr>
            <a:xfrm>
              <a:off x="533279" y="251113"/>
              <a:ext cx="977385" cy="977385"/>
              <a:chOff x="6725180" y="763885"/>
              <a:chExt cx="674999" cy="674999"/>
            </a:xfrm>
            <a:solidFill>
              <a:schemeClr val="tx2"/>
            </a:solidFill>
          </p:grpSpPr>
          <p:sp>
            <p:nvSpPr>
              <p:cNvPr id="17" name="椭圆 16"/>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矩形 18"/>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5" name="文本框 24"/>
            <p:cNvSpPr txBox="1"/>
            <p:nvPr/>
          </p:nvSpPr>
          <p:spPr>
            <a:xfrm>
              <a:off x="1832745" y="447305"/>
              <a:ext cx="2728465" cy="523220"/>
            </a:xfrm>
            <a:prstGeom prst="rect">
              <a:avLst/>
            </a:prstGeom>
            <a:noFill/>
          </p:spPr>
          <p:txBody>
            <a:bodyPr wrap="square" rtlCol="0">
              <a:spAutoFit/>
            </a:bodyPr>
            <a:lstStyle/>
            <a:p>
              <a:r>
                <a:rPr lang="zh-CN" altLang="en-US" sz="2800" dirty="0" smtClean="0">
                  <a:solidFill>
                    <a:schemeClr val="tx2"/>
                  </a:solidFill>
                </a:rPr>
                <a:t>您的学校名称</a:t>
              </a:r>
              <a:endParaRPr lang="zh-CN" altLang="en-US" sz="2800" dirty="0">
                <a:solidFill>
                  <a:schemeClr val="tx2"/>
                </a:solidFill>
              </a:endParaRPr>
            </a:p>
          </p:txBody>
        </p:sp>
        <p:sp>
          <p:nvSpPr>
            <p:cNvPr id="26" name="文本框 25"/>
            <p:cNvSpPr txBox="1"/>
            <p:nvPr/>
          </p:nvSpPr>
          <p:spPr>
            <a:xfrm>
              <a:off x="1832745" y="866766"/>
              <a:ext cx="4356327" cy="461665"/>
            </a:xfrm>
            <a:prstGeom prst="rect">
              <a:avLst/>
            </a:prstGeom>
            <a:noFill/>
          </p:spPr>
          <p:txBody>
            <a:bodyPr wrap="square" rtlCol="0">
              <a:spAutoFit/>
            </a:bodyPr>
            <a:lstStyle/>
            <a:p>
              <a:r>
                <a:rPr lang="en-US" altLang="zh-CN" sz="2400" dirty="0" smtClean="0">
                  <a:solidFill>
                    <a:schemeClr val="tx2"/>
                  </a:solidFill>
                </a:rPr>
                <a:t>The name of your university</a:t>
              </a:r>
              <a:endParaRPr lang="zh-CN" altLang="en-US" sz="2400" dirty="0">
                <a:solidFill>
                  <a:schemeClr val="tx2"/>
                </a:solidFill>
              </a:endParaRPr>
            </a:p>
          </p:txBody>
        </p:sp>
      </p:grpSp>
      <p:grpSp>
        <p:nvGrpSpPr>
          <p:cNvPr id="20" name="组合 19"/>
          <p:cNvGrpSpPr/>
          <p:nvPr/>
        </p:nvGrpSpPr>
        <p:grpSpPr>
          <a:xfrm>
            <a:off x="1315265" y="2720279"/>
            <a:ext cx="1988303" cy="1956554"/>
            <a:chOff x="1342896" y="2366362"/>
            <a:chExt cx="2093913" cy="2122488"/>
          </a:xfrm>
          <a:solidFill>
            <a:srgbClr val="0070C0"/>
          </a:solidFill>
        </p:grpSpPr>
        <p:sp>
          <p:nvSpPr>
            <p:cNvPr id="21" name="Freeform 6"/>
            <p:cNvSpPr>
              <a:spLocks noEditPoints="1"/>
            </p:cNvSpPr>
            <p:nvPr/>
          </p:nvSpPr>
          <p:spPr bwMode="auto">
            <a:xfrm>
              <a:off x="1342896" y="2366362"/>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DB6B9"/>
                </a:solidFill>
              </a:endParaRPr>
            </a:p>
          </p:txBody>
        </p:sp>
        <p:grpSp>
          <p:nvGrpSpPr>
            <p:cNvPr id="22" name="组合 21"/>
            <p:cNvGrpSpPr/>
            <p:nvPr/>
          </p:nvGrpSpPr>
          <p:grpSpPr>
            <a:xfrm>
              <a:off x="1767347" y="2753040"/>
              <a:ext cx="1311950" cy="1299916"/>
              <a:chOff x="4699000" y="4643438"/>
              <a:chExt cx="346075" cy="342900"/>
            </a:xfrm>
            <a:grpFill/>
          </p:grpSpPr>
          <p:sp>
            <p:nvSpPr>
              <p:cNvPr id="23" name="Freeform 20"/>
              <p:cNvSpPr>
                <a:spLocks noEditPoints="1"/>
              </p:cNvSpPr>
              <p:nvPr/>
            </p:nvSpPr>
            <p:spPr bwMode="auto">
              <a:xfrm>
                <a:off x="4894263" y="4841875"/>
                <a:ext cx="146050" cy="142875"/>
              </a:xfrm>
              <a:custGeom>
                <a:avLst/>
                <a:gdLst>
                  <a:gd name="T0" fmla="*/ 232 w 340"/>
                  <a:gd name="T1" fmla="*/ 183 h 333"/>
                  <a:gd name="T2" fmla="*/ 274 w 340"/>
                  <a:gd name="T3" fmla="*/ 224 h 333"/>
                  <a:gd name="T4" fmla="*/ 232 w 340"/>
                  <a:gd name="T5" fmla="*/ 266 h 333"/>
                  <a:gd name="T6" fmla="*/ 191 w 340"/>
                  <a:gd name="T7" fmla="*/ 224 h 333"/>
                  <a:gd name="T8" fmla="*/ 232 w 340"/>
                  <a:gd name="T9" fmla="*/ 183 h 333"/>
                  <a:gd name="T10" fmla="*/ 75 w 340"/>
                  <a:gd name="T11" fmla="*/ 3 h 333"/>
                  <a:gd name="T12" fmla="*/ 85 w 340"/>
                  <a:gd name="T13" fmla="*/ 24 h 333"/>
                  <a:gd name="T14" fmla="*/ 63 w 340"/>
                  <a:gd name="T15" fmla="*/ 46 h 333"/>
                  <a:gd name="T16" fmla="*/ 42 w 340"/>
                  <a:gd name="T17" fmla="*/ 67 h 333"/>
                  <a:gd name="T18" fmla="*/ 0 w 340"/>
                  <a:gd name="T19" fmla="*/ 94 h 333"/>
                  <a:gd name="T20" fmla="*/ 140 w 340"/>
                  <a:gd name="T21" fmla="*/ 235 h 333"/>
                  <a:gd name="T22" fmla="*/ 207 w 340"/>
                  <a:gd name="T23" fmla="*/ 324 h 333"/>
                  <a:gd name="T24" fmla="*/ 242 w 340"/>
                  <a:gd name="T25" fmla="*/ 333 h 333"/>
                  <a:gd name="T26" fmla="*/ 340 w 340"/>
                  <a:gd name="T27" fmla="*/ 235 h 333"/>
                  <a:gd name="T28" fmla="*/ 330 w 340"/>
                  <a:gd name="T29" fmla="*/ 199 h 333"/>
                  <a:gd name="T30" fmla="*/ 242 w 340"/>
                  <a:gd name="T31" fmla="*/ 133 h 333"/>
                  <a:gd name="T32" fmla="*/ 109 w 340"/>
                  <a:gd name="T33" fmla="*/ 0 h 333"/>
                  <a:gd name="T34" fmla="*/ 96 w 340"/>
                  <a:gd name="T35" fmla="*/ 13 h 333"/>
                  <a:gd name="T36" fmla="*/ 75 w 340"/>
                  <a:gd name="T37" fmla="*/ 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0" h="333">
                    <a:moveTo>
                      <a:pt x="232" y="183"/>
                    </a:moveTo>
                    <a:cubicBezTo>
                      <a:pt x="255" y="183"/>
                      <a:pt x="274" y="201"/>
                      <a:pt x="274" y="224"/>
                    </a:cubicBezTo>
                    <a:cubicBezTo>
                      <a:pt x="274" y="247"/>
                      <a:pt x="255" y="266"/>
                      <a:pt x="232" y="266"/>
                    </a:cubicBezTo>
                    <a:cubicBezTo>
                      <a:pt x="210" y="266"/>
                      <a:pt x="191" y="247"/>
                      <a:pt x="191" y="224"/>
                    </a:cubicBezTo>
                    <a:cubicBezTo>
                      <a:pt x="191" y="201"/>
                      <a:pt x="210" y="183"/>
                      <a:pt x="232" y="183"/>
                    </a:cubicBezTo>
                    <a:close/>
                    <a:moveTo>
                      <a:pt x="75" y="3"/>
                    </a:moveTo>
                    <a:lnTo>
                      <a:pt x="85" y="24"/>
                    </a:lnTo>
                    <a:lnTo>
                      <a:pt x="63" y="46"/>
                    </a:lnTo>
                    <a:lnTo>
                      <a:pt x="42" y="67"/>
                    </a:lnTo>
                    <a:cubicBezTo>
                      <a:pt x="30" y="79"/>
                      <a:pt x="15" y="88"/>
                      <a:pt x="0" y="94"/>
                    </a:cubicBezTo>
                    <a:lnTo>
                      <a:pt x="140" y="235"/>
                    </a:lnTo>
                    <a:lnTo>
                      <a:pt x="207" y="324"/>
                    </a:lnTo>
                    <a:lnTo>
                      <a:pt x="242" y="333"/>
                    </a:lnTo>
                    <a:lnTo>
                      <a:pt x="340" y="235"/>
                    </a:lnTo>
                    <a:lnTo>
                      <a:pt x="330" y="199"/>
                    </a:lnTo>
                    <a:lnTo>
                      <a:pt x="242" y="133"/>
                    </a:lnTo>
                    <a:lnTo>
                      <a:pt x="109" y="0"/>
                    </a:lnTo>
                    <a:lnTo>
                      <a:pt x="96" y="13"/>
                    </a:lnTo>
                    <a:lnTo>
                      <a:pt x="75" y="3"/>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24" name="Freeform 21"/>
              <p:cNvSpPr>
                <a:spLocks/>
              </p:cNvSpPr>
              <p:nvPr/>
            </p:nvSpPr>
            <p:spPr bwMode="auto">
              <a:xfrm>
                <a:off x="4699000" y="4643438"/>
                <a:ext cx="153987" cy="153988"/>
              </a:xfrm>
              <a:custGeom>
                <a:avLst/>
                <a:gdLst>
                  <a:gd name="T0" fmla="*/ 288 w 354"/>
                  <a:gd name="T1" fmla="*/ 281 h 355"/>
                  <a:gd name="T2" fmla="*/ 311 w 354"/>
                  <a:gd name="T3" fmla="*/ 258 h 355"/>
                  <a:gd name="T4" fmla="*/ 332 w 354"/>
                  <a:gd name="T5" fmla="*/ 269 h 355"/>
                  <a:gd name="T6" fmla="*/ 321 w 354"/>
                  <a:gd name="T7" fmla="*/ 248 h 355"/>
                  <a:gd name="T8" fmla="*/ 344 w 354"/>
                  <a:gd name="T9" fmla="*/ 225 h 355"/>
                  <a:gd name="T10" fmla="*/ 346 w 354"/>
                  <a:gd name="T11" fmla="*/ 223 h 355"/>
                  <a:gd name="T12" fmla="*/ 354 w 354"/>
                  <a:gd name="T13" fmla="*/ 185 h 355"/>
                  <a:gd name="T14" fmla="*/ 170 w 354"/>
                  <a:gd name="T15" fmla="*/ 1 h 355"/>
                  <a:gd name="T16" fmla="*/ 153 w 354"/>
                  <a:gd name="T17" fmla="*/ 17 h 355"/>
                  <a:gd name="T18" fmla="*/ 222 w 354"/>
                  <a:gd name="T19" fmla="*/ 127 h 355"/>
                  <a:gd name="T20" fmla="*/ 126 w 354"/>
                  <a:gd name="T21" fmla="*/ 223 h 355"/>
                  <a:gd name="T22" fmla="*/ 16 w 354"/>
                  <a:gd name="T23" fmla="*/ 154 h 355"/>
                  <a:gd name="T24" fmla="*/ 0 w 354"/>
                  <a:gd name="T25" fmla="*/ 171 h 355"/>
                  <a:gd name="T26" fmla="*/ 184 w 354"/>
                  <a:gd name="T27" fmla="*/ 355 h 355"/>
                  <a:gd name="T28" fmla="*/ 237 w 354"/>
                  <a:gd name="T29" fmla="*/ 340 h 355"/>
                  <a:gd name="T30" fmla="*/ 240 w 354"/>
                  <a:gd name="T31" fmla="*/ 344 h 355"/>
                  <a:gd name="T32" fmla="*/ 268 w 354"/>
                  <a:gd name="T33" fmla="*/ 301 h 355"/>
                  <a:gd name="T34" fmla="*/ 288 w 354"/>
                  <a:gd name="T35" fmla="*/ 28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4" h="355">
                    <a:moveTo>
                      <a:pt x="288" y="281"/>
                    </a:moveTo>
                    <a:lnTo>
                      <a:pt x="311" y="258"/>
                    </a:lnTo>
                    <a:lnTo>
                      <a:pt x="332" y="269"/>
                    </a:lnTo>
                    <a:lnTo>
                      <a:pt x="321" y="248"/>
                    </a:lnTo>
                    <a:lnTo>
                      <a:pt x="344" y="225"/>
                    </a:lnTo>
                    <a:lnTo>
                      <a:pt x="346" y="223"/>
                    </a:lnTo>
                    <a:cubicBezTo>
                      <a:pt x="351" y="210"/>
                      <a:pt x="354" y="197"/>
                      <a:pt x="354" y="185"/>
                    </a:cubicBezTo>
                    <a:cubicBezTo>
                      <a:pt x="354" y="91"/>
                      <a:pt x="264" y="0"/>
                      <a:pt x="170" y="1"/>
                    </a:cubicBezTo>
                    <a:cubicBezTo>
                      <a:pt x="170" y="1"/>
                      <a:pt x="159" y="11"/>
                      <a:pt x="153" y="17"/>
                    </a:cubicBezTo>
                    <a:cubicBezTo>
                      <a:pt x="229" y="93"/>
                      <a:pt x="222" y="80"/>
                      <a:pt x="222" y="127"/>
                    </a:cubicBezTo>
                    <a:cubicBezTo>
                      <a:pt x="222" y="164"/>
                      <a:pt x="162" y="223"/>
                      <a:pt x="126" y="223"/>
                    </a:cubicBezTo>
                    <a:cubicBezTo>
                      <a:pt x="78" y="223"/>
                      <a:pt x="93" y="231"/>
                      <a:pt x="16" y="154"/>
                    </a:cubicBezTo>
                    <a:cubicBezTo>
                      <a:pt x="10" y="160"/>
                      <a:pt x="0" y="171"/>
                      <a:pt x="0" y="171"/>
                    </a:cubicBezTo>
                    <a:cubicBezTo>
                      <a:pt x="1" y="265"/>
                      <a:pt x="90" y="355"/>
                      <a:pt x="184" y="355"/>
                    </a:cubicBezTo>
                    <a:cubicBezTo>
                      <a:pt x="201" y="355"/>
                      <a:pt x="219" y="349"/>
                      <a:pt x="237" y="340"/>
                    </a:cubicBezTo>
                    <a:lnTo>
                      <a:pt x="240" y="344"/>
                    </a:lnTo>
                    <a:cubicBezTo>
                      <a:pt x="246" y="328"/>
                      <a:pt x="255" y="314"/>
                      <a:pt x="268" y="301"/>
                    </a:cubicBezTo>
                    <a:lnTo>
                      <a:pt x="288" y="281"/>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sp>
            <p:nvSpPr>
              <p:cNvPr id="27" name="Freeform 22"/>
              <p:cNvSpPr>
                <a:spLocks/>
              </p:cNvSpPr>
              <p:nvPr/>
            </p:nvSpPr>
            <p:spPr bwMode="auto">
              <a:xfrm>
                <a:off x="4699000" y="4643438"/>
                <a:ext cx="346075" cy="342900"/>
              </a:xfrm>
              <a:custGeom>
                <a:avLst/>
                <a:gdLst>
                  <a:gd name="T0" fmla="*/ 771 w 800"/>
                  <a:gd name="T1" fmla="*/ 76 h 791"/>
                  <a:gd name="T2" fmla="*/ 716 w 800"/>
                  <a:gd name="T3" fmla="*/ 22 h 791"/>
                  <a:gd name="T4" fmla="*/ 663 w 800"/>
                  <a:gd name="T5" fmla="*/ 0 h 791"/>
                  <a:gd name="T6" fmla="*/ 610 w 800"/>
                  <a:gd name="T7" fmla="*/ 22 h 791"/>
                  <a:gd name="T8" fmla="*/ 376 w 800"/>
                  <a:gd name="T9" fmla="*/ 256 h 791"/>
                  <a:gd name="T10" fmla="*/ 366 w 800"/>
                  <a:gd name="T11" fmla="*/ 302 h 791"/>
                  <a:gd name="T12" fmla="*/ 335 w 800"/>
                  <a:gd name="T13" fmla="*/ 315 h 791"/>
                  <a:gd name="T14" fmla="*/ 320 w 800"/>
                  <a:gd name="T15" fmla="*/ 312 h 791"/>
                  <a:gd name="T16" fmla="*/ 300 w 800"/>
                  <a:gd name="T17" fmla="*/ 332 h 791"/>
                  <a:gd name="T18" fmla="*/ 300 w 800"/>
                  <a:gd name="T19" fmla="*/ 438 h 791"/>
                  <a:gd name="T20" fmla="*/ 303 w 800"/>
                  <a:gd name="T21" fmla="*/ 442 h 791"/>
                  <a:gd name="T22" fmla="*/ 120 w 800"/>
                  <a:gd name="T23" fmla="*/ 625 h 791"/>
                  <a:gd name="T24" fmla="*/ 72 w 800"/>
                  <a:gd name="T25" fmla="*/ 643 h 791"/>
                  <a:gd name="T26" fmla="*/ 0 w 800"/>
                  <a:gd name="T27" fmla="*/ 745 h 791"/>
                  <a:gd name="T28" fmla="*/ 46 w 800"/>
                  <a:gd name="T29" fmla="*/ 791 h 791"/>
                  <a:gd name="T30" fmla="*/ 148 w 800"/>
                  <a:gd name="T31" fmla="*/ 720 h 791"/>
                  <a:gd name="T32" fmla="*/ 166 w 800"/>
                  <a:gd name="T33" fmla="*/ 670 h 791"/>
                  <a:gd name="T34" fmla="*/ 349 w 800"/>
                  <a:gd name="T35" fmla="*/ 487 h 791"/>
                  <a:gd name="T36" fmla="*/ 355 w 800"/>
                  <a:gd name="T37" fmla="*/ 493 h 791"/>
                  <a:gd name="T38" fmla="*/ 407 w 800"/>
                  <a:gd name="T39" fmla="*/ 515 h 791"/>
                  <a:gd name="T40" fmla="*/ 460 w 800"/>
                  <a:gd name="T41" fmla="*/ 493 h 791"/>
                  <a:gd name="T42" fmla="*/ 481 w 800"/>
                  <a:gd name="T43" fmla="*/ 472 h 791"/>
                  <a:gd name="T44" fmla="*/ 490 w 800"/>
                  <a:gd name="T45" fmla="*/ 426 h 791"/>
                  <a:gd name="T46" fmla="*/ 522 w 800"/>
                  <a:gd name="T47" fmla="*/ 414 h 791"/>
                  <a:gd name="T48" fmla="*/ 536 w 800"/>
                  <a:gd name="T49" fmla="*/ 417 h 791"/>
                  <a:gd name="T50" fmla="*/ 771 w 800"/>
                  <a:gd name="T51" fmla="*/ 182 h 791"/>
                  <a:gd name="T52" fmla="*/ 771 w 800"/>
                  <a:gd name="T53" fmla="*/ 7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0" h="791">
                    <a:moveTo>
                      <a:pt x="771" y="76"/>
                    </a:moveTo>
                    <a:lnTo>
                      <a:pt x="716" y="22"/>
                    </a:lnTo>
                    <a:cubicBezTo>
                      <a:pt x="701" y="7"/>
                      <a:pt x="682" y="0"/>
                      <a:pt x="663" y="0"/>
                    </a:cubicBezTo>
                    <a:cubicBezTo>
                      <a:pt x="644" y="0"/>
                      <a:pt x="625" y="7"/>
                      <a:pt x="610" y="22"/>
                    </a:cubicBezTo>
                    <a:lnTo>
                      <a:pt x="376" y="256"/>
                    </a:lnTo>
                    <a:cubicBezTo>
                      <a:pt x="383" y="270"/>
                      <a:pt x="378" y="291"/>
                      <a:pt x="366" y="302"/>
                    </a:cubicBezTo>
                    <a:cubicBezTo>
                      <a:pt x="359" y="310"/>
                      <a:pt x="346" y="315"/>
                      <a:pt x="335" y="315"/>
                    </a:cubicBezTo>
                    <a:cubicBezTo>
                      <a:pt x="330" y="315"/>
                      <a:pt x="325" y="314"/>
                      <a:pt x="320" y="312"/>
                    </a:cubicBezTo>
                    <a:lnTo>
                      <a:pt x="300" y="332"/>
                    </a:lnTo>
                    <a:cubicBezTo>
                      <a:pt x="271" y="361"/>
                      <a:pt x="271" y="409"/>
                      <a:pt x="300" y="438"/>
                    </a:cubicBezTo>
                    <a:lnTo>
                      <a:pt x="303" y="442"/>
                    </a:lnTo>
                    <a:lnTo>
                      <a:pt x="120" y="625"/>
                    </a:lnTo>
                    <a:lnTo>
                      <a:pt x="72" y="643"/>
                    </a:lnTo>
                    <a:lnTo>
                      <a:pt x="0" y="745"/>
                    </a:lnTo>
                    <a:lnTo>
                      <a:pt x="46" y="791"/>
                    </a:lnTo>
                    <a:lnTo>
                      <a:pt x="148" y="720"/>
                    </a:lnTo>
                    <a:lnTo>
                      <a:pt x="166" y="670"/>
                    </a:lnTo>
                    <a:lnTo>
                      <a:pt x="349" y="487"/>
                    </a:lnTo>
                    <a:lnTo>
                      <a:pt x="355" y="493"/>
                    </a:lnTo>
                    <a:cubicBezTo>
                      <a:pt x="369" y="507"/>
                      <a:pt x="388" y="515"/>
                      <a:pt x="407" y="515"/>
                    </a:cubicBezTo>
                    <a:cubicBezTo>
                      <a:pt x="426" y="515"/>
                      <a:pt x="446" y="507"/>
                      <a:pt x="460" y="493"/>
                    </a:cubicBezTo>
                    <a:lnTo>
                      <a:pt x="481" y="472"/>
                    </a:lnTo>
                    <a:cubicBezTo>
                      <a:pt x="474" y="458"/>
                      <a:pt x="479" y="437"/>
                      <a:pt x="490" y="426"/>
                    </a:cubicBezTo>
                    <a:cubicBezTo>
                      <a:pt x="498" y="419"/>
                      <a:pt x="510" y="414"/>
                      <a:pt x="522" y="414"/>
                    </a:cubicBezTo>
                    <a:cubicBezTo>
                      <a:pt x="527" y="414"/>
                      <a:pt x="532" y="415"/>
                      <a:pt x="536" y="417"/>
                    </a:cubicBezTo>
                    <a:lnTo>
                      <a:pt x="771" y="182"/>
                    </a:lnTo>
                    <a:cubicBezTo>
                      <a:pt x="800" y="153"/>
                      <a:pt x="800" y="106"/>
                      <a:pt x="771" y="76"/>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solidFill>
                    <a:srgbClr val="21A3D0"/>
                  </a:solidFill>
                  <a:latin typeface="Arial"/>
                  <a:ea typeface="微软雅黑"/>
                </a:endParaRPr>
              </a:p>
            </p:txBody>
          </p:sp>
        </p:grpSp>
      </p:grpSp>
    </p:spTree>
    <p:extLst>
      <p:ext uri="{BB962C8B-B14F-4D97-AF65-F5344CB8AC3E}">
        <p14:creationId xmlns:p14="http://schemas.microsoft.com/office/powerpoint/2010/main" val="32123735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14:presetBounceEnd="58000">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14:bounceEnd="58000">
                                          <p:cBhvr additive="base">
                                            <p:cTn id="10" dur="500" fill="hold"/>
                                            <p:tgtEl>
                                              <p:spTgt spid="20"/>
                                            </p:tgtEl>
                                            <p:attrNameLst>
                                              <p:attrName>ppt_x</p:attrName>
                                            </p:attrNameLst>
                                          </p:cBhvr>
                                          <p:tavLst>
                                            <p:tav tm="0">
                                              <p:val>
                                                <p:strVal val="0-#ppt_w/2"/>
                                              </p:val>
                                            </p:tav>
                                            <p:tav tm="100000">
                                              <p:val>
                                                <p:strVal val="#ppt_x"/>
                                              </p:val>
                                            </p:tav>
                                          </p:tavLst>
                                        </p:anim>
                                        <p:anim calcmode="lin" valueType="num" p14:bounceEnd="58000">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0-#ppt_w/2"/>
                                              </p:val>
                                            </p:tav>
                                            <p:tav tm="100000">
                                              <p:val>
                                                <p:strVal val="#ppt_x"/>
                                              </p:val>
                                            </p:tav>
                                          </p:tavLst>
                                        </p:anim>
                                        <p:anim calcmode="lin" valueType="num">
                                          <p:cBhvr additive="base">
                                            <p:cTn id="11" dur="50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000"/>
                                </p:stCondLst>
                                <p:childTnLst>
                                  <p:par>
                                    <p:cTn id="17" presetID="41" presetClass="entr" presetSubtype="0" fill="hold" grpId="0" nodeType="afterEffect">
                                      <p:stCondLst>
                                        <p:cond delay="0"/>
                                      </p:stCondLst>
                                      <p:iterate type="lt">
                                        <p:tmPct val="25000"/>
                                      </p:iterate>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4"/>
                                            </p:tgtEl>
                                            <p:attrNameLst>
                                              <p:attrName>ppt_y</p:attrName>
                                            </p:attrNameLst>
                                          </p:cBhvr>
                                          <p:tavLst>
                                            <p:tav tm="0">
                                              <p:val>
                                                <p:strVal val="#ppt_y"/>
                                              </p:val>
                                            </p:tav>
                                            <p:tav tm="100000">
                                              <p:val>
                                                <p:strVal val="#ppt_y"/>
                                              </p:val>
                                            </p:tav>
                                          </p:tavLst>
                                        </p:anim>
                                        <p:anim calcmode="lin" valueType="num">
                                          <p:cBhvr>
                                            <p:cTn id="21"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主要工作总结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研究过应用前景</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几点建议</a:t>
            </a:r>
            <a:endParaRPr lang="zh-CN" altLang="en-US" sz="2000" dirty="0">
              <a:solidFill>
                <a:schemeClr val="bg1">
                  <a:lumMod val="50000"/>
                </a:schemeClr>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5</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研究展望</a:t>
            </a:r>
            <a:endParaRPr lang="zh-CN" altLang="en-US" sz="3200" dirty="0">
              <a:solidFill>
                <a:schemeClr val="bg1"/>
              </a:solidFill>
            </a:endParaRPr>
          </a:p>
        </p:txBody>
      </p:sp>
      <p:sp>
        <p:nvSpPr>
          <p:cNvPr id="26" name="Freeform 10"/>
          <p:cNvSpPr>
            <a:spLocks/>
          </p:cNvSpPr>
          <p:nvPr/>
        </p:nvSpPr>
        <p:spPr bwMode="auto">
          <a:xfrm>
            <a:off x="5270639" y="1470647"/>
            <a:ext cx="3800475" cy="5043488"/>
          </a:xfrm>
          <a:custGeom>
            <a:avLst/>
            <a:gdLst>
              <a:gd name="T0" fmla="*/ 2147483647 w 5228"/>
              <a:gd name="T1" fmla="*/ 0 h 6450"/>
              <a:gd name="T2" fmla="*/ 2147483647 w 5228"/>
              <a:gd name="T3" fmla="*/ 0 h 6450"/>
              <a:gd name="T4" fmla="*/ 2147483647 w 5228"/>
              <a:gd name="T5" fmla="*/ 2147483647 h 6450"/>
              <a:gd name="T6" fmla="*/ 2147483647 w 5228"/>
              <a:gd name="T7" fmla="*/ 2147483647 h 6450"/>
              <a:gd name="T8" fmla="*/ 2147483647 w 5228"/>
              <a:gd name="T9" fmla="*/ 2147483647 h 6450"/>
              <a:gd name="T10" fmla="*/ 2147483647 w 5228"/>
              <a:gd name="T11" fmla="*/ 2147483647 h 6450"/>
              <a:gd name="T12" fmla="*/ 0 w 5228"/>
              <a:gd name="T13" fmla="*/ 2147483647 h 6450"/>
              <a:gd name="T14" fmla="*/ 0 w 5228"/>
              <a:gd name="T15" fmla="*/ 2147483647 h 6450"/>
              <a:gd name="T16" fmla="*/ 2147483647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rgbClr val="EBEBEB"/>
          </a:solidFill>
          <a:ln w="10" cap="flat" cmpd="sng">
            <a:solidFill>
              <a:srgbClr val="999999"/>
            </a:solidFill>
            <a:round/>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27" name="Freeform 11"/>
          <p:cNvSpPr>
            <a:spLocks/>
          </p:cNvSpPr>
          <p:nvPr/>
        </p:nvSpPr>
        <p:spPr bwMode="auto">
          <a:xfrm>
            <a:off x="5156338" y="1615111"/>
            <a:ext cx="107950" cy="630237"/>
          </a:xfrm>
          <a:custGeom>
            <a:avLst/>
            <a:gdLst>
              <a:gd name="T0" fmla="*/ 2147483647 w 139"/>
              <a:gd name="T1" fmla="*/ 0 h 806"/>
              <a:gd name="T2" fmla="*/ 0 w 139"/>
              <a:gd name="T3" fmla="*/ 2147483647 h 806"/>
              <a:gd name="T4" fmla="*/ 0 w 139"/>
              <a:gd name="T5" fmla="*/ 2147483647 h 806"/>
              <a:gd name="T6" fmla="*/ 2147483647 w 139"/>
              <a:gd name="T7" fmla="*/ 2147483647 h 806"/>
              <a:gd name="T8" fmla="*/ 2147483647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28" name="Freeform 12"/>
          <p:cNvSpPr>
            <a:spLocks/>
          </p:cNvSpPr>
          <p:nvPr/>
        </p:nvSpPr>
        <p:spPr bwMode="auto">
          <a:xfrm>
            <a:off x="5156338" y="1700835"/>
            <a:ext cx="2794000" cy="544512"/>
          </a:xfrm>
          <a:custGeom>
            <a:avLst/>
            <a:gdLst>
              <a:gd name="T0" fmla="*/ 2147483647 w 3591"/>
              <a:gd name="T1" fmla="*/ 0 h 696"/>
              <a:gd name="T2" fmla="*/ 0 w 3591"/>
              <a:gd name="T3" fmla="*/ 0 h 696"/>
              <a:gd name="T4" fmla="*/ 0 w 3591"/>
              <a:gd name="T5" fmla="*/ 2147483647 h 696"/>
              <a:gd name="T6" fmla="*/ 2147483647 w 3591"/>
              <a:gd name="T7" fmla="*/ 2147483647 h 696"/>
              <a:gd name="T8" fmla="*/ 2147483647 w 3591"/>
              <a:gd name="T9" fmla="*/ 2147483647 h 696"/>
              <a:gd name="T10" fmla="*/ 2147483647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29" name="TextBox 6"/>
          <p:cNvSpPr txBox="1">
            <a:spLocks noChangeArrowheads="1"/>
          </p:cNvSpPr>
          <p:nvPr/>
        </p:nvSpPr>
        <p:spPr bwMode="auto">
          <a:xfrm>
            <a:off x="5410338" y="1719886"/>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600" dirty="0" smtClean="0">
                <a:solidFill>
                  <a:srgbClr val="FFFFFF"/>
                </a:solidFill>
                <a:latin typeface="微软雅黑" pitchFamily="34" charset="-122"/>
                <a:ea typeface="微软雅黑" pitchFamily="34" charset="-122"/>
              </a:rPr>
              <a:t>工作总结</a:t>
            </a:r>
            <a:endParaRPr lang="zh-CN" altLang="en-US" sz="2600" dirty="0">
              <a:solidFill>
                <a:srgbClr val="FFFFFF"/>
              </a:solidFill>
              <a:latin typeface="微软雅黑" pitchFamily="34" charset="-122"/>
              <a:ea typeface="微软雅黑" pitchFamily="34" charset="-122"/>
            </a:endParaRPr>
          </a:p>
        </p:txBody>
      </p:sp>
      <p:sp>
        <p:nvSpPr>
          <p:cNvPr id="30" name="TextBox 7"/>
          <p:cNvSpPr txBox="1">
            <a:spLocks noChangeArrowheads="1"/>
          </p:cNvSpPr>
          <p:nvPr/>
        </p:nvSpPr>
        <p:spPr bwMode="auto">
          <a:xfrm>
            <a:off x="5457964" y="2407272"/>
            <a:ext cx="34321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en-US" b="1" dirty="0">
                <a:solidFill>
                  <a:srgbClr val="333333"/>
                </a:solidFill>
                <a:latin typeface="微软雅黑" pitchFamily="34" charset="-122"/>
                <a:ea typeface="微软雅黑" pitchFamily="34" charset="-122"/>
              </a:rPr>
              <a:t>工作</a:t>
            </a:r>
            <a:r>
              <a:rPr lang="zh-CN" altLang="en-US" b="1" dirty="0" smtClean="0">
                <a:solidFill>
                  <a:srgbClr val="333333"/>
                </a:solidFill>
                <a:latin typeface="微软雅黑" pitchFamily="34" charset="-122"/>
                <a:ea typeface="微软雅黑" pitchFamily="34" charset="-122"/>
              </a:rPr>
              <a:t>一</a:t>
            </a:r>
            <a:r>
              <a:rPr lang="zh-CN" altLang="en-US" dirty="0">
                <a:solidFill>
                  <a:srgbClr val="333333"/>
                </a:solidFill>
                <a:latin typeface="微软雅黑" pitchFamily="34" charset="-122"/>
                <a:ea typeface="微软雅黑" pitchFamily="34" charset="-122"/>
              </a:rPr>
              <a:t>：这里输入您的成绩这里输入您的成绩这里输入您的成绩这里输入您的成绩这里输入您的成绩</a:t>
            </a:r>
            <a:endParaRPr lang="en-US" dirty="0">
              <a:solidFill>
                <a:srgbClr val="333333"/>
              </a:solidFill>
              <a:latin typeface="微软雅黑" pitchFamily="34" charset="-122"/>
              <a:ea typeface="微软雅黑" pitchFamily="34" charset="-122"/>
            </a:endParaRPr>
          </a:p>
          <a:p>
            <a:pPr algn="just" eaLnBrk="1" fontAlgn="base" hangingPunct="1">
              <a:spcBef>
                <a:spcPct val="0"/>
              </a:spcBef>
              <a:spcAft>
                <a:spcPct val="0"/>
              </a:spcAft>
              <a:buFont typeface="Arial" pitchFamily="34" charset="0"/>
              <a:buNone/>
            </a:pPr>
            <a:endParaRPr lang="zh-CN" altLang="en-US" dirty="0">
              <a:solidFill>
                <a:srgbClr val="333333"/>
              </a:solidFill>
              <a:latin typeface="微软雅黑" pitchFamily="34" charset="-122"/>
              <a:ea typeface="微软雅黑" pitchFamily="34" charset="-122"/>
            </a:endParaRPr>
          </a:p>
          <a:p>
            <a:pPr algn="just" eaLnBrk="1" fontAlgn="base" hangingPunct="1">
              <a:spcBef>
                <a:spcPct val="0"/>
              </a:spcBef>
              <a:spcAft>
                <a:spcPct val="0"/>
              </a:spcAft>
              <a:buFont typeface="Arial" pitchFamily="34" charset="0"/>
              <a:buNone/>
            </a:pPr>
            <a:r>
              <a:rPr lang="zh-CN" altLang="en-US" b="1" dirty="0">
                <a:solidFill>
                  <a:srgbClr val="333333"/>
                </a:solidFill>
                <a:latin typeface="微软雅黑" pitchFamily="34" charset="-122"/>
                <a:ea typeface="微软雅黑" pitchFamily="34" charset="-122"/>
              </a:rPr>
              <a:t>工作</a:t>
            </a:r>
            <a:r>
              <a:rPr lang="zh-CN" altLang="en-US" b="1" dirty="0" smtClean="0">
                <a:solidFill>
                  <a:srgbClr val="333333"/>
                </a:solidFill>
                <a:latin typeface="微软雅黑" pitchFamily="34" charset="-122"/>
                <a:ea typeface="微软雅黑" pitchFamily="34" charset="-122"/>
              </a:rPr>
              <a:t>二</a:t>
            </a:r>
            <a:r>
              <a:rPr lang="zh-CN" altLang="en-US" dirty="0">
                <a:solidFill>
                  <a:srgbClr val="333333"/>
                </a:solidFill>
                <a:latin typeface="微软雅黑" pitchFamily="34" charset="-122"/>
                <a:ea typeface="微软雅黑" pitchFamily="34" charset="-122"/>
              </a:rPr>
              <a:t>：这里输入您的成绩这里输入您的成绩这里输入您的成绩这里输入您的成绩这里输入您的成绩</a:t>
            </a:r>
            <a:endParaRPr lang="en-US" dirty="0">
              <a:solidFill>
                <a:srgbClr val="333333"/>
              </a:solidFill>
              <a:latin typeface="微软雅黑" pitchFamily="34" charset="-122"/>
              <a:ea typeface="微软雅黑" pitchFamily="34" charset="-122"/>
            </a:endParaRPr>
          </a:p>
          <a:p>
            <a:pPr algn="just" eaLnBrk="1" fontAlgn="base" hangingPunct="1">
              <a:spcBef>
                <a:spcPct val="0"/>
              </a:spcBef>
              <a:spcAft>
                <a:spcPct val="0"/>
              </a:spcAft>
              <a:buFont typeface="Arial" pitchFamily="34" charset="0"/>
              <a:buNone/>
            </a:pPr>
            <a:endParaRPr lang="en-US" dirty="0">
              <a:solidFill>
                <a:srgbClr val="333333"/>
              </a:solidFill>
              <a:latin typeface="微软雅黑" pitchFamily="34" charset="-122"/>
              <a:ea typeface="微软雅黑" pitchFamily="34" charset="-122"/>
            </a:endParaRPr>
          </a:p>
          <a:p>
            <a:pPr algn="just" eaLnBrk="1" fontAlgn="base" hangingPunct="1">
              <a:spcBef>
                <a:spcPct val="0"/>
              </a:spcBef>
              <a:spcAft>
                <a:spcPct val="0"/>
              </a:spcAft>
              <a:buFont typeface="Arial" pitchFamily="34" charset="0"/>
              <a:buNone/>
            </a:pPr>
            <a:r>
              <a:rPr lang="zh-CN" altLang="en-US" b="1" dirty="0">
                <a:solidFill>
                  <a:srgbClr val="333333"/>
                </a:solidFill>
                <a:latin typeface="微软雅黑" pitchFamily="34" charset="-122"/>
                <a:ea typeface="微软雅黑" pitchFamily="34" charset="-122"/>
              </a:rPr>
              <a:t>工作</a:t>
            </a:r>
            <a:r>
              <a:rPr lang="zh-CN" altLang="en-US" b="1" dirty="0" smtClean="0">
                <a:solidFill>
                  <a:srgbClr val="333333"/>
                </a:solidFill>
                <a:latin typeface="微软雅黑" pitchFamily="34" charset="-122"/>
                <a:ea typeface="微软雅黑" pitchFamily="34" charset="-122"/>
              </a:rPr>
              <a:t>三</a:t>
            </a:r>
            <a:r>
              <a:rPr lang="zh-CN" altLang="en-US" dirty="0">
                <a:solidFill>
                  <a:srgbClr val="333333"/>
                </a:solidFill>
                <a:latin typeface="微软雅黑" pitchFamily="34" charset="-122"/>
                <a:ea typeface="微软雅黑" pitchFamily="34" charset="-122"/>
              </a:rPr>
              <a:t>：这里输入您的成绩这里输入您的成绩这里输入您的成绩这里输入您的成绩这里输入您的成绩</a:t>
            </a:r>
          </a:p>
        </p:txBody>
      </p:sp>
    </p:spTree>
    <p:extLst>
      <p:ext uri="{BB962C8B-B14F-4D97-AF65-F5344CB8AC3E}">
        <p14:creationId xmlns:p14="http://schemas.microsoft.com/office/powerpoint/2010/main" val="2902241414"/>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300"/>
                                        <p:tgtEl>
                                          <p:spTgt spid="27"/>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23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29"/>
                                        </p:tgtEl>
                                        <p:attrNameLst>
                                          <p:attrName>style.visibility</p:attrName>
                                        </p:attrNameLst>
                                      </p:cBhvr>
                                      <p:to>
                                        <p:strVal val="visible"/>
                                      </p:to>
                                    </p:set>
                                    <p:anim by="(-#ppt_w*2)" calcmode="lin" valueType="num">
                                      <p:cBhvr rctx="PPT">
                                        <p:cTn id="27" dur="250" autoRev="1" fill="hold">
                                          <p:stCondLst>
                                            <p:cond delay="0"/>
                                          </p:stCondLst>
                                        </p:cTn>
                                        <p:tgtEl>
                                          <p:spTgt spid="29"/>
                                        </p:tgtEl>
                                        <p:attrNameLst>
                                          <p:attrName>ppt_w</p:attrName>
                                        </p:attrNameLst>
                                      </p:cBhvr>
                                    </p:anim>
                                    <p:anim by="(#ppt_w*0.50)" calcmode="lin" valueType="num">
                                      <p:cBhvr>
                                        <p:cTn id="28" dur="250" decel="50000" autoRev="1" fill="hold">
                                          <p:stCondLst>
                                            <p:cond delay="0"/>
                                          </p:stCondLst>
                                        </p:cTn>
                                        <p:tgtEl>
                                          <p:spTgt spid="29"/>
                                        </p:tgtEl>
                                        <p:attrNameLst>
                                          <p:attrName>ppt_x</p:attrName>
                                        </p:attrNameLst>
                                      </p:cBhvr>
                                    </p:anim>
                                    <p:anim from="(-#ppt_h/2)" to="(#ppt_y)" calcmode="lin" valueType="num">
                                      <p:cBhvr>
                                        <p:cTn id="29" dur="500" fill="hold">
                                          <p:stCondLst>
                                            <p:cond delay="0"/>
                                          </p:stCondLst>
                                        </p:cTn>
                                        <p:tgtEl>
                                          <p:spTgt spid="29"/>
                                        </p:tgtEl>
                                        <p:attrNameLst>
                                          <p:attrName>ppt_y</p:attrName>
                                        </p:attrNameLst>
                                      </p:cBhvr>
                                    </p:anim>
                                    <p:animRot by="21600000">
                                      <p:cBhvr>
                                        <p:cTn id="30" dur="500" fill="hold">
                                          <p:stCondLst>
                                            <p:cond delay="0"/>
                                          </p:stCondLst>
                                        </p:cTn>
                                        <p:tgtEl>
                                          <p:spTgt spid="29"/>
                                        </p:tgtEl>
                                        <p:attrNameLst>
                                          <p:attrName>r</p:attrName>
                                        </p:attrNameLst>
                                      </p:cBhvr>
                                    </p:animRot>
                                  </p:childTnLst>
                                </p:cTn>
                              </p:par>
                            </p:childTnLst>
                          </p:cTn>
                        </p:par>
                        <p:par>
                          <p:cTn id="31" fill="hold">
                            <p:stCondLst>
                              <p:cond delay="2950"/>
                            </p:stCondLst>
                            <p:childTnLst>
                              <p:par>
                                <p:cTn id="32" presetID="22" presetClass="entr" presetSubtype="1"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utoUpdateAnimBg="0"/>
      <p:bldP spid="3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286232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主要工作总结</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研究过应用前景</a:t>
            </a:r>
          </a:p>
          <a:p>
            <a:pPr marL="342900" indent="-342900">
              <a:lnSpc>
                <a:spcPct val="300000"/>
              </a:lnSpc>
              <a:buFont typeface="Arial" panose="020B0604020202020204" pitchFamily="34" charset="0"/>
              <a:buChar char="•"/>
            </a:pPr>
            <a:r>
              <a:rPr lang="zh-CN" altLang="en-US" sz="2000" b="1" dirty="0" smtClean="0">
                <a:solidFill>
                  <a:schemeClr val="tx2"/>
                </a:solidFill>
              </a:rPr>
              <a:t>几点建议</a:t>
            </a:r>
            <a:endParaRPr lang="zh-CN" altLang="en-US" sz="2000" b="1" dirty="0">
              <a:solidFill>
                <a:schemeClr val="tx2"/>
              </a:solidFill>
            </a:endParaRP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5</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研究展望</a:t>
            </a:r>
            <a:endParaRPr lang="zh-CN" altLang="en-US" sz="3200" dirty="0">
              <a:solidFill>
                <a:schemeClr val="bg1"/>
              </a:solidFill>
            </a:endParaRPr>
          </a:p>
        </p:txBody>
      </p:sp>
      <p:sp>
        <p:nvSpPr>
          <p:cNvPr id="27" name="TextBox 3"/>
          <p:cNvSpPr txBox="1">
            <a:spLocks noChangeArrowheads="1"/>
          </p:cNvSpPr>
          <p:nvPr/>
        </p:nvSpPr>
        <p:spPr bwMode="auto">
          <a:xfrm>
            <a:off x="3079662" y="2258634"/>
            <a:ext cx="23764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8" name="TextBox 12"/>
          <p:cNvSpPr txBox="1">
            <a:spLocks noChangeArrowheads="1"/>
          </p:cNvSpPr>
          <p:nvPr/>
        </p:nvSpPr>
        <p:spPr bwMode="auto">
          <a:xfrm>
            <a:off x="9445537" y="2258634"/>
            <a:ext cx="23368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9" name="TextBox 13"/>
          <p:cNvSpPr txBox="1">
            <a:spLocks noChangeArrowheads="1"/>
          </p:cNvSpPr>
          <p:nvPr/>
        </p:nvSpPr>
        <p:spPr bwMode="auto">
          <a:xfrm>
            <a:off x="9359812" y="4647822"/>
            <a:ext cx="2336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0" name="TextBox 14"/>
          <p:cNvSpPr txBox="1">
            <a:spLocks noChangeArrowheads="1"/>
          </p:cNvSpPr>
          <p:nvPr/>
        </p:nvSpPr>
        <p:spPr bwMode="auto">
          <a:xfrm>
            <a:off x="3282862" y="4647822"/>
            <a:ext cx="23764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fontAlgn="base" hangingPunct="1">
              <a:spcBef>
                <a:spcPct val="0"/>
              </a:spcBef>
              <a:spcAft>
                <a:spcPct val="0"/>
              </a:spcAft>
              <a:buFont typeface="Arial" pitchFamily="34" charset="0"/>
              <a:buNone/>
            </a:pPr>
            <a:r>
              <a:rPr lang="zh-CN" altLang="en-US" sz="1600">
                <a:solidFill>
                  <a:srgbClr val="333333"/>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1" name="Freeform 14"/>
          <p:cNvSpPr>
            <a:spLocks/>
          </p:cNvSpPr>
          <p:nvPr/>
        </p:nvSpPr>
        <p:spPr bwMode="auto">
          <a:xfrm>
            <a:off x="5697450" y="4196972"/>
            <a:ext cx="1822450" cy="1820863"/>
          </a:xfrm>
          <a:custGeom>
            <a:avLst/>
            <a:gdLst>
              <a:gd name="T0" fmla="*/ 2147483647 w 3227"/>
              <a:gd name="T1" fmla="*/ 2147483647 h 3227"/>
              <a:gd name="T2" fmla="*/ 2147483647 w 3227"/>
              <a:gd name="T3" fmla="*/ 2147483647 h 3227"/>
              <a:gd name="T4" fmla="*/ 0 w 3227"/>
              <a:gd name="T5" fmla="*/ 2147483647 h 3227"/>
              <a:gd name="T6" fmla="*/ 2147483647 w 3227"/>
              <a:gd name="T7" fmla="*/ 0 h 3227"/>
              <a:gd name="T8" fmla="*/ 2147483647 w 3227"/>
              <a:gd name="T9" fmla="*/ 0 h 3227"/>
              <a:gd name="T10" fmla="*/ 2147483647 w 3227"/>
              <a:gd name="T11" fmla="*/ 0 h 3227"/>
              <a:gd name="T12" fmla="*/ 2147483647 w 3227"/>
              <a:gd name="T13" fmla="*/ 0 h 3227"/>
              <a:gd name="T14" fmla="*/ 2147483647 w 3227"/>
              <a:gd name="T15" fmla="*/ 2147483647 h 3227"/>
              <a:gd name="T16" fmla="*/ 2147483647 w 3227"/>
              <a:gd name="T17" fmla="*/ 2147483647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2" name="Freeform 15"/>
          <p:cNvSpPr>
            <a:spLocks/>
          </p:cNvSpPr>
          <p:nvPr/>
        </p:nvSpPr>
        <p:spPr bwMode="auto">
          <a:xfrm>
            <a:off x="7623087" y="4196971"/>
            <a:ext cx="1614488" cy="1614488"/>
          </a:xfrm>
          <a:custGeom>
            <a:avLst/>
            <a:gdLst>
              <a:gd name="T0" fmla="*/ 0 w 2860"/>
              <a:gd name="T1" fmla="*/ 2147483647 h 2860"/>
              <a:gd name="T2" fmla="*/ 2147483647 w 2860"/>
              <a:gd name="T3" fmla="*/ 2147483647 h 2860"/>
              <a:gd name="T4" fmla="*/ 2147483647 w 2860"/>
              <a:gd name="T5" fmla="*/ 2147483647 h 2860"/>
              <a:gd name="T6" fmla="*/ 2147483647 w 2860"/>
              <a:gd name="T7" fmla="*/ 0 h 2860"/>
              <a:gd name="T8" fmla="*/ 2147483647 w 2860"/>
              <a:gd name="T9" fmla="*/ 0 h 2860"/>
              <a:gd name="T10" fmla="*/ 2147483647 w 2860"/>
              <a:gd name="T11" fmla="*/ 0 h 2860"/>
              <a:gd name="T12" fmla="*/ 0 w 2860"/>
              <a:gd name="T13" fmla="*/ 0 h 2860"/>
              <a:gd name="T14" fmla="*/ 0 w 2860"/>
              <a:gd name="T15" fmla="*/ 2147483647 h 2860"/>
              <a:gd name="T16" fmla="*/ 0 w 2860"/>
              <a:gd name="T17" fmla="*/ 2147483647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3" name="Freeform 16"/>
          <p:cNvSpPr>
            <a:spLocks/>
          </p:cNvSpPr>
          <p:nvPr/>
        </p:nvSpPr>
        <p:spPr bwMode="auto">
          <a:xfrm>
            <a:off x="5456150" y="2006221"/>
            <a:ext cx="2063750" cy="2063750"/>
          </a:xfrm>
          <a:custGeom>
            <a:avLst/>
            <a:gdLst>
              <a:gd name="T0" fmla="*/ 2147483647 w 3655"/>
              <a:gd name="T1" fmla="*/ 2147483647 h 3655"/>
              <a:gd name="T2" fmla="*/ 2147483647 w 3655"/>
              <a:gd name="T3" fmla="*/ 0 h 3655"/>
              <a:gd name="T4" fmla="*/ 0 w 3655"/>
              <a:gd name="T5" fmla="*/ 2147483647 h 3655"/>
              <a:gd name="T6" fmla="*/ 2147483647 w 3655"/>
              <a:gd name="T7" fmla="*/ 2147483647 h 3655"/>
              <a:gd name="T8" fmla="*/ 2147483647 w 3655"/>
              <a:gd name="T9" fmla="*/ 2147483647 h 3655"/>
              <a:gd name="T10" fmla="*/ 2147483647 w 3655"/>
              <a:gd name="T11" fmla="*/ 2147483647 h 3655"/>
              <a:gd name="T12" fmla="*/ 2147483647 w 3655"/>
              <a:gd name="T13" fmla="*/ 2147483647 h 3655"/>
              <a:gd name="T14" fmla="*/ 2147483647 w 3655"/>
              <a:gd name="T15" fmla="*/ 2147483647 h 3655"/>
              <a:gd name="T16" fmla="*/ 2147483647 w 3655"/>
              <a:gd name="T17" fmla="*/ 2147483647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4" name="Freeform 17"/>
          <p:cNvSpPr>
            <a:spLocks/>
          </p:cNvSpPr>
          <p:nvPr/>
        </p:nvSpPr>
        <p:spPr bwMode="auto">
          <a:xfrm>
            <a:off x="7623087" y="2247521"/>
            <a:ext cx="1822450" cy="1822450"/>
          </a:xfrm>
          <a:custGeom>
            <a:avLst/>
            <a:gdLst>
              <a:gd name="T0" fmla="*/ 0 w 3228"/>
              <a:gd name="T1" fmla="*/ 2147483647 h 3227"/>
              <a:gd name="T2" fmla="*/ 2147483647 w 3228"/>
              <a:gd name="T3" fmla="*/ 0 h 3227"/>
              <a:gd name="T4" fmla="*/ 2147483647 w 3228"/>
              <a:gd name="T5" fmla="*/ 2147483647 h 3227"/>
              <a:gd name="T6" fmla="*/ 2147483647 w 3228"/>
              <a:gd name="T7" fmla="*/ 2147483647 h 3227"/>
              <a:gd name="T8" fmla="*/ 2147483647 w 3228"/>
              <a:gd name="T9" fmla="*/ 2147483647 h 3227"/>
              <a:gd name="T10" fmla="*/ 2147483647 w 3228"/>
              <a:gd name="T11" fmla="*/ 2147483647 h 3227"/>
              <a:gd name="T12" fmla="*/ 0 w 3228"/>
              <a:gd name="T13" fmla="*/ 2147483647 h 3227"/>
              <a:gd name="T14" fmla="*/ 0 w 3228"/>
              <a:gd name="T15" fmla="*/ 2147483647 h 3227"/>
              <a:gd name="T16" fmla="*/ 0 w 3228"/>
              <a:gd name="T17" fmla="*/ 2147483647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5" name="Freeform 18"/>
          <p:cNvSpPr>
            <a:spLocks noEditPoints="1"/>
          </p:cNvSpPr>
          <p:nvPr/>
        </p:nvSpPr>
        <p:spPr bwMode="auto">
          <a:xfrm>
            <a:off x="7686587" y="4254122"/>
            <a:ext cx="412750" cy="411163"/>
          </a:xfrm>
          <a:custGeom>
            <a:avLst/>
            <a:gdLst>
              <a:gd name="T0" fmla="*/ 2147483647 w 730"/>
              <a:gd name="T1" fmla="*/ 2147483647 h 730"/>
              <a:gd name="T2" fmla="*/ 2147483647 w 730"/>
              <a:gd name="T3" fmla="*/ 2147483647 h 730"/>
              <a:gd name="T4" fmla="*/ 2147483647 w 730"/>
              <a:gd name="T5" fmla="*/ 2147483647 h 730"/>
              <a:gd name="T6" fmla="*/ 2147483647 w 730"/>
              <a:gd name="T7" fmla="*/ 2147483647 h 730"/>
              <a:gd name="T8" fmla="*/ 2147483647 w 730"/>
              <a:gd name="T9" fmla="*/ 2147483647 h 730"/>
              <a:gd name="T10" fmla="*/ 2147483647 w 730"/>
              <a:gd name="T11" fmla="*/ 2147483647 h 730"/>
              <a:gd name="T12" fmla="*/ 2147483647 w 730"/>
              <a:gd name="T13" fmla="*/ 2147483647 h 730"/>
              <a:gd name="T14" fmla="*/ 2147483647 w 730"/>
              <a:gd name="T15" fmla="*/ 2147483647 h 730"/>
              <a:gd name="T16" fmla="*/ 2147483647 w 730"/>
              <a:gd name="T17" fmla="*/ 2147483647 h 730"/>
              <a:gd name="T18" fmla="*/ 2147483647 w 730"/>
              <a:gd name="T19" fmla="*/ 2147483647 h 730"/>
              <a:gd name="T20" fmla="*/ 2147483647 w 730"/>
              <a:gd name="T21" fmla="*/ 2147483647 h 730"/>
              <a:gd name="T22" fmla="*/ 2147483647 w 730"/>
              <a:gd name="T23" fmla="*/ 2147483647 h 730"/>
              <a:gd name="T24" fmla="*/ 2147483647 w 730"/>
              <a:gd name="T25" fmla="*/ 2147483647 h 730"/>
              <a:gd name="T26" fmla="*/ 2147483647 w 730"/>
              <a:gd name="T27" fmla="*/ 2147483647 h 730"/>
              <a:gd name="T28" fmla="*/ 2147483647 w 730"/>
              <a:gd name="T29" fmla="*/ 2147483647 h 730"/>
              <a:gd name="T30" fmla="*/ 2147483647 w 730"/>
              <a:gd name="T31" fmla="*/ 2147483647 h 730"/>
              <a:gd name="T32" fmla="*/ 2147483647 w 730"/>
              <a:gd name="T33" fmla="*/ 2147483647 h 730"/>
              <a:gd name="T34" fmla="*/ 2147483647 w 730"/>
              <a:gd name="T35" fmla="*/ 2147483647 h 730"/>
              <a:gd name="T36" fmla="*/ 2147483647 w 730"/>
              <a:gd name="T37" fmla="*/ 2147483647 h 730"/>
              <a:gd name="T38" fmla="*/ 2147483647 w 730"/>
              <a:gd name="T39" fmla="*/ 2147483647 h 730"/>
              <a:gd name="T40" fmla="*/ 2147483647 w 730"/>
              <a:gd name="T41" fmla="*/ 2147483647 h 730"/>
              <a:gd name="T42" fmla="*/ 2147483647 w 730"/>
              <a:gd name="T43" fmla="*/ 2147483647 h 730"/>
              <a:gd name="T44" fmla="*/ 2147483647 w 730"/>
              <a:gd name="T45" fmla="*/ 2147483647 h 730"/>
              <a:gd name="T46" fmla="*/ 2147483647 w 730"/>
              <a:gd name="T47" fmla="*/ 2147483647 h 730"/>
              <a:gd name="T48" fmla="*/ 2147483647 w 730"/>
              <a:gd name="T49" fmla="*/ 2147483647 h 730"/>
              <a:gd name="T50" fmla="*/ 2147483647 w 730"/>
              <a:gd name="T51" fmla="*/ 2147483647 h 730"/>
              <a:gd name="T52" fmla="*/ 2147483647 w 730"/>
              <a:gd name="T53" fmla="*/ 2147483647 h 730"/>
              <a:gd name="T54" fmla="*/ 2147483647 w 730"/>
              <a:gd name="T55" fmla="*/ 2147483647 h 730"/>
              <a:gd name="T56" fmla="*/ 2147483647 w 730"/>
              <a:gd name="T57" fmla="*/ 2147483647 h 730"/>
              <a:gd name="T58" fmla="*/ 2147483647 w 730"/>
              <a:gd name="T59" fmla="*/ 2147483647 h 730"/>
              <a:gd name="T60" fmla="*/ 2147483647 w 730"/>
              <a:gd name="T61" fmla="*/ 2147483647 h 730"/>
              <a:gd name="T62" fmla="*/ 2147483647 w 730"/>
              <a:gd name="T63" fmla="*/ 2147483647 h 730"/>
              <a:gd name="T64" fmla="*/ 2147483647 w 730"/>
              <a:gd name="T65" fmla="*/ 2147483647 h 730"/>
              <a:gd name="T66" fmla="*/ 2147483647 w 730"/>
              <a:gd name="T67" fmla="*/ 2147483647 h 730"/>
              <a:gd name="T68" fmla="*/ 2147483647 w 730"/>
              <a:gd name="T69" fmla="*/ 2147483647 h 730"/>
              <a:gd name="T70" fmla="*/ 2147483647 w 730"/>
              <a:gd name="T71" fmla="*/ 2147483647 h 730"/>
              <a:gd name="T72" fmla="*/ 2147483647 w 730"/>
              <a:gd name="T73" fmla="*/ 2147483647 h 730"/>
              <a:gd name="T74" fmla="*/ 2147483647 w 730"/>
              <a:gd name="T75" fmla="*/ 2147483647 h 730"/>
              <a:gd name="T76" fmla="*/ 2147483647 w 730"/>
              <a:gd name="T77" fmla="*/ 2147483647 h 730"/>
              <a:gd name="T78" fmla="*/ 2147483647 w 730"/>
              <a:gd name="T79" fmla="*/ 2147483647 h 730"/>
              <a:gd name="T80" fmla="*/ 2147483647 w 730"/>
              <a:gd name="T81" fmla="*/ 2147483647 h 730"/>
              <a:gd name="T82" fmla="*/ 2147483647 w 730"/>
              <a:gd name="T83" fmla="*/ 2147483647 h 730"/>
              <a:gd name="T84" fmla="*/ 2147483647 w 730"/>
              <a:gd name="T85" fmla="*/ 2147483647 h 730"/>
              <a:gd name="T86" fmla="*/ 2147483647 w 730"/>
              <a:gd name="T87" fmla="*/ 2147483647 h 730"/>
              <a:gd name="T88" fmla="*/ 2147483647 w 730"/>
              <a:gd name="T89" fmla="*/ 2147483647 h 730"/>
              <a:gd name="T90" fmla="*/ 2147483647 w 730"/>
              <a:gd name="T91" fmla="*/ 2147483647 h 730"/>
              <a:gd name="T92" fmla="*/ 2147483647 w 730"/>
              <a:gd name="T93" fmla="*/ 2147483647 h 730"/>
              <a:gd name="T94" fmla="*/ 2147483647 w 730"/>
              <a:gd name="T95" fmla="*/ 2147483647 h 730"/>
              <a:gd name="T96" fmla="*/ 2147483647 w 730"/>
              <a:gd name="T97" fmla="*/ 2147483647 h 730"/>
              <a:gd name="T98" fmla="*/ 2147483647 w 730"/>
              <a:gd name="T99" fmla="*/ 2147483647 h 730"/>
              <a:gd name="T100" fmla="*/ 2147483647 w 730"/>
              <a:gd name="T101" fmla="*/ 0 h 730"/>
              <a:gd name="T102" fmla="*/ 0 w 730"/>
              <a:gd name="T103" fmla="*/ 2147483647 h 730"/>
              <a:gd name="T104" fmla="*/ 2147483647 w 730"/>
              <a:gd name="T105" fmla="*/ 2147483647 h 730"/>
              <a:gd name="T106" fmla="*/ 2147483647 w 730"/>
              <a:gd name="T107" fmla="*/ 2147483647 h 730"/>
              <a:gd name="T108" fmla="*/ 2147483647 w 730"/>
              <a:gd name="T109" fmla="*/ 0 h 730"/>
              <a:gd name="T110" fmla="*/ 2147483647 w 730"/>
              <a:gd name="T111" fmla="*/ 2147483647 h 730"/>
              <a:gd name="T112" fmla="*/ 2147483647 w 730"/>
              <a:gd name="T113" fmla="*/ 2147483647 h 730"/>
              <a:gd name="T114" fmla="*/ 2147483647 w 730"/>
              <a:gd name="T115" fmla="*/ 2147483647 h 730"/>
              <a:gd name="T116" fmla="*/ 2147483647 w 730"/>
              <a:gd name="T117" fmla="*/ 2147483647 h 730"/>
              <a:gd name="T118" fmla="*/ 2147483647 w 730"/>
              <a:gd name="T119" fmla="*/ 2147483647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6" name="Freeform 19"/>
          <p:cNvSpPr>
            <a:spLocks noEditPoints="1"/>
          </p:cNvSpPr>
          <p:nvPr/>
        </p:nvSpPr>
        <p:spPr bwMode="auto">
          <a:xfrm>
            <a:off x="7040475" y="4254122"/>
            <a:ext cx="412750" cy="411163"/>
          </a:xfrm>
          <a:custGeom>
            <a:avLst/>
            <a:gdLst>
              <a:gd name="T0" fmla="*/ 2147483647 w 730"/>
              <a:gd name="T1" fmla="*/ 2147483647 h 730"/>
              <a:gd name="T2" fmla="*/ 2147483647 w 730"/>
              <a:gd name="T3" fmla="*/ 2147483647 h 730"/>
              <a:gd name="T4" fmla="*/ 2147483647 w 730"/>
              <a:gd name="T5" fmla="*/ 2147483647 h 730"/>
              <a:gd name="T6" fmla="*/ 2147483647 w 730"/>
              <a:gd name="T7" fmla="*/ 2147483647 h 730"/>
              <a:gd name="T8" fmla="*/ 2147483647 w 730"/>
              <a:gd name="T9" fmla="*/ 2147483647 h 730"/>
              <a:gd name="T10" fmla="*/ 2147483647 w 730"/>
              <a:gd name="T11" fmla="*/ 2147483647 h 730"/>
              <a:gd name="T12" fmla="*/ 2147483647 w 730"/>
              <a:gd name="T13" fmla="*/ 2147483647 h 730"/>
              <a:gd name="T14" fmla="*/ 2147483647 w 730"/>
              <a:gd name="T15" fmla="*/ 2147483647 h 730"/>
              <a:gd name="T16" fmla="*/ 2147483647 w 730"/>
              <a:gd name="T17" fmla="*/ 2147483647 h 730"/>
              <a:gd name="T18" fmla="*/ 2147483647 w 730"/>
              <a:gd name="T19" fmla="*/ 2147483647 h 730"/>
              <a:gd name="T20" fmla="*/ 2147483647 w 730"/>
              <a:gd name="T21" fmla="*/ 2147483647 h 730"/>
              <a:gd name="T22" fmla="*/ 2147483647 w 730"/>
              <a:gd name="T23" fmla="*/ 2147483647 h 730"/>
              <a:gd name="T24" fmla="*/ 2147483647 w 730"/>
              <a:gd name="T25" fmla="*/ 2147483647 h 730"/>
              <a:gd name="T26" fmla="*/ 2147483647 w 730"/>
              <a:gd name="T27" fmla="*/ 2147483647 h 730"/>
              <a:gd name="T28" fmla="*/ 2147483647 w 730"/>
              <a:gd name="T29" fmla="*/ 2147483647 h 730"/>
              <a:gd name="T30" fmla="*/ 2147483647 w 730"/>
              <a:gd name="T31" fmla="*/ 2147483647 h 730"/>
              <a:gd name="T32" fmla="*/ 2147483647 w 730"/>
              <a:gd name="T33" fmla="*/ 2147483647 h 730"/>
              <a:gd name="T34" fmla="*/ 2147483647 w 730"/>
              <a:gd name="T35" fmla="*/ 2147483647 h 730"/>
              <a:gd name="T36" fmla="*/ 2147483647 w 730"/>
              <a:gd name="T37" fmla="*/ 2147483647 h 730"/>
              <a:gd name="T38" fmla="*/ 2147483647 w 730"/>
              <a:gd name="T39" fmla="*/ 2147483647 h 730"/>
              <a:gd name="T40" fmla="*/ 2147483647 w 730"/>
              <a:gd name="T41" fmla="*/ 2147483647 h 730"/>
              <a:gd name="T42" fmla="*/ 2147483647 w 730"/>
              <a:gd name="T43" fmla="*/ 2147483647 h 730"/>
              <a:gd name="T44" fmla="*/ 2147483647 w 730"/>
              <a:gd name="T45" fmla="*/ 2147483647 h 730"/>
              <a:gd name="T46" fmla="*/ 2147483647 w 730"/>
              <a:gd name="T47" fmla="*/ 2147483647 h 730"/>
              <a:gd name="T48" fmla="*/ 2147483647 w 730"/>
              <a:gd name="T49" fmla="*/ 2147483647 h 730"/>
              <a:gd name="T50" fmla="*/ 2147483647 w 730"/>
              <a:gd name="T51" fmla="*/ 2147483647 h 730"/>
              <a:gd name="T52" fmla="*/ 2147483647 w 730"/>
              <a:gd name="T53" fmla="*/ 2147483647 h 730"/>
              <a:gd name="T54" fmla="*/ 2147483647 w 730"/>
              <a:gd name="T55" fmla="*/ 2147483647 h 730"/>
              <a:gd name="T56" fmla="*/ 2147483647 w 730"/>
              <a:gd name="T57" fmla="*/ 0 h 730"/>
              <a:gd name="T58" fmla="*/ 2147483647 w 730"/>
              <a:gd name="T59" fmla="*/ 2147483647 h 730"/>
              <a:gd name="T60" fmla="*/ 2147483647 w 730"/>
              <a:gd name="T61" fmla="*/ 0 h 730"/>
              <a:gd name="T62" fmla="*/ 2147483647 w 730"/>
              <a:gd name="T63" fmla="*/ 2147483647 h 730"/>
              <a:gd name="T64" fmla="*/ 2147483647 w 730"/>
              <a:gd name="T65" fmla="*/ 2147483647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7" name="Freeform 20"/>
          <p:cNvSpPr>
            <a:spLocks noEditPoints="1"/>
          </p:cNvSpPr>
          <p:nvPr/>
        </p:nvSpPr>
        <p:spPr bwMode="auto">
          <a:xfrm>
            <a:off x="7686587" y="3596897"/>
            <a:ext cx="412750" cy="411163"/>
          </a:xfrm>
          <a:custGeom>
            <a:avLst/>
            <a:gdLst>
              <a:gd name="T0" fmla="*/ 2147483647 w 730"/>
              <a:gd name="T1" fmla="*/ 2147483647 h 730"/>
              <a:gd name="T2" fmla="*/ 2147483647 w 730"/>
              <a:gd name="T3" fmla="*/ 2147483647 h 730"/>
              <a:gd name="T4" fmla="*/ 2147483647 w 730"/>
              <a:gd name="T5" fmla="*/ 2147483647 h 730"/>
              <a:gd name="T6" fmla="*/ 2147483647 w 730"/>
              <a:gd name="T7" fmla="*/ 2147483647 h 730"/>
              <a:gd name="T8" fmla="*/ 2147483647 w 730"/>
              <a:gd name="T9" fmla="*/ 2147483647 h 730"/>
              <a:gd name="T10" fmla="*/ 2147483647 w 730"/>
              <a:gd name="T11" fmla="*/ 2147483647 h 730"/>
              <a:gd name="T12" fmla="*/ 2147483647 w 730"/>
              <a:gd name="T13" fmla="*/ 2147483647 h 730"/>
              <a:gd name="T14" fmla="*/ 2147483647 w 730"/>
              <a:gd name="T15" fmla="*/ 2147483647 h 730"/>
              <a:gd name="T16" fmla="*/ 2147483647 w 730"/>
              <a:gd name="T17" fmla="*/ 2147483647 h 730"/>
              <a:gd name="T18" fmla="*/ 2147483647 w 730"/>
              <a:gd name="T19" fmla="*/ 2147483647 h 730"/>
              <a:gd name="T20" fmla="*/ 2147483647 w 730"/>
              <a:gd name="T21" fmla="*/ 2147483647 h 730"/>
              <a:gd name="T22" fmla="*/ 2147483647 w 730"/>
              <a:gd name="T23" fmla="*/ 2147483647 h 730"/>
              <a:gd name="T24" fmla="*/ 2147483647 w 730"/>
              <a:gd name="T25" fmla="*/ 2147483647 h 730"/>
              <a:gd name="T26" fmla="*/ 2147483647 w 730"/>
              <a:gd name="T27" fmla="*/ 2147483647 h 730"/>
              <a:gd name="T28" fmla="*/ 2147483647 w 730"/>
              <a:gd name="T29" fmla="*/ 2147483647 h 730"/>
              <a:gd name="T30" fmla="*/ 2147483647 w 730"/>
              <a:gd name="T31" fmla="*/ 2147483647 h 730"/>
              <a:gd name="T32" fmla="*/ 2147483647 w 730"/>
              <a:gd name="T33" fmla="*/ 2147483647 h 730"/>
              <a:gd name="T34" fmla="*/ 2147483647 w 730"/>
              <a:gd name="T35" fmla="*/ 2147483647 h 730"/>
              <a:gd name="T36" fmla="*/ 2147483647 w 730"/>
              <a:gd name="T37" fmla="*/ 2147483647 h 730"/>
              <a:gd name="T38" fmla="*/ 2147483647 w 730"/>
              <a:gd name="T39" fmla="*/ 2147483647 h 730"/>
              <a:gd name="T40" fmla="*/ 2147483647 w 730"/>
              <a:gd name="T41" fmla="*/ 2147483647 h 730"/>
              <a:gd name="T42" fmla="*/ 2147483647 w 730"/>
              <a:gd name="T43" fmla="*/ 2147483647 h 730"/>
              <a:gd name="T44" fmla="*/ 2147483647 w 730"/>
              <a:gd name="T45" fmla="*/ 2147483647 h 730"/>
              <a:gd name="T46" fmla="*/ 2147483647 w 730"/>
              <a:gd name="T47" fmla="*/ 2147483647 h 730"/>
              <a:gd name="T48" fmla="*/ 2147483647 w 730"/>
              <a:gd name="T49" fmla="*/ 2147483647 h 730"/>
              <a:gd name="T50" fmla="*/ 2147483647 w 730"/>
              <a:gd name="T51" fmla="*/ 2147483647 h 730"/>
              <a:gd name="T52" fmla="*/ 2147483647 w 730"/>
              <a:gd name="T53" fmla="*/ 2147483647 h 730"/>
              <a:gd name="T54" fmla="*/ 2147483647 w 730"/>
              <a:gd name="T55" fmla="*/ 2147483647 h 730"/>
              <a:gd name="T56" fmla="*/ 2147483647 w 730"/>
              <a:gd name="T57" fmla="*/ 2147483647 h 730"/>
              <a:gd name="T58" fmla="*/ 2147483647 w 730"/>
              <a:gd name="T59" fmla="*/ 2147483647 h 730"/>
              <a:gd name="T60" fmla="*/ 2147483647 w 730"/>
              <a:gd name="T61" fmla="*/ 2147483647 h 730"/>
              <a:gd name="T62" fmla="*/ 2147483647 w 730"/>
              <a:gd name="T63" fmla="*/ 2147483647 h 730"/>
              <a:gd name="T64" fmla="*/ 2147483647 w 730"/>
              <a:gd name="T65" fmla="*/ 2147483647 h 730"/>
              <a:gd name="T66" fmla="*/ 2147483647 w 730"/>
              <a:gd name="T67" fmla="*/ 2147483647 h 730"/>
              <a:gd name="T68" fmla="*/ 2147483647 w 730"/>
              <a:gd name="T69" fmla="*/ 2147483647 h 730"/>
              <a:gd name="T70" fmla="*/ 2147483647 w 730"/>
              <a:gd name="T71" fmla="*/ 2147483647 h 730"/>
              <a:gd name="T72" fmla="*/ 2147483647 w 730"/>
              <a:gd name="T73" fmla="*/ 2147483647 h 730"/>
              <a:gd name="T74" fmla="*/ 2147483647 w 730"/>
              <a:gd name="T75" fmla="*/ 2147483647 h 730"/>
              <a:gd name="T76" fmla="*/ 2147483647 w 730"/>
              <a:gd name="T77" fmla="*/ 2147483647 h 730"/>
              <a:gd name="T78" fmla="*/ 2147483647 w 730"/>
              <a:gd name="T79" fmla="*/ 2147483647 h 730"/>
              <a:gd name="T80" fmla="*/ 2147483647 w 730"/>
              <a:gd name="T81" fmla="*/ 2147483647 h 730"/>
              <a:gd name="T82" fmla="*/ 2147483647 w 730"/>
              <a:gd name="T83" fmla="*/ 2147483647 h 730"/>
              <a:gd name="T84" fmla="*/ 2147483647 w 730"/>
              <a:gd name="T85" fmla="*/ 2147483647 h 730"/>
              <a:gd name="T86" fmla="*/ 2147483647 w 730"/>
              <a:gd name="T87" fmla="*/ 2147483647 h 730"/>
              <a:gd name="T88" fmla="*/ 2147483647 w 730"/>
              <a:gd name="T89" fmla="*/ 2147483647 h 730"/>
              <a:gd name="T90" fmla="*/ 2147483647 w 730"/>
              <a:gd name="T91" fmla="*/ 2147483647 h 730"/>
              <a:gd name="T92" fmla="*/ 2147483647 w 730"/>
              <a:gd name="T93" fmla="*/ 2147483647 h 730"/>
              <a:gd name="T94" fmla="*/ 2147483647 w 730"/>
              <a:gd name="T95" fmla="*/ 0 h 730"/>
              <a:gd name="T96" fmla="*/ 0 w 730"/>
              <a:gd name="T97" fmla="*/ 2147483647 h 730"/>
              <a:gd name="T98" fmla="*/ 2147483647 w 730"/>
              <a:gd name="T99" fmla="*/ 2147483647 h 730"/>
              <a:gd name="T100" fmla="*/ 2147483647 w 730"/>
              <a:gd name="T101" fmla="*/ 2147483647 h 730"/>
              <a:gd name="T102" fmla="*/ 2147483647 w 730"/>
              <a:gd name="T103" fmla="*/ 0 h 730"/>
              <a:gd name="T104" fmla="*/ 2147483647 w 730"/>
              <a:gd name="T105" fmla="*/ 2147483647 h 730"/>
              <a:gd name="T106" fmla="*/ 2147483647 w 730"/>
              <a:gd name="T107" fmla="*/ 2147483647 h 730"/>
              <a:gd name="T108" fmla="*/ 2147483647 w 730"/>
              <a:gd name="T109" fmla="*/ 2147483647 h 730"/>
              <a:gd name="T110" fmla="*/ 2147483647 w 730"/>
              <a:gd name="T111" fmla="*/ 2147483647 h 730"/>
              <a:gd name="T112" fmla="*/ 2147483647 w 730"/>
              <a:gd name="T113" fmla="*/ 2147483647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8" name="Freeform 21"/>
          <p:cNvSpPr>
            <a:spLocks noEditPoints="1"/>
          </p:cNvSpPr>
          <p:nvPr/>
        </p:nvSpPr>
        <p:spPr bwMode="auto">
          <a:xfrm>
            <a:off x="7040475" y="3596897"/>
            <a:ext cx="412750" cy="411163"/>
          </a:xfrm>
          <a:custGeom>
            <a:avLst/>
            <a:gdLst>
              <a:gd name="T0" fmla="*/ 2147483647 w 730"/>
              <a:gd name="T1" fmla="*/ 2147483647 h 730"/>
              <a:gd name="T2" fmla="*/ 2147483647 w 730"/>
              <a:gd name="T3" fmla="*/ 2147483647 h 730"/>
              <a:gd name="T4" fmla="*/ 2147483647 w 730"/>
              <a:gd name="T5" fmla="*/ 2147483647 h 730"/>
              <a:gd name="T6" fmla="*/ 2147483647 w 730"/>
              <a:gd name="T7" fmla="*/ 2147483647 h 730"/>
              <a:gd name="T8" fmla="*/ 2147483647 w 730"/>
              <a:gd name="T9" fmla="*/ 2147483647 h 730"/>
              <a:gd name="T10" fmla="*/ 2147483647 w 730"/>
              <a:gd name="T11" fmla="*/ 2147483647 h 730"/>
              <a:gd name="T12" fmla="*/ 2147483647 w 730"/>
              <a:gd name="T13" fmla="*/ 2147483647 h 730"/>
              <a:gd name="T14" fmla="*/ 2147483647 w 730"/>
              <a:gd name="T15" fmla="*/ 2147483647 h 730"/>
              <a:gd name="T16" fmla="*/ 2147483647 w 730"/>
              <a:gd name="T17" fmla="*/ 2147483647 h 730"/>
              <a:gd name="T18" fmla="*/ 2147483647 w 730"/>
              <a:gd name="T19" fmla="*/ 2147483647 h 730"/>
              <a:gd name="T20" fmla="*/ 2147483647 w 730"/>
              <a:gd name="T21" fmla="*/ 2147483647 h 730"/>
              <a:gd name="T22" fmla="*/ 2147483647 w 730"/>
              <a:gd name="T23" fmla="*/ 2147483647 h 730"/>
              <a:gd name="T24" fmla="*/ 2147483647 w 730"/>
              <a:gd name="T25" fmla="*/ 2147483647 h 730"/>
              <a:gd name="T26" fmla="*/ 2147483647 w 730"/>
              <a:gd name="T27" fmla="*/ 2147483647 h 730"/>
              <a:gd name="T28" fmla="*/ 2147483647 w 730"/>
              <a:gd name="T29" fmla="*/ 2147483647 h 730"/>
              <a:gd name="T30" fmla="*/ 2147483647 w 730"/>
              <a:gd name="T31" fmla="*/ 2147483647 h 730"/>
              <a:gd name="T32" fmla="*/ 2147483647 w 730"/>
              <a:gd name="T33" fmla="*/ 2147483647 h 730"/>
              <a:gd name="T34" fmla="*/ 2147483647 w 730"/>
              <a:gd name="T35" fmla="*/ 2147483647 h 730"/>
              <a:gd name="T36" fmla="*/ 2147483647 w 730"/>
              <a:gd name="T37" fmla="*/ 2147483647 h 730"/>
              <a:gd name="T38" fmla="*/ 2147483647 w 730"/>
              <a:gd name="T39" fmla="*/ 2147483647 h 730"/>
              <a:gd name="T40" fmla="*/ 2147483647 w 730"/>
              <a:gd name="T41" fmla="*/ 2147483647 h 730"/>
              <a:gd name="T42" fmla="*/ 2147483647 w 730"/>
              <a:gd name="T43" fmla="*/ 2147483647 h 730"/>
              <a:gd name="T44" fmla="*/ 2147483647 w 730"/>
              <a:gd name="T45" fmla="*/ 2147483647 h 730"/>
              <a:gd name="T46" fmla="*/ 2147483647 w 730"/>
              <a:gd name="T47" fmla="*/ 2147483647 h 730"/>
              <a:gd name="T48" fmla="*/ 2147483647 w 730"/>
              <a:gd name="T49" fmla="*/ 2147483647 h 730"/>
              <a:gd name="T50" fmla="*/ 2147483647 w 730"/>
              <a:gd name="T51" fmla="*/ 2147483647 h 730"/>
              <a:gd name="T52" fmla="*/ 2147483647 w 730"/>
              <a:gd name="T53" fmla="*/ 2147483647 h 730"/>
              <a:gd name="T54" fmla="*/ 2147483647 w 730"/>
              <a:gd name="T55" fmla="*/ 2147483647 h 730"/>
              <a:gd name="T56" fmla="*/ 2147483647 w 730"/>
              <a:gd name="T57" fmla="*/ 2147483647 h 730"/>
              <a:gd name="T58" fmla="*/ 2147483647 w 730"/>
              <a:gd name="T59" fmla="*/ 2147483647 h 730"/>
              <a:gd name="T60" fmla="*/ 2147483647 w 730"/>
              <a:gd name="T61" fmla="*/ 2147483647 h 730"/>
              <a:gd name="T62" fmla="*/ 2147483647 w 730"/>
              <a:gd name="T63" fmla="*/ 2147483647 h 730"/>
              <a:gd name="T64" fmla="*/ 2147483647 w 730"/>
              <a:gd name="T65" fmla="*/ 2147483647 h 730"/>
              <a:gd name="T66" fmla="*/ 2147483647 w 730"/>
              <a:gd name="T67" fmla="*/ 2147483647 h 730"/>
              <a:gd name="T68" fmla="*/ 2147483647 w 730"/>
              <a:gd name="T69" fmla="*/ 2147483647 h 730"/>
              <a:gd name="T70" fmla="*/ 2147483647 w 730"/>
              <a:gd name="T71" fmla="*/ 2147483647 h 730"/>
              <a:gd name="T72" fmla="*/ 2147483647 w 730"/>
              <a:gd name="T73" fmla="*/ 2147483647 h 730"/>
              <a:gd name="T74" fmla="*/ 2147483647 w 730"/>
              <a:gd name="T75" fmla="*/ 2147483647 h 730"/>
              <a:gd name="T76" fmla="*/ 2147483647 w 730"/>
              <a:gd name="T77" fmla="*/ 2147483647 h 730"/>
              <a:gd name="T78" fmla="*/ 2147483647 w 730"/>
              <a:gd name="T79" fmla="*/ 2147483647 h 730"/>
              <a:gd name="T80" fmla="*/ 2147483647 w 730"/>
              <a:gd name="T81" fmla="*/ 2147483647 h 730"/>
              <a:gd name="T82" fmla="*/ 2147483647 w 730"/>
              <a:gd name="T83" fmla="*/ 2147483647 h 730"/>
              <a:gd name="T84" fmla="*/ 2147483647 w 730"/>
              <a:gd name="T85" fmla="*/ 2147483647 h 730"/>
              <a:gd name="T86" fmla="*/ 2147483647 w 730"/>
              <a:gd name="T87" fmla="*/ 2147483647 h 730"/>
              <a:gd name="T88" fmla="*/ 2147483647 w 730"/>
              <a:gd name="T89" fmla="*/ 2147483647 h 730"/>
              <a:gd name="T90" fmla="*/ 2147483647 w 730"/>
              <a:gd name="T91" fmla="*/ 0 h 730"/>
              <a:gd name="T92" fmla="*/ 0 w 730"/>
              <a:gd name="T93" fmla="*/ 2147483647 h 730"/>
              <a:gd name="T94" fmla="*/ 2147483647 w 730"/>
              <a:gd name="T95" fmla="*/ 2147483647 h 730"/>
              <a:gd name="T96" fmla="*/ 2147483647 w 730"/>
              <a:gd name="T97" fmla="*/ 2147483647 h 730"/>
              <a:gd name="T98" fmla="*/ 2147483647 w 730"/>
              <a:gd name="T99" fmla="*/ 0 h 730"/>
              <a:gd name="T100" fmla="*/ 2147483647 w 730"/>
              <a:gd name="T101" fmla="*/ 2147483647 h 730"/>
              <a:gd name="T102" fmla="*/ 2147483647 w 730"/>
              <a:gd name="T103" fmla="*/ 2147483647 h 730"/>
              <a:gd name="T104" fmla="*/ 2147483647 w 730"/>
              <a:gd name="T105" fmla="*/ 2147483647 h 730"/>
              <a:gd name="T106" fmla="*/ 2147483647 w 730"/>
              <a:gd name="T107" fmla="*/ 2147483647 h 730"/>
              <a:gd name="T108" fmla="*/ 2147483647 w 730"/>
              <a:gd name="T109" fmla="*/ 2147483647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微软雅黑" panose="020B0503020204020204" pitchFamily="34" charset="-122"/>
            </a:endParaRPr>
          </a:p>
        </p:txBody>
      </p:sp>
      <p:sp>
        <p:nvSpPr>
          <p:cNvPr id="39" name="TextBox 15"/>
          <p:cNvSpPr txBox="1">
            <a:spLocks noChangeArrowheads="1"/>
          </p:cNvSpPr>
          <p:nvPr/>
        </p:nvSpPr>
        <p:spPr bwMode="auto">
          <a:xfrm>
            <a:off x="6029237" y="2750760"/>
            <a:ext cx="1112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b="1">
                <a:solidFill>
                  <a:srgbClr val="FFFFFF"/>
                </a:solidFill>
                <a:latin typeface="微软雅黑" pitchFamily="34" charset="-122"/>
                <a:ea typeface="微软雅黑" pitchFamily="34" charset="-122"/>
              </a:rPr>
              <a:t>相关建议一</a:t>
            </a:r>
            <a:endParaRPr lang="en-US" b="1">
              <a:solidFill>
                <a:srgbClr val="FFFFFF"/>
              </a:solidFill>
              <a:latin typeface="微软雅黑" pitchFamily="34" charset="-122"/>
              <a:ea typeface="微软雅黑" pitchFamily="34" charset="-122"/>
            </a:endParaRPr>
          </a:p>
        </p:txBody>
      </p:sp>
      <p:sp>
        <p:nvSpPr>
          <p:cNvPr id="40" name="TextBox 16"/>
          <p:cNvSpPr txBox="1">
            <a:spLocks noChangeArrowheads="1"/>
          </p:cNvSpPr>
          <p:nvPr/>
        </p:nvSpPr>
        <p:spPr bwMode="auto">
          <a:xfrm>
            <a:off x="7918363" y="2750760"/>
            <a:ext cx="1038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b="1">
                <a:solidFill>
                  <a:srgbClr val="FFFFFF"/>
                </a:solidFill>
                <a:latin typeface="微软雅黑" pitchFamily="34" charset="-122"/>
                <a:ea typeface="微软雅黑" pitchFamily="34" charset="-122"/>
              </a:rPr>
              <a:t>相关建议二</a:t>
            </a:r>
            <a:endParaRPr lang="en-US" b="1">
              <a:solidFill>
                <a:srgbClr val="FFFFFF"/>
              </a:solidFill>
              <a:latin typeface="微软雅黑" pitchFamily="34" charset="-122"/>
              <a:ea typeface="微软雅黑" pitchFamily="34" charset="-122"/>
            </a:endParaRPr>
          </a:p>
        </p:txBody>
      </p:sp>
      <p:sp>
        <p:nvSpPr>
          <p:cNvPr id="41" name="TextBox 18"/>
          <p:cNvSpPr txBox="1">
            <a:spLocks noChangeArrowheads="1"/>
          </p:cNvSpPr>
          <p:nvPr/>
        </p:nvSpPr>
        <p:spPr bwMode="auto">
          <a:xfrm>
            <a:off x="6149887" y="4814510"/>
            <a:ext cx="1112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b="1">
                <a:solidFill>
                  <a:srgbClr val="FFFFFF"/>
                </a:solidFill>
                <a:latin typeface="微软雅黑" pitchFamily="34" charset="-122"/>
                <a:ea typeface="微软雅黑" pitchFamily="34" charset="-122"/>
              </a:rPr>
              <a:t>相关建议三</a:t>
            </a:r>
            <a:endParaRPr lang="en-US" b="1">
              <a:solidFill>
                <a:srgbClr val="FFFFFF"/>
              </a:solidFill>
              <a:latin typeface="微软雅黑" pitchFamily="34" charset="-122"/>
              <a:ea typeface="微软雅黑" pitchFamily="34" charset="-122"/>
            </a:endParaRPr>
          </a:p>
        </p:txBody>
      </p:sp>
      <p:sp>
        <p:nvSpPr>
          <p:cNvPr id="42" name="TextBox 19"/>
          <p:cNvSpPr txBox="1">
            <a:spLocks noChangeArrowheads="1"/>
          </p:cNvSpPr>
          <p:nvPr/>
        </p:nvSpPr>
        <p:spPr bwMode="auto">
          <a:xfrm>
            <a:off x="7711988" y="4814510"/>
            <a:ext cx="1038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b="1">
                <a:solidFill>
                  <a:srgbClr val="FFFFFF"/>
                </a:solidFill>
                <a:latin typeface="微软雅黑" pitchFamily="34" charset="-122"/>
                <a:ea typeface="微软雅黑" pitchFamily="34" charset="-122"/>
              </a:rPr>
              <a:t>相关建议四</a:t>
            </a:r>
            <a:endParaRPr lang="en-US" b="1">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602164155"/>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2" end="2"/>
                                            </p:txEl>
                                          </p:spTgt>
                                        </p:tgtEl>
                                      </p:cBhvr>
                                    </p:animEffect>
                                    <p:animScale>
                                      <p:cBhvr>
                                        <p:cTn id="7" dur="250" autoRev="1" fill="hold"/>
                                        <p:tgtEl>
                                          <p:spTgt spid="14">
                                            <p:txEl>
                                              <p:pRg st="2" end="2"/>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2" end="2"/>
                                            </p:txEl>
                                          </p:spTgt>
                                        </p:tgtEl>
                                      </p:cBhvr>
                                    </p:animEffect>
                                    <p:animScale>
                                      <p:cBhvr>
                                        <p:cTn id="11" dur="250" autoRev="1" fill="hold"/>
                                        <p:tgtEl>
                                          <p:spTgt spid="14">
                                            <p:txEl>
                                              <p:pRg st="2" end="2"/>
                                            </p:txEl>
                                          </p:spTgt>
                                        </p:tgtEl>
                                      </p:cBhvr>
                                      <p:by x="105000" y="105000"/>
                                    </p:animScale>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0-#ppt_w/2"/>
                                          </p:val>
                                        </p:tav>
                                        <p:tav tm="100000">
                                          <p:val>
                                            <p:strVal val="#ppt_x"/>
                                          </p:val>
                                        </p:tav>
                                      </p:tavLst>
                                    </p:anim>
                                    <p:anim calcmode="lin" valueType="num">
                                      <p:cBhvr additive="base">
                                        <p:cTn id="16" dur="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300" fill="hold"/>
                                        <p:tgtEl>
                                          <p:spTgt spid="35"/>
                                        </p:tgtEl>
                                        <p:attrNameLst>
                                          <p:attrName>ppt_w</p:attrName>
                                        </p:attrNameLst>
                                      </p:cBhvr>
                                      <p:tavLst>
                                        <p:tav tm="0">
                                          <p:val>
                                            <p:fltVal val="0"/>
                                          </p:val>
                                        </p:tav>
                                        <p:tav tm="100000">
                                          <p:val>
                                            <p:strVal val="#ppt_w"/>
                                          </p:val>
                                        </p:tav>
                                      </p:tavLst>
                                    </p:anim>
                                    <p:anim calcmode="lin" valueType="num">
                                      <p:cBhvr>
                                        <p:cTn id="33" dur="300" fill="hold"/>
                                        <p:tgtEl>
                                          <p:spTgt spid="35"/>
                                        </p:tgtEl>
                                        <p:attrNameLst>
                                          <p:attrName>ppt_h</p:attrName>
                                        </p:attrNameLst>
                                      </p:cBhvr>
                                      <p:tavLst>
                                        <p:tav tm="0">
                                          <p:val>
                                            <p:fltVal val="0"/>
                                          </p:val>
                                        </p:tav>
                                        <p:tav tm="100000">
                                          <p:val>
                                            <p:strVal val="#ppt_h"/>
                                          </p:val>
                                        </p:tav>
                                      </p:tavLst>
                                    </p:anim>
                                    <p:animEffect transition="in" filter="fade">
                                      <p:cBhvr>
                                        <p:cTn id="34" dur="3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300" fill="hold"/>
                                        <p:tgtEl>
                                          <p:spTgt spid="36"/>
                                        </p:tgtEl>
                                        <p:attrNameLst>
                                          <p:attrName>ppt_w</p:attrName>
                                        </p:attrNameLst>
                                      </p:cBhvr>
                                      <p:tavLst>
                                        <p:tav tm="0">
                                          <p:val>
                                            <p:fltVal val="0"/>
                                          </p:val>
                                        </p:tav>
                                        <p:tav tm="100000">
                                          <p:val>
                                            <p:strVal val="#ppt_w"/>
                                          </p:val>
                                        </p:tav>
                                      </p:tavLst>
                                    </p:anim>
                                    <p:anim calcmode="lin" valueType="num">
                                      <p:cBhvr>
                                        <p:cTn id="38" dur="300" fill="hold"/>
                                        <p:tgtEl>
                                          <p:spTgt spid="36"/>
                                        </p:tgtEl>
                                        <p:attrNameLst>
                                          <p:attrName>ppt_h</p:attrName>
                                        </p:attrNameLst>
                                      </p:cBhvr>
                                      <p:tavLst>
                                        <p:tav tm="0">
                                          <p:val>
                                            <p:fltVal val="0"/>
                                          </p:val>
                                        </p:tav>
                                        <p:tav tm="100000">
                                          <p:val>
                                            <p:strVal val="#ppt_h"/>
                                          </p:val>
                                        </p:tav>
                                      </p:tavLst>
                                    </p:anim>
                                    <p:animEffect transition="in" filter="fade">
                                      <p:cBhvr>
                                        <p:cTn id="39" dur="3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300" fill="hold"/>
                                        <p:tgtEl>
                                          <p:spTgt spid="37"/>
                                        </p:tgtEl>
                                        <p:attrNameLst>
                                          <p:attrName>ppt_w</p:attrName>
                                        </p:attrNameLst>
                                      </p:cBhvr>
                                      <p:tavLst>
                                        <p:tav tm="0">
                                          <p:val>
                                            <p:fltVal val="0"/>
                                          </p:val>
                                        </p:tav>
                                        <p:tav tm="100000">
                                          <p:val>
                                            <p:strVal val="#ppt_w"/>
                                          </p:val>
                                        </p:tav>
                                      </p:tavLst>
                                    </p:anim>
                                    <p:anim calcmode="lin" valueType="num">
                                      <p:cBhvr>
                                        <p:cTn id="43" dur="300" fill="hold"/>
                                        <p:tgtEl>
                                          <p:spTgt spid="37"/>
                                        </p:tgtEl>
                                        <p:attrNameLst>
                                          <p:attrName>ppt_h</p:attrName>
                                        </p:attrNameLst>
                                      </p:cBhvr>
                                      <p:tavLst>
                                        <p:tav tm="0">
                                          <p:val>
                                            <p:fltVal val="0"/>
                                          </p:val>
                                        </p:tav>
                                        <p:tav tm="100000">
                                          <p:val>
                                            <p:strVal val="#ppt_h"/>
                                          </p:val>
                                        </p:tav>
                                      </p:tavLst>
                                    </p:anim>
                                    <p:animEffect transition="in" filter="fade">
                                      <p:cBhvr>
                                        <p:cTn id="44" dur="3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300" fill="hold"/>
                                        <p:tgtEl>
                                          <p:spTgt spid="38"/>
                                        </p:tgtEl>
                                        <p:attrNameLst>
                                          <p:attrName>ppt_w</p:attrName>
                                        </p:attrNameLst>
                                      </p:cBhvr>
                                      <p:tavLst>
                                        <p:tav tm="0">
                                          <p:val>
                                            <p:fltVal val="0"/>
                                          </p:val>
                                        </p:tav>
                                        <p:tav tm="100000">
                                          <p:val>
                                            <p:strVal val="#ppt_w"/>
                                          </p:val>
                                        </p:tav>
                                      </p:tavLst>
                                    </p:anim>
                                    <p:anim calcmode="lin" valueType="num">
                                      <p:cBhvr>
                                        <p:cTn id="48" dur="300" fill="hold"/>
                                        <p:tgtEl>
                                          <p:spTgt spid="38"/>
                                        </p:tgtEl>
                                        <p:attrNameLst>
                                          <p:attrName>ppt_h</p:attrName>
                                        </p:attrNameLst>
                                      </p:cBhvr>
                                      <p:tavLst>
                                        <p:tav tm="0">
                                          <p:val>
                                            <p:fltVal val="0"/>
                                          </p:val>
                                        </p:tav>
                                        <p:tav tm="100000">
                                          <p:val>
                                            <p:strVal val="#ppt_h"/>
                                          </p:val>
                                        </p:tav>
                                      </p:tavLst>
                                    </p:anim>
                                    <p:animEffect transition="in" filter="fade">
                                      <p:cBhvr>
                                        <p:cTn id="49" dur="300"/>
                                        <p:tgtEl>
                                          <p:spTgt spid="38"/>
                                        </p:tgtEl>
                                      </p:cBhvr>
                                    </p:animEffect>
                                  </p:childTnLst>
                                </p:cTn>
                              </p:par>
                            </p:childTnLst>
                          </p:cTn>
                        </p:par>
                        <p:par>
                          <p:cTn id="50" fill="hold">
                            <p:stCondLst>
                              <p:cond delay="1800"/>
                            </p:stCondLst>
                            <p:childTnLst>
                              <p:par>
                                <p:cTn id="51" presetID="31"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fltVal val="0"/>
                                          </p:val>
                                        </p:tav>
                                        <p:tav tm="100000">
                                          <p:val>
                                            <p:strVal val="#ppt_h"/>
                                          </p:val>
                                        </p:tav>
                                      </p:tavLst>
                                    </p:anim>
                                    <p:anim calcmode="lin" valueType="num">
                                      <p:cBhvr>
                                        <p:cTn id="55" dur="500" fill="hold"/>
                                        <p:tgtEl>
                                          <p:spTgt spid="39"/>
                                        </p:tgtEl>
                                        <p:attrNameLst>
                                          <p:attrName>style.rotation</p:attrName>
                                        </p:attrNameLst>
                                      </p:cBhvr>
                                      <p:tavLst>
                                        <p:tav tm="0">
                                          <p:val>
                                            <p:fltVal val="90"/>
                                          </p:val>
                                        </p:tav>
                                        <p:tav tm="100000">
                                          <p:val>
                                            <p:fltVal val="0"/>
                                          </p:val>
                                        </p:tav>
                                      </p:tavLst>
                                    </p:anim>
                                    <p:animEffect transition="in" filter="fade">
                                      <p:cBhvr>
                                        <p:cTn id="56" dur="500"/>
                                        <p:tgtEl>
                                          <p:spTgt spid="39"/>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90"/>
                                          </p:val>
                                        </p:tav>
                                        <p:tav tm="100000">
                                          <p:val>
                                            <p:fltVal val="0"/>
                                          </p:val>
                                        </p:tav>
                                      </p:tavLst>
                                    </p:anim>
                                    <p:animEffect transition="in" filter="fade">
                                      <p:cBhvr>
                                        <p:cTn id="62" dur="500"/>
                                        <p:tgtEl>
                                          <p:spTgt spid="40"/>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p:cTn id="65" dur="500" fill="hold"/>
                                        <p:tgtEl>
                                          <p:spTgt spid="41"/>
                                        </p:tgtEl>
                                        <p:attrNameLst>
                                          <p:attrName>ppt_w</p:attrName>
                                        </p:attrNameLst>
                                      </p:cBhvr>
                                      <p:tavLst>
                                        <p:tav tm="0">
                                          <p:val>
                                            <p:fltVal val="0"/>
                                          </p:val>
                                        </p:tav>
                                        <p:tav tm="100000">
                                          <p:val>
                                            <p:strVal val="#ppt_w"/>
                                          </p:val>
                                        </p:tav>
                                      </p:tavLst>
                                    </p:anim>
                                    <p:anim calcmode="lin" valueType="num">
                                      <p:cBhvr>
                                        <p:cTn id="66" dur="500" fill="hold"/>
                                        <p:tgtEl>
                                          <p:spTgt spid="41"/>
                                        </p:tgtEl>
                                        <p:attrNameLst>
                                          <p:attrName>ppt_h</p:attrName>
                                        </p:attrNameLst>
                                      </p:cBhvr>
                                      <p:tavLst>
                                        <p:tav tm="0">
                                          <p:val>
                                            <p:fltVal val="0"/>
                                          </p:val>
                                        </p:tav>
                                        <p:tav tm="100000">
                                          <p:val>
                                            <p:strVal val="#ppt_h"/>
                                          </p:val>
                                        </p:tav>
                                      </p:tavLst>
                                    </p:anim>
                                    <p:anim calcmode="lin" valueType="num">
                                      <p:cBhvr>
                                        <p:cTn id="67" dur="500" fill="hold"/>
                                        <p:tgtEl>
                                          <p:spTgt spid="41"/>
                                        </p:tgtEl>
                                        <p:attrNameLst>
                                          <p:attrName>style.rotation</p:attrName>
                                        </p:attrNameLst>
                                      </p:cBhvr>
                                      <p:tavLst>
                                        <p:tav tm="0">
                                          <p:val>
                                            <p:fltVal val="90"/>
                                          </p:val>
                                        </p:tav>
                                        <p:tav tm="100000">
                                          <p:val>
                                            <p:fltVal val="0"/>
                                          </p:val>
                                        </p:tav>
                                      </p:tavLst>
                                    </p:anim>
                                    <p:animEffect transition="in" filter="fade">
                                      <p:cBhvr>
                                        <p:cTn id="68" dur="500"/>
                                        <p:tgtEl>
                                          <p:spTgt spid="4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ppt_w</p:attrName>
                                        </p:attrNameLst>
                                      </p:cBhvr>
                                      <p:tavLst>
                                        <p:tav tm="0">
                                          <p:val>
                                            <p:fltVal val="0"/>
                                          </p:val>
                                        </p:tav>
                                        <p:tav tm="100000">
                                          <p:val>
                                            <p:strVal val="#ppt_w"/>
                                          </p:val>
                                        </p:tav>
                                      </p:tavLst>
                                    </p:anim>
                                    <p:anim calcmode="lin" valueType="num">
                                      <p:cBhvr>
                                        <p:cTn id="72" dur="500" fill="hold"/>
                                        <p:tgtEl>
                                          <p:spTgt spid="42"/>
                                        </p:tgtEl>
                                        <p:attrNameLst>
                                          <p:attrName>ppt_h</p:attrName>
                                        </p:attrNameLst>
                                      </p:cBhvr>
                                      <p:tavLst>
                                        <p:tav tm="0">
                                          <p:val>
                                            <p:fltVal val="0"/>
                                          </p:val>
                                        </p:tav>
                                        <p:tav tm="100000">
                                          <p:val>
                                            <p:strVal val="#ppt_h"/>
                                          </p:val>
                                        </p:tav>
                                      </p:tavLst>
                                    </p:anim>
                                    <p:anim calcmode="lin" valueType="num">
                                      <p:cBhvr>
                                        <p:cTn id="73" dur="500" fill="hold"/>
                                        <p:tgtEl>
                                          <p:spTgt spid="42"/>
                                        </p:tgtEl>
                                        <p:attrNameLst>
                                          <p:attrName>style.rotation</p:attrName>
                                        </p:attrNameLst>
                                      </p:cBhvr>
                                      <p:tavLst>
                                        <p:tav tm="0">
                                          <p:val>
                                            <p:fltVal val="90"/>
                                          </p:val>
                                        </p:tav>
                                        <p:tav tm="100000">
                                          <p:val>
                                            <p:fltVal val="0"/>
                                          </p:val>
                                        </p:tav>
                                      </p:tavLst>
                                    </p:anim>
                                    <p:animEffect transition="in" filter="fade">
                                      <p:cBhvr>
                                        <p:cTn id="74" dur="500"/>
                                        <p:tgtEl>
                                          <p:spTgt spid="42"/>
                                        </p:tgtEl>
                                      </p:cBhvr>
                                    </p:animEffect>
                                  </p:childTnLst>
                                </p:cTn>
                              </p:par>
                            </p:childTnLst>
                          </p:cTn>
                        </p:par>
                        <p:par>
                          <p:cTn id="75" fill="hold">
                            <p:stCondLst>
                              <p:cond delay="2300"/>
                            </p:stCondLst>
                            <p:childTnLst>
                              <p:par>
                                <p:cTn id="76" presetID="22" presetClass="entr" presetSubtype="8"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right)">
                                      <p:cBhvr>
                                        <p:cTn id="84" dur="500"/>
                                        <p:tgtEl>
                                          <p:spTgt spid="27"/>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right)">
                                      <p:cBhvr>
                                        <p:cTn id="8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nimBg="1"/>
      <p:bldP spid="32" grpId="0" animBg="1"/>
      <p:bldP spid="33" grpId="0" animBg="1"/>
      <p:bldP spid="34" grpId="0" animBg="1"/>
      <p:bldP spid="35" grpId="0" animBg="1"/>
      <p:bldP spid="36" grpId="0" animBg="1"/>
      <p:bldP spid="37" grpId="0" animBg="1"/>
      <p:bldP spid="38" grpId="0" animBg="1"/>
      <p:bldP spid="39" grpId="0" autoUpdateAnimBg="0"/>
      <p:bldP spid="40" grpId="0" autoUpdateAnimBg="0"/>
      <p:bldP spid="41" grpId="0" autoUpdateAnimBg="0"/>
      <p:bldP spid="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64957" y="728592"/>
            <a:ext cx="2292824" cy="646331"/>
          </a:xfrm>
          <a:prstGeom prst="rect">
            <a:avLst/>
          </a:prstGeom>
          <a:noFill/>
        </p:spPr>
        <p:txBody>
          <a:bodyPr wrap="square" rtlCol="0">
            <a:spAutoFit/>
          </a:bodyPr>
          <a:lstStyle/>
          <a:p>
            <a:r>
              <a:rPr lang="zh-CN" altLang="en-US" sz="3600" dirty="0" smtClean="0"/>
              <a:t>参考文献</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345616" y="549495"/>
            <a:ext cx="719341" cy="720000"/>
          </a:xfrm>
          <a:prstGeom prst="rect">
            <a:avLst/>
          </a:prstGeom>
          <a:noFill/>
        </p:spPr>
      </p:pic>
      <p:sp>
        <p:nvSpPr>
          <p:cNvPr id="15" name="矩形 14"/>
          <p:cNvSpPr/>
          <p:nvPr/>
        </p:nvSpPr>
        <p:spPr>
          <a:xfrm>
            <a:off x="3098476" y="1246972"/>
            <a:ext cx="909352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8"/>
          <p:cNvSpPr>
            <a:spLocks noChangeArrowheads="1"/>
          </p:cNvSpPr>
          <p:nvPr/>
        </p:nvSpPr>
        <p:spPr bwMode="auto">
          <a:xfrm>
            <a:off x="1147507" y="2074278"/>
            <a:ext cx="10710664" cy="3963665"/>
          </a:xfrm>
          <a:prstGeom prst="rect">
            <a:avLst/>
          </a:prstGeom>
          <a:solidFill>
            <a:srgbClr val="EBEBEB"/>
          </a:solidFill>
          <a:ln w="9525">
            <a:solidFill>
              <a:srgbClr val="999999"/>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31" name="TextBox 23"/>
          <p:cNvSpPr txBox="1">
            <a:spLocks noChangeArrowheads="1"/>
          </p:cNvSpPr>
          <p:nvPr/>
        </p:nvSpPr>
        <p:spPr bwMode="auto">
          <a:xfrm>
            <a:off x="1339596" y="2390191"/>
            <a:ext cx="7238347" cy="337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ct val="150000"/>
              </a:lnSpc>
              <a:spcBef>
                <a:spcPct val="0"/>
              </a:spcBef>
              <a:spcAft>
                <a:spcPct val="0"/>
              </a:spcAft>
              <a:buFont typeface="Arial" pitchFamily="34" charset="0"/>
              <a:buNone/>
            </a:pPr>
            <a:r>
              <a:rPr lang="en-US" altLang="zh-CN" sz="1600" dirty="0" smtClean="0">
                <a:solidFill>
                  <a:srgbClr val="333333"/>
                </a:solidFill>
                <a:latin typeface="微软雅黑" pitchFamily="34" charset="-122"/>
                <a:ea typeface="微软雅黑" pitchFamily="34" charset="-122"/>
              </a:rPr>
              <a:t>[1]  </a:t>
            </a:r>
            <a:r>
              <a:rPr lang="zh-CN" altLang="en-US" sz="1600" dirty="0" smtClean="0">
                <a:solidFill>
                  <a:srgbClr val="333333"/>
                </a:solidFill>
                <a:latin typeface="微软雅黑" pitchFamily="34" charset="-122"/>
                <a:ea typeface="微软雅黑" pitchFamily="34" charset="-122"/>
              </a:rPr>
              <a:t>作者</a:t>
            </a:r>
            <a:r>
              <a:rPr lang="en-US" altLang="zh-CN" sz="1600" dirty="0" smtClean="0">
                <a:solidFill>
                  <a:srgbClr val="333333"/>
                </a:solidFill>
                <a:latin typeface="微软雅黑" pitchFamily="34" charset="-122"/>
                <a:ea typeface="微软雅黑" pitchFamily="34" charset="-122"/>
              </a:rPr>
              <a:t>.</a:t>
            </a:r>
            <a:r>
              <a:rPr lang="zh-CN" altLang="en-US" sz="1600" dirty="0" smtClean="0">
                <a:solidFill>
                  <a:srgbClr val="333333"/>
                </a:solidFill>
                <a:latin typeface="微软雅黑" pitchFamily="34" charset="-122"/>
                <a:ea typeface="微软雅黑" pitchFamily="34" charset="-122"/>
              </a:rPr>
              <a:t>提名</a:t>
            </a:r>
            <a:r>
              <a:rPr lang="en-US" altLang="zh-CN" sz="1600" dirty="0" smtClean="0">
                <a:solidFill>
                  <a:srgbClr val="333333"/>
                </a:solidFill>
                <a:latin typeface="微软雅黑" pitchFamily="34" charset="-122"/>
                <a:ea typeface="微软雅黑" pitchFamily="34" charset="-122"/>
              </a:rPr>
              <a:t>[J].</a:t>
            </a:r>
            <a:r>
              <a:rPr lang="zh-CN" altLang="en-US" sz="1600" dirty="0" smtClean="0">
                <a:solidFill>
                  <a:srgbClr val="333333"/>
                </a:solidFill>
                <a:latin typeface="微软雅黑" pitchFamily="34" charset="-122"/>
                <a:ea typeface="微软雅黑" pitchFamily="34" charset="-122"/>
              </a:rPr>
              <a:t>刊名，出版年，卷号（期号）：起止页码</a:t>
            </a:r>
            <a:r>
              <a:rPr lang="en-US" altLang="zh-CN" sz="1600" dirty="0" smtClean="0">
                <a:solidFill>
                  <a:srgbClr val="333333"/>
                </a:solidFill>
                <a:latin typeface="微软雅黑" pitchFamily="34" charset="-122"/>
                <a:ea typeface="微软雅黑" pitchFamily="34" charset="-122"/>
              </a:rPr>
              <a:t>.</a:t>
            </a: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[2]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[3]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[4]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[5]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[6]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[7]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[8]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a:p>
            <a:pPr eaLnBrk="1" fontAlgn="base" hangingPunct="1">
              <a:lnSpc>
                <a:spcPct val="150000"/>
              </a:lnSpc>
              <a:spcBef>
                <a:spcPct val="0"/>
              </a:spcBef>
              <a:spcAft>
                <a:spcPct val="0"/>
              </a:spcAft>
            </a:pPr>
            <a:r>
              <a:rPr lang="en-US" altLang="zh-CN" sz="1600" dirty="0" smtClean="0">
                <a:solidFill>
                  <a:srgbClr val="333333"/>
                </a:solidFill>
                <a:latin typeface="微软雅黑" pitchFamily="34" charset="-122"/>
                <a:ea typeface="微软雅黑" pitchFamily="34" charset="-122"/>
              </a:rPr>
              <a:t>[9]  </a:t>
            </a:r>
            <a:r>
              <a:rPr lang="zh-CN" altLang="en-US" sz="1600" dirty="0">
                <a:solidFill>
                  <a:srgbClr val="333333"/>
                </a:solidFill>
                <a:latin typeface="微软雅黑" pitchFamily="34" charset="-122"/>
                <a:ea typeface="微软雅黑" pitchFamily="34" charset="-122"/>
              </a:rPr>
              <a:t>作者</a:t>
            </a:r>
            <a:r>
              <a:rPr lang="en-US" altLang="zh-CN" sz="1600" dirty="0">
                <a:solidFill>
                  <a:srgbClr val="333333"/>
                </a:solidFill>
                <a:latin typeface="微软雅黑" pitchFamily="34" charset="-122"/>
                <a:ea typeface="微软雅黑" pitchFamily="34" charset="-122"/>
              </a:rPr>
              <a:t>.</a:t>
            </a:r>
            <a:r>
              <a:rPr lang="zh-CN" altLang="en-US" sz="1600" dirty="0">
                <a:solidFill>
                  <a:srgbClr val="333333"/>
                </a:solidFill>
                <a:latin typeface="微软雅黑" pitchFamily="34" charset="-122"/>
                <a:ea typeface="微软雅黑" pitchFamily="34" charset="-122"/>
              </a:rPr>
              <a:t>提名</a:t>
            </a:r>
            <a:r>
              <a:rPr lang="en-US" altLang="zh-CN" sz="1600" dirty="0">
                <a:solidFill>
                  <a:srgbClr val="333333"/>
                </a:solidFill>
                <a:latin typeface="微软雅黑" pitchFamily="34" charset="-122"/>
                <a:ea typeface="微软雅黑" pitchFamily="34" charset="-122"/>
              </a:rPr>
              <a:t>[J].</a:t>
            </a:r>
            <a:r>
              <a:rPr lang="zh-CN" altLang="en-US" sz="1600" dirty="0">
                <a:solidFill>
                  <a:srgbClr val="333333"/>
                </a:solidFill>
                <a:latin typeface="微软雅黑" pitchFamily="34" charset="-122"/>
                <a:ea typeface="微软雅黑" pitchFamily="34" charset="-122"/>
              </a:rPr>
              <a:t>刊名，出版年，卷号（期号）：起止页码</a:t>
            </a:r>
            <a:r>
              <a:rPr lang="en-US" altLang="zh-CN" sz="1600" dirty="0" smtClean="0">
                <a:solidFill>
                  <a:srgbClr val="333333"/>
                </a:solidFill>
                <a:latin typeface="微软雅黑" pitchFamily="34" charset="-122"/>
                <a:ea typeface="微软雅黑" pitchFamily="34" charset="-122"/>
              </a:rPr>
              <a:t>.</a:t>
            </a:r>
            <a:endParaRPr lang="zh-CN" altLang="en-US" sz="1600" dirty="0">
              <a:solidFill>
                <a:srgbClr val="333333"/>
              </a:solidFill>
              <a:latin typeface="微软雅黑" pitchFamily="34" charset="-122"/>
              <a:ea typeface="微软雅黑" pitchFamily="34" charset="-122"/>
            </a:endParaRPr>
          </a:p>
        </p:txBody>
      </p:sp>
      <p:pic>
        <p:nvPicPr>
          <p:cNvPr id="32" name="图片 31"/>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012653" y="2508005"/>
            <a:ext cx="2728027" cy="3096209"/>
          </a:xfrm>
          <a:prstGeom prst="rect">
            <a:avLst/>
          </a:prstGeom>
        </p:spPr>
      </p:pic>
    </p:spTree>
    <p:extLst>
      <p:ext uri="{BB962C8B-B14F-4D97-AF65-F5344CB8AC3E}">
        <p14:creationId xmlns:p14="http://schemas.microsoft.com/office/powerpoint/2010/main" val="400590673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545560" y="1524705"/>
            <a:ext cx="2292824" cy="646331"/>
          </a:xfrm>
          <a:prstGeom prst="rect">
            <a:avLst/>
          </a:prstGeom>
          <a:noFill/>
        </p:spPr>
        <p:txBody>
          <a:bodyPr wrap="square" rtlCol="0">
            <a:spAutoFit/>
          </a:bodyPr>
          <a:lstStyle/>
          <a:p>
            <a:r>
              <a:rPr lang="zh-CN" altLang="en-US" sz="3600" dirty="0" smtClean="0"/>
              <a:t>致谢</a:t>
            </a:r>
            <a:endParaRPr lang="zh-CN" altLang="en-US" sz="3600" dirty="0"/>
          </a:p>
        </p:txBody>
      </p:sp>
      <p:sp>
        <p:nvSpPr>
          <p:cNvPr id="15" name="矩形 14"/>
          <p:cNvSpPr/>
          <p:nvPr/>
        </p:nvSpPr>
        <p:spPr>
          <a:xfrm flipV="1">
            <a:off x="7241784" y="2105468"/>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8824" y="2102795"/>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a:ext>
            </a:extLst>
          </a:blip>
          <a:stretch>
            <a:fillRect/>
          </a:stretch>
        </p:blipFill>
        <p:spPr>
          <a:xfrm>
            <a:off x="5644236" y="361736"/>
            <a:ext cx="902596" cy="977294"/>
          </a:xfrm>
          <a:prstGeom prst="rect">
            <a:avLst/>
          </a:prstGeom>
        </p:spPr>
      </p:pic>
      <p:grpSp>
        <p:nvGrpSpPr>
          <p:cNvPr id="23" name="组合 22"/>
          <p:cNvGrpSpPr/>
          <p:nvPr/>
        </p:nvGrpSpPr>
        <p:grpSpPr>
          <a:xfrm>
            <a:off x="5644236" y="5537292"/>
            <a:ext cx="977385" cy="977385"/>
            <a:chOff x="6725180" y="763885"/>
            <a:chExt cx="674999" cy="674999"/>
          </a:xfrm>
          <a:solidFill>
            <a:schemeClr val="tx2"/>
          </a:solidFill>
        </p:grpSpPr>
        <p:sp>
          <p:nvSpPr>
            <p:cNvPr id="24" name="椭圆 23"/>
            <p:cNvSpPr/>
            <p:nvPr/>
          </p:nvSpPr>
          <p:spPr>
            <a:xfrm>
              <a:off x="6725180" y="763885"/>
              <a:ext cx="674999" cy="674999"/>
            </a:xfrm>
            <a:prstGeom prst="ellipse">
              <a:avLst/>
            </a:prstGeom>
            <a:solidFill>
              <a:srgbClr val="2D74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矩形 26"/>
            <p:cNvSpPr/>
            <p:nvPr/>
          </p:nvSpPr>
          <p:spPr>
            <a:xfrm>
              <a:off x="6889470" y="9276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a:off x="7041870" y="10800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3" name="文本框 2"/>
          <p:cNvSpPr txBox="1"/>
          <p:nvPr/>
        </p:nvSpPr>
        <p:spPr>
          <a:xfrm>
            <a:off x="1529905" y="2408166"/>
            <a:ext cx="9419772" cy="2956579"/>
          </a:xfrm>
          <a:prstGeom prst="rect">
            <a:avLst/>
          </a:prstGeom>
          <a:noFill/>
        </p:spPr>
        <p:txBody>
          <a:bodyPr wrap="square" rtlCol="0">
            <a:spAutoFit/>
          </a:bodyPr>
          <a:lstStyle/>
          <a:p>
            <a:pPr algn="ctr">
              <a:lnSpc>
                <a:spcPct val="150000"/>
              </a:lnSpc>
            </a:pPr>
            <a:r>
              <a:rPr lang="zh-CN" altLang="en-US" dirty="0" smtClean="0"/>
              <a:t>首先感谢学校为作者提供了深造的机会，在四年的学习时间里，各位老师悉心教导，使作者学到了很多知识也学会了独立处理问题的本领。</a:t>
            </a:r>
            <a:endParaRPr lang="en-US" altLang="zh-CN" dirty="0" smtClean="0"/>
          </a:p>
          <a:p>
            <a:pPr algn="ctr">
              <a:lnSpc>
                <a:spcPct val="150000"/>
              </a:lnSpc>
            </a:pPr>
            <a:r>
              <a:rPr lang="zh-CN" altLang="en-US" dirty="0" smtClean="0"/>
              <a:t>在毕业设计过程中，作者的导师循循善诱的教导，在学习、工作和思想上都给予了作者莫大的帮助和鼓励，在此，对老师表示深深的感谢。老师深厚的学术造诣、严谨的治学态度和忘我的工作作风永远是我学习的榜样和追求的目标。      </a:t>
            </a:r>
            <a:endParaRPr lang="en-US" altLang="zh-CN" dirty="0" smtClean="0"/>
          </a:p>
          <a:p>
            <a:pPr algn="ctr">
              <a:lnSpc>
                <a:spcPct val="150000"/>
              </a:lnSpc>
            </a:pPr>
            <a:r>
              <a:rPr lang="zh-CN" altLang="en-US" dirty="0" smtClean="0"/>
              <a:t>最后，衷心的感谢所有关心和帮助过作者的老师和朋友。并向参与此次答辩的老师致以深深的谢意。</a:t>
            </a:r>
            <a:endParaRPr lang="zh-CN" altLang="en-US" dirty="0"/>
          </a:p>
        </p:txBody>
      </p:sp>
    </p:spTree>
    <p:extLst>
      <p:ext uri="{BB962C8B-B14F-4D97-AF65-F5344CB8AC3E}">
        <p14:creationId xmlns:p14="http://schemas.microsoft.com/office/powerpoint/2010/main" val="21176821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10000">
        <p15:prstTrans prst="curtains"/>
      </p:transition>
    </mc:Choice>
    <mc:Fallback>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25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53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84218" y="2870110"/>
            <a:ext cx="6824442" cy="825428"/>
            <a:chOff x="5367559" y="2929837"/>
            <a:chExt cx="6824442" cy="825428"/>
          </a:xfrm>
        </p:grpSpPr>
        <p:sp>
          <p:nvSpPr>
            <p:cNvPr id="14" name="文本框 13"/>
            <p:cNvSpPr txBox="1"/>
            <p:nvPr/>
          </p:nvSpPr>
          <p:spPr>
            <a:xfrm>
              <a:off x="6086900" y="3108934"/>
              <a:ext cx="2292824" cy="646331"/>
            </a:xfrm>
            <a:prstGeom prst="rect">
              <a:avLst/>
            </a:prstGeom>
            <a:noFill/>
          </p:spPr>
          <p:txBody>
            <a:bodyPr wrap="square" rtlCol="0">
              <a:spAutoFit/>
            </a:bodyPr>
            <a:lstStyle/>
            <a:p>
              <a:r>
                <a:rPr lang="zh-CN" altLang="en-US" sz="3600" dirty="0" smtClean="0"/>
                <a:t>研究背景</a:t>
              </a:r>
              <a:endParaRPr lang="zh-CN" altLang="en-US" sz="3600" dirty="0"/>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661891" y="3878442"/>
            <a:ext cx="6346769"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2"/>
                </a:solidFill>
              </a:rPr>
              <a:t>国内研究现状</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国外研究现状</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前人研究总结</a:t>
            </a:r>
            <a:endParaRPr lang="en-US" altLang="zh-CN" sz="2000" dirty="0" smtClean="0">
              <a:solidFill>
                <a:schemeClr val="tx2"/>
              </a:solidFill>
            </a:endParaRPr>
          </a:p>
          <a:p>
            <a:pPr marL="285750" indent="-285750">
              <a:lnSpc>
                <a:spcPct val="150000"/>
              </a:lnSpc>
              <a:buFont typeface="Arial" panose="020B0604020202020204" pitchFamily="34" charset="0"/>
              <a:buChar char="•"/>
            </a:pPr>
            <a:r>
              <a:rPr lang="zh-CN" altLang="en-US" sz="2000" dirty="0" smtClean="0">
                <a:solidFill>
                  <a:schemeClr val="tx2"/>
                </a:solidFill>
              </a:rPr>
              <a:t>研究目的及意义</a:t>
            </a:r>
            <a:endParaRPr lang="en-US" altLang="zh-CN" sz="2000" dirty="0" smtClean="0">
              <a:solidFill>
                <a:schemeClr val="tx2"/>
              </a:solidFill>
            </a:endParaRPr>
          </a:p>
          <a:p>
            <a:endParaRPr lang="zh-CN" altLang="en-US" sz="2000" dirty="0"/>
          </a:p>
        </p:txBody>
      </p:sp>
      <p:grpSp>
        <p:nvGrpSpPr>
          <p:cNvPr id="6" name="组合 5"/>
          <p:cNvGrpSpPr/>
          <p:nvPr/>
        </p:nvGrpSpPr>
        <p:grpSpPr>
          <a:xfrm>
            <a:off x="533279" y="251113"/>
            <a:ext cx="5655793" cy="1077318"/>
            <a:chOff x="533279" y="251113"/>
            <a:chExt cx="5655793" cy="1077318"/>
          </a:xfrm>
        </p:grpSpPr>
        <p:grpSp>
          <p:nvGrpSpPr>
            <p:cNvPr id="16" name="组合 15"/>
            <p:cNvGrpSpPr/>
            <p:nvPr/>
          </p:nvGrpSpPr>
          <p:grpSpPr>
            <a:xfrm>
              <a:off x="533279" y="251113"/>
              <a:ext cx="977385" cy="977385"/>
              <a:chOff x="6725180" y="763885"/>
              <a:chExt cx="674999" cy="674999"/>
            </a:xfrm>
            <a:solidFill>
              <a:schemeClr val="tx2"/>
            </a:solidFill>
          </p:grpSpPr>
          <p:sp>
            <p:nvSpPr>
              <p:cNvPr id="17" name="椭圆 16"/>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矩形 18"/>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25" name="文本框 24"/>
            <p:cNvSpPr txBox="1"/>
            <p:nvPr/>
          </p:nvSpPr>
          <p:spPr>
            <a:xfrm>
              <a:off x="1832745" y="447305"/>
              <a:ext cx="2728465" cy="523220"/>
            </a:xfrm>
            <a:prstGeom prst="rect">
              <a:avLst/>
            </a:prstGeom>
            <a:noFill/>
          </p:spPr>
          <p:txBody>
            <a:bodyPr wrap="square" rtlCol="0">
              <a:spAutoFit/>
            </a:bodyPr>
            <a:lstStyle/>
            <a:p>
              <a:r>
                <a:rPr lang="zh-CN" altLang="en-US" sz="2800" dirty="0" smtClean="0">
                  <a:solidFill>
                    <a:schemeClr val="tx2"/>
                  </a:solidFill>
                </a:rPr>
                <a:t>您的学校名称</a:t>
              </a:r>
              <a:endParaRPr lang="zh-CN" altLang="en-US" sz="2800" dirty="0">
                <a:solidFill>
                  <a:schemeClr val="tx2"/>
                </a:solidFill>
              </a:endParaRPr>
            </a:p>
          </p:txBody>
        </p:sp>
        <p:sp>
          <p:nvSpPr>
            <p:cNvPr id="26" name="文本框 25"/>
            <p:cNvSpPr txBox="1"/>
            <p:nvPr/>
          </p:nvSpPr>
          <p:spPr>
            <a:xfrm>
              <a:off x="1832745" y="866766"/>
              <a:ext cx="4356327" cy="461665"/>
            </a:xfrm>
            <a:prstGeom prst="rect">
              <a:avLst/>
            </a:prstGeom>
            <a:noFill/>
          </p:spPr>
          <p:txBody>
            <a:bodyPr wrap="square" rtlCol="0">
              <a:spAutoFit/>
            </a:bodyPr>
            <a:lstStyle/>
            <a:p>
              <a:r>
                <a:rPr lang="en-US" altLang="zh-CN" sz="2400" dirty="0" smtClean="0">
                  <a:solidFill>
                    <a:schemeClr val="tx2"/>
                  </a:solidFill>
                </a:rPr>
                <a:t>The name of your university</a:t>
              </a:r>
              <a:endParaRPr lang="zh-CN" altLang="en-US" sz="2400" dirty="0">
                <a:solidFill>
                  <a:schemeClr val="tx2"/>
                </a:solidFill>
              </a:endParaRPr>
            </a:p>
          </p:txBody>
        </p:sp>
      </p:grpSp>
      <p:grpSp>
        <p:nvGrpSpPr>
          <p:cNvPr id="20" name="组合 19"/>
          <p:cNvGrpSpPr/>
          <p:nvPr/>
        </p:nvGrpSpPr>
        <p:grpSpPr>
          <a:xfrm>
            <a:off x="1315265" y="2644042"/>
            <a:ext cx="2344915" cy="2222446"/>
            <a:chOff x="4796805" y="-215900"/>
            <a:chExt cx="2093913" cy="2122488"/>
          </a:xfrm>
          <a:solidFill>
            <a:srgbClr val="0070C0"/>
          </a:solidFill>
        </p:grpSpPr>
        <p:sp>
          <p:nvSpPr>
            <p:cNvPr id="21" name="Freeform 6"/>
            <p:cNvSpPr>
              <a:spLocks noEditPoints="1"/>
            </p:cNvSpPr>
            <p:nvPr/>
          </p:nvSpPr>
          <p:spPr bwMode="auto">
            <a:xfrm>
              <a:off x="4796805" y="-21590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grpFill/>
            <a:ln>
              <a:solidFill>
                <a:srgbClr val="002060"/>
              </a:solid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sp>
          <p:nvSpPr>
            <p:cNvPr id="22" name="Freeform 7"/>
            <p:cNvSpPr>
              <a:spLocks noEditPoints="1"/>
            </p:cNvSpPr>
            <p:nvPr/>
          </p:nvSpPr>
          <p:spPr bwMode="auto">
            <a:xfrm>
              <a:off x="5168280" y="0"/>
              <a:ext cx="1360488" cy="1641475"/>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solidFill>
                  <a:srgbClr val="21A3D0"/>
                </a:solidFill>
              </a:endParaRPr>
            </a:p>
          </p:txBody>
        </p:sp>
      </p:grpSp>
    </p:spTree>
    <p:extLst>
      <p:ext uri="{BB962C8B-B14F-4D97-AF65-F5344CB8AC3E}">
        <p14:creationId xmlns:p14="http://schemas.microsoft.com/office/powerpoint/2010/main" val="3959484651"/>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25000"/>
                                  </p:iterate>
                                  <p:childTnLst>
                                    <p:set>
                                      <p:cBhvr>
                                        <p:cTn id="20" dur="1" fill="hold">
                                          <p:stCondLst>
                                            <p:cond delay="0"/>
                                          </p:stCondLst>
                                        </p:cTn>
                                        <p:tgtEl>
                                          <p:spTgt spid="4"/>
                                        </p:tgtEl>
                                        <p:attrNameLst>
                                          <p:attrName>style.visibility</p:attrName>
                                        </p:attrNameLst>
                                      </p:cBhvr>
                                      <p:to>
                                        <p:strVal val="visible"/>
                                      </p:to>
                                    </p:set>
                                    <p:anim calcmode="lin" valueType="num">
                                      <p:cBhvr>
                                        <p:cTn id="21"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250" fill="hold"/>
                                        <p:tgtEl>
                                          <p:spTgt spid="4"/>
                                        </p:tgtEl>
                                        <p:attrNameLst>
                                          <p:attrName>ppt_y</p:attrName>
                                        </p:attrNameLst>
                                      </p:cBhvr>
                                      <p:tavLst>
                                        <p:tav tm="0">
                                          <p:val>
                                            <p:strVal val="#ppt_y"/>
                                          </p:val>
                                        </p:tav>
                                        <p:tav tm="100000">
                                          <p:val>
                                            <p:strVal val="#ppt_y"/>
                                          </p:val>
                                        </p:tav>
                                      </p:tavLst>
                                    </p:anim>
                                    <p:anim calcmode="lin" valueType="num">
                                      <p:cBhvr>
                                        <p:cTn id="23"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25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621119"/>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b="1" dirty="0" smtClean="0">
                <a:solidFill>
                  <a:schemeClr val="tx2"/>
                </a:solidFill>
              </a:rPr>
              <a:t>国内研究现状</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国外研究现状</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前人研究总结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grpSp>
        <p:nvGrpSpPr>
          <p:cNvPr id="83" name="组合 59"/>
          <p:cNvGrpSpPr>
            <a:grpSpLocks/>
          </p:cNvGrpSpPr>
          <p:nvPr/>
        </p:nvGrpSpPr>
        <p:grpSpPr bwMode="auto">
          <a:xfrm>
            <a:off x="2980515" y="2396110"/>
            <a:ext cx="4657886" cy="3762296"/>
            <a:chOff x="431801" y="1214428"/>
            <a:chExt cx="4068762" cy="3286148"/>
          </a:xfrm>
          <a:solidFill>
            <a:srgbClr val="17406D">
              <a:lumMod val="75000"/>
            </a:srgbClr>
          </a:solidFill>
        </p:grpSpPr>
        <p:sp>
          <p:nvSpPr>
            <p:cNvPr id="84" name="Freeform 5"/>
            <p:cNvSpPr>
              <a:spLocks/>
            </p:cNvSpPr>
            <p:nvPr/>
          </p:nvSpPr>
          <p:spPr bwMode="auto">
            <a:xfrm>
              <a:off x="2138995" y="1254667"/>
              <a:ext cx="1780754" cy="1485845"/>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85" name="Freeform 6"/>
            <p:cNvSpPr>
              <a:spLocks/>
            </p:cNvSpPr>
            <p:nvPr/>
          </p:nvSpPr>
          <p:spPr bwMode="auto">
            <a:xfrm>
              <a:off x="1797250" y="2260630"/>
              <a:ext cx="1138640" cy="940390"/>
            </a:xfrm>
            <a:custGeom>
              <a:avLst/>
              <a:gdLst>
                <a:gd name="T0" fmla="*/ 2147483647 w 1203"/>
                <a:gd name="T1" fmla="*/ 2147483647 h 1018"/>
                <a:gd name="T2" fmla="*/ 2147483647 w 1203"/>
                <a:gd name="T3" fmla="*/ 2147483647 h 1018"/>
                <a:gd name="T4" fmla="*/ 2147483647 w 1203"/>
                <a:gd name="T5" fmla="*/ 2147483647 h 1018"/>
                <a:gd name="T6" fmla="*/ 2147483647 w 1203"/>
                <a:gd name="T7" fmla="*/ 2147483647 h 1018"/>
                <a:gd name="T8" fmla="*/ 2147483647 w 1203"/>
                <a:gd name="T9" fmla="*/ 2147483647 h 1018"/>
                <a:gd name="T10" fmla="*/ 2147483647 w 1203"/>
                <a:gd name="T11" fmla="*/ 2147483647 h 1018"/>
                <a:gd name="T12" fmla="*/ 2147483647 w 1203"/>
                <a:gd name="T13" fmla="*/ 2147483647 h 1018"/>
                <a:gd name="T14" fmla="*/ 2147483647 w 1203"/>
                <a:gd name="T15" fmla="*/ 2147483647 h 1018"/>
                <a:gd name="T16" fmla="*/ 2147483647 w 1203"/>
                <a:gd name="T17" fmla="*/ 2147483647 h 1018"/>
                <a:gd name="T18" fmla="*/ 2147483647 w 1203"/>
                <a:gd name="T19" fmla="*/ 2147483647 h 1018"/>
                <a:gd name="T20" fmla="*/ 2147483647 w 1203"/>
                <a:gd name="T21" fmla="*/ 2147483647 h 1018"/>
                <a:gd name="T22" fmla="*/ 2147483647 w 1203"/>
                <a:gd name="T23" fmla="*/ 2147483647 h 1018"/>
                <a:gd name="T24" fmla="*/ 2147483647 w 1203"/>
                <a:gd name="T25" fmla="*/ 2147483647 h 1018"/>
                <a:gd name="T26" fmla="*/ 2147483647 w 1203"/>
                <a:gd name="T27" fmla="*/ 2147483647 h 1018"/>
                <a:gd name="T28" fmla="*/ 2147483647 w 1203"/>
                <a:gd name="T29" fmla="*/ 2147483647 h 1018"/>
                <a:gd name="T30" fmla="*/ 2147483647 w 1203"/>
                <a:gd name="T31" fmla="*/ 2147483647 h 1018"/>
                <a:gd name="T32" fmla="*/ 2147483647 w 1203"/>
                <a:gd name="T33" fmla="*/ 2147483647 h 1018"/>
                <a:gd name="T34" fmla="*/ 2147483647 w 1203"/>
                <a:gd name="T35" fmla="*/ 2147483647 h 1018"/>
                <a:gd name="T36" fmla="*/ 2147483647 w 1203"/>
                <a:gd name="T37" fmla="*/ 2147483647 h 1018"/>
                <a:gd name="T38" fmla="*/ 2147483647 w 1203"/>
                <a:gd name="T39" fmla="*/ 2147483647 h 1018"/>
                <a:gd name="T40" fmla="*/ 2147483647 w 1203"/>
                <a:gd name="T41" fmla="*/ 2147483647 h 1018"/>
                <a:gd name="T42" fmla="*/ 2147483647 w 1203"/>
                <a:gd name="T43" fmla="*/ 2147483647 h 1018"/>
                <a:gd name="T44" fmla="*/ 2147483647 w 1203"/>
                <a:gd name="T45" fmla="*/ 2147483647 h 1018"/>
                <a:gd name="T46" fmla="*/ 2147483647 w 1203"/>
                <a:gd name="T47" fmla="*/ 2147483647 h 1018"/>
                <a:gd name="T48" fmla="*/ 2147483647 w 1203"/>
                <a:gd name="T49" fmla="*/ 2147483647 h 1018"/>
                <a:gd name="T50" fmla="*/ 2147483647 w 1203"/>
                <a:gd name="T51" fmla="*/ 2147483647 h 1018"/>
                <a:gd name="T52" fmla="*/ 2147483647 w 1203"/>
                <a:gd name="T53" fmla="*/ 2147483647 h 1018"/>
                <a:gd name="T54" fmla="*/ 2147483647 w 1203"/>
                <a:gd name="T55" fmla="*/ 2147483647 h 1018"/>
                <a:gd name="T56" fmla="*/ 2147483647 w 1203"/>
                <a:gd name="T57" fmla="*/ 2147483647 h 1018"/>
                <a:gd name="T58" fmla="*/ 2147483647 w 1203"/>
                <a:gd name="T59" fmla="*/ 2147483647 h 1018"/>
                <a:gd name="T60" fmla="*/ 2147483647 w 1203"/>
                <a:gd name="T61" fmla="*/ 2147483647 h 1018"/>
                <a:gd name="T62" fmla="*/ 2147483647 w 1203"/>
                <a:gd name="T63" fmla="*/ 2147483647 h 1018"/>
                <a:gd name="T64" fmla="*/ 2147483647 w 1203"/>
                <a:gd name="T65" fmla="*/ 2147483647 h 1018"/>
                <a:gd name="T66" fmla="*/ 2147483647 w 1203"/>
                <a:gd name="T67" fmla="*/ 2147483647 h 1018"/>
                <a:gd name="T68" fmla="*/ 2147483647 w 1203"/>
                <a:gd name="T69" fmla="*/ 2147483647 h 1018"/>
                <a:gd name="T70" fmla="*/ 2147483647 w 1203"/>
                <a:gd name="T71" fmla="*/ 2147483647 h 1018"/>
                <a:gd name="T72" fmla="*/ 2147483647 w 1203"/>
                <a:gd name="T73" fmla="*/ 2147483647 h 1018"/>
                <a:gd name="T74" fmla="*/ 2147483647 w 1203"/>
                <a:gd name="T75" fmla="*/ 2147483647 h 1018"/>
                <a:gd name="T76" fmla="*/ 2147483647 w 1203"/>
                <a:gd name="T77" fmla="*/ 2147483647 h 1018"/>
                <a:gd name="T78" fmla="*/ 2147483647 w 1203"/>
                <a:gd name="T79" fmla="*/ 2147483647 h 1018"/>
                <a:gd name="T80" fmla="*/ 2147483647 w 1203"/>
                <a:gd name="T81" fmla="*/ 2147483647 h 1018"/>
                <a:gd name="T82" fmla="*/ 2147483647 w 1203"/>
                <a:gd name="T83" fmla="*/ 2147483647 h 1018"/>
                <a:gd name="T84" fmla="*/ 2147483647 w 1203"/>
                <a:gd name="T85" fmla="*/ 2147483647 h 1018"/>
                <a:gd name="T86" fmla="*/ 2147483647 w 1203"/>
                <a:gd name="T87" fmla="*/ 2147483647 h 1018"/>
                <a:gd name="T88" fmla="*/ 2147483647 w 1203"/>
                <a:gd name="T89" fmla="*/ 2147483647 h 1018"/>
                <a:gd name="T90" fmla="*/ 2147483647 w 1203"/>
                <a:gd name="T91" fmla="*/ 2147483647 h 1018"/>
                <a:gd name="T92" fmla="*/ 2147483647 w 1203"/>
                <a:gd name="T93" fmla="*/ 2147483647 h 1018"/>
                <a:gd name="T94" fmla="*/ 2147483647 w 1203"/>
                <a:gd name="T95" fmla="*/ 2147483647 h 1018"/>
                <a:gd name="T96" fmla="*/ 2147483647 w 1203"/>
                <a:gd name="T97" fmla="*/ 2147483647 h 1018"/>
                <a:gd name="T98" fmla="*/ 2147483647 w 1203"/>
                <a:gd name="T99" fmla="*/ 2147483647 h 1018"/>
                <a:gd name="T100" fmla="*/ 2147483647 w 1203"/>
                <a:gd name="T101" fmla="*/ 2147483647 h 1018"/>
                <a:gd name="T102" fmla="*/ 2147483647 w 1203"/>
                <a:gd name="T103" fmla="*/ 2147483647 h 1018"/>
                <a:gd name="T104" fmla="*/ 2147483647 w 1203"/>
                <a:gd name="T105" fmla="*/ 2147483647 h 1018"/>
                <a:gd name="T106" fmla="*/ 2147483647 w 1203"/>
                <a:gd name="T107" fmla="*/ 2147483647 h 1018"/>
                <a:gd name="T108" fmla="*/ 2147483647 w 1203"/>
                <a:gd name="T109" fmla="*/ 2147483647 h 10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03"/>
                <a:gd name="T166" fmla="*/ 0 h 1018"/>
                <a:gd name="T167" fmla="*/ 1203 w 1203"/>
                <a:gd name="T168" fmla="*/ 1018 h 10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86" name="Freeform 7"/>
            <p:cNvSpPr>
              <a:spLocks/>
            </p:cNvSpPr>
            <p:nvPr/>
          </p:nvSpPr>
          <p:spPr bwMode="auto">
            <a:xfrm>
              <a:off x="2604872" y="2587010"/>
              <a:ext cx="229874" cy="371089"/>
            </a:xfrm>
            <a:custGeom>
              <a:avLst/>
              <a:gdLst>
                <a:gd name="T0" fmla="*/ 2147483647 w 242"/>
                <a:gd name="T1" fmla="*/ 2147483647 h 402"/>
                <a:gd name="T2" fmla="*/ 2147483647 w 242"/>
                <a:gd name="T3" fmla="*/ 2147483647 h 402"/>
                <a:gd name="T4" fmla="*/ 2147483647 w 242"/>
                <a:gd name="T5" fmla="*/ 2147483647 h 402"/>
                <a:gd name="T6" fmla="*/ 2147483647 w 242"/>
                <a:gd name="T7" fmla="*/ 2147483647 h 402"/>
                <a:gd name="T8" fmla="*/ 2147483647 w 242"/>
                <a:gd name="T9" fmla="*/ 2147483647 h 402"/>
                <a:gd name="T10" fmla="*/ 2147483647 w 242"/>
                <a:gd name="T11" fmla="*/ 2147483647 h 402"/>
                <a:gd name="T12" fmla="*/ 2147483647 w 242"/>
                <a:gd name="T13" fmla="*/ 2147483647 h 402"/>
                <a:gd name="T14" fmla="*/ 2147483647 w 242"/>
                <a:gd name="T15" fmla="*/ 2147483647 h 402"/>
                <a:gd name="T16" fmla="*/ 2147483647 w 242"/>
                <a:gd name="T17" fmla="*/ 2147483647 h 402"/>
                <a:gd name="T18" fmla="*/ 2147483647 w 242"/>
                <a:gd name="T19" fmla="*/ 2147483647 h 402"/>
                <a:gd name="T20" fmla="*/ 2147483647 w 242"/>
                <a:gd name="T21" fmla="*/ 2147483647 h 402"/>
                <a:gd name="T22" fmla="*/ 2147483647 w 242"/>
                <a:gd name="T23" fmla="*/ 2147483647 h 402"/>
                <a:gd name="T24" fmla="*/ 2147483647 w 242"/>
                <a:gd name="T25" fmla="*/ 2147483647 h 402"/>
                <a:gd name="T26" fmla="*/ 2147483647 w 242"/>
                <a:gd name="T27" fmla="*/ 2147483647 h 402"/>
                <a:gd name="T28" fmla="*/ 2147483647 w 242"/>
                <a:gd name="T29" fmla="*/ 2147483647 h 402"/>
                <a:gd name="T30" fmla="*/ 2147483647 w 242"/>
                <a:gd name="T31" fmla="*/ 2147483647 h 402"/>
                <a:gd name="T32" fmla="*/ 2147483647 w 242"/>
                <a:gd name="T33" fmla="*/ 2147483647 h 402"/>
                <a:gd name="T34" fmla="*/ 2147483647 w 242"/>
                <a:gd name="T35" fmla="*/ 2147483647 h 402"/>
                <a:gd name="T36" fmla="*/ 2147483647 w 242"/>
                <a:gd name="T37" fmla="*/ 2147483647 h 402"/>
                <a:gd name="T38" fmla="*/ 2147483647 w 242"/>
                <a:gd name="T39" fmla="*/ 2147483647 h 402"/>
                <a:gd name="T40" fmla="*/ 2147483647 w 242"/>
                <a:gd name="T41" fmla="*/ 2147483647 h 402"/>
                <a:gd name="T42" fmla="*/ 2147483647 w 242"/>
                <a:gd name="T43" fmla="*/ 2147483647 h 402"/>
                <a:gd name="T44" fmla="*/ 2147483647 w 242"/>
                <a:gd name="T45" fmla="*/ 2147483647 h 402"/>
                <a:gd name="T46" fmla="*/ 2147483647 w 242"/>
                <a:gd name="T47" fmla="*/ 2147483647 h 402"/>
                <a:gd name="T48" fmla="*/ 2147483647 w 242"/>
                <a:gd name="T49" fmla="*/ 2147483647 h 402"/>
                <a:gd name="T50" fmla="*/ 2147483647 w 242"/>
                <a:gd name="T51" fmla="*/ 2147483647 h 402"/>
                <a:gd name="T52" fmla="*/ 2147483647 w 242"/>
                <a:gd name="T53" fmla="*/ 2147483647 h 402"/>
                <a:gd name="T54" fmla="*/ 2147483647 w 242"/>
                <a:gd name="T55" fmla="*/ 2147483647 h 402"/>
                <a:gd name="T56" fmla="*/ 2147483647 w 242"/>
                <a:gd name="T57" fmla="*/ 2147483647 h 402"/>
                <a:gd name="T58" fmla="*/ 2147483647 w 242"/>
                <a:gd name="T59" fmla="*/ 2147483647 h 402"/>
                <a:gd name="T60" fmla="*/ 2147483647 w 242"/>
                <a:gd name="T61" fmla="*/ 2147483647 h 402"/>
                <a:gd name="T62" fmla="*/ 2147483647 w 242"/>
                <a:gd name="T63" fmla="*/ 2147483647 h 402"/>
                <a:gd name="T64" fmla="*/ 2147483647 w 242"/>
                <a:gd name="T65" fmla="*/ 2147483647 h 402"/>
                <a:gd name="T66" fmla="*/ 2147483647 w 242"/>
                <a:gd name="T67" fmla="*/ 2147483647 h 402"/>
                <a:gd name="T68" fmla="*/ 2147483647 w 242"/>
                <a:gd name="T69" fmla="*/ 2147483647 h 402"/>
                <a:gd name="T70" fmla="*/ 2147483647 w 242"/>
                <a:gd name="T71" fmla="*/ 2147483647 h 402"/>
                <a:gd name="T72" fmla="*/ 2147483647 w 242"/>
                <a:gd name="T73" fmla="*/ 2147483647 h 402"/>
                <a:gd name="T74" fmla="*/ 2147483647 w 242"/>
                <a:gd name="T75" fmla="*/ 2147483647 h 402"/>
                <a:gd name="T76" fmla="*/ 2147483647 w 242"/>
                <a:gd name="T77" fmla="*/ 2147483647 h 402"/>
                <a:gd name="T78" fmla="*/ 2147483647 w 242"/>
                <a:gd name="T79" fmla="*/ 2147483647 h 402"/>
                <a:gd name="T80" fmla="*/ 2147483647 w 242"/>
                <a:gd name="T81" fmla="*/ 0 h 4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2"/>
                <a:gd name="T124" fmla="*/ 0 h 402"/>
                <a:gd name="T125" fmla="*/ 242 w 242"/>
                <a:gd name="T126" fmla="*/ 402 h 4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87" name="Freeform 8"/>
            <p:cNvSpPr>
              <a:spLocks/>
            </p:cNvSpPr>
            <p:nvPr/>
          </p:nvSpPr>
          <p:spPr bwMode="auto">
            <a:xfrm>
              <a:off x="431801" y="1610852"/>
              <a:ext cx="1627505" cy="1202685"/>
            </a:xfrm>
            <a:custGeom>
              <a:avLst/>
              <a:gdLst>
                <a:gd name="T0" fmla="*/ 2147483647 w 1721"/>
                <a:gd name="T1" fmla="*/ 2147483647 h 1302"/>
                <a:gd name="T2" fmla="*/ 2147483647 w 1721"/>
                <a:gd name="T3" fmla="*/ 2147483647 h 1302"/>
                <a:gd name="T4" fmla="*/ 2147483647 w 1721"/>
                <a:gd name="T5" fmla="*/ 2147483647 h 1302"/>
                <a:gd name="T6" fmla="*/ 2147483647 w 1721"/>
                <a:gd name="T7" fmla="*/ 2147483647 h 1302"/>
                <a:gd name="T8" fmla="*/ 2147483647 w 1721"/>
                <a:gd name="T9" fmla="*/ 2147483647 h 1302"/>
                <a:gd name="T10" fmla="*/ 2147483647 w 1721"/>
                <a:gd name="T11" fmla="*/ 2147483647 h 1302"/>
                <a:gd name="T12" fmla="*/ 2147483647 w 1721"/>
                <a:gd name="T13" fmla="*/ 2147483647 h 1302"/>
                <a:gd name="T14" fmla="*/ 2147483647 w 1721"/>
                <a:gd name="T15" fmla="*/ 2147483647 h 1302"/>
                <a:gd name="T16" fmla="*/ 2147483647 w 1721"/>
                <a:gd name="T17" fmla="*/ 2147483647 h 1302"/>
                <a:gd name="T18" fmla="*/ 2147483647 w 1721"/>
                <a:gd name="T19" fmla="*/ 2147483647 h 1302"/>
                <a:gd name="T20" fmla="*/ 2147483647 w 1721"/>
                <a:gd name="T21" fmla="*/ 2147483647 h 1302"/>
                <a:gd name="T22" fmla="*/ 2147483647 w 1721"/>
                <a:gd name="T23" fmla="*/ 2147483647 h 1302"/>
                <a:gd name="T24" fmla="*/ 2147483647 w 1721"/>
                <a:gd name="T25" fmla="*/ 2147483647 h 1302"/>
                <a:gd name="T26" fmla="*/ 2147483647 w 1721"/>
                <a:gd name="T27" fmla="*/ 2147483647 h 1302"/>
                <a:gd name="T28" fmla="*/ 2147483647 w 1721"/>
                <a:gd name="T29" fmla="*/ 2147483647 h 1302"/>
                <a:gd name="T30" fmla="*/ 2147483647 w 1721"/>
                <a:gd name="T31" fmla="*/ 2147483647 h 1302"/>
                <a:gd name="T32" fmla="*/ 2147483647 w 1721"/>
                <a:gd name="T33" fmla="*/ 2147483647 h 1302"/>
                <a:gd name="T34" fmla="*/ 2147483647 w 1721"/>
                <a:gd name="T35" fmla="*/ 2147483647 h 1302"/>
                <a:gd name="T36" fmla="*/ 2147483647 w 1721"/>
                <a:gd name="T37" fmla="*/ 2147483647 h 1302"/>
                <a:gd name="T38" fmla="*/ 2147483647 w 1721"/>
                <a:gd name="T39" fmla="*/ 2147483647 h 1302"/>
                <a:gd name="T40" fmla="*/ 2147483647 w 1721"/>
                <a:gd name="T41" fmla="*/ 2147483647 h 1302"/>
                <a:gd name="T42" fmla="*/ 2147483647 w 1721"/>
                <a:gd name="T43" fmla="*/ 2147483647 h 1302"/>
                <a:gd name="T44" fmla="*/ 2147483647 w 1721"/>
                <a:gd name="T45" fmla="*/ 2147483647 h 1302"/>
                <a:gd name="T46" fmla="*/ 2147483647 w 1721"/>
                <a:gd name="T47" fmla="*/ 2147483647 h 1302"/>
                <a:gd name="T48" fmla="*/ 2147483647 w 1721"/>
                <a:gd name="T49" fmla="*/ 2147483647 h 1302"/>
                <a:gd name="T50" fmla="*/ 2147483647 w 1721"/>
                <a:gd name="T51" fmla="*/ 2147483647 h 1302"/>
                <a:gd name="T52" fmla="*/ 2147483647 w 1721"/>
                <a:gd name="T53" fmla="*/ 2147483647 h 1302"/>
                <a:gd name="T54" fmla="*/ 2147483647 w 1721"/>
                <a:gd name="T55" fmla="*/ 2147483647 h 1302"/>
                <a:gd name="T56" fmla="*/ 2147483647 w 1721"/>
                <a:gd name="T57" fmla="*/ 2147483647 h 1302"/>
                <a:gd name="T58" fmla="*/ 2147483647 w 1721"/>
                <a:gd name="T59" fmla="*/ 2147483647 h 1302"/>
                <a:gd name="T60" fmla="*/ 2147483647 w 1721"/>
                <a:gd name="T61" fmla="*/ 2147483647 h 1302"/>
                <a:gd name="T62" fmla="*/ 2147483647 w 1721"/>
                <a:gd name="T63" fmla="*/ 2147483647 h 1302"/>
                <a:gd name="T64" fmla="*/ 2147483647 w 1721"/>
                <a:gd name="T65" fmla="*/ 2147483647 h 1302"/>
                <a:gd name="T66" fmla="*/ 2147483647 w 1721"/>
                <a:gd name="T67" fmla="*/ 2147483647 h 1302"/>
                <a:gd name="T68" fmla="*/ 2147483647 w 1721"/>
                <a:gd name="T69" fmla="*/ 2147483647 h 1302"/>
                <a:gd name="T70" fmla="*/ 2147483647 w 1721"/>
                <a:gd name="T71" fmla="*/ 2147483647 h 1302"/>
                <a:gd name="T72" fmla="*/ 2147483647 w 1721"/>
                <a:gd name="T73" fmla="*/ 2147483647 h 1302"/>
                <a:gd name="T74" fmla="*/ 2147483647 w 1721"/>
                <a:gd name="T75" fmla="*/ 2147483647 h 1302"/>
                <a:gd name="T76" fmla="*/ 2147483647 w 1721"/>
                <a:gd name="T77" fmla="*/ 2147483647 h 1302"/>
                <a:gd name="T78" fmla="*/ 2147483647 w 1721"/>
                <a:gd name="T79" fmla="*/ 2147483647 h 1302"/>
                <a:gd name="T80" fmla="*/ 2147483647 w 1721"/>
                <a:gd name="T81" fmla="*/ 2147483647 h 1302"/>
                <a:gd name="T82" fmla="*/ 2147483647 w 1721"/>
                <a:gd name="T83" fmla="*/ 2147483647 h 1302"/>
                <a:gd name="T84" fmla="*/ 2147483647 w 1721"/>
                <a:gd name="T85" fmla="*/ 2147483647 h 1302"/>
                <a:gd name="T86" fmla="*/ 2147483647 w 1721"/>
                <a:gd name="T87" fmla="*/ 2147483647 h 1302"/>
                <a:gd name="T88" fmla="*/ 2147483647 w 1721"/>
                <a:gd name="T89" fmla="*/ 2147483647 h 1302"/>
                <a:gd name="T90" fmla="*/ 2147483647 w 1721"/>
                <a:gd name="T91" fmla="*/ 2147483647 h 1302"/>
                <a:gd name="T92" fmla="*/ 2147483647 w 1721"/>
                <a:gd name="T93" fmla="*/ 2147483647 h 1302"/>
                <a:gd name="T94" fmla="*/ 2147483647 w 1721"/>
                <a:gd name="T95" fmla="*/ 2147483647 h 1302"/>
                <a:gd name="T96" fmla="*/ 2147483647 w 1721"/>
                <a:gd name="T97" fmla="*/ 2147483647 h 1302"/>
                <a:gd name="T98" fmla="*/ 2147483647 w 1721"/>
                <a:gd name="T99" fmla="*/ 2147483647 h 1302"/>
                <a:gd name="T100" fmla="*/ 2147483647 w 1721"/>
                <a:gd name="T101" fmla="*/ 2147483647 h 13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21"/>
                <a:gd name="T154" fmla="*/ 0 h 1302"/>
                <a:gd name="T155" fmla="*/ 1721 w 1721"/>
                <a:gd name="T156" fmla="*/ 1302 h 13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88" name="Freeform 9"/>
            <p:cNvSpPr>
              <a:spLocks/>
            </p:cNvSpPr>
            <p:nvPr/>
          </p:nvSpPr>
          <p:spPr bwMode="auto">
            <a:xfrm>
              <a:off x="1486154" y="2555713"/>
              <a:ext cx="1014509" cy="709391"/>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89" name="Freeform 10"/>
            <p:cNvSpPr>
              <a:spLocks/>
            </p:cNvSpPr>
            <p:nvPr/>
          </p:nvSpPr>
          <p:spPr bwMode="auto">
            <a:xfrm>
              <a:off x="2068501" y="3053478"/>
              <a:ext cx="878117" cy="751119"/>
            </a:xfrm>
            <a:custGeom>
              <a:avLst/>
              <a:gdLst>
                <a:gd name="T0" fmla="*/ 2147483647 w 928"/>
                <a:gd name="T1" fmla="*/ 2147483647 h 814"/>
                <a:gd name="T2" fmla="*/ 2147483647 w 928"/>
                <a:gd name="T3" fmla="*/ 2147483647 h 814"/>
                <a:gd name="T4" fmla="*/ 2147483647 w 928"/>
                <a:gd name="T5" fmla="*/ 2147483647 h 814"/>
                <a:gd name="T6" fmla="*/ 2147483647 w 928"/>
                <a:gd name="T7" fmla="*/ 2147483647 h 814"/>
                <a:gd name="T8" fmla="*/ 2147483647 w 928"/>
                <a:gd name="T9" fmla="*/ 2147483647 h 814"/>
                <a:gd name="T10" fmla="*/ 2147483647 w 928"/>
                <a:gd name="T11" fmla="*/ 2147483647 h 814"/>
                <a:gd name="T12" fmla="*/ 2147483647 w 928"/>
                <a:gd name="T13" fmla="*/ 2147483647 h 814"/>
                <a:gd name="T14" fmla="*/ 2147483647 w 928"/>
                <a:gd name="T15" fmla="*/ 2147483647 h 814"/>
                <a:gd name="T16" fmla="*/ 2147483647 w 928"/>
                <a:gd name="T17" fmla="*/ 2147483647 h 814"/>
                <a:gd name="T18" fmla="*/ 2147483647 w 928"/>
                <a:gd name="T19" fmla="*/ 2147483647 h 814"/>
                <a:gd name="T20" fmla="*/ 2147483647 w 928"/>
                <a:gd name="T21" fmla="*/ 2147483647 h 814"/>
                <a:gd name="T22" fmla="*/ 2147483647 w 928"/>
                <a:gd name="T23" fmla="*/ 2147483647 h 814"/>
                <a:gd name="T24" fmla="*/ 2147483647 w 928"/>
                <a:gd name="T25" fmla="*/ 2147483647 h 814"/>
                <a:gd name="T26" fmla="*/ 2147483647 w 928"/>
                <a:gd name="T27" fmla="*/ 2147483647 h 814"/>
                <a:gd name="T28" fmla="*/ 2147483647 w 928"/>
                <a:gd name="T29" fmla="*/ 2147483647 h 814"/>
                <a:gd name="T30" fmla="*/ 2147483647 w 928"/>
                <a:gd name="T31" fmla="*/ 2147483647 h 814"/>
                <a:gd name="T32" fmla="*/ 2147483647 w 928"/>
                <a:gd name="T33" fmla="*/ 2147483647 h 814"/>
                <a:gd name="T34" fmla="*/ 2147483647 w 928"/>
                <a:gd name="T35" fmla="*/ 2147483647 h 814"/>
                <a:gd name="T36" fmla="*/ 2147483647 w 928"/>
                <a:gd name="T37" fmla="*/ 2147483647 h 814"/>
                <a:gd name="T38" fmla="*/ 2147483647 w 928"/>
                <a:gd name="T39" fmla="*/ 2147483647 h 814"/>
                <a:gd name="T40" fmla="*/ 2147483647 w 928"/>
                <a:gd name="T41" fmla="*/ 2147483647 h 814"/>
                <a:gd name="T42" fmla="*/ 2147483647 w 928"/>
                <a:gd name="T43" fmla="*/ 2147483647 h 814"/>
                <a:gd name="T44" fmla="*/ 2147483647 w 928"/>
                <a:gd name="T45" fmla="*/ 2147483647 h 814"/>
                <a:gd name="T46" fmla="*/ 2147483647 w 928"/>
                <a:gd name="T47" fmla="*/ 2147483647 h 814"/>
                <a:gd name="T48" fmla="*/ 2147483647 w 928"/>
                <a:gd name="T49" fmla="*/ 2147483647 h 814"/>
                <a:gd name="T50" fmla="*/ 2147483647 w 928"/>
                <a:gd name="T51" fmla="*/ 2147483647 h 814"/>
                <a:gd name="T52" fmla="*/ 2147483647 w 928"/>
                <a:gd name="T53" fmla="*/ 2147483647 h 814"/>
                <a:gd name="T54" fmla="*/ 2147483647 w 928"/>
                <a:gd name="T55" fmla="*/ 2147483647 h 814"/>
                <a:gd name="T56" fmla="*/ 2147483647 w 928"/>
                <a:gd name="T57" fmla="*/ 2147483647 h 814"/>
                <a:gd name="T58" fmla="*/ 2147483647 w 928"/>
                <a:gd name="T59" fmla="*/ 2147483647 h 814"/>
                <a:gd name="T60" fmla="*/ 2147483647 w 928"/>
                <a:gd name="T61" fmla="*/ 2147483647 h 814"/>
                <a:gd name="T62" fmla="*/ 2147483647 w 928"/>
                <a:gd name="T63" fmla="*/ 2147483647 h 814"/>
                <a:gd name="T64" fmla="*/ 2147483647 w 928"/>
                <a:gd name="T65" fmla="*/ 2147483647 h 814"/>
                <a:gd name="T66" fmla="*/ 2147483647 w 928"/>
                <a:gd name="T67" fmla="*/ 2147483647 h 814"/>
                <a:gd name="T68" fmla="*/ 2147483647 w 928"/>
                <a:gd name="T69" fmla="*/ 2147483647 h 814"/>
                <a:gd name="T70" fmla="*/ 2147483647 w 928"/>
                <a:gd name="T71" fmla="*/ 2147483647 h 814"/>
                <a:gd name="T72" fmla="*/ 2147483647 w 928"/>
                <a:gd name="T73" fmla="*/ 2147483647 h 814"/>
                <a:gd name="T74" fmla="*/ 2147483647 w 928"/>
                <a:gd name="T75" fmla="*/ 2147483647 h 814"/>
                <a:gd name="T76" fmla="*/ 2147483647 w 928"/>
                <a:gd name="T77" fmla="*/ 2147483647 h 814"/>
                <a:gd name="T78" fmla="*/ 2147483647 w 928"/>
                <a:gd name="T79" fmla="*/ 2147483647 h 814"/>
                <a:gd name="T80" fmla="*/ 2147483647 w 928"/>
                <a:gd name="T81" fmla="*/ 2147483647 h 814"/>
                <a:gd name="T82" fmla="*/ 2147483647 w 928"/>
                <a:gd name="T83" fmla="*/ 2147483647 h 814"/>
                <a:gd name="T84" fmla="*/ 2147483647 w 928"/>
                <a:gd name="T85" fmla="*/ 2147483647 h 814"/>
                <a:gd name="T86" fmla="*/ 2147483647 w 928"/>
                <a:gd name="T87" fmla="*/ 2147483647 h 814"/>
                <a:gd name="T88" fmla="*/ 2147483647 w 928"/>
                <a:gd name="T89" fmla="*/ 2147483647 h 814"/>
                <a:gd name="T90" fmla="*/ 2147483647 w 928"/>
                <a:gd name="T91" fmla="*/ 2147483647 h 814"/>
                <a:gd name="T92" fmla="*/ 2147483647 w 928"/>
                <a:gd name="T93" fmla="*/ 2147483647 h 814"/>
                <a:gd name="T94" fmla="*/ 2147483647 w 928"/>
                <a:gd name="T95" fmla="*/ 2147483647 h 814"/>
                <a:gd name="T96" fmla="*/ 2147483647 w 928"/>
                <a:gd name="T97" fmla="*/ 2147483647 h 814"/>
                <a:gd name="T98" fmla="*/ 2147483647 w 928"/>
                <a:gd name="T99" fmla="*/ 2147483647 h 814"/>
                <a:gd name="T100" fmla="*/ 2147483647 w 928"/>
                <a:gd name="T101" fmla="*/ 2147483647 h 814"/>
                <a:gd name="T102" fmla="*/ 2147483647 w 928"/>
                <a:gd name="T103" fmla="*/ 2147483647 h 814"/>
                <a:gd name="T104" fmla="*/ 2147483647 w 928"/>
                <a:gd name="T105" fmla="*/ 2147483647 h 814"/>
                <a:gd name="T106" fmla="*/ 2147483647 w 928"/>
                <a:gd name="T107" fmla="*/ 2147483647 h 814"/>
                <a:gd name="T108" fmla="*/ 2147483647 w 928"/>
                <a:gd name="T109" fmla="*/ 2147483647 h 814"/>
                <a:gd name="T110" fmla="*/ 2147483647 w 928"/>
                <a:gd name="T111" fmla="*/ 2147483647 h 8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8"/>
                <a:gd name="T169" fmla="*/ 0 h 814"/>
                <a:gd name="T170" fmla="*/ 928 w 928"/>
                <a:gd name="T171" fmla="*/ 814 h 8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0" name="Freeform 11"/>
            <p:cNvSpPr>
              <a:spLocks/>
            </p:cNvSpPr>
            <p:nvPr/>
          </p:nvSpPr>
          <p:spPr bwMode="auto">
            <a:xfrm>
              <a:off x="611103" y="2749454"/>
              <a:ext cx="1570802" cy="929958"/>
            </a:xfrm>
            <a:custGeom>
              <a:avLst/>
              <a:gdLst>
                <a:gd name="T0" fmla="*/ 2147483647 w 1661"/>
                <a:gd name="T1" fmla="*/ 2147483647 h 1007"/>
                <a:gd name="T2" fmla="*/ 2147483647 w 1661"/>
                <a:gd name="T3" fmla="*/ 2147483647 h 1007"/>
                <a:gd name="T4" fmla="*/ 2147483647 w 1661"/>
                <a:gd name="T5" fmla="*/ 2147483647 h 1007"/>
                <a:gd name="T6" fmla="*/ 2147483647 w 1661"/>
                <a:gd name="T7" fmla="*/ 2147483647 h 1007"/>
                <a:gd name="T8" fmla="*/ 2147483647 w 1661"/>
                <a:gd name="T9" fmla="*/ 2147483647 h 1007"/>
                <a:gd name="T10" fmla="*/ 2147483647 w 1661"/>
                <a:gd name="T11" fmla="*/ 2147483647 h 1007"/>
                <a:gd name="T12" fmla="*/ 2147483647 w 1661"/>
                <a:gd name="T13" fmla="*/ 2147483647 h 1007"/>
                <a:gd name="T14" fmla="*/ 2147483647 w 1661"/>
                <a:gd name="T15" fmla="*/ 2147483647 h 1007"/>
                <a:gd name="T16" fmla="*/ 2147483647 w 1661"/>
                <a:gd name="T17" fmla="*/ 2147483647 h 1007"/>
                <a:gd name="T18" fmla="*/ 2147483647 w 1661"/>
                <a:gd name="T19" fmla="*/ 2147483647 h 1007"/>
                <a:gd name="T20" fmla="*/ 2147483647 w 1661"/>
                <a:gd name="T21" fmla="*/ 2147483647 h 1007"/>
                <a:gd name="T22" fmla="*/ 2147483647 w 1661"/>
                <a:gd name="T23" fmla="*/ 2147483647 h 1007"/>
                <a:gd name="T24" fmla="*/ 2147483647 w 1661"/>
                <a:gd name="T25" fmla="*/ 2147483647 h 1007"/>
                <a:gd name="T26" fmla="*/ 2147483647 w 1661"/>
                <a:gd name="T27" fmla="*/ 2147483647 h 1007"/>
                <a:gd name="T28" fmla="*/ 2147483647 w 1661"/>
                <a:gd name="T29" fmla="*/ 2147483647 h 1007"/>
                <a:gd name="T30" fmla="*/ 2147483647 w 1661"/>
                <a:gd name="T31" fmla="*/ 2147483647 h 1007"/>
                <a:gd name="T32" fmla="*/ 2147483647 w 1661"/>
                <a:gd name="T33" fmla="*/ 2147483647 h 1007"/>
                <a:gd name="T34" fmla="*/ 2147483647 w 1661"/>
                <a:gd name="T35" fmla="*/ 2147483647 h 1007"/>
                <a:gd name="T36" fmla="*/ 2147483647 w 1661"/>
                <a:gd name="T37" fmla="*/ 2147483647 h 1007"/>
                <a:gd name="T38" fmla="*/ 2147483647 w 1661"/>
                <a:gd name="T39" fmla="*/ 2147483647 h 1007"/>
                <a:gd name="T40" fmla="*/ 2147483647 w 1661"/>
                <a:gd name="T41" fmla="*/ 2147483647 h 1007"/>
                <a:gd name="T42" fmla="*/ 2147483647 w 1661"/>
                <a:gd name="T43" fmla="*/ 2147483647 h 1007"/>
                <a:gd name="T44" fmla="*/ 2147483647 w 1661"/>
                <a:gd name="T45" fmla="*/ 2147483647 h 1007"/>
                <a:gd name="T46" fmla="*/ 2147483647 w 1661"/>
                <a:gd name="T47" fmla="*/ 2147483647 h 1007"/>
                <a:gd name="T48" fmla="*/ 2147483647 w 1661"/>
                <a:gd name="T49" fmla="*/ 2147483647 h 1007"/>
                <a:gd name="T50" fmla="*/ 2147483647 w 1661"/>
                <a:gd name="T51" fmla="*/ 2147483647 h 1007"/>
                <a:gd name="T52" fmla="*/ 2147483647 w 1661"/>
                <a:gd name="T53" fmla="*/ 2147483647 h 1007"/>
                <a:gd name="T54" fmla="*/ 2147483647 w 1661"/>
                <a:gd name="T55" fmla="*/ 2147483647 h 1007"/>
                <a:gd name="T56" fmla="*/ 2147483647 w 1661"/>
                <a:gd name="T57" fmla="*/ 2147483647 h 1007"/>
                <a:gd name="T58" fmla="*/ 2147483647 w 1661"/>
                <a:gd name="T59" fmla="*/ 2147483647 h 1007"/>
                <a:gd name="T60" fmla="*/ 2147483647 w 1661"/>
                <a:gd name="T61" fmla="*/ 2147483647 h 1007"/>
                <a:gd name="T62" fmla="*/ 2147483647 w 1661"/>
                <a:gd name="T63" fmla="*/ 2147483647 h 1007"/>
                <a:gd name="T64" fmla="*/ 2147483647 w 1661"/>
                <a:gd name="T65" fmla="*/ 2147483647 h 1007"/>
                <a:gd name="T66" fmla="*/ 2147483647 w 1661"/>
                <a:gd name="T67" fmla="*/ 2147483647 h 1007"/>
                <a:gd name="T68" fmla="*/ 2147483647 w 1661"/>
                <a:gd name="T69" fmla="*/ 2147483647 h 1007"/>
                <a:gd name="T70" fmla="*/ 2147483647 w 1661"/>
                <a:gd name="T71" fmla="*/ 2147483647 h 1007"/>
                <a:gd name="T72" fmla="*/ 2147483647 w 1661"/>
                <a:gd name="T73" fmla="*/ 2147483647 h 1007"/>
                <a:gd name="T74" fmla="*/ 2147483647 w 1661"/>
                <a:gd name="T75" fmla="*/ 2147483647 h 1007"/>
                <a:gd name="T76" fmla="*/ 2147483647 w 1661"/>
                <a:gd name="T77" fmla="*/ 2147483647 h 1007"/>
                <a:gd name="T78" fmla="*/ 2147483647 w 1661"/>
                <a:gd name="T79" fmla="*/ 2147483647 h 1007"/>
                <a:gd name="T80" fmla="*/ 2147483647 w 1661"/>
                <a:gd name="T81" fmla="*/ 2147483647 h 1007"/>
                <a:gd name="T82" fmla="*/ 2147483647 w 1661"/>
                <a:gd name="T83" fmla="*/ 2147483647 h 1007"/>
                <a:gd name="T84" fmla="*/ 2147483647 w 1661"/>
                <a:gd name="T85" fmla="*/ 2147483647 h 1007"/>
                <a:gd name="T86" fmla="*/ 2147483647 w 1661"/>
                <a:gd name="T87" fmla="*/ 2147483647 h 1007"/>
                <a:gd name="T88" fmla="*/ 2147483647 w 1661"/>
                <a:gd name="T89" fmla="*/ 2147483647 h 1007"/>
                <a:gd name="T90" fmla="*/ 2147483647 w 1661"/>
                <a:gd name="T91" fmla="*/ 2147483647 h 1007"/>
                <a:gd name="T92" fmla="*/ 2147483647 w 1661"/>
                <a:gd name="T93" fmla="*/ 2147483647 h 1007"/>
                <a:gd name="T94" fmla="*/ 2147483647 w 1661"/>
                <a:gd name="T95" fmla="*/ 2147483647 h 1007"/>
                <a:gd name="T96" fmla="*/ 2147483647 w 1661"/>
                <a:gd name="T97" fmla="*/ 0 h 1007"/>
                <a:gd name="T98" fmla="*/ 2147483647 w 1661"/>
                <a:gd name="T99" fmla="*/ 2147483647 h 1007"/>
                <a:gd name="T100" fmla="*/ 2147483647 w 1661"/>
                <a:gd name="T101" fmla="*/ 2147483647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1"/>
                <a:gd name="T154" fmla="*/ 0 h 1007"/>
                <a:gd name="T155" fmla="*/ 1661 w 1661"/>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1" name="Freeform 12"/>
            <p:cNvSpPr>
              <a:spLocks/>
            </p:cNvSpPr>
            <p:nvPr/>
          </p:nvSpPr>
          <p:spPr bwMode="auto">
            <a:xfrm>
              <a:off x="2042449" y="3522929"/>
              <a:ext cx="708010" cy="724294"/>
            </a:xfrm>
            <a:custGeom>
              <a:avLst/>
              <a:gdLst>
                <a:gd name="T0" fmla="*/ 2147483647 w 749"/>
                <a:gd name="T1" fmla="*/ 2147483647 h 782"/>
                <a:gd name="T2" fmla="*/ 2147483647 w 749"/>
                <a:gd name="T3" fmla="*/ 2147483647 h 782"/>
                <a:gd name="T4" fmla="*/ 2147483647 w 749"/>
                <a:gd name="T5" fmla="*/ 2147483647 h 782"/>
                <a:gd name="T6" fmla="*/ 2147483647 w 749"/>
                <a:gd name="T7" fmla="*/ 2147483647 h 782"/>
                <a:gd name="T8" fmla="*/ 2147483647 w 749"/>
                <a:gd name="T9" fmla="*/ 2147483647 h 782"/>
                <a:gd name="T10" fmla="*/ 2147483647 w 749"/>
                <a:gd name="T11" fmla="*/ 2147483647 h 782"/>
                <a:gd name="T12" fmla="*/ 2147483647 w 749"/>
                <a:gd name="T13" fmla="*/ 2147483647 h 782"/>
                <a:gd name="T14" fmla="*/ 2147483647 w 749"/>
                <a:gd name="T15" fmla="*/ 2147483647 h 782"/>
                <a:gd name="T16" fmla="*/ 2147483647 w 749"/>
                <a:gd name="T17" fmla="*/ 2147483647 h 782"/>
                <a:gd name="T18" fmla="*/ 2147483647 w 749"/>
                <a:gd name="T19" fmla="*/ 2147483647 h 782"/>
                <a:gd name="T20" fmla="*/ 2147483647 w 749"/>
                <a:gd name="T21" fmla="*/ 2147483647 h 782"/>
                <a:gd name="T22" fmla="*/ 2147483647 w 749"/>
                <a:gd name="T23" fmla="*/ 2147483647 h 782"/>
                <a:gd name="T24" fmla="*/ 2147483647 w 749"/>
                <a:gd name="T25" fmla="*/ 2147483647 h 782"/>
                <a:gd name="T26" fmla="*/ 2147483647 w 749"/>
                <a:gd name="T27" fmla="*/ 2147483647 h 782"/>
                <a:gd name="T28" fmla="*/ 2147483647 w 749"/>
                <a:gd name="T29" fmla="*/ 2147483647 h 782"/>
                <a:gd name="T30" fmla="*/ 2147483647 w 749"/>
                <a:gd name="T31" fmla="*/ 2147483647 h 782"/>
                <a:gd name="T32" fmla="*/ 2147483647 w 749"/>
                <a:gd name="T33" fmla="*/ 2147483647 h 782"/>
                <a:gd name="T34" fmla="*/ 2147483647 w 749"/>
                <a:gd name="T35" fmla="*/ 2147483647 h 782"/>
                <a:gd name="T36" fmla="*/ 2147483647 w 749"/>
                <a:gd name="T37" fmla="*/ 2147483647 h 782"/>
                <a:gd name="T38" fmla="*/ 2147483647 w 749"/>
                <a:gd name="T39" fmla="*/ 2147483647 h 782"/>
                <a:gd name="T40" fmla="*/ 2147483647 w 749"/>
                <a:gd name="T41" fmla="*/ 2147483647 h 782"/>
                <a:gd name="T42" fmla="*/ 2147483647 w 749"/>
                <a:gd name="T43" fmla="*/ 2147483647 h 782"/>
                <a:gd name="T44" fmla="*/ 2147483647 w 749"/>
                <a:gd name="T45" fmla="*/ 2147483647 h 782"/>
                <a:gd name="T46" fmla="*/ 2147483647 w 749"/>
                <a:gd name="T47" fmla="*/ 2147483647 h 782"/>
                <a:gd name="T48" fmla="*/ 2147483647 w 749"/>
                <a:gd name="T49" fmla="*/ 2147483647 h 782"/>
                <a:gd name="T50" fmla="*/ 2147483647 w 749"/>
                <a:gd name="T51" fmla="*/ 2147483647 h 782"/>
                <a:gd name="T52" fmla="*/ 2147483647 w 749"/>
                <a:gd name="T53" fmla="*/ 2147483647 h 782"/>
                <a:gd name="T54" fmla="*/ 2147483647 w 749"/>
                <a:gd name="T55" fmla="*/ 2147483647 h 782"/>
                <a:gd name="T56" fmla="*/ 2147483647 w 749"/>
                <a:gd name="T57" fmla="*/ 2147483647 h 782"/>
                <a:gd name="T58" fmla="*/ 2147483647 w 749"/>
                <a:gd name="T59" fmla="*/ 2147483647 h 782"/>
                <a:gd name="T60" fmla="*/ 2147483647 w 749"/>
                <a:gd name="T61" fmla="*/ 2147483647 h 782"/>
                <a:gd name="T62" fmla="*/ 2147483647 w 749"/>
                <a:gd name="T63" fmla="*/ 2147483647 h 782"/>
                <a:gd name="T64" fmla="*/ 2147483647 w 749"/>
                <a:gd name="T65" fmla="*/ 2147483647 h 782"/>
                <a:gd name="T66" fmla="*/ 2147483647 w 749"/>
                <a:gd name="T67" fmla="*/ 2147483647 h 782"/>
                <a:gd name="T68" fmla="*/ 2147483647 w 749"/>
                <a:gd name="T69" fmla="*/ 2147483647 h 782"/>
                <a:gd name="T70" fmla="*/ 2147483647 w 749"/>
                <a:gd name="T71" fmla="*/ 2147483647 h 782"/>
                <a:gd name="T72" fmla="*/ 2147483647 w 749"/>
                <a:gd name="T73" fmla="*/ 2147483647 h 782"/>
                <a:gd name="T74" fmla="*/ 2147483647 w 749"/>
                <a:gd name="T75" fmla="*/ 2147483647 h 782"/>
                <a:gd name="T76" fmla="*/ 2147483647 w 749"/>
                <a:gd name="T77" fmla="*/ 2147483647 h 782"/>
                <a:gd name="T78" fmla="*/ 2147483647 w 749"/>
                <a:gd name="T79" fmla="*/ 2147483647 h 782"/>
                <a:gd name="T80" fmla="*/ 2147483647 w 749"/>
                <a:gd name="T81" fmla="*/ 2147483647 h 782"/>
                <a:gd name="T82" fmla="*/ 2147483647 w 749"/>
                <a:gd name="T83" fmla="*/ 2147483647 h 782"/>
                <a:gd name="T84" fmla="*/ 2147483647 w 749"/>
                <a:gd name="T85" fmla="*/ 2147483647 h 782"/>
                <a:gd name="T86" fmla="*/ 2147483647 w 749"/>
                <a:gd name="T87" fmla="*/ 2147483647 h 782"/>
                <a:gd name="T88" fmla="*/ 2147483647 w 749"/>
                <a:gd name="T89" fmla="*/ 2147483647 h 782"/>
                <a:gd name="T90" fmla="*/ 2147483647 w 749"/>
                <a:gd name="T91" fmla="*/ 2147483647 h 782"/>
                <a:gd name="T92" fmla="*/ 2147483647 w 749"/>
                <a:gd name="T93" fmla="*/ 2147483647 h 782"/>
                <a:gd name="T94" fmla="*/ 2147483647 w 749"/>
                <a:gd name="T95" fmla="*/ 2147483647 h 782"/>
                <a:gd name="T96" fmla="*/ 2147483647 w 749"/>
                <a:gd name="T97" fmla="*/ 2147483647 h 782"/>
                <a:gd name="T98" fmla="*/ 2147483647 w 749"/>
                <a:gd name="T99" fmla="*/ 2147483647 h 782"/>
                <a:gd name="T100" fmla="*/ 2147483647 w 749"/>
                <a:gd name="T101" fmla="*/ 2147483647 h 782"/>
                <a:gd name="T102" fmla="*/ 2147483647 w 749"/>
                <a:gd name="T103" fmla="*/ 2147483647 h 782"/>
                <a:gd name="T104" fmla="*/ 2147483647 w 749"/>
                <a:gd name="T105" fmla="*/ 2147483647 h 782"/>
                <a:gd name="T106" fmla="*/ 2147483647 w 749"/>
                <a:gd name="T107" fmla="*/ 2147483647 h 782"/>
                <a:gd name="T108" fmla="*/ 2147483647 w 749"/>
                <a:gd name="T109" fmla="*/ 2147483647 h 782"/>
                <a:gd name="T110" fmla="*/ 2147483647 w 749"/>
                <a:gd name="T111" fmla="*/ 2147483647 h 782"/>
                <a:gd name="T112" fmla="*/ 2147483647 w 749"/>
                <a:gd name="T113" fmla="*/ 2147483647 h 782"/>
                <a:gd name="T114" fmla="*/ 2147483647 w 749"/>
                <a:gd name="T115" fmla="*/ 2147483647 h 782"/>
                <a:gd name="T116" fmla="*/ 2147483647 w 749"/>
                <a:gd name="T117" fmla="*/ 2147483647 h 782"/>
                <a:gd name="T118" fmla="*/ 2147483647 w 749"/>
                <a:gd name="T119" fmla="*/ 2147483647 h 7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9"/>
                <a:gd name="T181" fmla="*/ 0 h 782"/>
                <a:gd name="T182" fmla="*/ 749 w 749"/>
                <a:gd name="T183" fmla="*/ 782 h 7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2" name="Freeform 13"/>
            <p:cNvSpPr>
              <a:spLocks/>
            </p:cNvSpPr>
            <p:nvPr/>
          </p:nvSpPr>
          <p:spPr bwMode="auto">
            <a:xfrm>
              <a:off x="2549702" y="3512496"/>
              <a:ext cx="478137" cy="405366"/>
            </a:xfrm>
            <a:custGeom>
              <a:avLst/>
              <a:gdLst>
                <a:gd name="T0" fmla="*/ 2147483647 w 506"/>
                <a:gd name="T1" fmla="*/ 2147483647 h 438"/>
                <a:gd name="T2" fmla="*/ 2147483647 w 506"/>
                <a:gd name="T3" fmla="*/ 2147483647 h 438"/>
                <a:gd name="T4" fmla="*/ 2147483647 w 506"/>
                <a:gd name="T5" fmla="*/ 2147483647 h 438"/>
                <a:gd name="T6" fmla="*/ 2147483647 w 506"/>
                <a:gd name="T7" fmla="*/ 2147483647 h 438"/>
                <a:gd name="T8" fmla="*/ 2147483647 w 506"/>
                <a:gd name="T9" fmla="*/ 2147483647 h 438"/>
                <a:gd name="T10" fmla="*/ 2147483647 w 506"/>
                <a:gd name="T11" fmla="*/ 2147483647 h 438"/>
                <a:gd name="T12" fmla="*/ 2147483647 w 506"/>
                <a:gd name="T13" fmla="*/ 2147483647 h 438"/>
                <a:gd name="T14" fmla="*/ 2147483647 w 506"/>
                <a:gd name="T15" fmla="*/ 2147483647 h 438"/>
                <a:gd name="T16" fmla="*/ 2147483647 w 506"/>
                <a:gd name="T17" fmla="*/ 2147483647 h 438"/>
                <a:gd name="T18" fmla="*/ 2147483647 w 506"/>
                <a:gd name="T19" fmla="*/ 2147483647 h 438"/>
                <a:gd name="T20" fmla="*/ 2147483647 w 506"/>
                <a:gd name="T21" fmla="*/ 2147483647 h 438"/>
                <a:gd name="T22" fmla="*/ 2147483647 w 506"/>
                <a:gd name="T23" fmla="*/ 2147483647 h 438"/>
                <a:gd name="T24" fmla="*/ 2147483647 w 506"/>
                <a:gd name="T25" fmla="*/ 2147483647 h 438"/>
                <a:gd name="T26" fmla="*/ 2147483647 w 506"/>
                <a:gd name="T27" fmla="*/ 2147483647 h 438"/>
                <a:gd name="T28" fmla="*/ 2147483647 w 506"/>
                <a:gd name="T29" fmla="*/ 2147483647 h 438"/>
                <a:gd name="T30" fmla="*/ 2147483647 w 506"/>
                <a:gd name="T31" fmla="*/ 2147483647 h 438"/>
                <a:gd name="T32" fmla="*/ 2147483647 w 506"/>
                <a:gd name="T33" fmla="*/ 2147483647 h 438"/>
                <a:gd name="T34" fmla="*/ 2147483647 w 506"/>
                <a:gd name="T35" fmla="*/ 2147483647 h 438"/>
                <a:gd name="T36" fmla="*/ 2147483647 w 506"/>
                <a:gd name="T37" fmla="*/ 2147483647 h 438"/>
                <a:gd name="T38" fmla="*/ 2147483647 w 506"/>
                <a:gd name="T39" fmla="*/ 2147483647 h 438"/>
                <a:gd name="T40" fmla="*/ 2147483647 w 506"/>
                <a:gd name="T41" fmla="*/ 2147483647 h 438"/>
                <a:gd name="T42" fmla="*/ 2147483647 w 506"/>
                <a:gd name="T43" fmla="*/ 2147483647 h 438"/>
                <a:gd name="T44" fmla="*/ 2147483647 w 506"/>
                <a:gd name="T45" fmla="*/ 2147483647 h 438"/>
                <a:gd name="T46" fmla="*/ 2147483647 w 506"/>
                <a:gd name="T47" fmla="*/ 2147483647 h 438"/>
                <a:gd name="T48" fmla="*/ 2147483647 w 506"/>
                <a:gd name="T49" fmla="*/ 2147483647 h 438"/>
                <a:gd name="T50" fmla="*/ 2147483647 w 506"/>
                <a:gd name="T51" fmla="*/ 2147483647 h 438"/>
                <a:gd name="T52" fmla="*/ 2147483647 w 506"/>
                <a:gd name="T53" fmla="*/ 2147483647 h 438"/>
                <a:gd name="T54" fmla="*/ 2147483647 w 506"/>
                <a:gd name="T55" fmla="*/ 2147483647 h 438"/>
                <a:gd name="T56" fmla="*/ 2147483647 w 506"/>
                <a:gd name="T57" fmla="*/ 2147483647 h 438"/>
                <a:gd name="T58" fmla="*/ 2147483647 w 506"/>
                <a:gd name="T59" fmla="*/ 2147483647 h 438"/>
                <a:gd name="T60" fmla="*/ 2147483647 w 506"/>
                <a:gd name="T61" fmla="*/ 2147483647 h 438"/>
                <a:gd name="T62" fmla="*/ 2147483647 w 506"/>
                <a:gd name="T63" fmla="*/ 2147483647 h 438"/>
                <a:gd name="T64" fmla="*/ 2147483647 w 506"/>
                <a:gd name="T65" fmla="*/ 2147483647 h 438"/>
                <a:gd name="T66" fmla="*/ 2147483647 w 506"/>
                <a:gd name="T67" fmla="*/ 2147483647 h 438"/>
                <a:gd name="T68" fmla="*/ 2147483647 w 506"/>
                <a:gd name="T69" fmla="*/ 2147483647 h 438"/>
                <a:gd name="T70" fmla="*/ 2147483647 w 506"/>
                <a:gd name="T71" fmla="*/ 2147483647 h 438"/>
                <a:gd name="T72" fmla="*/ 2147483647 w 506"/>
                <a:gd name="T73" fmla="*/ 2147483647 h 438"/>
                <a:gd name="T74" fmla="*/ 2147483647 w 506"/>
                <a:gd name="T75" fmla="*/ 2147483647 h 438"/>
                <a:gd name="T76" fmla="*/ 2147483647 w 506"/>
                <a:gd name="T77" fmla="*/ 2147483647 h 438"/>
                <a:gd name="T78" fmla="*/ 2147483647 w 506"/>
                <a:gd name="T79" fmla="*/ 2147483647 h 438"/>
                <a:gd name="T80" fmla="*/ 2147483647 w 506"/>
                <a:gd name="T81" fmla="*/ 2147483647 h 438"/>
                <a:gd name="T82" fmla="*/ 2147483647 w 506"/>
                <a:gd name="T83" fmla="*/ 2147483647 h 438"/>
                <a:gd name="T84" fmla="*/ 2147483647 w 506"/>
                <a:gd name="T85" fmla="*/ 2147483647 h 438"/>
                <a:gd name="T86" fmla="*/ 2147483647 w 506"/>
                <a:gd name="T87" fmla="*/ 2147483647 h 438"/>
                <a:gd name="T88" fmla="*/ 2147483647 w 506"/>
                <a:gd name="T89" fmla="*/ 2147483647 h 438"/>
                <a:gd name="T90" fmla="*/ 2147483647 w 506"/>
                <a:gd name="T91" fmla="*/ 2147483647 h 438"/>
                <a:gd name="T92" fmla="*/ 2147483647 w 506"/>
                <a:gd name="T93" fmla="*/ 2147483647 h 438"/>
                <a:gd name="T94" fmla="*/ 2147483647 w 506"/>
                <a:gd name="T95" fmla="*/ 2147483647 h 438"/>
                <a:gd name="T96" fmla="*/ 2147483647 w 506"/>
                <a:gd name="T97" fmla="*/ 2147483647 h 438"/>
                <a:gd name="T98" fmla="*/ 2147483647 w 506"/>
                <a:gd name="T99" fmla="*/ 2147483647 h 438"/>
                <a:gd name="T100" fmla="*/ 2147483647 w 506"/>
                <a:gd name="T101" fmla="*/ 2147483647 h 438"/>
                <a:gd name="T102" fmla="*/ 2147483647 w 506"/>
                <a:gd name="T103" fmla="*/ 2147483647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6"/>
                <a:gd name="T157" fmla="*/ 0 h 438"/>
                <a:gd name="T158" fmla="*/ 506 w 506"/>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3" name="Freeform 14"/>
            <p:cNvSpPr>
              <a:spLocks/>
            </p:cNvSpPr>
            <p:nvPr/>
          </p:nvSpPr>
          <p:spPr bwMode="auto">
            <a:xfrm>
              <a:off x="2627860" y="3761379"/>
              <a:ext cx="625256" cy="467959"/>
            </a:xfrm>
            <a:custGeom>
              <a:avLst/>
              <a:gdLst>
                <a:gd name="T0" fmla="*/ 2147483647 w 662"/>
                <a:gd name="T1" fmla="*/ 2147483647 h 506"/>
                <a:gd name="T2" fmla="*/ 2147483647 w 662"/>
                <a:gd name="T3" fmla="*/ 2147483647 h 506"/>
                <a:gd name="T4" fmla="*/ 2147483647 w 662"/>
                <a:gd name="T5" fmla="*/ 2147483647 h 506"/>
                <a:gd name="T6" fmla="*/ 2147483647 w 662"/>
                <a:gd name="T7" fmla="*/ 2147483647 h 506"/>
                <a:gd name="T8" fmla="*/ 2147483647 w 662"/>
                <a:gd name="T9" fmla="*/ 2147483647 h 506"/>
                <a:gd name="T10" fmla="*/ 2147483647 w 662"/>
                <a:gd name="T11" fmla="*/ 2147483647 h 506"/>
                <a:gd name="T12" fmla="*/ 2147483647 w 662"/>
                <a:gd name="T13" fmla="*/ 2147483647 h 506"/>
                <a:gd name="T14" fmla="*/ 2147483647 w 662"/>
                <a:gd name="T15" fmla="*/ 2147483647 h 506"/>
                <a:gd name="T16" fmla="*/ 2147483647 w 662"/>
                <a:gd name="T17" fmla="*/ 2147483647 h 506"/>
                <a:gd name="T18" fmla="*/ 2147483647 w 662"/>
                <a:gd name="T19" fmla="*/ 2147483647 h 506"/>
                <a:gd name="T20" fmla="*/ 2147483647 w 662"/>
                <a:gd name="T21" fmla="*/ 2147483647 h 506"/>
                <a:gd name="T22" fmla="*/ 2147483647 w 662"/>
                <a:gd name="T23" fmla="*/ 2147483647 h 506"/>
                <a:gd name="T24" fmla="*/ 2147483647 w 662"/>
                <a:gd name="T25" fmla="*/ 2147483647 h 506"/>
                <a:gd name="T26" fmla="*/ 2147483647 w 662"/>
                <a:gd name="T27" fmla="*/ 2147483647 h 506"/>
                <a:gd name="T28" fmla="*/ 2147483647 w 662"/>
                <a:gd name="T29" fmla="*/ 2147483647 h 506"/>
                <a:gd name="T30" fmla="*/ 2147483647 w 662"/>
                <a:gd name="T31" fmla="*/ 2147483647 h 506"/>
                <a:gd name="T32" fmla="*/ 2147483647 w 662"/>
                <a:gd name="T33" fmla="*/ 2147483647 h 506"/>
                <a:gd name="T34" fmla="*/ 2147483647 w 662"/>
                <a:gd name="T35" fmla="*/ 2147483647 h 506"/>
                <a:gd name="T36" fmla="*/ 2147483647 w 662"/>
                <a:gd name="T37" fmla="*/ 2147483647 h 506"/>
                <a:gd name="T38" fmla="*/ 2147483647 w 662"/>
                <a:gd name="T39" fmla="*/ 2147483647 h 506"/>
                <a:gd name="T40" fmla="*/ 2147483647 w 662"/>
                <a:gd name="T41" fmla="*/ 2147483647 h 506"/>
                <a:gd name="T42" fmla="*/ 2147483647 w 662"/>
                <a:gd name="T43" fmla="*/ 2147483647 h 506"/>
                <a:gd name="T44" fmla="*/ 2147483647 w 662"/>
                <a:gd name="T45" fmla="*/ 2147483647 h 506"/>
                <a:gd name="T46" fmla="*/ 2147483647 w 662"/>
                <a:gd name="T47" fmla="*/ 2147483647 h 506"/>
                <a:gd name="T48" fmla="*/ 2147483647 w 662"/>
                <a:gd name="T49" fmla="*/ 2147483647 h 506"/>
                <a:gd name="T50" fmla="*/ 2147483647 w 662"/>
                <a:gd name="T51" fmla="*/ 2147483647 h 506"/>
                <a:gd name="T52" fmla="*/ 2147483647 w 662"/>
                <a:gd name="T53" fmla="*/ 2147483647 h 506"/>
                <a:gd name="T54" fmla="*/ 2147483647 w 662"/>
                <a:gd name="T55" fmla="*/ 2147483647 h 506"/>
                <a:gd name="T56" fmla="*/ 2147483647 w 662"/>
                <a:gd name="T57" fmla="*/ 2147483647 h 506"/>
                <a:gd name="T58" fmla="*/ 2147483647 w 662"/>
                <a:gd name="T59" fmla="*/ 2147483647 h 506"/>
                <a:gd name="T60" fmla="*/ 2147483647 w 662"/>
                <a:gd name="T61" fmla="*/ 2147483647 h 506"/>
                <a:gd name="T62" fmla="*/ 2147483647 w 662"/>
                <a:gd name="T63" fmla="*/ 2147483647 h 506"/>
                <a:gd name="T64" fmla="*/ 2147483647 w 662"/>
                <a:gd name="T65" fmla="*/ 2147483647 h 506"/>
                <a:gd name="T66" fmla="*/ 2147483647 w 662"/>
                <a:gd name="T67" fmla="*/ 2147483647 h 506"/>
                <a:gd name="T68" fmla="*/ 2147483647 w 662"/>
                <a:gd name="T69" fmla="*/ 2147483647 h 506"/>
                <a:gd name="T70" fmla="*/ 2147483647 w 662"/>
                <a:gd name="T71" fmla="*/ 2147483647 h 506"/>
                <a:gd name="T72" fmla="*/ 2147483647 w 662"/>
                <a:gd name="T73" fmla="*/ 2147483647 h 506"/>
                <a:gd name="T74" fmla="*/ 2147483647 w 662"/>
                <a:gd name="T75" fmla="*/ 2147483647 h 506"/>
                <a:gd name="T76" fmla="*/ 2147483647 w 662"/>
                <a:gd name="T77" fmla="*/ 2147483647 h 506"/>
                <a:gd name="T78" fmla="*/ 2147483647 w 662"/>
                <a:gd name="T79" fmla="*/ 2147483647 h 506"/>
                <a:gd name="T80" fmla="*/ 2147483647 w 662"/>
                <a:gd name="T81" fmla="*/ 2147483647 h 506"/>
                <a:gd name="T82" fmla="*/ 2147483647 w 662"/>
                <a:gd name="T83" fmla="*/ 2147483647 h 506"/>
                <a:gd name="T84" fmla="*/ 2147483647 w 662"/>
                <a:gd name="T85" fmla="*/ 2147483647 h 506"/>
                <a:gd name="T86" fmla="*/ 2147483647 w 662"/>
                <a:gd name="T87" fmla="*/ 2147483647 h 506"/>
                <a:gd name="T88" fmla="*/ 2147483647 w 662"/>
                <a:gd name="T89" fmla="*/ 2147483647 h 506"/>
                <a:gd name="T90" fmla="*/ 2147483647 w 662"/>
                <a:gd name="T91" fmla="*/ 2147483647 h 506"/>
                <a:gd name="T92" fmla="*/ 2147483647 w 662"/>
                <a:gd name="T93" fmla="*/ 2147483647 h 506"/>
                <a:gd name="T94" fmla="*/ 2147483647 w 662"/>
                <a:gd name="T95" fmla="*/ 2147483647 h 506"/>
                <a:gd name="T96" fmla="*/ 2147483647 w 662"/>
                <a:gd name="T97" fmla="*/ 2147483647 h 506"/>
                <a:gd name="T98" fmla="*/ 2147483647 w 662"/>
                <a:gd name="T99" fmla="*/ 2147483647 h 506"/>
                <a:gd name="T100" fmla="*/ 2147483647 w 662"/>
                <a:gd name="T101" fmla="*/ 2147483647 h 506"/>
                <a:gd name="T102" fmla="*/ 2147483647 w 662"/>
                <a:gd name="T103" fmla="*/ 2147483647 h 506"/>
                <a:gd name="T104" fmla="*/ 2147483647 w 662"/>
                <a:gd name="T105" fmla="*/ 2147483647 h 506"/>
                <a:gd name="T106" fmla="*/ 2147483647 w 662"/>
                <a:gd name="T107" fmla="*/ 2147483647 h 506"/>
                <a:gd name="T108" fmla="*/ 2147483647 w 662"/>
                <a:gd name="T109" fmla="*/ 2147483647 h 506"/>
                <a:gd name="T110" fmla="*/ 2147483647 w 662"/>
                <a:gd name="T111" fmla="*/ 2147483647 h 506"/>
                <a:gd name="T112" fmla="*/ 2147483647 w 662"/>
                <a:gd name="T113" fmla="*/ 2147483647 h 506"/>
                <a:gd name="T114" fmla="*/ 2147483647 w 662"/>
                <a:gd name="T115" fmla="*/ 0 h 506"/>
                <a:gd name="T116" fmla="*/ 2147483647 w 662"/>
                <a:gd name="T117" fmla="*/ 2147483647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62"/>
                <a:gd name="T178" fmla="*/ 0 h 506"/>
                <a:gd name="T179" fmla="*/ 662 w 662"/>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4" name="Freeform 15"/>
            <p:cNvSpPr>
              <a:spLocks/>
            </p:cNvSpPr>
            <p:nvPr/>
          </p:nvSpPr>
          <p:spPr bwMode="auto">
            <a:xfrm>
              <a:off x="2715211" y="3248710"/>
              <a:ext cx="354006" cy="353204"/>
            </a:xfrm>
            <a:custGeom>
              <a:avLst/>
              <a:gdLst>
                <a:gd name="T0" fmla="*/ 2147483647 w 374"/>
                <a:gd name="T1" fmla="*/ 2147483647 h 381"/>
                <a:gd name="T2" fmla="*/ 2147483647 w 374"/>
                <a:gd name="T3" fmla="*/ 2147483647 h 381"/>
                <a:gd name="T4" fmla="*/ 2147483647 w 374"/>
                <a:gd name="T5" fmla="*/ 2147483647 h 381"/>
                <a:gd name="T6" fmla="*/ 2147483647 w 374"/>
                <a:gd name="T7" fmla="*/ 2147483647 h 381"/>
                <a:gd name="T8" fmla="*/ 2147483647 w 374"/>
                <a:gd name="T9" fmla="*/ 2147483647 h 381"/>
                <a:gd name="T10" fmla="*/ 2147483647 w 374"/>
                <a:gd name="T11" fmla="*/ 2147483647 h 381"/>
                <a:gd name="T12" fmla="*/ 2147483647 w 374"/>
                <a:gd name="T13" fmla="*/ 2147483647 h 381"/>
                <a:gd name="T14" fmla="*/ 2147483647 w 374"/>
                <a:gd name="T15" fmla="*/ 2147483647 h 381"/>
                <a:gd name="T16" fmla="*/ 2147483647 w 374"/>
                <a:gd name="T17" fmla="*/ 2147483647 h 381"/>
                <a:gd name="T18" fmla="*/ 2147483647 w 374"/>
                <a:gd name="T19" fmla="*/ 2147483647 h 381"/>
                <a:gd name="T20" fmla="*/ 2147483647 w 374"/>
                <a:gd name="T21" fmla="*/ 2147483647 h 381"/>
                <a:gd name="T22" fmla="*/ 2147483647 w 374"/>
                <a:gd name="T23" fmla="*/ 2147483647 h 381"/>
                <a:gd name="T24" fmla="*/ 2147483647 w 374"/>
                <a:gd name="T25" fmla="*/ 2147483647 h 381"/>
                <a:gd name="T26" fmla="*/ 2147483647 w 374"/>
                <a:gd name="T27" fmla="*/ 2147483647 h 381"/>
                <a:gd name="T28" fmla="*/ 0 w 374"/>
                <a:gd name="T29" fmla="*/ 2147483647 h 381"/>
                <a:gd name="T30" fmla="*/ 2147483647 w 374"/>
                <a:gd name="T31" fmla="*/ 2147483647 h 381"/>
                <a:gd name="T32" fmla="*/ 2147483647 w 374"/>
                <a:gd name="T33" fmla="*/ 2147483647 h 381"/>
                <a:gd name="T34" fmla="*/ 2147483647 w 374"/>
                <a:gd name="T35" fmla="*/ 2147483647 h 381"/>
                <a:gd name="T36" fmla="*/ 2147483647 w 374"/>
                <a:gd name="T37" fmla="*/ 2147483647 h 381"/>
                <a:gd name="T38" fmla="*/ 2147483647 w 374"/>
                <a:gd name="T39" fmla="*/ 2147483647 h 381"/>
                <a:gd name="T40" fmla="*/ 2147483647 w 374"/>
                <a:gd name="T41" fmla="*/ 2147483647 h 381"/>
                <a:gd name="T42" fmla="*/ 2147483647 w 374"/>
                <a:gd name="T43" fmla="*/ 2147483647 h 381"/>
                <a:gd name="T44" fmla="*/ 2147483647 w 374"/>
                <a:gd name="T45" fmla="*/ 2147483647 h 381"/>
                <a:gd name="T46" fmla="*/ 2147483647 w 374"/>
                <a:gd name="T47" fmla="*/ 2147483647 h 381"/>
                <a:gd name="T48" fmla="*/ 2147483647 w 374"/>
                <a:gd name="T49" fmla="*/ 2147483647 h 381"/>
                <a:gd name="T50" fmla="*/ 2147483647 w 374"/>
                <a:gd name="T51" fmla="*/ 2147483647 h 381"/>
                <a:gd name="T52" fmla="*/ 2147483647 w 374"/>
                <a:gd name="T53" fmla="*/ 2147483647 h 381"/>
                <a:gd name="T54" fmla="*/ 2147483647 w 374"/>
                <a:gd name="T55" fmla="*/ 2147483647 h 381"/>
                <a:gd name="T56" fmla="*/ 2147483647 w 374"/>
                <a:gd name="T57" fmla="*/ 2147483647 h 381"/>
                <a:gd name="T58" fmla="*/ 2147483647 w 374"/>
                <a:gd name="T59" fmla="*/ 2147483647 h 381"/>
                <a:gd name="T60" fmla="*/ 2147483647 w 374"/>
                <a:gd name="T61" fmla="*/ 2147483647 h 381"/>
                <a:gd name="T62" fmla="*/ 2147483647 w 374"/>
                <a:gd name="T63" fmla="*/ 2147483647 h 381"/>
                <a:gd name="T64" fmla="*/ 2147483647 w 374"/>
                <a:gd name="T65" fmla="*/ 2147483647 h 381"/>
                <a:gd name="T66" fmla="*/ 2147483647 w 374"/>
                <a:gd name="T67" fmla="*/ 2147483647 h 381"/>
                <a:gd name="T68" fmla="*/ 2147483647 w 374"/>
                <a:gd name="T69" fmla="*/ 2147483647 h 381"/>
                <a:gd name="T70" fmla="*/ 2147483647 w 374"/>
                <a:gd name="T71" fmla="*/ 2147483647 h 381"/>
                <a:gd name="T72" fmla="*/ 2147483647 w 374"/>
                <a:gd name="T73" fmla="*/ 2147483647 h 381"/>
                <a:gd name="T74" fmla="*/ 2147483647 w 374"/>
                <a:gd name="T75" fmla="*/ 2147483647 h 381"/>
                <a:gd name="T76" fmla="*/ 2147483647 w 374"/>
                <a:gd name="T77" fmla="*/ 2147483647 h 381"/>
                <a:gd name="T78" fmla="*/ 2147483647 w 374"/>
                <a:gd name="T79" fmla="*/ 2147483647 h 381"/>
                <a:gd name="T80" fmla="*/ 2147483647 w 374"/>
                <a:gd name="T81" fmla="*/ 2147483647 h 381"/>
                <a:gd name="T82" fmla="*/ 2147483647 w 374"/>
                <a:gd name="T83" fmla="*/ 2147483647 h 381"/>
                <a:gd name="T84" fmla="*/ 2147483647 w 374"/>
                <a:gd name="T85" fmla="*/ 2147483647 h 381"/>
                <a:gd name="T86" fmla="*/ 2147483647 w 374"/>
                <a:gd name="T87" fmla="*/ 2147483647 h 381"/>
                <a:gd name="T88" fmla="*/ 2147483647 w 374"/>
                <a:gd name="T89" fmla="*/ 2147483647 h 381"/>
                <a:gd name="T90" fmla="*/ 2147483647 w 374"/>
                <a:gd name="T91" fmla="*/ 2147483647 h 381"/>
                <a:gd name="T92" fmla="*/ 2147483647 w 374"/>
                <a:gd name="T93" fmla="*/ 2147483647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74"/>
                <a:gd name="T142" fmla="*/ 0 h 381"/>
                <a:gd name="T143" fmla="*/ 374 w 374"/>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5" name="Freeform 16"/>
            <p:cNvSpPr>
              <a:spLocks/>
            </p:cNvSpPr>
            <p:nvPr/>
          </p:nvSpPr>
          <p:spPr bwMode="auto">
            <a:xfrm>
              <a:off x="2715211" y="2566146"/>
              <a:ext cx="403045" cy="704919"/>
            </a:xfrm>
            <a:custGeom>
              <a:avLst/>
              <a:gdLst>
                <a:gd name="T0" fmla="*/ 2147483647 w 425"/>
                <a:gd name="T1" fmla="*/ 2147483647 h 763"/>
                <a:gd name="T2" fmla="*/ 2147483647 w 425"/>
                <a:gd name="T3" fmla="*/ 2147483647 h 763"/>
                <a:gd name="T4" fmla="*/ 2147483647 w 425"/>
                <a:gd name="T5" fmla="*/ 2147483647 h 763"/>
                <a:gd name="T6" fmla="*/ 2147483647 w 425"/>
                <a:gd name="T7" fmla="*/ 2147483647 h 763"/>
                <a:gd name="T8" fmla="*/ 2147483647 w 425"/>
                <a:gd name="T9" fmla="*/ 2147483647 h 763"/>
                <a:gd name="T10" fmla="*/ 2147483647 w 425"/>
                <a:gd name="T11" fmla="*/ 2147483647 h 763"/>
                <a:gd name="T12" fmla="*/ 2147483647 w 425"/>
                <a:gd name="T13" fmla="*/ 2147483647 h 763"/>
                <a:gd name="T14" fmla="*/ 2147483647 w 425"/>
                <a:gd name="T15" fmla="*/ 2147483647 h 763"/>
                <a:gd name="T16" fmla="*/ 2147483647 w 425"/>
                <a:gd name="T17" fmla="*/ 2147483647 h 763"/>
                <a:gd name="T18" fmla="*/ 2147483647 w 425"/>
                <a:gd name="T19" fmla="*/ 2147483647 h 763"/>
                <a:gd name="T20" fmla="*/ 2147483647 w 425"/>
                <a:gd name="T21" fmla="*/ 2147483647 h 763"/>
                <a:gd name="T22" fmla="*/ 2147483647 w 425"/>
                <a:gd name="T23" fmla="*/ 2147483647 h 763"/>
                <a:gd name="T24" fmla="*/ 2147483647 w 425"/>
                <a:gd name="T25" fmla="*/ 2147483647 h 763"/>
                <a:gd name="T26" fmla="*/ 2147483647 w 425"/>
                <a:gd name="T27" fmla="*/ 2147483647 h 763"/>
                <a:gd name="T28" fmla="*/ 2147483647 w 425"/>
                <a:gd name="T29" fmla="*/ 2147483647 h 763"/>
                <a:gd name="T30" fmla="*/ 2147483647 w 425"/>
                <a:gd name="T31" fmla="*/ 2147483647 h 763"/>
                <a:gd name="T32" fmla="*/ 2147483647 w 425"/>
                <a:gd name="T33" fmla="*/ 2147483647 h 763"/>
                <a:gd name="T34" fmla="*/ 2147483647 w 425"/>
                <a:gd name="T35" fmla="*/ 2147483647 h 763"/>
                <a:gd name="T36" fmla="*/ 2147483647 w 425"/>
                <a:gd name="T37" fmla="*/ 2147483647 h 763"/>
                <a:gd name="T38" fmla="*/ 2147483647 w 425"/>
                <a:gd name="T39" fmla="*/ 2147483647 h 763"/>
                <a:gd name="T40" fmla="*/ 2147483647 w 425"/>
                <a:gd name="T41" fmla="*/ 2147483647 h 763"/>
                <a:gd name="T42" fmla="*/ 2147483647 w 425"/>
                <a:gd name="T43" fmla="*/ 2147483647 h 763"/>
                <a:gd name="T44" fmla="*/ 2147483647 w 425"/>
                <a:gd name="T45" fmla="*/ 2147483647 h 763"/>
                <a:gd name="T46" fmla="*/ 2147483647 w 425"/>
                <a:gd name="T47" fmla="*/ 2147483647 h 763"/>
                <a:gd name="T48" fmla="*/ 2147483647 w 425"/>
                <a:gd name="T49" fmla="*/ 2147483647 h 763"/>
                <a:gd name="T50" fmla="*/ 2147483647 w 425"/>
                <a:gd name="T51" fmla="*/ 2147483647 h 763"/>
                <a:gd name="T52" fmla="*/ 2147483647 w 425"/>
                <a:gd name="T53" fmla="*/ 2147483647 h 763"/>
                <a:gd name="T54" fmla="*/ 2147483647 w 425"/>
                <a:gd name="T55" fmla="*/ 2147483647 h 763"/>
                <a:gd name="T56" fmla="*/ 2147483647 w 425"/>
                <a:gd name="T57" fmla="*/ 2147483647 h 763"/>
                <a:gd name="T58" fmla="*/ 2147483647 w 425"/>
                <a:gd name="T59" fmla="*/ 2147483647 h 763"/>
                <a:gd name="T60" fmla="*/ 2147483647 w 425"/>
                <a:gd name="T61" fmla="*/ 2147483647 h 763"/>
                <a:gd name="T62" fmla="*/ 2147483647 w 425"/>
                <a:gd name="T63" fmla="*/ 2147483647 h 763"/>
                <a:gd name="T64" fmla="*/ 2147483647 w 425"/>
                <a:gd name="T65" fmla="*/ 2147483647 h 763"/>
                <a:gd name="T66" fmla="*/ 2147483647 w 425"/>
                <a:gd name="T67" fmla="*/ 2147483647 h 763"/>
                <a:gd name="T68" fmla="*/ 2147483647 w 425"/>
                <a:gd name="T69" fmla="*/ 2147483647 h 763"/>
                <a:gd name="T70" fmla="*/ 2147483647 w 425"/>
                <a:gd name="T71" fmla="*/ 2147483647 h 763"/>
                <a:gd name="T72" fmla="*/ 2147483647 w 425"/>
                <a:gd name="T73" fmla="*/ 2147483647 h 763"/>
                <a:gd name="T74" fmla="*/ 2147483647 w 425"/>
                <a:gd name="T75" fmla="*/ 2147483647 h 763"/>
                <a:gd name="T76" fmla="*/ 2147483647 w 425"/>
                <a:gd name="T77" fmla="*/ 2147483647 h 763"/>
                <a:gd name="T78" fmla="*/ 2147483647 w 425"/>
                <a:gd name="T79" fmla="*/ 2147483647 h 763"/>
                <a:gd name="T80" fmla="*/ 2147483647 w 425"/>
                <a:gd name="T81" fmla="*/ 2147483647 h 763"/>
                <a:gd name="T82" fmla="*/ 2147483647 w 425"/>
                <a:gd name="T83" fmla="*/ 2147483647 h 763"/>
                <a:gd name="T84" fmla="*/ 2147483647 w 425"/>
                <a:gd name="T85" fmla="*/ 2147483647 h 763"/>
                <a:gd name="T86" fmla="*/ 2147483647 w 425"/>
                <a:gd name="T87" fmla="*/ 2147483647 h 763"/>
                <a:gd name="T88" fmla="*/ 2147483647 w 425"/>
                <a:gd name="T89" fmla="*/ 2147483647 h 763"/>
                <a:gd name="T90" fmla="*/ 2147483647 w 425"/>
                <a:gd name="T91" fmla="*/ 2147483647 h 763"/>
                <a:gd name="T92" fmla="*/ 2147483647 w 425"/>
                <a:gd name="T93" fmla="*/ 2147483647 h 763"/>
                <a:gd name="T94" fmla="*/ 2147483647 w 425"/>
                <a:gd name="T95" fmla="*/ 2147483647 h 763"/>
                <a:gd name="T96" fmla="*/ 2147483647 w 425"/>
                <a:gd name="T97" fmla="*/ 2147483647 h 763"/>
                <a:gd name="T98" fmla="*/ 2147483647 w 425"/>
                <a:gd name="T99" fmla="*/ 2147483647 h 763"/>
                <a:gd name="T100" fmla="*/ 2147483647 w 425"/>
                <a:gd name="T101" fmla="*/ 2147483647 h 763"/>
                <a:gd name="T102" fmla="*/ 2147483647 w 425"/>
                <a:gd name="T103" fmla="*/ 0 h 763"/>
                <a:gd name="T104" fmla="*/ 2147483647 w 425"/>
                <a:gd name="T105" fmla="*/ 2147483647 h 763"/>
                <a:gd name="T106" fmla="*/ 2147483647 w 425"/>
                <a:gd name="T107" fmla="*/ 2147483647 h 763"/>
                <a:gd name="T108" fmla="*/ 2147483647 w 425"/>
                <a:gd name="T109" fmla="*/ 2147483647 h 763"/>
                <a:gd name="T110" fmla="*/ 2147483647 w 425"/>
                <a:gd name="T111" fmla="*/ 2147483647 h 763"/>
                <a:gd name="T112" fmla="*/ 2147483647 w 425"/>
                <a:gd name="T113" fmla="*/ 2147483647 h 763"/>
                <a:gd name="T114" fmla="*/ 2147483647 w 425"/>
                <a:gd name="T115" fmla="*/ 2147483647 h 763"/>
                <a:gd name="T116" fmla="*/ 2147483647 w 425"/>
                <a:gd name="T117" fmla="*/ 2147483647 h 763"/>
                <a:gd name="T118" fmla="*/ 2147483647 w 425"/>
                <a:gd name="T119" fmla="*/ 2147483647 h 763"/>
                <a:gd name="T120" fmla="*/ 2147483647 w 425"/>
                <a:gd name="T121" fmla="*/ 2147483647 h 763"/>
                <a:gd name="T122" fmla="*/ 2147483647 w 425"/>
                <a:gd name="T123" fmla="*/ 2147483647 h 763"/>
                <a:gd name="T124" fmla="*/ 2147483647 w 425"/>
                <a:gd name="T125" fmla="*/ 2147483647 h 7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5"/>
                <a:gd name="T190" fmla="*/ 0 h 763"/>
                <a:gd name="T191" fmla="*/ 425 w 425"/>
                <a:gd name="T192" fmla="*/ 763 h 7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6" name="Freeform 17"/>
            <p:cNvSpPr>
              <a:spLocks/>
            </p:cNvSpPr>
            <p:nvPr/>
          </p:nvSpPr>
          <p:spPr bwMode="auto">
            <a:xfrm>
              <a:off x="3064619" y="2437979"/>
              <a:ext cx="271251" cy="576752"/>
            </a:xfrm>
            <a:custGeom>
              <a:avLst/>
              <a:gdLst>
                <a:gd name="T0" fmla="*/ 2147483647 w 286"/>
                <a:gd name="T1" fmla="*/ 2147483647 h 625"/>
                <a:gd name="T2" fmla="*/ 2147483647 w 286"/>
                <a:gd name="T3" fmla="*/ 2147483647 h 625"/>
                <a:gd name="T4" fmla="*/ 2147483647 w 286"/>
                <a:gd name="T5" fmla="*/ 2147483647 h 625"/>
                <a:gd name="T6" fmla="*/ 2147483647 w 286"/>
                <a:gd name="T7" fmla="*/ 2147483647 h 625"/>
                <a:gd name="T8" fmla="*/ 2147483647 w 286"/>
                <a:gd name="T9" fmla="*/ 2147483647 h 625"/>
                <a:gd name="T10" fmla="*/ 2147483647 w 286"/>
                <a:gd name="T11" fmla="*/ 2147483647 h 625"/>
                <a:gd name="T12" fmla="*/ 2147483647 w 286"/>
                <a:gd name="T13" fmla="*/ 2147483647 h 625"/>
                <a:gd name="T14" fmla="*/ 2147483647 w 286"/>
                <a:gd name="T15" fmla="*/ 2147483647 h 625"/>
                <a:gd name="T16" fmla="*/ 2147483647 w 286"/>
                <a:gd name="T17" fmla="*/ 2147483647 h 625"/>
                <a:gd name="T18" fmla="*/ 2147483647 w 286"/>
                <a:gd name="T19" fmla="*/ 2147483647 h 625"/>
                <a:gd name="T20" fmla="*/ 2147483647 w 286"/>
                <a:gd name="T21" fmla="*/ 2147483647 h 625"/>
                <a:gd name="T22" fmla="*/ 2147483647 w 286"/>
                <a:gd name="T23" fmla="*/ 2147483647 h 625"/>
                <a:gd name="T24" fmla="*/ 2147483647 w 286"/>
                <a:gd name="T25" fmla="*/ 2147483647 h 625"/>
                <a:gd name="T26" fmla="*/ 2147483647 w 286"/>
                <a:gd name="T27" fmla="*/ 2147483647 h 625"/>
                <a:gd name="T28" fmla="*/ 2147483647 w 286"/>
                <a:gd name="T29" fmla="*/ 2147483647 h 625"/>
                <a:gd name="T30" fmla="*/ 2147483647 w 286"/>
                <a:gd name="T31" fmla="*/ 2147483647 h 625"/>
                <a:gd name="T32" fmla="*/ 2147483647 w 286"/>
                <a:gd name="T33" fmla="*/ 2147483647 h 625"/>
                <a:gd name="T34" fmla="*/ 2147483647 w 286"/>
                <a:gd name="T35" fmla="*/ 2147483647 h 625"/>
                <a:gd name="T36" fmla="*/ 2147483647 w 286"/>
                <a:gd name="T37" fmla="*/ 2147483647 h 625"/>
                <a:gd name="T38" fmla="*/ 2147483647 w 286"/>
                <a:gd name="T39" fmla="*/ 2147483647 h 625"/>
                <a:gd name="T40" fmla="*/ 2147483647 w 286"/>
                <a:gd name="T41" fmla="*/ 2147483647 h 625"/>
                <a:gd name="T42" fmla="*/ 2147483647 w 286"/>
                <a:gd name="T43" fmla="*/ 2147483647 h 625"/>
                <a:gd name="T44" fmla="*/ 2147483647 w 286"/>
                <a:gd name="T45" fmla="*/ 2147483647 h 625"/>
                <a:gd name="T46" fmla="*/ 2147483647 w 286"/>
                <a:gd name="T47" fmla="*/ 2147483647 h 625"/>
                <a:gd name="T48" fmla="*/ 2147483647 w 286"/>
                <a:gd name="T49" fmla="*/ 2147483647 h 625"/>
                <a:gd name="T50" fmla="*/ 2147483647 w 286"/>
                <a:gd name="T51" fmla="*/ 2147483647 h 625"/>
                <a:gd name="T52" fmla="*/ 2147483647 w 286"/>
                <a:gd name="T53" fmla="*/ 2147483647 h 625"/>
                <a:gd name="T54" fmla="*/ 2147483647 w 286"/>
                <a:gd name="T55" fmla="*/ 2147483647 h 625"/>
                <a:gd name="T56" fmla="*/ 2147483647 w 286"/>
                <a:gd name="T57" fmla="*/ 2147483647 h 625"/>
                <a:gd name="T58" fmla="*/ 2147483647 w 286"/>
                <a:gd name="T59" fmla="*/ 2147483647 h 625"/>
                <a:gd name="T60" fmla="*/ 2147483647 w 286"/>
                <a:gd name="T61" fmla="*/ 2147483647 h 625"/>
                <a:gd name="T62" fmla="*/ 2147483647 w 286"/>
                <a:gd name="T63" fmla="*/ 2147483647 h 625"/>
                <a:gd name="T64" fmla="*/ 2147483647 w 286"/>
                <a:gd name="T65" fmla="*/ 2147483647 h 625"/>
                <a:gd name="T66" fmla="*/ 2147483647 w 286"/>
                <a:gd name="T67" fmla="*/ 2147483647 h 625"/>
                <a:gd name="T68" fmla="*/ 2147483647 w 286"/>
                <a:gd name="T69" fmla="*/ 2147483647 h 625"/>
                <a:gd name="T70" fmla="*/ 2147483647 w 286"/>
                <a:gd name="T71" fmla="*/ 2147483647 h 625"/>
                <a:gd name="T72" fmla="*/ 2147483647 w 286"/>
                <a:gd name="T73" fmla="*/ 2147483647 h 625"/>
                <a:gd name="T74" fmla="*/ 2147483647 w 286"/>
                <a:gd name="T75" fmla="*/ 2147483647 h 625"/>
                <a:gd name="T76" fmla="*/ 2147483647 w 286"/>
                <a:gd name="T77" fmla="*/ 2147483647 h 625"/>
                <a:gd name="T78" fmla="*/ 2147483647 w 286"/>
                <a:gd name="T79" fmla="*/ 2147483647 h 625"/>
                <a:gd name="T80" fmla="*/ 2147483647 w 286"/>
                <a:gd name="T81" fmla="*/ 2147483647 h 625"/>
                <a:gd name="T82" fmla="*/ 2147483647 w 286"/>
                <a:gd name="T83" fmla="*/ 2147483647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625"/>
                <a:gd name="T128" fmla="*/ 286 w 28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7" name="Freeform 18"/>
            <p:cNvSpPr>
              <a:spLocks/>
            </p:cNvSpPr>
            <p:nvPr/>
          </p:nvSpPr>
          <p:spPr bwMode="auto">
            <a:xfrm>
              <a:off x="2995658" y="3420096"/>
              <a:ext cx="432162" cy="48882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8" name="Freeform 19"/>
            <p:cNvSpPr>
              <a:spLocks/>
            </p:cNvSpPr>
            <p:nvPr/>
          </p:nvSpPr>
          <p:spPr bwMode="auto">
            <a:xfrm>
              <a:off x="2945085" y="3141407"/>
              <a:ext cx="609931" cy="371089"/>
            </a:xfrm>
            <a:custGeom>
              <a:avLst/>
              <a:gdLst>
                <a:gd name="T0" fmla="*/ 2147483647 w 645"/>
                <a:gd name="T1" fmla="*/ 2147483647 h 402"/>
                <a:gd name="T2" fmla="*/ 2147483647 w 645"/>
                <a:gd name="T3" fmla="*/ 2147483647 h 402"/>
                <a:gd name="T4" fmla="*/ 2147483647 w 645"/>
                <a:gd name="T5" fmla="*/ 2147483647 h 402"/>
                <a:gd name="T6" fmla="*/ 2147483647 w 645"/>
                <a:gd name="T7" fmla="*/ 2147483647 h 402"/>
                <a:gd name="T8" fmla="*/ 2147483647 w 645"/>
                <a:gd name="T9" fmla="*/ 2147483647 h 402"/>
                <a:gd name="T10" fmla="*/ 2147483647 w 645"/>
                <a:gd name="T11" fmla="*/ 2147483647 h 402"/>
                <a:gd name="T12" fmla="*/ 2147483647 w 645"/>
                <a:gd name="T13" fmla="*/ 2147483647 h 402"/>
                <a:gd name="T14" fmla="*/ 2147483647 w 645"/>
                <a:gd name="T15" fmla="*/ 2147483647 h 402"/>
                <a:gd name="T16" fmla="*/ 2147483647 w 645"/>
                <a:gd name="T17" fmla="*/ 2147483647 h 402"/>
                <a:gd name="T18" fmla="*/ 2147483647 w 645"/>
                <a:gd name="T19" fmla="*/ 2147483647 h 402"/>
                <a:gd name="T20" fmla="*/ 2147483647 w 645"/>
                <a:gd name="T21" fmla="*/ 2147483647 h 402"/>
                <a:gd name="T22" fmla="*/ 2147483647 w 645"/>
                <a:gd name="T23" fmla="*/ 2147483647 h 402"/>
                <a:gd name="T24" fmla="*/ 2147483647 w 645"/>
                <a:gd name="T25" fmla="*/ 2147483647 h 402"/>
                <a:gd name="T26" fmla="*/ 2147483647 w 645"/>
                <a:gd name="T27" fmla="*/ 2147483647 h 402"/>
                <a:gd name="T28" fmla="*/ 2147483647 w 645"/>
                <a:gd name="T29" fmla="*/ 2147483647 h 402"/>
                <a:gd name="T30" fmla="*/ 2147483647 w 645"/>
                <a:gd name="T31" fmla="*/ 2147483647 h 402"/>
                <a:gd name="T32" fmla="*/ 2147483647 w 645"/>
                <a:gd name="T33" fmla="*/ 2147483647 h 402"/>
                <a:gd name="T34" fmla="*/ 2147483647 w 645"/>
                <a:gd name="T35" fmla="*/ 2147483647 h 402"/>
                <a:gd name="T36" fmla="*/ 2147483647 w 645"/>
                <a:gd name="T37" fmla="*/ 2147483647 h 402"/>
                <a:gd name="T38" fmla="*/ 2147483647 w 645"/>
                <a:gd name="T39" fmla="*/ 2147483647 h 402"/>
                <a:gd name="T40" fmla="*/ 2147483647 w 645"/>
                <a:gd name="T41" fmla="*/ 2147483647 h 402"/>
                <a:gd name="T42" fmla="*/ 2147483647 w 645"/>
                <a:gd name="T43" fmla="*/ 2147483647 h 402"/>
                <a:gd name="T44" fmla="*/ 2147483647 w 645"/>
                <a:gd name="T45" fmla="*/ 2147483647 h 402"/>
                <a:gd name="T46" fmla="*/ 2147483647 w 645"/>
                <a:gd name="T47" fmla="*/ 2147483647 h 402"/>
                <a:gd name="T48" fmla="*/ 2147483647 w 645"/>
                <a:gd name="T49" fmla="*/ 2147483647 h 402"/>
                <a:gd name="T50" fmla="*/ 2147483647 w 645"/>
                <a:gd name="T51" fmla="*/ 2147483647 h 402"/>
                <a:gd name="T52" fmla="*/ 2147483647 w 645"/>
                <a:gd name="T53" fmla="*/ 2147483647 h 402"/>
                <a:gd name="T54" fmla="*/ 2147483647 w 645"/>
                <a:gd name="T55" fmla="*/ 2147483647 h 402"/>
                <a:gd name="T56" fmla="*/ 2147483647 w 645"/>
                <a:gd name="T57" fmla="*/ 2147483647 h 402"/>
                <a:gd name="T58" fmla="*/ 2147483647 w 645"/>
                <a:gd name="T59" fmla="*/ 2147483647 h 402"/>
                <a:gd name="T60" fmla="*/ 2147483647 w 645"/>
                <a:gd name="T61" fmla="*/ 2147483647 h 402"/>
                <a:gd name="T62" fmla="*/ 2147483647 w 645"/>
                <a:gd name="T63" fmla="*/ 2147483647 h 402"/>
                <a:gd name="T64" fmla="*/ 2147483647 w 645"/>
                <a:gd name="T65" fmla="*/ 2147483647 h 402"/>
                <a:gd name="T66" fmla="*/ 2147483647 w 645"/>
                <a:gd name="T67" fmla="*/ 2147483647 h 402"/>
                <a:gd name="T68" fmla="*/ 2147483647 w 645"/>
                <a:gd name="T69" fmla="*/ 2147483647 h 402"/>
                <a:gd name="T70" fmla="*/ 2147483647 w 645"/>
                <a:gd name="T71" fmla="*/ 2147483647 h 402"/>
                <a:gd name="T72" fmla="*/ 2147483647 w 645"/>
                <a:gd name="T73" fmla="*/ 2147483647 h 402"/>
                <a:gd name="T74" fmla="*/ 2147483647 w 645"/>
                <a:gd name="T75" fmla="*/ 2147483647 h 402"/>
                <a:gd name="T76" fmla="*/ 2147483647 w 645"/>
                <a:gd name="T77" fmla="*/ 2147483647 h 402"/>
                <a:gd name="T78" fmla="*/ 2147483647 w 645"/>
                <a:gd name="T79" fmla="*/ 2147483647 h 402"/>
                <a:gd name="T80" fmla="*/ 2147483647 w 645"/>
                <a:gd name="T81" fmla="*/ 2147483647 h 402"/>
                <a:gd name="T82" fmla="*/ 2147483647 w 645"/>
                <a:gd name="T83" fmla="*/ 2147483647 h 402"/>
                <a:gd name="T84" fmla="*/ 2147483647 w 645"/>
                <a:gd name="T85" fmla="*/ 2147483647 h 402"/>
                <a:gd name="T86" fmla="*/ 2147483647 w 645"/>
                <a:gd name="T87" fmla="*/ 2147483647 h 402"/>
                <a:gd name="T88" fmla="*/ 2147483647 w 645"/>
                <a:gd name="T89" fmla="*/ 2147483647 h 402"/>
                <a:gd name="T90" fmla="*/ 2147483647 w 645"/>
                <a:gd name="T91" fmla="*/ 0 h 402"/>
                <a:gd name="T92" fmla="*/ 2147483647 w 645"/>
                <a:gd name="T93" fmla="*/ 2147483647 h 402"/>
                <a:gd name="T94" fmla="*/ 2147483647 w 645"/>
                <a:gd name="T95" fmla="*/ 2147483647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5"/>
                <a:gd name="T145" fmla="*/ 0 h 402"/>
                <a:gd name="T146" fmla="*/ 645 w 645"/>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99" name="Freeform 20"/>
            <p:cNvSpPr>
              <a:spLocks/>
            </p:cNvSpPr>
            <p:nvPr/>
          </p:nvSpPr>
          <p:spPr bwMode="auto">
            <a:xfrm>
              <a:off x="3079944" y="3825463"/>
              <a:ext cx="632919" cy="491805"/>
            </a:xfrm>
            <a:custGeom>
              <a:avLst/>
              <a:gdLst>
                <a:gd name="T0" fmla="*/ 2147483647 w 669"/>
                <a:gd name="T1" fmla="*/ 2147483647 h 532"/>
                <a:gd name="T2" fmla="*/ 2147483647 w 669"/>
                <a:gd name="T3" fmla="*/ 2147483647 h 532"/>
                <a:gd name="T4" fmla="*/ 2147483647 w 669"/>
                <a:gd name="T5" fmla="*/ 2147483647 h 532"/>
                <a:gd name="T6" fmla="*/ 2147483647 w 669"/>
                <a:gd name="T7" fmla="*/ 2147483647 h 532"/>
                <a:gd name="T8" fmla="*/ 2147483647 w 669"/>
                <a:gd name="T9" fmla="*/ 2147483647 h 532"/>
                <a:gd name="T10" fmla="*/ 2147483647 w 669"/>
                <a:gd name="T11" fmla="*/ 2147483647 h 532"/>
                <a:gd name="T12" fmla="*/ 2147483647 w 669"/>
                <a:gd name="T13" fmla="*/ 2147483647 h 532"/>
                <a:gd name="T14" fmla="*/ 2147483647 w 669"/>
                <a:gd name="T15" fmla="*/ 2147483647 h 532"/>
                <a:gd name="T16" fmla="*/ 2147483647 w 669"/>
                <a:gd name="T17" fmla="*/ 2147483647 h 532"/>
                <a:gd name="T18" fmla="*/ 2147483647 w 669"/>
                <a:gd name="T19" fmla="*/ 2147483647 h 532"/>
                <a:gd name="T20" fmla="*/ 2147483647 w 669"/>
                <a:gd name="T21" fmla="*/ 2147483647 h 532"/>
                <a:gd name="T22" fmla="*/ 2147483647 w 669"/>
                <a:gd name="T23" fmla="*/ 2147483647 h 532"/>
                <a:gd name="T24" fmla="*/ 2147483647 w 669"/>
                <a:gd name="T25" fmla="*/ 2147483647 h 532"/>
                <a:gd name="T26" fmla="*/ 2147483647 w 669"/>
                <a:gd name="T27" fmla="*/ 2147483647 h 532"/>
                <a:gd name="T28" fmla="*/ 2147483647 w 669"/>
                <a:gd name="T29" fmla="*/ 2147483647 h 532"/>
                <a:gd name="T30" fmla="*/ 2147483647 w 669"/>
                <a:gd name="T31" fmla="*/ 2147483647 h 532"/>
                <a:gd name="T32" fmla="*/ 2147483647 w 669"/>
                <a:gd name="T33" fmla="*/ 2147483647 h 532"/>
                <a:gd name="T34" fmla="*/ 2147483647 w 669"/>
                <a:gd name="T35" fmla="*/ 2147483647 h 532"/>
                <a:gd name="T36" fmla="*/ 2147483647 w 669"/>
                <a:gd name="T37" fmla="*/ 2147483647 h 532"/>
                <a:gd name="T38" fmla="*/ 2147483647 w 669"/>
                <a:gd name="T39" fmla="*/ 2147483647 h 532"/>
                <a:gd name="T40" fmla="*/ 2147483647 w 669"/>
                <a:gd name="T41" fmla="*/ 2147483647 h 532"/>
                <a:gd name="T42" fmla="*/ 2147483647 w 669"/>
                <a:gd name="T43" fmla="*/ 2147483647 h 532"/>
                <a:gd name="T44" fmla="*/ 2147483647 w 669"/>
                <a:gd name="T45" fmla="*/ 2147483647 h 532"/>
                <a:gd name="T46" fmla="*/ 2147483647 w 669"/>
                <a:gd name="T47" fmla="*/ 2147483647 h 532"/>
                <a:gd name="T48" fmla="*/ 2147483647 w 669"/>
                <a:gd name="T49" fmla="*/ 2147483647 h 532"/>
                <a:gd name="T50" fmla="*/ 2147483647 w 669"/>
                <a:gd name="T51" fmla="*/ 2147483647 h 532"/>
                <a:gd name="T52" fmla="*/ 2147483647 w 669"/>
                <a:gd name="T53" fmla="*/ 2147483647 h 532"/>
                <a:gd name="T54" fmla="*/ 2147483647 w 669"/>
                <a:gd name="T55" fmla="*/ 2147483647 h 532"/>
                <a:gd name="T56" fmla="*/ 2147483647 w 669"/>
                <a:gd name="T57" fmla="*/ 2147483647 h 532"/>
                <a:gd name="T58" fmla="*/ 2147483647 w 669"/>
                <a:gd name="T59" fmla="*/ 2147483647 h 532"/>
                <a:gd name="T60" fmla="*/ 2147483647 w 669"/>
                <a:gd name="T61" fmla="*/ 2147483647 h 532"/>
                <a:gd name="T62" fmla="*/ 2147483647 w 669"/>
                <a:gd name="T63" fmla="*/ 2147483647 h 532"/>
                <a:gd name="T64" fmla="*/ 2147483647 w 669"/>
                <a:gd name="T65" fmla="*/ 2147483647 h 532"/>
                <a:gd name="T66" fmla="*/ 2147483647 w 669"/>
                <a:gd name="T67" fmla="*/ 2147483647 h 532"/>
                <a:gd name="T68" fmla="*/ 2147483647 w 669"/>
                <a:gd name="T69" fmla="*/ 2147483647 h 532"/>
                <a:gd name="T70" fmla="*/ 2147483647 w 669"/>
                <a:gd name="T71" fmla="*/ 2147483647 h 532"/>
                <a:gd name="T72" fmla="*/ 2147483647 w 669"/>
                <a:gd name="T73" fmla="*/ 2147483647 h 532"/>
                <a:gd name="T74" fmla="*/ 2147483647 w 669"/>
                <a:gd name="T75" fmla="*/ 2147483647 h 532"/>
                <a:gd name="T76" fmla="*/ 2147483647 w 669"/>
                <a:gd name="T77" fmla="*/ 2147483647 h 532"/>
                <a:gd name="T78" fmla="*/ 2147483647 w 669"/>
                <a:gd name="T79" fmla="*/ 2147483647 h 532"/>
                <a:gd name="T80" fmla="*/ 2147483647 w 669"/>
                <a:gd name="T81" fmla="*/ 2147483647 h 532"/>
                <a:gd name="T82" fmla="*/ 2147483647 w 669"/>
                <a:gd name="T83" fmla="*/ 2147483647 h 532"/>
                <a:gd name="T84" fmla="*/ 2147483647 w 669"/>
                <a:gd name="T85" fmla="*/ 2147483647 h 532"/>
                <a:gd name="T86" fmla="*/ 2147483647 w 669"/>
                <a:gd name="T87" fmla="*/ 2147483647 h 532"/>
                <a:gd name="T88" fmla="*/ 2147483647 w 669"/>
                <a:gd name="T89" fmla="*/ 2147483647 h 532"/>
                <a:gd name="T90" fmla="*/ 2147483647 w 669"/>
                <a:gd name="T91" fmla="*/ 2147483647 h 532"/>
                <a:gd name="T92" fmla="*/ 2147483647 w 669"/>
                <a:gd name="T93" fmla="*/ 2147483647 h 532"/>
                <a:gd name="T94" fmla="*/ 2147483647 w 669"/>
                <a:gd name="T95" fmla="*/ 2147483647 h 532"/>
                <a:gd name="T96" fmla="*/ 2147483647 w 669"/>
                <a:gd name="T97" fmla="*/ 214748364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9"/>
                <a:gd name="T148" fmla="*/ 0 h 532"/>
                <a:gd name="T149" fmla="*/ 669 w 669"/>
                <a:gd name="T150" fmla="*/ 532 h 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0" name="Freeform 21"/>
            <p:cNvSpPr>
              <a:spLocks/>
            </p:cNvSpPr>
            <p:nvPr/>
          </p:nvSpPr>
          <p:spPr bwMode="auto">
            <a:xfrm>
              <a:off x="3378780" y="3402213"/>
              <a:ext cx="381590" cy="503727"/>
            </a:xfrm>
            <a:custGeom>
              <a:avLst/>
              <a:gdLst>
                <a:gd name="T0" fmla="*/ 2147483647 w 403"/>
                <a:gd name="T1" fmla="*/ 2147483647 h 545"/>
                <a:gd name="T2" fmla="*/ 2147483647 w 403"/>
                <a:gd name="T3" fmla="*/ 2147483647 h 545"/>
                <a:gd name="T4" fmla="*/ 2147483647 w 403"/>
                <a:gd name="T5" fmla="*/ 2147483647 h 545"/>
                <a:gd name="T6" fmla="*/ 2147483647 w 403"/>
                <a:gd name="T7" fmla="*/ 2147483647 h 545"/>
                <a:gd name="T8" fmla="*/ 2147483647 w 403"/>
                <a:gd name="T9" fmla="*/ 2147483647 h 545"/>
                <a:gd name="T10" fmla="*/ 2147483647 w 403"/>
                <a:gd name="T11" fmla="*/ 2147483647 h 545"/>
                <a:gd name="T12" fmla="*/ 2147483647 w 403"/>
                <a:gd name="T13" fmla="*/ 2147483647 h 545"/>
                <a:gd name="T14" fmla="*/ 2147483647 w 403"/>
                <a:gd name="T15" fmla="*/ 2147483647 h 545"/>
                <a:gd name="T16" fmla="*/ 2147483647 w 403"/>
                <a:gd name="T17" fmla="*/ 2147483647 h 545"/>
                <a:gd name="T18" fmla="*/ 2147483647 w 403"/>
                <a:gd name="T19" fmla="*/ 2147483647 h 545"/>
                <a:gd name="T20" fmla="*/ 2147483647 w 403"/>
                <a:gd name="T21" fmla="*/ 2147483647 h 545"/>
                <a:gd name="T22" fmla="*/ 2147483647 w 403"/>
                <a:gd name="T23" fmla="*/ 2147483647 h 545"/>
                <a:gd name="T24" fmla="*/ 2147483647 w 403"/>
                <a:gd name="T25" fmla="*/ 2147483647 h 545"/>
                <a:gd name="T26" fmla="*/ 2147483647 w 403"/>
                <a:gd name="T27" fmla="*/ 2147483647 h 545"/>
                <a:gd name="T28" fmla="*/ 0 w 403"/>
                <a:gd name="T29" fmla="*/ 2147483647 h 545"/>
                <a:gd name="T30" fmla="*/ 2147483647 w 403"/>
                <a:gd name="T31" fmla="*/ 2147483647 h 545"/>
                <a:gd name="T32" fmla="*/ 2147483647 w 403"/>
                <a:gd name="T33" fmla="*/ 2147483647 h 545"/>
                <a:gd name="T34" fmla="*/ 2147483647 w 403"/>
                <a:gd name="T35" fmla="*/ 2147483647 h 545"/>
                <a:gd name="T36" fmla="*/ 2147483647 w 403"/>
                <a:gd name="T37" fmla="*/ 2147483647 h 545"/>
                <a:gd name="T38" fmla="*/ 2147483647 w 403"/>
                <a:gd name="T39" fmla="*/ 2147483647 h 545"/>
                <a:gd name="T40" fmla="*/ 2147483647 w 403"/>
                <a:gd name="T41" fmla="*/ 2147483647 h 545"/>
                <a:gd name="T42" fmla="*/ 2147483647 w 403"/>
                <a:gd name="T43" fmla="*/ 2147483647 h 545"/>
                <a:gd name="T44" fmla="*/ 2147483647 w 403"/>
                <a:gd name="T45" fmla="*/ 2147483647 h 545"/>
                <a:gd name="T46" fmla="*/ 2147483647 w 403"/>
                <a:gd name="T47" fmla="*/ 2147483647 h 545"/>
                <a:gd name="T48" fmla="*/ 2147483647 w 403"/>
                <a:gd name="T49" fmla="*/ 2147483647 h 545"/>
                <a:gd name="T50" fmla="*/ 2147483647 w 403"/>
                <a:gd name="T51" fmla="*/ 2147483647 h 545"/>
                <a:gd name="T52" fmla="*/ 2147483647 w 403"/>
                <a:gd name="T53" fmla="*/ 2147483647 h 545"/>
                <a:gd name="T54" fmla="*/ 2147483647 w 403"/>
                <a:gd name="T55" fmla="*/ 2147483647 h 545"/>
                <a:gd name="T56" fmla="*/ 2147483647 w 403"/>
                <a:gd name="T57" fmla="*/ 2147483647 h 545"/>
                <a:gd name="T58" fmla="*/ 2147483647 w 403"/>
                <a:gd name="T59" fmla="*/ 2147483647 h 545"/>
                <a:gd name="T60" fmla="*/ 2147483647 w 403"/>
                <a:gd name="T61" fmla="*/ 2147483647 h 545"/>
                <a:gd name="T62" fmla="*/ 2147483647 w 403"/>
                <a:gd name="T63" fmla="*/ 2147483647 h 545"/>
                <a:gd name="T64" fmla="*/ 2147483647 w 403"/>
                <a:gd name="T65" fmla="*/ 2147483647 h 545"/>
                <a:gd name="T66" fmla="*/ 2147483647 w 403"/>
                <a:gd name="T67" fmla="*/ 2147483647 h 545"/>
                <a:gd name="T68" fmla="*/ 2147483647 w 403"/>
                <a:gd name="T69" fmla="*/ 2147483647 h 545"/>
                <a:gd name="T70" fmla="*/ 2147483647 w 403"/>
                <a:gd name="T71" fmla="*/ 2147483647 h 545"/>
                <a:gd name="T72" fmla="*/ 2147483647 w 403"/>
                <a:gd name="T73" fmla="*/ 2147483647 h 545"/>
                <a:gd name="T74" fmla="*/ 2147483647 w 403"/>
                <a:gd name="T75" fmla="*/ 2147483647 h 545"/>
                <a:gd name="T76" fmla="*/ 2147483647 w 403"/>
                <a:gd name="T77" fmla="*/ 2147483647 h 545"/>
                <a:gd name="T78" fmla="*/ 2147483647 w 403"/>
                <a:gd name="T79" fmla="*/ 2147483647 h 545"/>
                <a:gd name="T80" fmla="*/ 2147483647 w 403"/>
                <a:gd name="T81" fmla="*/ 2147483647 h 545"/>
                <a:gd name="T82" fmla="*/ 2147483647 w 403"/>
                <a:gd name="T83" fmla="*/ 2147483647 h 545"/>
                <a:gd name="T84" fmla="*/ 2147483647 w 403"/>
                <a:gd name="T85" fmla="*/ 2147483647 h 545"/>
                <a:gd name="T86" fmla="*/ 2147483647 w 403"/>
                <a:gd name="T87" fmla="*/ 2147483647 h 545"/>
                <a:gd name="T88" fmla="*/ 2147483647 w 403"/>
                <a:gd name="T89" fmla="*/ 2147483647 h 545"/>
                <a:gd name="T90" fmla="*/ 2147483647 w 403"/>
                <a:gd name="T91" fmla="*/ 2147483647 h 545"/>
                <a:gd name="T92" fmla="*/ 2147483647 w 403"/>
                <a:gd name="T93" fmla="*/ 2147483647 h 545"/>
                <a:gd name="T94" fmla="*/ 2147483647 w 403"/>
                <a:gd name="T95" fmla="*/ 2147483647 h 545"/>
                <a:gd name="T96" fmla="*/ 2147483647 w 403"/>
                <a:gd name="T97" fmla="*/ 2147483647 h 5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545"/>
                <a:gd name="T149" fmla="*/ 403 w 403"/>
                <a:gd name="T150" fmla="*/ 545 h 5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1" name="Freeform 22"/>
            <p:cNvSpPr>
              <a:spLocks/>
            </p:cNvSpPr>
            <p:nvPr/>
          </p:nvSpPr>
          <p:spPr bwMode="auto">
            <a:xfrm>
              <a:off x="3576471" y="3534851"/>
              <a:ext cx="350941" cy="420269"/>
            </a:xfrm>
            <a:custGeom>
              <a:avLst/>
              <a:gdLst>
                <a:gd name="T0" fmla="*/ 2147483647 w 371"/>
                <a:gd name="T1" fmla="*/ 2147483647 h 456"/>
                <a:gd name="T2" fmla="*/ 2147483647 w 371"/>
                <a:gd name="T3" fmla="*/ 2147483647 h 456"/>
                <a:gd name="T4" fmla="*/ 2147483647 w 371"/>
                <a:gd name="T5" fmla="*/ 2147483647 h 456"/>
                <a:gd name="T6" fmla="*/ 2147483647 w 371"/>
                <a:gd name="T7" fmla="*/ 2147483647 h 456"/>
                <a:gd name="T8" fmla="*/ 2147483647 w 371"/>
                <a:gd name="T9" fmla="*/ 2147483647 h 456"/>
                <a:gd name="T10" fmla="*/ 2147483647 w 371"/>
                <a:gd name="T11" fmla="*/ 2147483647 h 456"/>
                <a:gd name="T12" fmla="*/ 2147483647 w 371"/>
                <a:gd name="T13" fmla="*/ 2147483647 h 456"/>
                <a:gd name="T14" fmla="*/ 2147483647 w 371"/>
                <a:gd name="T15" fmla="*/ 2147483647 h 456"/>
                <a:gd name="T16" fmla="*/ 2147483647 w 371"/>
                <a:gd name="T17" fmla="*/ 2147483647 h 456"/>
                <a:gd name="T18" fmla="*/ 2147483647 w 371"/>
                <a:gd name="T19" fmla="*/ 2147483647 h 456"/>
                <a:gd name="T20" fmla="*/ 2147483647 w 371"/>
                <a:gd name="T21" fmla="*/ 2147483647 h 456"/>
                <a:gd name="T22" fmla="*/ 2147483647 w 371"/>
                <a:gd name="T23" fmla="*/ 2147483647 h 456"/>
                <a:gd name="T24" fmla="*/ 2147483647 w 371"/>
                <a:gd name="T25" fmla="*/ 2147483647 h 456"/>
                <a:gd name="T26" fmla="*/ 2147483647 w 371"/>
                <a:gd name="T27" fmla="*/ 2147483647 h 456"/>
                <a:gd name="T28" fmla="*/ 2147483647 w 371"/>
                <a:gd name="T29" fmla="*/ 2147483647 h 456"/>
                <a:gd name="T30" fmla="*/ 2147483647 w 371"/>
                <a:gd name="T31" fmla="*/ 2147483647 h 456"/>
                <a:gd name="T32" fmla="*/ 0 w 371"/>
                <a:gd name="T33" fmla="*/ 2147483647 h 456"/>
                <a:gd name="T34" fmla="*/ 2147483647 w 371"/>
                <a:gd name="T35" fmla="*/ 2147483647 h 456"/>
                <a:gd name="T36" fmla="*/ 2147483647 w 371"/>
                <a:gd name="T37" fmla="*/ 2147483647 h 456"/>
                <a:gd name="T38" fmla="*/ 2147483647 w 371"/>
                <a:gd name="T39" fmla="*/ 2147483647 h 456"/>
                <a:gd name="T40" fmla="*/ 2147483647 w 371"/>
                <a:gd name="T41" fmla="*/ 2147483647 h 456"/>
                <a:gd name="T42" fmla="*/ 2147483647 w 371"/>
                <a:gd name="T43" fmla="*/ 2147483647 h 456"/>
                <a:gd name="T44" fmla="*/ 2147483647 w 371"/>
                <a:gd name="T45" fmla="*/ 2147483647 h 456"/>
                <a:gd name="T46" fmla="*/ 2147483647 w 371"/>
                <a:gd name="T47" fmla="*/ 2147483647 h 456"/>
                <a:gd name="T48" fmla="*/ 2147483647 w 371"/>
                <a:gd name="T49" fmla="*/ 2147483647 h 456"/>
                <a:gd name="T50" fmla="*/ 2147483647 w 371"/>
                <a:gd name="T51" fmla="*/ 2147483647 h 456"/>
                <a:gd name="T52" fmla="*/ 2147483647 w 371"/>
                <a:gd name="T53" fmla="*/ 2147483647 h 456"/>
                <a:gd name="T54" fmla="*/ 2147483647 w 371"/>
                <a:gd name="T55" fmla="*/ 2147483647 h 456"/>
                <a:gd name="T56" fmla="*/ 2147483647 w 371"/>
                <a:gd name="T57" fmla="*/ 2147483647 h 456"/>
                <a:gd name="T58" fmla="*/ 2147483647 w 371"/>
                <a:gd name="T59" fmla="*/ 2147483647 h 456"/>
                <a:gd name="T60" fmla="*/ 2147483647 w 371"/>
                <a:gd name="T61" fmla="*/ 2147483647 h 456"/>
                <a:gd name="T62" fmla="*/ 2147483647 w 371"/>
                <a:gd name="T63" fmla="*/ 2147483647 h 456"/>
                <a:gd name="T64" fmla="*/ 2147483647 w 371"/>
                <a:gd name="T65" fmla="*/ 2147483647 h 456"/>
                <a:gd name="T66" fmla="*/ 2147483647 w 371"/>
                <a:gd name="T67" fmla="*/ 2147483647 h 456"/>
                <a:gd name="T68" fmla="*/ 2147483647 w 371"/>
                <a:gd name="T69" fmla="*/ 2147483647 h 456"/>
                <a:gd name="T70" fmla="*/ 2147483647 w 371"/>
                <a:gd name="T71" fmla="*/ 2147483647 h 456"/>
                <a:gd name="T72" fmla="*/ 2147483647 w 371"/>
                <a:gd name="T73" fmla="*/ 2147483647 h 456"/>
                <a:gd name="T74" fmla="*/ 2147483647 w 371"/>
                <a:gd name="T75" fmla="*/ 2147483647 h 456"/>
                <a:gd name="T76" fmla="*/ 2147483647 w 371"/>
                <a:gd name="T77" fmla="*/ 2147483647 h 456"/>
                <a:gd name="T78" fmla="*/ 2147483647 w 371"/>
                <a:gd name="T79" fmla="*/ 2147483647 h 456"/>
                <a:gd name="T80" fmla="*/ 2147483647 w 371"/>
                <a:gd name="T81" fmla="*/ 2147483647 h 456"/>
                <a:gd name="T82" fmla="*/ 2147483647 w 371"/>
                <a:gd name="T83" fmla="*/ 2147483647 h 456"/>
                <a:gd name="T84" fmla="*/ 2147483647 w 371"/>
                <a:gd name="T85" fmla="*/ 2147483647 h 456"/>
                <a:gd name="T86" fmla="*/ 2147483647 w 371"/>
                <a:gd name="T87" fmla="*/ 2147483647 h 456"/>
                <a:gd name="T88" fmla="*/ 2147483647 w 371"/>
                <a:gd name="T89" fmla="*/ 2147483647 h 456"/>
                <a:gd name="T90" fmla="*/ 2147483647 w 371"/>
                <a:gd name="T91" fmla="*/ 2147483647 h 456"/>
                <a:gd name="T92" fmla="*/ 2147483647 w 371"/>
                <a:gd name="T93" fmla="*/ 2147483647 h 456"/>
                <a:gd name="T94" fmla="*/ 2147483647 w 371"/>
                <a:gd name="T95" fmla="*/ 2147483647 h 456"/>
                <a:gd name="T96" fmla="*/ 2147483647 w 371"/>
                <a:gd name="T97" fmla="*/ 2147483647 h 456"/>
                <a:gd name="T98" fmla="*/ 2147483647 w 371"/>
                <a:gd name="T99" fmla="*/ 2147483647 h 456"/>
                <a:gd name="T100" fmla="*/ 2147483647 w 371"/>
                <a:gd name="T101" fmla="*/ 2147483647 h 456"/>
                <a:gd name="T102" fmla="*/ 2147483647 w 371"/>
                <a:gd name="T103" fmla="*/ 2147483647 h 456"/>
                <a:gd name="T104" fmla="*/ 2147483647 w 371"/>
                <a:gd name="T105" fmla="*/ 2147483647 h 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1"/>
                <a:gd name="T160" fmla="*/ 0 h 456"/>
                <a:gd name="T161" fmla="*/ 371 w 371"/>
                <a:gd name="T162" fmla="*/ 456 h 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2" name="Freeform 23"/>
            <p:cNvSpPr>
              <a:spLocks/>
            </p:cNvSpPr>
            <p:nvPr/>
          </p:nvSpPr>
          <p:spPr bwMode="auto">
            <a:xfrm>
              <a:off x="3729720" y="3268083"/>
              <a:ext cx="304966" cy="344263"/>
            </a:xfrm>
            <a:custGeom>
              <a:avLst/>
              <a:gdLst>
                <a:gd name="T0" fmla="*/ 2147483647 w 322"/>
                <a:gd name="T1" fmla="*/ 2147483647 h 372"/>
                <a:gd name="T2" fmla="*/ 2147483647 w 322"/>
                <a:gd name="T3" fmla="*/ 2147483647 h 372"/>
                <a:gd name="T4" fmla="*/ 2147483647 w 322"/>
                <a:gd name="T5" fmla="*/ 2147483647 h 372"/>
                <a:gd name="T6" fmla="*/ 2147483647 w 322"/>
                <a:gd name="T7" fmla="*/ 2147483647 h 372"/>
                <a:gd name="T8" fmla="*/ 2147483647 w 322"/>
                <a:gd name="T9" fmla="*/ 2147483647 h 372"/>
                <a:gd name="T10" fmla="*/ 2147483647 w 322"/>
                <a:gd name="T11" fmla="*/ 2147483647 h 372"/>
                <a:gd name="T12" fmla="*/ 2147483647 w 322"/>
                <a:gd name="T13" fmla="*/ 2147483647 h 372"/>
                <a:gd name="T14" fmla="*/ 2147483647 w 322"/>
                <a:gd name="T15" fmla="*/ 2147483647 h 372"/>
                <a:gd name="T16" fmla="*/ 2147483647 w 322"/>
                <a:gd name="T17" fmla="*/ 2147483647 h 372"/>
                <a:gd name="T18" fmla="*/ 2147483647 w 322"/>
                <a:gd name="T19" fmla="*/ 2147483647 h 372"/>
                <a:gd name="T20" fmla="*/ 2147483647 w 322"/>
                <a:gd name="T21" fmla="*/ 2147483647 h 372"/>
                <a:gd name="T22" fmla="*/ 2147483647 w 322"/>
                <a:gd name="T23" fmla="*/ 2147483647 h 372"/>
                <a:gd name="T24" fmla="*/ 2147483647 w 322"/>
                <a:gd name="T25" fmla="*/ 2147483647 h 372"/>
                <a:gd name="T26" fmla="*/ 2147483647 w 322"/>
                <a:gd name="T27" fmla="*/ 2147483647 h 372"/>
                <a:gd name="T28" fmla="*/ 2147483647 w 322"/>
                <a:gd name="T29" fmla="*/ 2147483647 h 372"/>
                <a:gd name="T30" fmla="*/ 2147483647 w 322"/>
                <a:gd name="T31" fmla="*/ 2147483647 h 372"/>
                <a:gd name="T32" fmla="*/ 2147483647 w 322"/>
                <a:gd name="T33" fmla="*/ 2147483647 h 372"/>
                <a:gd name="T34" fmla="*/ 2147483647 w 322"/>
                <a:gd name="T35" fmla="*/ 2147483647 h 372"/>
                <a:gd name="T36" fmla="*/ 2147483647 w 322"/>
                <a:gd name="T37" fmla="*/ 2147483647 h 372"/>
                <a:gd name="T38" fmla="*/ 2147483647 w 322"/>
                <a:gd name="T39" fmla="*/ 2147483647 h 372"/>
                <a:gd name="T40" fmla="*/ 2147483647 w 322"/>
                <a:gd name="T41" fmla="*/ 2147483647 h 372"/>
                <a:gd name="T42" fmla="*/ 2147483647 w 322"/>
                <a:gd name="T43" fmla="*/ 2147483647 h 372"/>
                <a:gd name="T44" fmla="*/ 2147483647 w 322"/>
                <a:gd name="T45" fmla="*/ 2147483647 h 372"/>
                <a:gd name="T46" fmla="*/ 2147483647 w 322"/>
                <a:gd name="T47" fmla="*/ 2147483647 h 372"/>
                <a:gd name="T48" fmla="*/ 2147483647 w 322"/>
                <a:gd name="T49" fmla="*/ 2147483647 h 372"/>
                <a:gd name="T50" fmla="*/ 2147483647 w 322"/>
                <a:gd name="T51" fmla="*/ 2147483647 h 372"/>
                <a:gd name="T52" fmla="*/ 2147483647 w 322"/>
                <a:gd name="T53" fmla="*/ 2147483647 h 372"/>
                <a:gd name="T54" fmla="*/ 2147483647 w 322"/>
                <a:gd name="T55" fmla="*/ 2147483647 h 372"/>
                <a:gd name="T56" fmla="*/ 2147483647 w 322"/>
                <a:gd name="T57" fmla="*/ 2147483647 h 372"/>
                <a:gd name="T58" fmla="*/ 2147483647 w 322"/>
                <a:gd name="T59" fmla="*/ 2147483647 h 372"/>
                <a:gd name="T60" fmla="*/ 2147483647 w 322"/>
                <a:gd name="T61" fmla="*/ 2147483647 h 372"/>
                <a:gd name="T62" fmla="*/ 2147483647 w 322"/>
                <a:gd name="T63" fmla="*/ 2147483647 h 372"/>
                <a:gd name="T64" fmla="*/ 2147483647 w 322"/>
                <a:gd name="T65" fmla="*/ 2147483647 h 372"/>
                <a:gd name="T66" fmla="*/ 2147483647 w 322"/>
                <a:gd name="T67" fmla="*/ 2147483647 h 372"/>
                <a:gd name="T68" fmla="*/ 2147483647 w 322"/>
                <a:gd name="T69" fmla="*/ 2147483647 h 372"/>
                <a:gd name="T70" fmla="*/ 2147483647 w 322"/>
                <a:gd name="T71" fmla="*/ 2147483647 h 372"/>
                <a:gd name="T72" fmla="*/ 2147483647 w 322"/>
                <a:gd name="T73" fmla="*/ 2147483647 h 372"/>
                <a:gd name="T74" fmla="*/ 2147483647 w 322"/>
                <a:gd name="T75" fmla="*/ 2147483647 h 372"/>
                <a:gd name="T76" fmla="*/ 2147483647 w 322"/>
                <a:gd name="T77" fmla="*/ 2147483647 h 372"/>
                <a:gd name="T78" fmla="*/ 2147483647 w 322"/>
                <a:gd name="T79" fmla="*/ 2147483647 h 372"/>
                <a:gd name="T80" fmla="*/ 2147483647 w 322"/>
                <a:gd name="T81" fmla="*/ 2147483647 h 372"/>
                <a:gd name="T82" fmla="*/ 2147483647 w 322"/>
                <a:gd name="T83" fmla="*/ 2147483647 h 372"/>
                <a:gd name="T84" fmla="*/ 2147483647 w 322"/>
                <a:gd name="T85" fmla="*/ 2147483647 h 372"/>
                <a:gd name="T86" fmla="*/ 2147483647 w 322"/>
                <a:gd name="T87" fmla="*/ 2147483647 h 372"/>
                <a:gd name="T88" fmla="*/ 2147483647 w 322"/>
                <a:gd name="T89" fmla="*/ 2147483647 h 372"/>
                <a:gd name="T90" fmla="*/ 2147483647 w 322"/>
                <a:gd name="T91" fmla="*/ 2147483647 h 372"/>
                <a:gd name="T92" fmla="*/ 2147483647 w 322"/>
                <a:gd name="T93" fmla="*/ 0 h 3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2"/>
                <a:gd name="T142" fmla="*/ 0 h 372"/>
                <a:gd name="T143" fmla="*/ 322 w 322"/>
                <a:gd name="T144" fmla="*/ 372 h 3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3" name="Freeform 24"/>
            <p:cNvSpPr>
              <a:spLocks/>
            </p:cNvSpPr>
            <p:nvPr/>
          </p:nvSpPr>
          <p:spPr bwMode="auto">
            <a:xfrm>
              <a:off x="3438547" y="2974493"/>
              <a:ext cx="383123" cy="456036"/>
            </a:xfrm>
            <a:custGeom>
              <a:avLst/>
              <a:gdLst>
                <a:gd name="T0" fmla="*/ 2147483647 w 403"/>
                <a:gd name="T1" fmla="*/ 2147483647 h 494"/>
                <a:gd name="T2" fmla="*/ 2147483647 w 403"/>
                <a:gd name="T3" fmla="*/ 2147483647 h 494"/>
                <a:gd name="T4" fmla="*/ 2147483647 w 403"/>
                <a:gd name="T5" fmla="*/ 2147483647 h 494"/>
                <a:gd name="T6" fmla="*/ 2147483647 w 403"/>
                <a:gd name="T7" fmla="*/ 0 h 494"/>
                <a:gd name="T8" fmla="*/ 2147483647 w 403"/>
                <a:gd name="T9" fmla="*/ 2147483647 h 494"/>
                <a:gd name="T10" fmla="*/ 2147483647 w 403"/>
                <a:gd name="T11" fmla="*/ 2147483647 h 494"/>
                <a:gd name="T12" fmla="*/ 2147483647 w 403"/>
                <a:gd name="T13" fmla="*/ 2147483647 h 494"/>
                <a:gd name="T14" fmla="*/ 2147483647 w 403"/>
                <a:gd name="T15" fmla="*/ 2147483647 h 494"/>
                <a:gd name="T16" fmla="*/ 2147483647 w 403"/>
                <a:gd name="T17" fmla="*/ 2147483647 h 494"/>
                <a:gd name="T18" fmla="*/ 2147483647 w 403"/>
                <a:gd name="T19" fmla="*/ 2147483647 h 494"/>
                <a:gd name="T20" fmla="*/ 2147483647 w 403"/>
                <a:gd name="T21" fmla="*/ 2147483647 h 494"/>
                <a:gd name="T22" fmla="*/ 2147483647 w 403"/>
                <a:gd name="T23" fmla="*/ 2147483647 h 494"/>
                <a:gd name="T24" fmla="*/ 2147483647 w 403"/>
                <a:gd name="T25" fmla="*/ 2147483647 h 494"/>
                <a:gd name="T26" fmla="*/ 2147483647 w 403"/>
                <a:gd name="T27" fmla="*/ 2147483647 h 494"/>
                <a:gd name="T28" fmla="*/ 2147483647 w 403"/>
                <a:gd name="T29" fmla="*/ 2147483647 h 494"/>
                <a:gd name="T30" fmla="*/ 2147483647 w 403"/>
                <a:gd name="T31" fmla="*/ 2147483647 h 494"/>
                <a:gd name="T32" fmla="*/ 2147483647 w 403"/>
                <a:gd name="T33" fmla="*/ 2147483647 h 494"/>
                <a:gd name="T34" fmla="*/ 2147483647 w 403"/>
                <a:gd name="T35" fmla="*/ 2147483647 h 494"/>
                <a:gd name="T36" fmla="*/ 2147483647 w 403"/>
                <a:gd name="T37" fmla="*/ 2147483647 h 494"/>
                <a:gd name="T38" fmla="*/ 2147483647 w 403"/>
                <a:gd name="T39" fmla="*/ 2147483647 h 494"/>
                <a:gd name="T40" fmla="*/ 2147483647 w 403"/>
                <a:gd name="T41" fmla="*/ 2147483647 h 494"/>
                <a:gd name="T42" fmla="*/ 2147483647 w 403"/>
                <a:gd name="T43" fmla="*/ 2147483647 h 494"/>
                <a:gd name="T44" fmla="*/ 2147483647 w 403"/>
                <a:gd name="T45" fmla="*/ 2147483647 h 494"/>
                <a:gd name="T46" fmla="*/ 2147483647 w 403"/>
                <a:gd name="T47" fmla="*/ 2147483647 h 494"/>
                <a:gd name="T48" fmla="*/ 2147483647 w 403"/>
                <a:gd name="T49" fmla="*/ 2147483647 h 494"/>
                <a:gd name="T50" fmla="*/ 2147483647 w 403"/>
                <a:gd name="T51" fmla="*/ 2147483647 h 494"/>
                <a:gd name="T52" fmla="*/ 2147483647 w 403"/>
                <a:gd name="T53" fmla="*/ 2147483647 h 494"/>
                <a:gd name="T54" fmla="*/ 2147483647 w 403"/>
                <a:gd name="T55" fmla="*/ 2147483647 h 494"/>
                <a:gd name="T56" fmla="*/ 2147483647 w 403"/>
                <a:gd name="T57" fmla="*/ 2147483647 h 494"/>
                <a:gd name="T58" fmla="*/ 2147483647 w 403"/>
                <a:gd name="T59" fmla="*/ 2147483647 h 494"/>
                <a:gd name="T60" fmla="*/ 2147483647 w 403"/>
                <a:gd name="T61" fmla="*/ 2147483647 h 494"/>
                <a:gd name="T62" fmla="*/ 2147483647 w 403"/>
                <a:gd name="T63" fmla="*/ 2147483647 h 494"/>
                <a:gd name="T64" fmla="*/ 2147483647 w 403"/>
                <a:gd name="T65" fmla="*/ 2147483647 h 494"/>
                <a:gd name="T66" fmla="*/ 2147483647 w 403"/>
                <a:gd name="T67" fmla="*/ 2147483647 h 494"/>
                <a:gd name="T68" fmla="*/ 2147483647 w 403"/>
                <a:gd name="T69" fmla="*/ 2147483647 h 494"/>
                <a:gd name="T70" fmla="*/ 2147483647 w 403"/>
                <a:gd name="T71" fmla="*/ 2147483647 h 494"/>
                <a:gd name="T72" fmla="*/ 2147483647 w 403"/>
                <a:gd name="T73" fmla="*/ 2147483647 h 494"/>
                <a:gd name="T74" fmla="*/ 2147483647 w 403"/>
                <a:gd name="T75" fmla="*/ 2147483647 h 494"/>
                <a:gd name="T76" fmla="*/ 2147483647 w 403"/>
                <a:gd name="T77" fmla="*/ 2147483647 h 494"/>
                <a:gd name="T78" fmla="*/ 2147483647 w 403"/>
                <a:gd name="T79" fmla="*/ 2147483647 h 494"/>
                <a:gd name="T80" fmla="*/ 2147483647 w 403"/>
                <a:gd name="T81" fmla="*/ 2147483647 h 494"/>
                <a:gd name="T82" fmla="*/ 2147483647 w 403"/>
                <a:gd name="T83" fmla="*/ 2147483647 h 494"/>
                <a:gd name="T84" fmla="*/ 2147483647 w 403"/>
                <a:gd name="T85" fmla="*/ 2147483647 h 494"/>
                <a:gd name="T86" fmla="*/ 2147483647 w 403"/>
                <a:gd name="T87" fmla="*/ 2147483647 h 494"/>
                <a:gd name="T88" fmla="*/ 2147483647 w 403"/>
                <a:gd name="T89" fmla="*/ 2147483647 h 494"/>
                <a:gd name="T90" fmla="*/ 2147483647 w 403"/>
                <a:gd name="T91" fmla="*/ 2147483647 h 494"/>
                <a:gd name="T92" fmla="*/ 2147483647 w 403"/>
                <a:gd name="T93" fmla="*/ 2147483647 h 494"/>
                <a:gd name="T94" fmla="*/ 2147483647 w 403"/>
                <a:gd name="T95" fmla="*/ 2147483647 h 494"/>
                <a:gd name="T96" fmla="*/ 2147483647 w 403"/>
                <a:gd name="T97" fmla="*/ 2147483647 h 494"/>
                <a:gd name="T98" fmla="*/ 2147483647 w 403"/>
                <a:gd name="T99" fmla="*/ 2147483647 h 494"/>
                <a:gd name="T100" fmla="*/ 2147483647 w 403"/>
                <a:gd name="T101" fmla="*/ 2147483647 h 494"/>
                <a:gd name="T102" fmla="*/ 2147483647 w 403"/>
                <a:gd name="T103" fmla="*/ 2147483647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3"/>
                <a:gd name="T157" fmla="*/ 0 h 494"/>
                <a:gd name="T158" fmla="*/ 403 w 403"/>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4" name="Freeform 25"/>
            <p:cNvSpPr>
              <a:spLocks/>
            </p:cNvSpPr>
            <p:nvPr/>
          </p:nvSpPr>
          <p:spPr bwMode="auto">
            <a:xfrm>
              <a:off x="3512106" y="2448410"/>
              <a:ext cx="101144" cy="141580"/>
            </a:xfrm>
            <a:custGeom>
              <a:avLst/>
              <a:gdLst>
                <a:gd name="T0" fmla="*/ 2147483647 w 107"/>
                <a:gd name="T1" fmla="*/ 2147483647 h 154"/>
                <a:gd name="T2" fmla="*/ 2147483647 w 107"/>
                <a:gd name="T3" fmla="*/ 0 h 154"/>
                <a:gd name="T4" fmla="*/ 2147483647 w 107"/>
                <a:gd name="T5" fmla="*/ 2147483647 h 154"/>
                <a:gd name="T6" fmla="*/ 2147483647 w 107"/>
                <a:gd name="T7" fmla="*/ 2147483647 h 154"/>
                <a:gd name="T8" fmla="*/ 2147483647 w 107"/>
                <a:gd name="T9" fmla="*/ 2147483647 h 154"/>
                <a:gd name="T10" fmla="*/ 2147483647 w 107"/>
                <a:gd name="T11" fmla="*/ 2147483647 h 154"/>
                <a:gd name="T12" fmla="*/ 2147483647 w 107"/>
                <a:gd name="T13" fmla="*/ 2147483647 h 154"/>
                <a:gd name="T14" fmla="*/ 2147483647 w 107"/>
                <a:gd name="T15" fmla="*/ 2147483647 h 154"/>
                <a:gd name="T16" fmla="*/ 2147483647 w 107"/>
                <a:gd name="T17" fmla="*/ 2147483647 h 154"/>
                <a:gd name="T18" fmla="*/ 2147483647 w 107"/>
                <a:gd name="T19" fmla="*/ 2147483647 h 154"/>
                <a:gd name="T20" fmla="*/ 2147483647 w 107"/>
                <a:gd name="T21" fmla="*/ 2147483647 h 154"/>
                <a:gd name="T22" fmla="*/ 2147483647 w 107"/>
                <a:gd name="T23" fmla="*/ 2147483647 h 154"/>
                <a:gd name="T24" fmla="*/ 2147483647 w 107"/>
                <a:gd name="T25" fmla="*/ 2147483647 h 154"/>
                <a:gd name="T26" fmla="*/ 2147483647 w 107"/>
                <a:gd name="T27" fmla="*/ 2147483647 h 154"/>
                <a:gd name="T28" fmla="*/ 2147483647 w 107"/>
                <a:gd name="T29" fmla="*/ 2147483647 h 154"/>
                <a:gd name="T30" fmla="*/ 2147483647 w 107"/>
                <a:gd name="T31" fmla="*/ 2147483647 h 154"/>
                <a:gd name="T32" fmla="*/ 2147483647 w 107"/>
                <a:gd name="T33" fmla="*/ 2147483647 h 154"/>
                <a:gd name="T34" fmla="*/ 2147483647 w 107"/>
                <a:gd name="T35" fmla="*/ 2147483647 h 154"/>
                <a:gd name="T36" fmla="*/ 2147483647 w 107"/>
                <a:gd name="T37" fmla="*/ 2147483647 h 154"/>
                <a:gd name="T38" fmla="*/ 2147483647 w 107"/>
                <a:gd name="T39" fmla="*/ 2147483647 h 154"/>
                <a:gd name="T40" fmla="*/ 2147483647 w 107"/>
                <a:gd name="T41" fmla="*/ 2147483647 h 154"/>
                <a:gd name="T42" fmla="*/ 2147483647 w 107"/>
                <a:gd name="T43" fmla="*/ 2147483647 h 154"/>
                <a:gd name="T44" fmla="*/ 2147483647 w 107"/>
                <a:gd name="T45" fmla="*/ 2147483647 h 154"/>
                <a:gd name="T46" fmla="*/ 2147483647 w 107"/>
                <a:gd name="T47" fmla="*/ 2147483647 h 154"/>
                <a:gd name="T48" fmla="*/ 2147483647 w 107"/>
                <a:gd name="T49" fmla="*/ 2147483647 h 154"/>
                <a:gd name="T50" fmla="*/ 2147483647 w 107"/>
                <a:gd name="T51" fmla="*/ 2147483647 h 154"/>
                <a:gd name="T52" fmla="*/ 2147483647 w 107"/>
                <a:gd name="T53" fmla="*/ 2147483647 h 154"/>
                <a:gd name="T54" fmla="*/ 2147483647 w 107"/>
                <a:gd name="T55" fmla="*/ 2147483647 h 154"/>
                <a:gd name="T56" fmla="*/ 2147483647 w 107"/>
                <a:gd name="T57" fmla="*/ 2147483647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154"/>
                <a:gd name="T89" fmla="*/ 107 w 107"/>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5" name="Freeform 26"/>
            <p:cNvSpPr>
              <a:spLocks/>
            </p:cNvSpPr>
            <p:nvPr/>
          </p:nvSpPr>
          <p:spPr bwMode="auto">
            <a:xfrm>
              <a:off x="3414027" y="2384327"/>
              <a:ext cx="133327" cy="140089"/>
            </a:xfrm>
            <a:custGeom>
              <a:avLst/>
              <a:gdLst>
                <a:gd name="T0" fmla="*/ 2147483647 w 141"/>
                <a:gd name="T1" fmla="*/ 2147483647 h 152"/>
                <a:gd name="T2" fmla="*/ 2147483647 w 141"/>
                <a:gd name="T3" fmla="*/ 2147483647 h 152"/>
                <a:gd name="T4" fmla="*/ 2147483647 w 141"/>
                <a:gd name="T5" fmla="*/ 2147483647 h 152"/>
                <a:gd name="T6" fmla="*/ 2147483647 w 141"/>
                <a:gd name="T7" fmla="*/ 2147483647 h 152"/>
                <a:gd name="T8" fmla="*/ 2147483647 w 141"/>
                <a:gd name="T9" fmla="*/ 2147483647 h 152"/>
                <a:gd name="T10" fmla="*/ 2147483647 w 141"/>
                <a:gd name="T11" fmla="*/ 2147483647 h 152"/>
                <a:gd name="T12" fmla="*/ 2147483647 w 141"/>
                <a:gd name="T13" fmla="*/ 2147483647 h 152"/>
                <a:gd name="T14" fmla="*/ 2147483647 w 141"/>
                <a:gd name="T15" fmla="*/ 2147483647 h 152"/>
                <a:gd name="T16" fmla="*/ 2147483647 w 141"/>
                <a:gd name="T17" fmla="*/ 2147483647 h 152"/>
                <a:gd name="T18" fmla="*/ 2147483647 w 141"/>
                <a:gd name="T19" fmla="*/ 2147483647 h 152"/>
                <a:gd name="T20" fmla="*/ 2147483647 w 141"/>
                <a:gd name="T21" fmla="*/ 2147483647 h 152"/>
                <a:gd name="T22" fmla="*/ 2147483647 w 141"/>
                <a:gd name="T23" fmla="*/ 2147483647 h 152"/>
                <a:gd name="T24" fmla="*/ 2147483647 w 141"/>
                <a:gd name="T25" fmla="*/ 2147483647 h 152"/>
                <a:gd name="T26" fmla="*/ 0 w 141"/>
                <a:gd name="T27" fmla="*/ 2147483647 h 152"/>
                <a:gd name="T28" fmla="*/ 2147483647 w 141"/>
                <a:gd name="T29" fmla="*/ 2147483647 h 152"/>
                <a:gd name="T30" fmla="*/ 2147483647 w 141"/>
                <a:gd name="T31" fmla="*/ 2147483647 h 152"/>
                <a:gd name="T32" fmla="*/ 2147483647 w 141"/>
                <a:gd name="T33" fmla="*/ 2147483647 h 152"/>
                <a:gd name="T34" fmla="*/ 2147483647 w 141"/>
                <a:gd name="T35" fmla="*/ 2147483647 h 152"/>
                <a:gd name="T36" fmla="*/ 2147483647 w 141"/>
                <a:gd name="T37" fmla="*/ 2147483647 h 152"/>
                <a:gd name="T38" fmla="*/ 2147483647 w 141"/>
                <a:gd name="T39" fmla="*/ 2147483647 h 152"/>
                <a:gd name="T40" fmla="*/ 2147483647 w 141"/>
                <a:gd name="T41" fmla="*/ 2147483647 h 152"/>
                <a:gd name="T42" fmla="*/ 2147483647 w 141"/>
                <a:gd name="T43" fmla="*/ 2147483647 h 152"/>
                <a:gd name="T44" fmla="*/ 2147483647 w 141"/>
                <a:gd name="T45" fmla="*/ 2147483647 h 152"/>
                <a:gd name="T46" fmla="*/ 2147483647 w 141"/>
                <a:gd name="T47" fmla="*/ 2147483647 h 152"/>
                <a:gd name="T48" fmla="*/ 2147483647 w 141"/>
                <a:gd name="T49" fmla="*/ 2147483647 h 152"/>
                <a:gd name="T50" fmla="*/ 2147483647 w 141"/>
                <a:gd name="T51" fmla="*/ 2147483647 h 152"/>
                <a:gd name="T52" fmla="*/ 2147483647 w 141"/>
                <a:gd name="T53" fmla="*/ 2147483647 h 152"/>
                <a:gd name="T54" fmla="*/ 2147483647 w 141"/>
                <a:gd name="T55" fmla="*/ 2147483647 h 152"/>
                <a:gd name="T56" fmla="*/ 2147483647 w 141"/>
                <a:gd name="T57" fmla="*/ 2147483647 h 152"/>
                <a:gd name="T58" fmla="*/ 2147483647 w 141"/>
                <a:gd name="T59" fmla="*/ 2147483647 h 152"/>
                <a:gd name="T60" fmla="*/ 2147483647 w 141"/>
                <a:gd name="T61" fmla="*/ 2147483647 h 152"/>
                <a:gd name="T62" fmla="*/ 2147483647 w 141"/>
                <a:gd name="T63" fmla="*/ 2147483647 h 152"/>
                <a:gd name="T64" fmla="*/ 2147483647 w 141"/>
                <a:gd name="T65" fmla="*/ 2147483647 h 152"/>
                <a:gd name="T66" fmla="*/ 2147483647 w 141"/>
                <a:gd name="T67" fmla="*/ 2147483647 h 152"/>
                <a:gd name="T68" fmla="*/ 2147483647 w 141"/>
                <a:gd name="T69" fmla="*/ 2147483647 h 152"/>
                <a:gd name="T70" fmla="*/ 2147483647 w 141"/>
                <a:gd name="T71" fmla="*/ 2147483647 h 152"/>
                <a:gd name="T72" fmla="*/ 2147483647 w 141"/>
                <a:gd name="T73" fmla="*/ 2147483647 h 152"/>
                <a:gd name="T74" fmla="*/ 2147483647 w 141"/>
                <a:gd name="T75" fmla="*/ 2147483647 h 152"/>
                <a:gd name="T76" fmla="*/ 2147483647 w 141"/>
                <a:gd name="T77" fmla="*/ 2147483647 h 152"/>
                <a:gd name="T78" fmla="*/ 2147483647 w 141"/>
                <a:gd name="T79" fmla="*/ 2147483647 h 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52"/>
                <a:gd name="T122" fmla="*/ 141 w 141"/>
                <a:gd name="T123" fmla="*/ 152 h 1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6" name="Freeform 27"/>
            <p:cNvSpPr>
              <a:spLocks/>
            </p:cNvSpPr>
            <p:nvPr/>
          </p:nvSpPr>
          <p:spPr bwMode="auto">
            <a:xfrm>
              <a:off x="3637771" y="2108617"/>
              <a:ext cx="468942" cy="436663"/>
            </a:xfrm>
            <a:custGeom>
              <a:avLst/>
              <a:gdLst>
                <a:gd name="T0" fmla="*/ 2147483647 w 496"/>
                <a:gd name="T1" fmla="*/ 2147483647 h 473"/>
                <a:gd name="T2" fmla="*/ 2147483647 w 496"/>
                <a:gd name="T3" fmla="*/ 2147483647 h 473"/>
                <a:gd name="T4" fmla="*/ 2147483647 w 496"/>
                <a:gd name="T5" fmla="*/ 2147483647 h 473"/>
                <a:gd name="T6" fmla="*/ 2147483647 w 496"/>
                <a:gd name="T7" fmla="*/ 2147483647 h 473"/>
                <a:gd name="T8" fmla="*/ 2147483647 w 496"/>
                <a:gd name="T9" fmla="*/ 2147483647 h 473"/>
                <a:gd name="T10" fmla="*/ 2147483647 w 496"/>
                <a:gd name="T11" fmla="*/ 2147483647 h 473"/>
                <a:gd name="T12" fmla="*/ 2147483647 w 496"/>
                <a:gd name="T13" fmla="*/ 2147483647 h 473"/>
                <a:gd name="T14" fmla="*/ 2147483647 w 496"/>
                <a:gd name="T15" fmla="*/ 2147483647 h 473"/>
                <a:gd name="T16" fmla="*/ 2147483647 w 496"/>
                <a:gd name="T17" fmla="*/ 2147483647 h 473"/>
                <a:gd name="T18" fmla="*/ 2147483647 w 496"/>
                <a:gd name="T19" fmla="*/ 2147483647 h 473"/>
                <a:gd name="T20" fmla="*/ 0 w 496"/>
                <a:gd name="T21" fmla="*/ 2147483647 h 473"/>
                <a:gd name="T22" fmla="*/ 2147483647 w 496"/>
                <a:gd name="T23" fmla="*/ 2147483647 h 473"/>
                <a:gd name="T24" fmla="*/ 2147483647 w 496"/>
                <a:gd name="T25" fmla="*/ 2147483647 h 473"/>
                <a:gd name="T26" fmla="*/ 2147483647 w 496"/>
                <a:gd name="T27" fmla="*/ 2147483647 h 473"/>
                <a:gd name="T28" fmla="*/ 2147483647 w 496"/>
                <a:gd name="T29" fmla="*/ 2147483647 h 473"/>
                <a:gd name="T30" fmla="*/ 2147483647 w 496"/>
                <a:gd name="T31" fmla="*/ 2147483647 h 473"/>
                <a:gd name="T32" fmla="*/ 2147483647 w 496"/>
                <a:gd name="T33" fmla="*/ 2147483647 h 473"/>
                <a:gd name="T34" fmla="*/ 2147483647 w 496"/>
                <a:gd name="T35" fmla="*/ 2147483647 h 473"/>
                <a:gd name="T36" fmla="*/ 2147483647 w 496"/>
                <a:gd name="T37" fmla="*/ 2147483647 h 473"/>
                <a:gd name="T38" fmla="*/ 2147483647 w 496"/>
                <a:gd name="T39" fmla="*/ 2147483647 h 473"/>
                <a:gd name="T40" fmla="*/ 2147483647 w 496"/>
                <a:gd name="T41" fmla="*/ 2147483647 h 473"/>
                <a:gd name="T42" fmla="*/ 2147483647 w 496"/>
                <a:gd name="T43" fmla="*/ 2147483647 h 473"/>
                <a:gd name="T44" fmla="*/ 2147483647 w 496"/>
                <a:gd name="T45" fmla="*/ 2147483647 h 473"/>
                <a:gd name="T46" fmla="*/ 2147483647 w 496"/>
                <a:gd name="T47" fmla="*/ 2147483647 h 473"/>
                <a:gd name="T48" fmla="*/ 2147483647 w 496"/>
                <a:gd name="T49" fmla="*/ 2147483647 h 473"/>
                <a:gd name="T50" fmla="*/ 2147483647 w 496"/>
                <a:gd name="T51" fmla="*/ 2147483647 h 473"/>
                <a:gd name="T52" fmla="*/ 2147483647 w 496"/>
                <a:gd name="T53" fmla="*/ 2147483647 h 473"/>
                <a:gd name="T54" fmla="*/ 2147483647 w 496"/>
                <a:gd name="T55" fmla="*/ 2147483647 h 473"/>
                <a:gd name="T56" fmla="*/ 2147483647 w 496"/>
                <a:gd name="T57" fmla="*/ 2147483647 h 473"/>
                <a:gd name="T58" fmla="*/ 2147483647 w 496"/>
                <a:gd name="T59" fmla="*/ 2147483647 h 473"/>
                <a:gd name="T60" fmla="*/ 2147483647 w 496"/>
                <a:gd name="T61" fmla="*/ 2147483647 h 473"/>
                <a:gd name="T62" fmla="*/ 2147483647 w 496"/>
                <a:gd name="T63" fmla="*/ 2147483647 h 473"/>
                <a:gd name="T64" fmla="*/ 2147483647 w 496"/>
                <a:gd name="T65" fmla="*/ 2147483647 h 473"/>
                <a:gd name="T66" fmla="*/ 2147483647 w 496"/>
                <a:gd name="T67" fmla="*/ 2147483647 h 473"/>
                <a:gd name="T68" fmla="*/ 2147483647 w 496"/>
                <a:gd name="T69" fmla="*/ 2147483647 h 473"/>
                <a:gd name="T70" fmla="*/ 2147483647 w 496"/>
                <a:gd name="T71" fmla="*/ 2147483647 h 473"/>
                <a:gd name="T72" fmla="*/ 2147483647 w 496"/>
                <a:gd name="T73" fmla="*/ 2147483647 h 473"/>
                <a:gd name="T74" fmla="*/ 2147483647 w 496"/>
                <a:gd name="T75" fmla="*/ 2147483647 h 473"/>
                <a:gd name="T76" fmla="*/ 2147483647 w 496"/>
                <a:gd name="T77" fmla="*/ 2147483647 h 473"/>
                <a:gd name="T78" fmla="*/ 2147483647 w 496"/>
                <a:gd name="T79" fmla="*/ 2147483647 h 473"/>
                <a:gd name="T80" fmla="*/ 2147483647 w 496"/>
                <a:gd name="T81" fmla="*/ 2147483647 h 473"/>
                <a:gd name="T82" fmla="*/ 2147483647 w 496"/>
                <a:gd name="T83" fmla="*/ 2147483647 h 473"/>
                <a:gd name="T84" fmla="*/ 2147483647 w 496"/>
                <a:gd name="T85" fmla="*/ 2147483647 h 473"/>
                <a:gd name="T86" fmla="*/ 2147483647 w 496"/>
                <a:gd name="T87" fmla="*/ 2147483647 h 473"/>
                <a:gd name="T88" fmla="*/ 2147483647 w 496"/>
                <a:gd name="T89" fmla="*/ 2147483647 h 473"/>
                <a:gd name="T90" fmla="*/ 2147483647 w 496"/>
                <a:gd name="T91" fmla="*/ 2147483647 h 473"/>
                <a:gd name="T92" fmla="*/ 2147483647 w 496"/>
                <a:gd name="T93" fmla="*/ 2147483647 h 473"/>
                <a:gd name="T94" fmla="*/ 2147483647 w 496"/>
                <a:gd name="T95" fmla="*/ 2147483647 h 473"/>
                <a:gd name="T96" fmla="*/ 2147483647 w 496"/>
                <a:gd name="T97" fmla="*/ 2147483647 h 473"/>
                <a:gd name="T98" fmla="*/ 2147483647 w 496"/>
                <a:gd name="T99" fmla="*/ 2147483647 h 4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73"/>
                <a:gd name="T152" fmla="*/ 496 w 496"/>
                <a:gd name="T153" fmla="*/ 473 h 4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7" name="Freeform 28"/>
            <p:cNvSpPr>
              <a:spLocks/>
            </p:cNvSpPr>
            <p:nvPr/>
          </p:nvSpPr>
          <p:spPr bwMode="auto">
            <a:xfrm>
              <a:off x="3745045" y="1846322"/>
              <a:ext cx="668166" cy="445605"/>
            </a:xfrm>
            <a:custGeom>
              <a:avLst/>
              <a:gdLst>
                <a:gd name="T0" fmla="*/ 2147483647 w 707"/>
                <a:gd name="T1" fmla="*/ 2147483647 h 481"/>
                <a:gd name="T2" fmla="*/ 2147483647 w 707"/>
                <a:gd name="T3" fmla="*/ 2147483647 h 481"/>
                <a:gd name="T4" fmla="*/ 2147483647 w 707"/>
                <a:gd name="T5" fmla="*/ 2147483647 h 481"/>
                <a:gd name="T6" fmla="*/ 2147483647 w 707"/>
                <a:gd name="T7" fmla="*/ 2147483647 h 481"/>
                <a:gd name="T8" fmla="*/ 2147483647 w 707"/>
                <a:gd name="T9" fmla="*/ 2147483647 h 481"/>
                <a:gd name="T10" fmla="*/ 2147483647 w 707"/>
                <a:gd name="T11" fmla="*/ 2147483647 h 481"/>
                <a:gd name="T12" fmla="*/ 0 w 707"/>
                <a:gd name="T13" fmla="*/ 2147483647 h 481"/>
                <a:gd name="T14" fmla="*/ 2147483647 w 707"/>
                <a:gd name="T15" fmla="*/ 2147483647 h 481"/>
                <a:gd name="T16" fmla="*/ 2147483647 w 707"/>
                <a:gd name="T17" fmla="*/ 2147483647 h 481"/>
                <a:gd name="T18" fmla="*/ 2147483647 w 707"/>
                <a:gd name="T19" fmla="*/ 2147483647 h 481"/>
                <a:gd name="T20" fmla="*/ 2147483647 w 707"/>
                <a:gd name="T21" fmla="*/ 2147483647 h 481"/>
                <a:gd name="T22" fmla="*/ 2147483647 w 707"/>
                <a:gd name="T23" fmla="*/ 2147483647 h 481"/>
                <a:gd name="T24" fmla="*/ 2147483647 w 707"/>
                <a:gd name="T25" fmla="*/ 2147483647 h 481"/>
                <a:gd name="T26" fmla="*/ 2147483647 w 707"/>
                <a:gd name="T27" fmla="*/ 2147483647 h 481"/>
                <a:gd name="T28" fmla="*/ 2147483647 w 707"/>
                <a:gd name="T29" fmla="*/ 2147483647 h 481"/>
                <a:gd name="T30" fmla="*/ 2147483647 w 707"/>
                <a:gd name="T31" fmla="*/ 2147483647 h 481"/>
                <a:gd name="T32" fmla="*/ 2147483647 w 707"/>
                <a:gd name="T33" fmla="*/ 2147483647 h 481"/>
                <a:gd name="T34" fmla="*/ 2147483647 w 707"/>
                <a:gd name="T35" fmla="*/ 2147483647 h 481"/>
                <a:gd name="T36" fmla="*/ 2147483647 w 707"/>
                <a:gd name="T37" fmla="*/ 2147483647 h 481"/>
                <a:gd name="T38" fmla="*/ 2147483647 w 707"/>
                <a:gd name="T39" fmla="*/ 2147483647 h 481"/>
                <a:gd name="T40" fmla="*/ 2147483647 w 707"/>
                <a:gd name="T41" fmla="*/ 2147483647 h 481"/>
                <a:gd name="T42" fmla="*/ 2147483647 w 707"/>
                <a:gd name="T43" fmla="*/ 2147483647 h 481"/>
                <a:gd name="T44" fmla="*/ 2147483647 w 707"/>
                <a:gd name="T45" fmla="*/ 2147483647 h 481"/>
                <a:gd name="T46" fmla="*/ 2147483647 w 707"/>
                <a:gd name="T47" fmla="*/ 2147483647 h 481"/>
                <a:gd name="T48" fmla="*/ 2147483647 w 707"/>
                <a:gd name="T49" fmla="*/ 2147483647 h 481"/>
                <a:gd name="T50" fmla="*/ 2147483647 w 707"/>
                <a:gd name="T51" fmla="*/ 2147483647 h 481"/>
                <a:gd name="T52" fmla="*/ 2147483647 w 707"/>
                <a:gd name="T53" fmla="*/ 2147483647 h 481"/>
                <a:gd name="T54" fmla="*/ 2147483647 w 707"/>
                <a:gd name="T55" fmla="*/ 2147483647 h 481"/>
                <a:gd name="T56" fmla="*/ 2147483647 w 707"/>
                <a:gd name="T57" fmla="*/ 2147483647 h 481"/>
                <a:gd name="T58" fmla="*/ 2147483647 w 707"/>
                <a:gd name="T59" fmla="*/ 2147483647 h 481"/>
                <a:gd name="T60" fmla="*/ 2147483647 w 707"/>
                <a:gd name="T61" fmla="*/ 2147483647 h 481"/>
                <a:gd name="T62" fmla="*/ 2147483647 w 707"/>
                <a:gd name="T63" fmla="*/ 2147483647 h 481"/>
                <a:gd name="T64" fmla="*/ 2147483647 w 707"/>
                <a:gd name="T65" fmla="*/ 2147483647 h 481"/>
                <a:gd name="T66" fmla="*/ 2147483647 w 707"/>
                <a:gd name="T67" fmla="*/ 2147483647 h 481"/>
                <a:gd name="T68" fmla="*/ 2147483647 w 707"/>
                <a:gd name="T69" fmla="*/ 2147483647 h 481"/>
                <a:gd name="T70" fmla="*/ 2147483647 w 707"/>
                <a:gd name="T71" fmla="*/ 2147483647 h 481"/>
                <a:gd name="T72" fmla="*/ 2147483647 w 707"/>
                <a:gd name="T73" fmla="*/ 2147483647 h 481"/>
                <a:gd name="T74" fmla="*/ 2147483647 w 707"/>
                <a:gd name="T75" fmla="*/ 2147483647 h 481"/>
                <a:gd name="T76" fmla="*/ 2147483647 w 707"/>
                <a:gd name="T77" fmla="*/ 2147483647 h 481"/>
                <a:gd name="T78" fmla="*/ 2147483647 w 707"/>
                <a:gd name="T79" fmla="*/ 2147483647 h 481"/>
                <a:gd name="T80" fmla="*/ 2147483647 w 707"/>
                <a:gd name="T81" fmla="*/ 2147483647 h 481"/>
                <a:gd name="T82" fmla="*/ 2147483647 w 707"/>
                <a:gd name="T83" fmla="*/ 2147483647 h 481"/>
                <a:gd name="T84" fmla="*/ 2147483647 w 707"/>
                <a:gd name="T85" fmla="*/ 2147483647 h 481"/>
                <a:gd name="T86" fmla="*/ 2147483647 w 707"/>
                <a:gd name="T87" fmla="*/ 2147483647 h 481"/>
                <a:gd name="T88" fmla="*/ 2147483647 w 707"/>
                <a:gd name="T89" fmla="*/ 2147483647 h 481"/>
                <a:gd name="T90" fmla="*/ 2147483647 w 707"/>
                <a:gd name="T91" fmla="*/ 2147483647 h 481"/>
                <a:gd name="T92" fmla="*/ 2147483647 w 707"/>
                <a:gd name="T93" fmla="*/ 2147483647 h 481"/>
                <a:gd name="T94" fmla="*/ 2147483647 w 707"/>
                <a:gd name="T95" fmla="*/ 2147483647 h 481"/>
                <a:gd name="T96" fmla="*/ 2147483647 w 707"/>
                <a:gd name="T97" fmla="*/ 2147483647 h 481"/>
                <a:gd name="T98" fmla="*/ 2147483647 w 707"/>
                <a:gd name="T99" fmla="*/ 2147483647 h 481"/>
                <a:gd name="T100" fmla="*/ 2147483647 w 707"/>
                <a:gd name="T101" fmla="*/ 2147483647 h 481"/>
                <a:gd name="T102" fmla="*/ 2147483647 w 707"/>
                <a:gd name="T103" fmla="*/ 2147483647 h 481"/>
                <a:gd name="T104" fmla="*/ 2147483647 w 707"/>
                <a:gd name="T105" fmla="*/ 2147483647 h 481"/>
                <a:gd name="T106" fmla="*/ 2147483647 w 707"/>
                <a:gd name="T107" fmla="*/ 2147483647 h 481"/>
                <a:gd name="T108" fmla="*/ 2147483647 w 707"/>
                <a:gd name="T109" fmla="*/ 2147483647 h 481"/>
                <a:gd name="T110" fmla="*/ 2147483647 w 707"/>
                <a:gd name="T111" fmla="*/ 2147483647 h 481"/>
                <a:gd name="T112" fmla="*/ 2147483647 w 707"/>
                <a:gd name="T113" fmla="*/ 2147483647 h 481"/>
                <a:gd name="T114" fmla="*/ 2147483647 w 707"/>
                <a:gd name="T115" fmla="*/ 2147483647 h 4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7"/>
                <a:gd name="T175" fmla="*/ 0 h 481"/>
                <a:gd name="T176" fmla="*/ 707 w 707"/>
                <a:gd name="T177" fmla="*/ 481 h 4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8" name="Freeform 30"/>
            <p:cNvSpPr>
              <a:spLocks/>
            </p:cNvSpPr>
            <p:nvPr/>
          </p:nvSpPr>
          <p:spPr bwMode="auto">
            <a:xfrm>
              <a:off x="3423222" y="2645132"/>
              <a:ext cx="542502" cy="332341"/>
            </a:xfrm>
            <a:custGeom>
              <a:avLst/>
              <a:gdLst>
                <a:gd name="T0" fmla="*/ 2147483647 w 573"/>
                <a:gd name="T1" fmla="*/ 2147483647 h 361"/>
                <a:gd name="T2" fmla="*/ 2147483647 w 573"/>
                <a:gd name="T3" fmla="*/ 2147483647 h 361"/>
                <a:gd name="T4" fmla="*/ 2147483647 w 573"/>
                <a:gd name="T5" fmla="*/ 2147483647 h 361"/>
                <a:gd name="T6" fmla="*/ 2147483647 w 573"/>
                <a:gd name="T7" fmla="*/ 2147483647 h 361"/>
                <a:gd name="T8" fmla="*/ 2147483647 w 573"/>
                <a:gd name="T9" fmla="*/ 2147483647 h 361"/>
                <a:gd name="T10" fmla="*/ 2147483647 w 573"/>
                <a:gd name="T11" fmla="*/ 2147483647 h 361"/>
                <a:gd name="T12" fmla="*/ 2147483647 w 573"/>
                <a:gd name="T13" fmla="*/ 2147483647 h 361"/>
                <a:gd name="T14" fmla="*/ 2147483647 w 573"/>
                <a:gd name="T15" fmla="*/ 2147483647 h 361"/>
                <a:gd name="T16" fmla="*/ 2147483647 w 573"/>
                <a:gd name="T17" fmla="*/ 2147483647 h 361"/>
                <a:gd name="T18" fmla="*/ 2147483647 w 573"/>
                <a:gd name="T19" fmla="*/ 2147483647 h 361"/>
                <a:gd name="T20" fmla="*/ 2147483647 w 573"/>
                <a:gd name="T21" fmla="*/ 2147483647 h 361"/>
                <a:gd name="T22" fmla="*/ 2147483647 w 573"/>
                <a:gd name="T23" fmla="*/ 2147483647 h 361"/>
                <a:gd name="T24" fmla="*/ 2147483647 w 573"/>
                <a:gd name="T25" fmla="*/ 2147483647 h 361"/>
                <a:gd name="T26" fmla="*/ 2147483647 w 573"/>
                <a:gd name="T27" fmla="*/ 2147483647 h 361"/>
                <a:gd name="T28" fmla="*/ 0 w 573"/>
                <a:gd name="T29" fmla="*/ 2147483647 h 361"/>
                <a:gd name="T30" fmla="*/ 2147483647 w 573"/>
                <a:gd name="T31" fmla="*/ 2147483647 h 361"/>
                <a:gd name="T32" fmla="*/ 2147483647 w 573"/>
                <a:gd name="T33" fmla="*/ 2147483647 h 361"/>
                <a:gd name="T34" fmla="*/ 2147483647 w 573"/>
                <a:gd name="T35" fmla="*/ 2147483647 h 361"/>
                <a:gd name="T36" fmla="*/ 2147483647 w 573"/>
                <a:gd name="T37" fmla="*/ 2147483647 h 361"/>
                <a:gd name="T38" fmla="*/ 2147483647 w 573"/>
                <a:gd name="T39" fmla="*/ 2147483647 h 361"/>
                <a:gd name="T40" fmla="*/ 2147483647 w 573"/>
                <a:gd name="T41" fmla="*/ 2147483647 h 361"/>
                <a:gd name="T42" fmla="*/ 2147483647 w 573"/>
                <a:gd name="T43" fmla="*/ 2147483647 h 361"/>
                <a:gd name="T44" fmla="*/ 2147483647 w 573"/>
                <a:gd name="T45" fmla="*/ 2147483647 h 361"/>
                <a:gd name="T46" fmla="*/ 2147483647 w 573"/>
                <a:gd name="T47" fmla="*/ 2147483647 h 361"/>
                <a:gd name="T48" fmla="*/ 2147483647 w 573"/>
                <a:gd name="T49" fmla="*/ 2147483647 h 361"/>
                <a:gd name="T50" fmla="*/ 2147483647 w 573"/>
                <a:gd name="T51" fmla="*/ 2147483647 h 361"/>
                <a:gd name="T52" fmla="*/ 2147483647 w 573"/>
                <a:gd name="T53" fmla="*/ 2147483647 h 361"/>
                <a:gd name="T54" fmla="*/ 2147483647 w 573"/>
                <a:gd name="T55" fmla="*/ 2147483647 h 361"/>
                <a:gd name="T56" fmla="*/ 2147483647 w 573"/>
                <a:gd name="T57" fmla="*/ 2147483647 h 361"/>
                <a:gd name="T58" fmla="*/ 2147483647 w 573"/>
                <a:gd name="T59" fmla="*/ 2147483647 h 361"/>
                <a:gd name="T60" fmla="*/ 2147483647 w 573"/>
                <a:gd name="T61" fmla="*/ 2147483647 h 361"/>
                <a:gd name="T62" fmla="*/ 2147483647 w 573"/>
                <a:gd name="T63" fmla="*/ 2147483647 h 361"/>
                <a:gd name="T64" fmla="*/ 2147483647 w 573"/>
                <a:gd name="T65" fmla="*/ 2147483647 h 361"/>
                <a:gd name="T66" fmla="*/ 2147483647 w 573"/>
                <a:gd name="T67" fmla="*/ 2147483647 h 361"/>
                <a:gd name="T68" fmla="*/ 2147483647 w 573"/>
                <a:gd name="T69" fmla="*/ 2147483647 h 361"/>
                <a:gd name="T70" fmla="*/ 2147483647 w 573"/>
                <a:gd name="T71" fmla="*/ 2147483647 h 361"/>
                <a:gd name="T72" fmla="*/ 2147483647 w 573"/>
                <a:gd name="T73" fmla="*/ 2147483647 h 361"/>
                <a:gd name="T74" fmla="*/ 2147483647 w 573"/>
                <a:gd name="T75" fmla="*/ 2147483647 h 361"/>
                <a:gd name="T76" fmla="*/ 2147483647 w 573"/>
                <a:gd name="T77" fmla="*/ 2147483647 h 361"/>
                <a:gd name="T78" fmla="*/ 2147483647 w 573"/>
                <a:gd name="T79" fmla="*/ 2147483647 h 361"/>
                <a:gd name="T80" fmla="*/ 2147483647 w 573"/>
                <a:gd name="T81" fmla="*/ 2147483647 h 361"/>
                <a:gd name="T82" fmla="*/ 2147483647 w 573"/>
                <a:gd name="T83" fmla="*/ 2147483647 h 361"/>
                <a:gd name="T84" fmla="*/ 2147483647 w 573"/>
                <a:gd name="T85" fmla="*/ 2147483647 h 361"/>
                <a:gd name="T86" fmla="*/ 2147483647 w 573"/>
                <a:gd name="T87" fmla="*/ 2147483647 h 361"/>
                <a:gd name="T88" fmla="*/ 2147483647 w 573"/>
                <a:gd name="T89" fmla="*/ 2147483647 h 361"/>
                <a:gd name="T90" fmla="*/ 2147483647 w 573"/>
                <a:gd name="T91" fmla="*/ 2147483647 h 361"/>
                <a:gd name="T92" fmla="*/ 2147483647 w 573"/>
                <a:gd name="T93" fmla="*/ 2147483647 h 361"/>
                <a:gd name="T94" fmla="*/ 2147483647 w 573"/>
                <a:gd name="T95" fmla="*/ 2147483647 h 361"/>
                <a:gd name="T96" fmla="*/ 2147483647 w 573"/>
                <a:gd name="T97" fmla="*/ 2147483647 h 361"/>
                <a:gd name="T98" fmla="*/ 2147483647 w 573"/>
                <a:gd name="T99" fmla="*/ 2147483647 h 361"/>
                <a:gd name="T100" fmla="*/ 2147483647 w 573"/>
                <a:gd name="T101" fmla="*/ 2147483647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09" name="Freeform 31"/>
            <p:cNvSpPr>
              <a:spLocks/>
            </p:cNvSpPr>
            <p:nvPr/>
          </p:nvSpPr>
          <p:spPr bwMode="auto">
            <a:xfrm>
              <a:off x="3932009" y="3195059"/>
              <a:ext cx="82754" cy="730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2147483647 h 80"/>
                <a:gd name="T14" fmla="*/ 2147483647 w 88"/>
                <a:gd name="T15" fmla="*/ 2147483647 h 80"/>
                <a:gd name="T16" fmla="*/ 2147483647 w 88"/>
                <a:gd name="T17" fmla="*/ 2147483647 h 80"/>
                <a:gd name="T18" fmla="*/ 2147483647 w 88"/>
                <a:gd name="T19" fmla="*/ 2147483647 h 80"/>
                <a:gd name="T20" fmla="*/ 0 w 88"/>
                <a:gd name="T21" fmla="*/ 2147483647 h 80"/>
                <a:gd name="T22" fmla="*/ 2147483647 w 88"/>
                <a:gd name="T23" fmla="*/ 2147483647 h 80"/>
                <a:gd name="T24" fmla="*/ 2147483647 w 88"/>
                <a:gd name="T25" fmla="*/ 2147483647 h 80"/>
                <a:gd name="T26" fmla="*/ 2147483647 w 88"/>
                <a:gd name="T27" fmla="*/ 2147483647 h 80"/>
                <a:gd name="T28" fmla="*/ 2147483647 w 88"/>
                <a:gd name="T29" fmla="*/ 2147483647 h 80"/>
                <a:gd name="T30" fmla="*/ 2147483647 w 88"/>
                <a:gd name="T31" fmla="*/ 2147483647 h 80"/>
                <a:gd name="T32" fmla="*/ 2147483647 w 88"/>
                <a:gd name="T33" fmla="*/ 2147483647 h 80"/>
                <a:gd name="T34" fmla="*/ 2147483647 w 88"/>
                <a:gd name="T35" fmla="*/ 2147483647 h 80"/>
                <a:gd name="T36" fmla="*/ 2147483647 w 88"/>
                <a:gd name="T37" fmla="*/ 2147483647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0" name="Freeform 32"/>
            <p:cNvSpPr>
              <a:spLocks/>
            </p:cNvSpPr>
            <p:nvPr/>
          </p:nvSpPr>
          <p:spPr bwMode="auto">
            <a:xfrm>
              <a:off x="3533561" y="2916369"/>
              <a:ext cx="472007" cy="356186"/>
            </a:xfrm>
            <a:custGeom>
              <a:avLst/>
              <a:gdLst>
                <a:gd name="T0" fmla="*/ 2147483647 w 498"/>
                <a:gd name="T1" fmla="*/ 2147483647 h 385"/>
                <a:gd name="T2" fmla="*/ 2147483647 w 498"/>
                <a:gd name="T3" fmla="*/ 2147483647 h 385"/>
                <a:gd name="T4" fmla="*/ 2147483647 w 498"/>
                <a:gd name="T5" fmla="*/ 2147483647 h 385"/>
                <a:gd name="T6" fmla="*/ 2147483647 w 498"/>
                <a:gd name="T7" fmla="*/ 0 h 385"/>
                <a:gd name="T8" fmla="*/ 2147483647 w 498"/>
                <a:gd name="T9" fmla="*/ 2147483647 h 385"/>
                <a:gd name="T10" fmla="*/ 2147483647 w 498"/>
                <a:gd name="T11" fmla="*/ 2147483647 h 385"/>
                <a:gd name="T12" fmla="*/ 2147483647 w 498"/>
                <a:gd name="T13" fmla="*/ 2147483647 h 385"/>
                <a:gd name="T14" fmla="*/ 2147483647 w 498"/>
                <a:gd name="T15" fmla="*/ 2147483647 h 385"/>
                <a:gd name="T16" fmla="*/ 2147483647 w 498"/>
                <a:gd name="T17" fmla="*/ 2147483647 h 385"/>
                <a:gd name="T18" fmla="*/ 2147483647 w 498"/>
                <a:gd name="T19" fmla="*/ 2147483647 h 385"/>
                <a:gd name="T20" fmla="*/ 2147483647 w 498"/>
                <a:gd name="T21" fmla="*/ 2147483647 h 385"/>
                <a:gd name="T22" fmla="*/ 0 w 498"/>
                <a:gd name="T23" fmla="*/ 2147483647 h 385"/>
                <a:gd name="T24" fmla="*/ 2147483647 w 498"/>
                <a:gd name="T25" fmla="*/ 2147483647 h 385"/>
                <a:gd name="T26" fmla="*/ 2147483647 w 498"/>
                <a:gd name="T27" fmla="*/ 2147483647 h 385"/>
                <a:gd name="T28" fmla="*/ 2147483647 w 498"/>
                <a:gd name="T29" fmla="*/ 2147483647 h 385"/>
                <a:gd name="T30" fmla="*/ 2147483647 w 498"/>
                <a:gd name="T31" fmla="*/ 2147483647 h 385"/>
                <a:gd name="T32" fmla="*/ 2147483647 w 498"/>
                <a:gd name="T33" fmla="*/ 2147483647 h 385"/>
                <a:gd name="T34" fmla="*/ 2147483647 w 498"/>
                <a:gd name="T35" fmla="*/ 2147483647 h 385"/>
                <a:gd name="T36" fmla="*/ 2147483647 w 498"/>
                <a:gd name="T37" fmla="*/ 2147483647 h 385"/>
                <a:gd name="T38" fmla="*/ 2147483647 w 498"/>
                <a:gd name="T39" fmla="*/ 2147483647 h 385"/>
                <a:gd name="T40" fmla="*/ 2147483647 w 498"/>
                <a:gd name="T41" fmla="*/ 2147483647 h 385"/>
                <a:gd name="T42" fmla="*/ 2147483647 w 498"/>
                <a:gd name="T43" fmla="*/ 2147483647 h 385"/>
                <a:gd name="T44" fmla="*/ 2147483647 w 498"/>
                <a:gd name="T45" fmla="*/ 2147483647 h 385"/>
                <a:gd name="T46" fmla="*/ 2147483647 w 498"/>
                <a:gd name="T47" fmla="*/ 2147483647 h 385"/>
                <a:gd name="T48" fmla="*/ 2147483647 w 498"/>
                <a:gd name="T49" fmla="*/ 2147483647 h 385"/>
                <a:gd name="T50" fmla="*/ 2147483647 w 498"/>
                <a:gd name="T51" fmla="*/ 2147483647 h 385"/>
                <a:gd name="T52" fmla="*/ 2147483647 w 498"/>
                <a:gd name="T53" fmla="*/ 2147483647 h 385"/>
                <a:gd name="T54" fmla="*/ 2147483647 w 498"/>
                <a:gd name="T55" fmla="*/ 2147483647 h 385"/>
                <a:gd name="T56" fmla="*/ 2147483647 w 498"/>
                <a:gd name="T57" fmla="*/ 2147483647 h 385"/>
                <a:gd name="T58" fmla="*/ 2147483647 w 498"/>
                <a:gd name="T59" fmla="*/ 2147483647 h 385"/>
                <a:gd name="T60" fmla="*/ 2147483647 w 498"/>
                <a:gd name="T61" fmla="*/ 2147483647 h 385"/>
                <a:gd name="T62" fmla="*/ 2147483647 w 498"/>
                <a:gd name="T63" fmla="*/ 2147483647 h 385"/>
                <a:gd name="T64" fmla="*/ 2147483647 w 498"/>
                <a:gd name="T65" fmla="*/ 2147483647 h 385"/>
                <a:gd name="T66" fmla="*/ 2147483647 w 498"/>
                <a:gd name="T67" fmla="*/ 2147483647 h 385"/>
                <a:gd name="T68" fmla="*/ 2147483647 w 498"/>
                <a:gd name="T69" fmla="*/ 2147483647 h 385"/>
                <a:gd name="T70" fmla="*/ 2147483647 w 498"/>
                <a:gd name="T71" fmla="*/ 2147483647 h 385"/>
                <a:gd name="T72" fmla="*/ 2147483647 w 498"/>
                <a:gd name="T73" fmla="*/ 2147483647 h 385"/>
                <a:gd name="T74" fmla="*/ 2147483647 w 498"/>
                <a:gd name="T75" fmla="*/ 2147483647 h 385"/>
                <a:gd name="T76" fmla="*/ 2147483647 w 498"/>
                <a:gd name="T77" fmla="*/ 2147483647 h 385"/>
                <a:gd name="T78" fmla="*/ 2147483647 w 498"/>
                <a:gd name="T79" fmla="*/ 2147483647 h 385"/>
                <a:gd name="T80" fmla="*/ 2147483647 w 498"/>
                <a:gd name="T81" fmla="*/ 2147483647 h 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8"/>
                <a:gd name="T124" fmla="*/ 0 h 385"/>
                <a:gd name="T125" fmla="*/ 498 w 498"/>
                <a:gd name="T126" fmla="*/ 385 h 3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1" name="Freeform 33"/>
            <p:cNvSpPr>
              <a:spLocks/>
            </p:cNvSpPr>
            <p:nvPr/>
          </p:nvSpPr>
          <p:spPr bwMode="auto">
            <a:xfrm>
              <a:off x="3286831" y="2235296"/>
              <a:ext cx="438292" cy="612520"/>
            </a:xfrm>
            <a:custGeom>
              <a:avLst/>
              <a:gdLst>
                <a:gd name="T0" fmla="*/ 2147483647 w 463"/>
                <a:gd name="T1" fmla="*/ 2147483647 h 662"/>
                <a:gd name="T2" fmla="*/ 2147483647 w 463"/>
                <a:gd name="T3" fmla="*/ 2147483647 h 662"/>
                <a:gd name="T4" fmla="*/ 2147483647 w 463"/>
                <a:gd name="T5" fmla="*/ 2147483647 h 662"/>
                <a:gd name="T6" fmla="*/ 2147483647 w 463"/>
                <a:gd name="T7" fmla="*/ 2147483647 h 662"/>
                <a:gd name="T8" fmla="*/ 2147483647 w 463"/>
                <a:gd name="T9" fmla="*/ 2147483647 h 662"/>
                <a:gd name="T10" fmla="*/ 2147483647 w 463"/>
                <a:gd name="T11" fmla="*/ 2147483647 h 662"/>
                <a:gd name="T12" fmla="*/ 2147483647 w 463"/>
                <a:gd name="T13" fmla="*/ 2147483647 h 662"/>
                <a:gd name="T14" fmla="*/ 2147483647 w 463"/>
                <a:gd name="T15" fmla="*/ 2147483647 h 662"/>
                <a:gd name="T16" fmla="*/ 2147483647 w 463"/>
                <a:gd name="T17" fmla="*/ 0 h 662"/>
                <a:gd name="T18" fmla="*/ 2147483647 w 463"/>
                <a:gd name="T19" fmla="*/ 2147483647 h 662"/>
                <a:gd name="T20" fmla="*/ 2147483647 w 463"/>
                <a:gd name="T21" fmla="*/ 2147483647 h 662"/>
                <a:gd name="T22" fmla="*/ 2147483647 w 463"/>
                <a:gd name="T23" fmla="*/ 2147483647 h 662"/>
                <a:gd name="T24" fmla="*/ 2147483647 w 463"/>
                <a:gd name="T25" fmla="*/ 2147483647 h 662"/>
                <a:gd name="T26" fmla="*/ 2147483647 w 463"/>
                <a:gd name="T27" fmla="*/ 2147483647 h 662"/>
                <a:gd name="T28" fmla="*/ 2147483647 w 463"/>
                <a:gd name="T29" fmla="*/ 2147483647 h 662"/>
                <a:gd name="T30" fmla="*/ 2147483647 w 463"/>
                <a:gd name="T31" fmla="*/ 2147483647 h 662"/>
                <a:gd name="T32" fmla="*/ 2147483647 w 463"/>
                <a:gd name="T33" fmla="*/ 2147483647 h 662"/>
                <a:gd name="T34" fmla="*/ 2147483647 w 463"/>
                <a:gd name="T35" fmla="*/ 2147483647 h 662"/>
                <a:gd name="T36" fmla="*/ 2147483647 w 463"/>
                <a:gd name="T37" fmla="*/ 2147483647 h 662"/>
                <a:gd name="T38" fmla="*/ 2147483647 w 463"/>
                <a:gd name="T39" fmla="*/ 2147483647 h 662"/>
                <a:gd name="T40" fmla="*/ 2147483647 w 463"/>
                <a:gd name="T41" fmla="*/ 2147483647 h 662"/>
                <a:gd name="T42" fmla="*/ 2147483647 w 463"/>
                <a:gd name="T43" fmla="*/ 2147483647 h 662"/>
                <a:gd name="T44" fmla="*/ 2147483647 w 463"/>
                <a:gd name="T45" fmla="*/ 2147483647 h 662"/>
                <a:gd name="T46" fmla="*/ 2147483647 w 463"/>
                <a:gd name="T47" fmla="*/ 2147483647 h 662"/>
                <a:gd name="T48" fmla="*/ 2147483647 w 463"/>
                <a:gd name="T49" fmla="*/ 2147483647 h 662"/>
                <a:gd name="T50" fmla="*/ 2147483647 w 463"/>
                <a:gd name="T51" fmla="*/ 2147483647 h 662"/>
                <a:gd name="T52" fmla="*/ 2147483647 w 463"/>
                <a:gd name="T53" fmla="*/ 2147483647 h 662"/>
                <a:gd name="T54" fmla="*/ 2147483647 w 463"/>
                <a:gd name="T55" fmla="*/ 2147483647 h 662"/>
                <a:gd name="T56" fmla="*/ 2147483647 w 463"/>
                <a:gd name="T57" fmla="*/ 2147483647 h 662"/>
                <a:gd name="T58" fmla="*/ 2147483647 w 463"/>
                <a:gd name="T59" fmla="*/ 2147483647 h 662"/>
                <a:gd name="T60" fmla="*/ 2147483647 w 463"/>
                <a:gd name="T61" fmla="*/ 2147483647 h 662"/>
                <a:gd name="T62" fmla="*/ 2147483647 w 463"/>
                <a:gd name="T63" fmla="*/ 2147483647 h 662"/>
                <a:gd name="T64" fmla="*/ 2147483647 w 463"/>
                <a:gd name="T65" fmla="*/ 2147483647 h 662"/>
                <a:gd name="T66" fmla="*/ 2147483647 w 463"/>
                <a:gd name="T67" fmla="*/ 2147483647 h 662"/>
                <a:gd name="T68" fmla="*/ 2147483647 w 463"/>
                <a:gd name="T69" fmla="*/ 2147483647 h 662"/>
                <a:gd name="T70" fmla="*/ 2147483647 w 463"/>
                <a:gd name="T71" fmla="*/ 2147483647 h 662"/>
                <a:gd name="T72" fmla="*/ 2147483647 w 463"/>
                <a:gd name="T73" fmla="*/ 2147483647 h 662"/>
                <a:gd name="T74" fmla="*/ 2147483647 w 463"/>
                <a:gd name="T75" fmla="*/ 2147483647 h 662"/>
                <a:gd name="T76" fmla="*/ 2147483647 w 463"/>
                <a:gd name="T77" fmla="*/ 2147483647 h 662"/>
                <a:gd name="T78" fmla="*/ 2147483647 w 463"/>
                <a:gd name="T79" fmla="*/ 2147483647 h 662"/>
                <a:gd name="T80" fmla="*/ 2147483647 w 463"/>
                <a:gd name="T81" fmla="*/ 2147483647 h 662"/>
                <a:gd name="T82" fmla="*/ 2147483647 w 463"/>
                <a:gd name="T83" fmla="*/ 2147483647 h 662"/>
                <a:gd name="T84" fmla="*/ 2147483647 w 463"/>
                <a:gd name="T85" fmla="*/ 2147483647 h 662"/>
                <a:gd name="T86" fmla="*/ 2147483647 w 463"/>
                <a:gd name="T87" fmla="*/ 2147483647 h 662"/>
                <a:gd name="T88" fmla="*/ 2147483647 w 463"/>
                <a:gd name="T89" fmla="*/ 2147483647 h 662"/>
                <a:gd name="T90" fmla="*/ 2147483647 w 463"/>
                <a:gd name="T91" fmla="*/ 2147483647 h 662"/>
                <a:gd name="T92" fmla="*/ 2147483647 w 463"/>
                <a:gd name="T93" fmla="*/ 2147483647 h 662"/>
                <a:gd name="T94" fmla="*/ 2147483647 w 463"/>
                <a:gd name="T95" fmla="*/ 2147483647 h 662"/>
                <a:gd name="T96" fmla="*/ 2147483647 w 463"/>
                <a:gd name="T97" fmla="*/ 2147483647 h 662"/>
                <a:gd name="T98" fmla="*/ 2147483647 w 463"/>
                <a:gd name="T99" fmla="*/ 2147483647 h 662"/>
                <a:gd name="T100" fmla="*/ 2147483647 w 463"/>
                <a:gd name="T101" fmla="*/ 2147483647 h 662"/>
                <a:gd name="T102" fmla="*/ 2147483647 w 463"/>
                <a:gd name="T103" fmla="*/ 2147483647 h 662"/>
                <a:gd name="T104" fmla="*/ 2147483647 w 463"/>
                <a:gd name="T105" fmla="*/ 2147483647 h 6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3"/>
                <a:gd name="T160" fmla="*/ 0 h 662"/>
                <a:gd name="T161" fmla="*/ 463 w 463"/>
                <a:gd name="T162" fmla="*/ 662 h 6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2" name="Freeform 34"/>
            <p:cNvSpPr>
              <a:spLocks/>
            </p:cNvSpPr>
            <p:nvPr/>
          </p:nvSpPr>
          <p:spPr bwMode="auto">
            <a:xfrm>
              <a:off x="3084542" y="2823969"/>
              <a:ext cx="465877" cy="445605"/>
            </a:xfrm>
            <a:custGeom>
              <a:avLst/>
              <a:gdLst>
                <a:gd name="T0" fmla="*/ 2147483647 w 491"/>
                <a:gd name="T1" fmla="*/ 2147483647 h 483"/>
                <a:gd name="T2" fmla="*/ 2147483647 w 491"/>
                <a:gd name="T3" fmla="*/ 2147483647 h 483"/>
                <a:gd name="T4" fmla="*/ 2147483647 w 491"/>
                <a:gd name="T5" fmla="*/ 2147483647 h 483"/>
                <a:gd name="T6" fmla="*/ 2147483647 w 491"/>
                <a:gd name="T7" fmla="*/ 2147483647 h 483"/>
                <a:gd name="T8" fmla="*/ 2147483647 w 491"/>
                <a:gd name="T9" fmla="*/ 2147483647 h 483"/>
                <a:gd name="T10" fmla="*/ 2147483647 w 491"/>
                <a:gd name="T11" fmla="*/ 2147483647 h 483"/>
                <a:gd name="T12" fmla="*/ 2147483647 w 491"/>
                <a:gd name="T13" fmla="*/ 2147483647 h 483"/>
                <a:gd name="T14" fmla="*/ 2147483647 w 491"/>
                <a:gd name="T15" fmla="*/ 2147483647 h 483"/>
                <a:gd name="T16" fmla="*/ 2147483647 w 491"/>
                <a:gd name="T17" fmla="*/ 2147483647 h 483"/>
                <a:gd name="T18" fmla="*/ 2147483647 w 491"/>
                <a:gd name="T19" fmla="*/ 2147483647 h 483"/>
                <a:gd name="T20" fmla="*/ 2147483647 w 491"/>
                <a:gd name="T21" fmla="*/ 2147483647 h 483"/>
                <a:gd name="T22" fmla="*/ 2147483647 w 491"/>
                <a:gd name="T23" fmla="*/ 2147483647 h 483"/>
                <a:gd name="T24" fmla="*/ 2147483647 w 491"/>
                <a:gd name="T25" fmla="*/ 2147483647 h 483"/>
                <a:gd name="T26" fmla="*/ 2147483647 w 491"/>
                <a:gd name="T27" fmla="*/ 2147483647 h 483"/>
                <a:gd name="T28" fmla="*/ 2147483647 w 491"/>
                <a:gd name="T29" fmla="*/ 2147483647 h 483"/>
                <a:gd name="T30" fmla="*/ 2147483647 w 491"/>
                <a:gd name="T31" fmla="*/ 2147483647 h 483"/>
                <a:gd name="T32" fmla="*/ 2147483647 w 491"/>
                <a:gd name="T33" fmla="*/ 2147483647 h 483"/>
                <a:gd name="T34" fmla="*/ 2147483647 w 491"/>
                <a:gd name="T35" fmla="*/ 2147483647 h 483"/>
                <a:gd name="T36" fmla="*/ 2147483647 w 491"/>
                <a:gd name="T37" fmla="*/ 2147483647 h 483"/>
                <a:gd name="T38" fmla="*/ 2147483647 w 491"/>
                <a:gd name="T39" fmla="*/ 2147483647 h 483"/>
                <a:gd name="T40" fmla="*/ 2147483647 w 491"/>
                <a:gd name="T41" fmla="*/ 2147483647 h 483"/>
                <a:gd name="T42" fmla="*/ 2147483647 w 491"/>
                <a:gd name="T43" fmla="*/ 2147483647 h 483"/>
                <a:gd name="T44" fmla="*/ 2147483647 w 491"/>
                <a:gd name="T45" fmla="*/ 2147483647 h 483"/>
                <a:gd name="T46" fmla="*/ 2147483647 w 491"/>
                <a:gd name="T47" fmla="*/ 2147483647 h 483"/>
                <a:gd name="T48" fmla="*/ 2147483647 w 491"/>
                <a:gd name="T49" fmla="*/ 2147483647 h 483"/>
                <a:gd name="T50" fmla="*/ 2147483647 w 491"/>
                <a:gd name="T51" fmla="*/ 2147483647 h 483"/>
                <a:gd name="T52" fmla="*/ 2147483647 w 491"/>
                <a:gd name="T53" fmla="*/ 2147483647 h 483"/>
                <a:gd name="T54" fmla="*/ 2147483647 w 491"/>
                <a:gd name="T55" fmla="*/ 2147483647 h 483"/>
                <a:gd name="T56" fmla="*/ 2147483647 w 491"/>
                <a:gd name="T57" fmla="*/ 2147483647 h 483"/>
                <a:gd name="T58" fmla="*/ 2147483647 w 491"/>
                <a:gd name="T59" fmla="*/ 2147483647 h 483"/>
                <a:gd name="T60" fmla="*/ 2147483647 w 491"/>
                <a:gd name="T61" fmla="*/ 2147483647 h 483"/>
                <a:gd name="T62" fmla="*/ 2147483647 w 491"/>
                <a:gd name="T63" fmla="*/ 2147483647 h 483"/>
                <a:gd name="T64" fmla="*/ 2147483647 w 491"/>
                <a:gd name="T65" fmla="*/ 2147483647 h 483"/>
                <a:gd name="T66" fmla="*/ 2147483647 w 491"/>
                <a:gd name="T67" fmla="*/ 2147483647 h 483"/>
                <a:gd name="T68" fmla="*/ 2147483647 w 491"/>
                <a:gd name="T69" fmla="*/ 2147483647 h 483"/>
                <a:gd name="T70" fmla="*/ 2147483647 w 491"/>
                <a:gd name="T71" fmla="*/ 2147483647 h 483"/>
                <a:gd name="T72" fmla="*/ 2147483647 w 491"/>
                <a:gd name="T73" fmla="*/ 2147483647 h 483"/>
                <a:gd name="T74" fmla="*/ 2147483647 w 491"/>
                <a:gd name="T75" fmla="*/ 2147483647 h 483"/>
                <a:gd name="T76" fmla="*/ 2147483647 w 491"/>
                <a:gd name="T77" fmla="*/ 0 h 483"/>
                <a:gd name="T78" fmla="*/ 2147483647 w 491"/>
                <a:gd name="T79" fmla="*/ 2147483647 h 483"/>
                <a:gd name="T80" fmla="*/ 2147483647 w 491"/>
                <a:gd name="T81" fmla="*/ 2147483647 h 483"/>
                <a:gd name="T82" fmla="*/ 2147483647 w 491"/>
                <a:gd name="T83" fmla="*/ 2147483647 h 483"/>
                <a:gd name="T84" fmla="*/ 2147483647 w 491"/>
                <a:gd name="T85" fmla="*/ 2147483647 h 483"/>
                <a:gd name="T86" fmla="*/ 2147483647 w 491"/>
                <a:gd name="T87" fmla="*/ 2147483647 h 483"/>
                <a:gd name="T88" fmla="*/ 2147483647 w 491"/>
                <a:gd name="T89" fmla="*/ 2147483647 h 483"/>
                <a:gd name="T90" fmla="*/ 2147483647 w 491"/>
                <a:gd name="T91" fmla="*/ 2147483647 h 4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483"/>
                <a:gd name="T140" fmla="*/ 491 w 491"/>
                <a:gd name="T141" fmla="*/ 483 h 4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3" name="Freeform 35"/>
            <p:cNvSpPr>
              <a:spLocks/>
            </p:cNvSpPr>
            <p:nvPr/>
          </p:nvSpPr>
          <p:spPr bwMode="auto">
            <a:xfrm>
              <a:off x="3954996" y="3777772"/>
              <a:ext cx="133326" cy="311477"/>
            </a:xfrm>
            <a:custGeom>
              <a:avLst/>
              <a:gdLst>
                <a:gd name="T0" fmla="*/ 2147483647 w 139"/>
                <a:gd name="T1" fmla="*/ 0 h 338"/>
                <a:gd name="T2" fmla="*/ 2147483647 w 139"/>
                <a:gd name="T3" fmla="*/ 2147483647 h 338"/>
                <a:gd name="T4" fmla="*/ 0 w 139"/>
                <a:gd name="T5" fmla="*/ 2147483647 h 338"/>
                <a:gd name="T6" fmla="*/ 2147483647 w 139"/>
                <a:gd name="T7" fmla="*/ 2147483647 h 338"/>
                <a:gd name="T8" fmla="*/ 2147483647 w 139"/>
                <a:gd name="T9" fmla="*/ 2147483647 h 338"/>
                <a:gd name="T10" fmla="*/ 2147483647 w 139"/>
                <a:gd name="T11" fmla="*/ 2147483647 h 338"/>
                <a:gd name="T12" fmla="*/ 2147483647 w 139"/>
                <a:gd name="T13" fmla="*/ 2147483647 h 338"/>
                <a:gd name="T14" fmla="*/ 2147483647 w 139"/>
                <a:gd name="T15" fmla="*/ 2147483647 h 338"/>
                <a:gd name="T16" fmla="*/ 2147483647 w 139"/>
                <a:gd name="T17" fmla="*/ 2147483647 h 338"/>
                <a:gd name="T18" fmla="*/ 2147483647 w 139"/>
                <a:gd name="T19" fmla="*/ 2147483647 h 338"/>
                <a:gd name="T20" fmla="*/ 2147483647 w 139"/>
                <a:gd name="T21" fmla="*/ 2147483647 h 338"/>
                <a:gd name="T22" fmla="*/ 2147483647 w 139"/>
                <a:gd name="T23" fmla="*/ 2147483647 h 338"/>
                <a:gd name="T24" fmla="*/ 2147483647 w 139"/>
                <a:gd name="T25" fmla="*/ 2147483647 h 338"/>
                <a:gd name="T26" fmla="*/ 2147483647 w 139"/>
                <a:gd name="T27" fmla="*/ 2147483647 h 338"/>
                <a:gd name="T28" fmla="*/ 2147483647 w 139"/>
                <a:gd name="T29" fmla="*/ 2147483647 h 338"/>
                <a:gd name="T30" fmla="*/ 2147483647 w 139"/>
                <a:gd name="T31" fmla="*/ 2147483647 h 338"/>
                <a:gd name="T32" fmla="*/ 2147483647 w 139"/>
                <a:gd name="T33" fmla="*/ 2147483647 h 338"/>
                <a:gd name="T34" fmla="*/ 2147483647 w 139"/>
                <a:gd name="T35" fmla="*/ 2147483647 h 338"/>
                <a:gd name="T36" fmla="*/ 2147483647 w 139"/>
                <a:gd name="T37" fmla="*/ 2147483647 h 338"/>
                <a:gd name="T38" fmla="*/ 2147483647 w 139"/>
                <a:gd name="T39" fmla="*/ 2147483647 h 338"/>
                <a:gd name="T40" fmla="*/ 2147483647 w 139"/>
                <a:gd name="T41" fmla="*/ 2147483647 h 338"/>
                <a:gd name="T42" fmla="*/ 2147483647 w 139"/>
                <a:gd name="T43" fmla="*/ 2147483647 h 338"/>
                <a:gd name="T44" fmla="*/ 2147483647 w 139"/>
                <a:gd name="T45" fmla="*/ 2147483647 h 338"/>
                <a:gd name="T46" fmla="*/ 2147483647 w 139"/>
                <a:gd name="T47" fmla="*/ 2147483647 h 338"/>
                <a:gd name="T48" fmla="*/ 2147483647 w 139"/>
                <a:gd name="T49" fmla="*/ 2147483647 h 338"/>
                <a:gd name="T50" fmla="*/ 2147483647 w 139"/>
                <a:gd name="T51" fmla="*/ 2147483647 h 338"/>
                <a:gd name="T52" fmla="*/ 2147483647 w 139"/>
                <a:gd name="T53" fmla="*/ 2147483647 h 338"/>
                <a:gd name="T54" fmla="*/ 2147483647 w 139"/>
                <a:gd name="T55" fmla="*/ 2147483647 h 338"/>
                <a:gd name="T56" fmla="*/ 2147483647 w 139"/>
                <a:gd name="T57" fmla="*/ 2147483647 h 338"/>
                <a:gd name="T58" fmla="*/ 2147483647 w 139"/>
                <a:gd name="T59" fmla="*/ 2147483647 h 338"/>
                <a:gd name="T60" fmla="*/ 2147483647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4" name="Freeform 36"/>
            <p:cNvSpPr>
              <a:spLocks/>
            </p:cNvSpPr>
            <p:nvPr/>
          </p:nvSpPr>
          <p:spPr bwMode="auto">
            <a:xfrm>
              <a:off x="2980333" y="4330680"/>
              <a:ext cx="203821" cy="169896"/>
            </a:xfrm>
            <a:custGeom>
              <a:avLst/>
              <a:gdLst>
                <a:gd name="T0" fmla="*/ 2147483647 w 216"/>
                <a:gd name="T1" fmla="*/ 2147483647 h 184"/>
                <a:gd name="T2" fmla="*/ 2147483647 w 216"/>
                <a:gd name="T3" fmla="*/ 2147483647 h 184"/>
                <a:gd name="T4" fmla="*/ 2147483647 w 216"/>
                <a:gd name="T5" fmla="*/ 2147483647 h 184"/>
                <a:gd name="T6" fmla="*/ 2147483647 w 216"/>
                <a:gd name="T7" fmla="*/ 2147483647 h 184"/>
                <a:gd name="T8" fmla="*/ 2147483647 w 216"/>
                <a:gd name="T9" fmla="*/ 2147483647 h 184"/>
                <a:gd name="T10" fmla="*/ 2147483647 w 216"/>
                <a:gd name="T11" fmla="*/ 2147483647 h 184"/>
                <a:gd name="T12" fmla="*/ 2147483647 w 216"/>
                <a:gd name="T13" fmla="*/ 2147483647 h 184"/>
                <a:gd name="T14" fmla="*/ 2147483647 w 216"/>
                <a:gd name="T15" fmla="*/ 2147483647 h 184"/>
                <a:gd name="T16" fmla="*/ 2147483647 w 216"/>
                <a:gd name="T17" fmla="*/ 2147483647 h 184"/>
                <a:gd name="T18" fmla="*/ 2147483647 w 216"/>
                <a:gd name="T19" fmla="*/ 2147483647 h 184"/>
                <a:gd name="T20" fmla="*/ 2147483647 w 216"/>
                <a:gd name="T21" fmla="*/ 2147483647 h 184"/>
                <a:gd name="T22" fmla="*/ 2147483647 w 216"/>
                <a:gd name="T23" fmla="*/ 2147483647 h 184"/>
                <a:gd name="T24" fmla="*/ 2147483647 w 216"/>
                <a:gd name="T25" fmla="*/ 2147483647 h 184"/>
                <a:gd name="T26" fmla="*/ 2147483647 w 216"/>
                <a:gd name="T27" fmla="*/ 2147483647 h 184"/>
                <a:gd name="T28" fmla="*/ 2147483647 w 216"/>
                <a:gd name="T29" fmla="*/ 2147483647 h 184"/>
                <a:gd name="T30" fmla="*/ 2147483647 w 216"/>
                <a:gd name="T31" fmla="*/ 2147483647 h 184"/>
                <a:gd name="T32" fmla="*/ 2147483647 w 216"/>
                <a:gd name="T33" fmla="*/ 2147483647 h 184"/>
                <a:gd name="T34" fmla="*/ 2147483647 w 216"/>
                <a:gd name="T35" fmla="*/ 2147483647 h 184"/>
                <a:gd name="T36" fmla="*/ 2147483647 w 216"/>
                <a:gd name="T37" fmla="*/ 2147483647 h 184"/>
                <a:gd name="T38" fmla="*/ 2147483647 w 216"/>
                <a:gd name="T39" fmla="*/ 2147483647 h 184"/>
                <a:gd name="T40" fmla="*/ 2147483647 w 216"/>
                <a:gd name="T41" fmla="*/ 2147483647 h 184"/>
                <a:gd name="T42" fmla="*/ 2147483647 w 216"/>
                <a:gd name="T43" fmla="*/ 2147483647 h 184"/>
                <a:gd name="T44" fmla="*/ 2147483647 w 216"/>
                <a:gd name="T45" fmla="*/ 2147483647 h 184"/>
                <a:gd name="T46" fmla="*/ 2147483647 w 216"/>
                <a:gd name="T47" fmla="*/ 2147483647 h 184"/>
                <a:gd name="T48" fmla="*/ 2147483647 w 216"/>
                <a:gd name="T49" fmla="*/ 2147483647 h 184"/>
                <a:gd name="T50" fmla="*/ 2147483647 w 216"/>
                <a:gd name="T51" fmla="*/ 2147483647 h 184"/>
                <a:gd name="T52" fmla="*/ 2147483647 w 216"/>
                <a:gd name="T53" fmla="*/ 2147483647 h 184"/>
                <a:gd name="T54" fmla="*/ 2147483647 w 216"/>
                <a:gd name="T55" fmla="*/ 0 h 184"/>
                <a:gd name="T56" fmla="*/ 2147483647 w 216"/>
                <a:gd name="T57" fmla="*/ 2147483647 h 184"/>
                <a:gd name="T58" fmla="*/ 2147483647 w 216"/>
                <a:gd name="T59" fmla="*/ 2147483647 h 184"/>
                <a:gd name="T60" fmla="*/ 2147483647 w 216"/>
                <a:gd name="T61" fmla="*/ 2147483647 h 184"/>
                <a:gd name="T62" fmla="*/ 2147483647 w 216"/>
                <a:gd name="T63" fmla="*/ 2147483647 h 184"/>
                <a:gd name="T64" fmla="*/ 2147483647 w 216"/>
                <a:gd name="T65" fmla="*/ 2147483647 h 184"/>
                <a:gd name="T66" fmla="*/ 2147483647 w 216"/>
                <a:gd name="T67" fmla="*/ 2147483647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184"/>
                <a:gd name="T104" fmla="*/ 216 w 216"/>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15" name="Freeform 29"/>
            <p:cNvSpPr>
              <a:spLocks/>
            </p:cNvSpPr>
            <p:nvPr/>
          </p:nvSpPr>
          <p:spPr bwMode="auto">
            <a:xfrm>
              <a:off x="3600991" y="1214428"/>
              <a:ext cx="899572" cy="800301"/>
            </a:xfrm>
            <a:custGeom>
              <a:avLst/>
              <a:gdLst>
                <a:gd name="T0" fmla="*/ 2147483647 w 950"/>
                <a:gd name="T1" fmla="*/ 2147483647 h 866"/>
                <a:gd name="T2" fmla="*/ 2147483647 w 950"/>
                <a:gd name="T3" fmla="*/ 2147483647 h 866"/>
                <a:gd name="T4" fmla="*/ 2147483647 w 950"/>
                <a:gd name="T5" fmla="*/ 2147483647 h 866"/>
                <a:gd name="T6" fmla="*/ 2147483647 w 950"/>
                <a:gd name="T7" fmla="*/ 2147483647 h 866"/>
                <a:gd name="T8" fmla="*/ 2147483647 w 950"/>
                <a:gd name="T9" fmla="*/ 2147483647 h 866"/>
                <a:gd name="T10" fmla="*/ 2147483647 w 950"/>
                <a:gd name="T11" fmla="*/ 2147483647 h 866"/>
                <a:gd name="T12" fmla="*/ 2147483647 w 950"/>
                <a:gd name="T13" fmla="*/ 2147483647 h 866"/>
                <a:gd name="T14" fmla="*/ 2147483647 w 950"/>
                <a:gd name="T15" fmla="*/ 2147483647 h 866"/>
                <a:gd name="T16" fmla="*/ 2147483647 w 950"/>
                <a:gd name="T17" fmla="*/ 2147483647 h 866"/>
                <a:gd name="T18" fmla="*/ 2147483647 w 950"/>
                <a:gd name="T19" fmla="*/ 2147483647 h 866"/>
                <a:gd name="T20" fmla="*/ 2147483647 w 950"/>
                <a:gd name="T21" fmla="*/ 2147483647 h 866"/>
                <a:gd name="T22" fmla="*/ 2147483647 w 950"/>
                <a:gd name="T23" fmla="*/ 2147483647 h 866"/>
                <a:gd name="T24" fmla="*/ 2147483647 w 950"/>
                <a:gd name="T25" fmla="*/ 2147483647 h 866"/>
                <a:gd name="T26" fmla="*/ 1698261261 w 950"/>
                <a:gd name="T27" fmla="*/ 2147483647 h 866"/>
                <a:gd name="T28" fmla="*/ 2147483647 w 950"/>
                <a:gd name="T29" fmla="*/ 2147483647 h 866"/>
                <a:gd name="T30" fmla="*/ 2147483647 w 950"/>
                <a:gd name="T31" fmla="*/ 2147483647 h 866"/>
                <a:gd name="T32" fmla="*/ 2147483647 w 950"/>
                <a:gd name="T33" fmla="*/ 2147483647 h 866"/>
                <a:gd name="T34" fmla="*/ 2147483647 w 950"/>
                <a:gd name="T35" fmla="*/ 2147483647 h 866"/>
                <a:gd name="T36" fmla="*/ 2147483647 w 950"/>
                <a:gd name="T37" fmla="*/ 2147483647 h 866"/>
                <a:gd name="T38" fmla="*/ 2147483647 w 950"/>
                <a:gd name="T39" fmla="*/ 2147483647 h 866"/>
                <a:gd name="T40" fmla="*/ 2147483647 w 950"/>
                <a:gd name="T41" fmla="*/ 2147483647 h 866"/>
                <a:gd name="T42" fmla="*/ 2147483647 w 950"/>
                <a:gd name="T43" fmla="*/ 2147483647 h 866"/>
                <a:gd name="T44" fmla="*/ 2147483647 w 950"/>
                <a:gd name="T45" fmla="*/ 2147483647 h 866"/>
                <a:gd name="T46" fmla="*/ 2147483647 w 950"/>
                <a:gd name="T47" fmla="*/ 2147483647 h 866"/>
                <a:gd name="T48" fmla="*/ 2147483647 w 950"/>
                <a:gd name="T49" fmla="*/ 2147483647 h 866"/>
                <a:gd name="T50" fmla="*/ 2147483647 w 950"/>
                <a:gd name="T51" fmla="*/ 2147483647 h 866"/>
                <a:gd name="T52" fmla="*/ 2147483647 w 950"/>
                <a:gd name="T53" fmla="*/ 2147483647 h 866"/>
                <a:gd name="T54" fmla="*/ 2147483647 w 950"/>
                <a:gd name="T55" fmla="*/ 2147483647 h 866"/>
                <a:gd name="T56" fmla="*/ 2147483647 w 950"/>
                <a:gd name="T57" fmla="*/ 2147483647 h 866"/>
                <a:gd name="T58" fmla="*/ 2147483647 w 950"/>
                <a:gd name="T59" fmla="*/ 2147483647 h 866"/>
                <a:gd name="T60" fmla="*/ 2147483647 w 950"/>
                <a:gd name="T61" fmla="*/ 2147483647 h 866"/>
                <a:gd name="T62" fmla="*/ 2147483647 w 950"/>
                <a:gd name="T63" fmla="*/ 2147483647 h 866"/>
                <a:gd name="T64" fmla="*/ 2147483647 w 950"/>
                <a:gd name="T65" fmla="*/ 2147483647 h 866"/>
                <a:gd name="T66" fmla="*/ 2147483647 w 950"/>
                <a:gd name="T67" fmla="*/ 2147483647 h 866"/>
                <a:gd name="T68" fmla="*/ 2147483647 w 950"/>
                <a:gd name="T69" fmla="*/ 2147483647 h 866"/>
                <a:gd name="T70" fmla="*/ 2147483647 w 950"/>
                <a:gd name="T71" fmla="*/ 2147483647 h 866"/>
                <a:gd name="T72" fmla="*/ 2147483647 w 950"/>
                <a:gd name="T73" fmla="*/ 2147483647 h 866"/>
                <a:gd name="T74" fmla="*/ 2147483647 w 950"/>
                <a:gd name="T75" fmla="*/ 2147483647 h 866"/>
                <a:gd name="T76" fmla="*/ 2147483647 w 950"/>
                <a:gd name="T77" fmla="*/ 2147483647 h 866"/>
                <a:gd name="T78" fmla="*/ 2147483647 w 950"/>
                <a:gd name="T79" fmla="*/ 2147483647 h 866"/>
                <a:gd name="T80" fmla="*/ 2147483647 w 950"/>
                <a:gd name="T81" fmla="*/ 2147483647 h 866"/>
                <a:gd name="T82" fmla="*/ 2147483647 w 950"/>
                <a:gd name="T83" fmla="*/ 2147483647 h 866"/>
                <a:gd name="T84" fmla="*/ 2147483647 w 950"/>
                <a:gd name="T85" fmla="*/ 2147483647 h 866"/>
                <a:gd name="T86" fmla="*/ 2147483647 w 950"/>
                <a:gd name="T87" fmla="*/ 2147483647 h 866"/>
                <a:gd name="T88" fmla="*/ 2147483647 w 950"/>
                <a:gd name="T89" fmla="*/ 2147483647 h 866"/>
                <a:gd name="T90" fmla="*/ 2147483647 w 950"/>
                <a:gd name="T91" fmla="*/ 2147483647 h 866"/>
                <a:gd name="T92" fmla="*/ 2147483647 w 950"/>
                <a:gd name="T93" fmla="*/ 2147483647 h 866"/>
                <a:gd name="T94" fmla="*/ 2147483647 w 950"/>
                <a:gd name="T95" fmla="*/ 2147483647 h 866"/>
                <a:gd name="T96" fmla="*/ 2147483647 w 950"/>
                <a:gd name="T97" fmla="*/ 2147483647 h 866"/>
                <a:gd name="T98" fmla="*/ 2147483647 w 950"/>
                <a:gd name="T99" fmla="*/ 2147483647 h 866"/>
                <a:gd name="T100" fmla="*/ 2147483647 w 950"/>
                <a:gd name="T101" fmla="*/ 2147483647 h 866"/>
                <a:gd name="T102" fmla="*/ 2147483647 w 950"/>
                <a:gd name="T103" fmla="*/ 2147483647 h 866"/>
                <a:gd name="T104" fmla="*/ 2147483647 w 950"/>
                <a:gd name="T105" fmla="*/ 2147483647 h 866"/>
                <a:gd name="T106" fmla="*/ 2147483647 w 950"/>
                <a:gd name="T107" fmla="*/ 2147483647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grpSp>
      <p:grpSp>
        <p:nvGrpSpPr>
          <p:cNvPr id="116" name="组合 115"/>
          <p:cNvGrpSpPr/>
          <p:nvPr/>
        </p:nvGrpSpPr>
        <p:grpSpPr>
          <a:xfrm>
            <a:off x="8125368" y="2006221"/>
            <a:ext cx="4885863" cy="4308887"/>
            <a:chOff x="7533529" y="1824886"/>
            <a:chExt cx="4885863" cy="4308887"/>
          </a:xfrm>
        </p:grpSpPr>
        <p:sp>
          <p:nvSpPr>
            <p:cNvPr id="117" name="TextBox 117"/>
            <p:cNvSpPr txBox="1"/>
            <p:nvPr/>
          </p:nvSpPr>
          <p:spPr>
            <a:xfrm>
              <a:off x="7628781" y="4891785"/>
              <a:ext cx="981468" cy="52322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微软雅黑" panose="020B0503020204020204" pitchFamily="34" charset="-122"/>
                </a:rPr>
                <a:t>36</a:t>
              </a:r>
              <a:r>
                <a:rPr kumimoji="0" lang="en-US" altLang="zh-CN" sz="18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800" b="1"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118" name="TextBox 116"/>
            <p:cNvSpPr txBox="1"/>
            <p:nvPr/>
          </p:nvSpPr>
          <p:spPr>
            <a:xfrm>
              <a:off x="7628781" y="3493197"/>
              <a:ext cx="981468" cy="461665"/>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微软雅黑" panose="020B0503020204020204" pitchFamily="34" charset="-122"/>
                </a:rPr>
                <a:t>52</a:t>
              </a:r>
              <a:r>
                <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400" b="1"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119" name="TextBox 115"/>
            <p:cNvSpPr txBox="1"/>
            <p:nvPr/>
          </p:nvSpPr>
          <p:spPr>
            <a:xfrm>
              <a:off x="7628781" y="2034285"/>
              <a:ext cx="98146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rPr>
                <a:t>43</a:t>
              </a:r>
              <a:r>
                <a:rPr kumimoji="0" lang="en-US" altLang="zh-CN" sz="14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ndParaRPr>
            </a:p>
          </p:txBody>
        </p:sp>
        <p:grpSp>
          <p:nvGrpSpPr>
            <p:cNvPr id="120" name="组合 119"/>
            <p:cNvGrpSpPr/>
            <p:nvPr/>
          </p:nvGrpSpPr>
          <p:grpSpPr>
            <a:xfrm>
              <a:off x="8775904" y="1824886"/>
              <a:ext cx="3643488" cy="1514513"/>
              <a:chOff x="8775904" y="1824886"/>
              <a:chExt cx="3643488" cy="1514513"/>
            </a:xfrm>
          </p:grpSpPr>
          <p:sp>
            <p:nvSpPr>
              <p:cNvPr id="133" name="矩形 16"/>
              <p:cNvSpPr>
                <a:spLocks noChangeArrowheads="1"/>
              </p:cNvSpPr>
              <p:nvPr/>
            </p:nvSpPr>
            <p:spPr bwMode="auto">
              <a:xfrm>
                <a:off x="8902464" y="2262181"/>
                <a:ext cx="35169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4" name="矩形 133"/>
              <p:cNvSpPr>
                <a:spLocks noChangeArrowheads="1"/>
              </p:cNvSpPr>
              <p:nvPr/>
            </p:nvSpPr>
            <p:spPr bwMode="auto">
              <a:xfrm>
                <a:off x="8775904" y="1824886"/>
                <a:ext cx="2506837" cy="42056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r>
                  <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rPr>
                  <a:t>编辑小标题</a:t>
                </a: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endParaRPr>
              </a:p>
            </p:txBody>
          </p:sp>
        </p:grpSp>
        <p:grpSp>
          <p:nvGrpSpPr>
            <p:cNvPr id="121" name="组合 120"/>
            <p:cNvGrpSpPr/>
            <p:nvPr/>
          </p:nvGrpSpPr>
          <p:grpSpPr>
            <a:xfrm>
              <a:off x="8659876" y="3148861"/>
              <a:ext cx="3664265" cy="1556162"/>
              <a:chOff x="8659876" y="3148861"/>
              <a:chExt cx="3664265" cy="1556162"/>
            </a:xfrm>
          </p:grpSpPr>
          <p:sp>
            <p:nvSpPr>
              <p:cNvPr id="131" name="矩形 16"/>
              <p:cNvSpPr>
                <a:spLocks noChangeArrowheads="1"/>
              </p:cNvSpPr>
              <p:nvPr/>
            </p:nvSpPr>
            <p:spPr bwMode="auto">
              <a:xfrm>
                <a:off x="8807212" y="3627805"/>
                <a:ext cx="351692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矩形 131"/>
              <p:cNvSpPr>
                <a:spLocks noChangeArrowheads="1"/>
              </p:cNvSpPr>
              <p:nvPr/>
            </p:nvSpPr>
            <p:spPr bwMode="auto">
              <a:xfrm>
                <a:off x="8659876" y="3148861"/>
                <a:ext cx="2332354" cy="42056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r>
                  <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rPr>
                  <a:t>编辑小标题</a:t>
                </a: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endParaRPr>
              </a:p>
            </p:txBody>
          </p:sp>
        </p:grpSp>
        <p:grpSp>
          <p:nvGrpSpPr>
            <p:cNvPr id="122" name="组合 121"/>
            <p:cNvGrpSpPr/>
            <p:nvPr/>
          </p:nvGrpSpPr>
          <p:grpSpPr>
            <a:xfrm>
              <a:off x="8612026" y="4587136"/>
              <a:ext cx="3712115" cy="1546637"/>
              <a:chOff x="8612026" y="4587136"/>
              <a:chExt cx="3712115" cy="1546637"/>
            </a:xfrm>
          </p:grpSpPr>
          <p:sp>
            <p:nvSpPr>
              <p:cNvPr id="129" name="矩形 16"/>
              <p:cNvSpPr>
                <a:spLocks noChangeArrowheads="1"/>
              </p:cNvSpPr>
              <p:nvPr/>
            </p:nvSpPr>
            <p:spPr bwMode="auto">
              <a:xfrm>
                <a:off x="8807212" y="5056555"/>
                <a:ext cx="351692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请在这里编辑文字内容</a:t>
                </a:r>
              </a:p>
              <a:p>
                <a:pPr marL="0" marR="0" lvl="0" indent="0" defTabSz="914400" eaLnBrk="1" fontAlgn="auto" latinLnBrk="0" hangingPunct="1">
                  <a:lnSpc>
                    <a:spcPct val="100000"/>
                  </a:lnSpc>
                  <a:spcBef>
                    <a:spcPct val="0"/>
                  </a:spcBef>
                  <a:spcAft>
                    <a:spcPts val="0"/>
                  </a:spcAft>
                  <a:buClrTx/>
                  <a:buSzTx/>
                  <a:buFont typeface="Arial" pitchFamily="34" charset="0"/>
                  <a:buNone/>
                  <a:tabLst/>
                  <a:defRPr/>
                </a:pP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矩形 129"/>
              <p:cNvSpPr>
                <a:spLocks noChangeArrowheads="1"/>
              </p:cNvSpPr>
              <p:nvPr/>
            </p:nvSpPr>
            <p:spPr bwMode="auto">
              <a:xfrm>
                <a:off x="8612026" y="4587136"/>
                <a:ext cx="2330991" cy="42056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r>
                  <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rPr>
                  <a:t>编辑小标题</a:t>
                </a:r>
                <a:r>
                  <a:rPr kumimoji="0" lang="en-US" sz="2133"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133" b="1" i="0" u="none" strike="noStrike" kern="0" cap="none" spc="0" normalizeH="0" baseline="0" noProof="0" dirty="0">
                  <a:ln>
                    <a:noFill/>
                  </a:ln>
                  <a:solidFill>
                    <a:prstClr val="black"/>
                  </a:solidFill>
                  <a:effectLst/>
                  <a:uLnTx/>
                  <a:uFillTx/>
                  <a:latin typeface="微软雅黑" panose="020B0503020204020204" pitchFamily="34" charset="-122"/>
                </a:endParaRPr>
              </a:p>
            </p:txBody>
          </p:sp>
        </p:grpSp>
        <p:sp>
          <p:nvSpPr>
            <p:cNvPr id="123" name="Freeform 9"/>
            <p:cNvSpPr>
              <a:spLocks/>
            </p:cNvSpPr>
            <p:nvPr/>
          </p:nvSpPr>
          <p:spPr bwMode="auto">
            <a:xfrm>
              <a:off x="7601859" y="2159697"/>
              <a:ext cx="817890" cy="572523"/>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solidFill>
              <a:srgbClr val="1F4E78">
                <a:alpha val="39999"/>
              </a:srgb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4" name="Freeform 18"/>
            <p:cNvSpPr>
              <a:spLocks/>
            </p:cNvSpPr>
            <p:nvPr/>
          </p:nvSpPr>
          <p:spPr bwMode="auto">
            <a:xfrm>
              <a:off x="7670185" y="4947677"/>
              <a:ext cx="654313" cy="64204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1F4E78">
                <a:alpha val="39999"/>
              </a:srgb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5" name="Freeform 5"/>
            <p:cNvSpPr>
              <a:spLocks/>
            </p:cNvSpPr>
            <p:nvPr/>
          </p:nvSpPr>
          <p:spPr bwMode="auto">
            <a:xfrm>
              <a:off x="7533529" y="3340387"/>
              <a:ext cx="981469" cy="801533"/>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solidFill>
              <a:srgbClr val="1F4E78">
                <a:alpha val="39999"/>
              </a:srgb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6" name="椭圆 125"/>
            <p:cNvSpPr/>
            <p:nvPr/>
          </p:nvSpPr>
          <p:spPr>
            <a:xfrm>
              <a:off x="7588397" y="199611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127" name="椭圆 126"/>
            <p:cNvSpPr/>
            <p:nvPr/>
          </p:nvSpPr>
          <p:spPr>
            <a:xfrm>
              <a:off x="7588397" y="342486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128" name="椭圆 127"/>
            <p:cNvSpPr/>
            <p:nvPr/>
          </p:nvSpPr>
          <p:spPr>
            <a:xfrm>
              <a:off x="7588397" y="485361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grpSp>
    </p:spTree>
    <p:extLst>
      <p:ext uri="{BB962C8B-B14F-4D97-AF65-F5344CB8AC3E}">
        <p14:creationId xmlns:p14="http://schemas.microsoft.com/office/powerpoint/2010/main" val="178208628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1000"/>
                                        <p:tgtEl>
                                          <p:spTgt spid="83"/>
                                        </p:tgtEl>
                                      </p:cBhvr>
                                    </p:animEffect>
                                    <p:anim calcmode="lin" valueType="num">
                                      <p:cBhvr>
                                        <p:cTn id="16" dur="1000" fill="hold"/>
                                        <p:tgtEl>
                                          <p:spTgt spid="83"/>
                                        </p:tgtEl>
                                        <p:attrNameLst>
                                          <p:attrName>ppt_x</p:attrName>
                                        </p:attrNameLst>
                                      </p:cBhvr>
                                      <p:tavLst>
                                        <p:tav tm="0">
                                          <p:val>
                                            <p:strVal val="#ppt_x"/>
                                          </p:val>
                                        </p:tav>
                                        <p:tav tm="100000">
                                          <p:val>
                                            <p:strVal val="#ppt_x"/>
                                          </p:val>
                                        </p:tav>
                                      </p:tavLst>
                                    </p:anim>
                                    <p:anim calcmode="lin" valueType="num">
                                      <p:cBhvr>
                                        <p:cTn id="17" dur="1000" fill="hold"/>
                                        <p:tgtEl>
                                          <p:spTgt spid="8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16"/>
                                        </p:tgtEl>
                                        <p:attrNameLst>
                                          <p:attrName>style.visibility</p:attrName>
                                        </p:attrNameLst>
                                      </p:cBhvr>
                                      <p:to>
                                        <p:strVal val="visible"/>
                                      </p:to>
                                    </p:set>
                                    <p:animEffect transition="in" filter="fade">
                                      <p:cBhvr>
                                        <p:cTn id="2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78565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国内研究现状</a:t>
            </a:r>
          </a:p>
          <a:p>
            <a:pPr marL="342900" indent="-342900">
              <a:lnSpc>
                <a:spcPct val="300000"/>
              </a:lnSpc>
              <a:buFont typeface="Arial" panose="020B0604020202020204" pitchFamily="34" charset="0"/>
              <a:buChar char="•"/>
            </a:pPr>
            <a:r>
              <a:rPr lang="zh-CN" altLang="en-US" sz="2000" b="1" dirty="0">
                <a:solidFill>
                  <a:schemeClr val="tx2"/>
                </a:solidFill>
              </a:rPr>
              <a:t>国外研究现状</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前人研究总结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grpSp>
        <p:nvGrpSpPr>
          <p:cNvPr id="29" name="组合 156"/>
          <p:cNvGrpSpPr>
            <a:grpSpLocks/>
          </p:cNvGrpSpPr>
          <p:nvPr/>
        </p:nvGrpSpPr>
        <p:grpSpPr bwMode="auto">
          <a:xfrm>
            <a:off x="3563213" y="4925347"/>
            <a:ext cx="7110412" cy="1828800"/>
            <a:chOff x="387507" y="1833376"/>
            <a:chExt cx="6781433" cy="3806209"/>
          </a:xfrm>
          <a:solidFill>
            <a:schemeClr val="accent1"/>
          </a:solidFill>
        </p:grpSpPr>
        <p:sp>
          <p:nvSpPr>
            <p:cNvPr id="30" name="Freeform 5"/>
            <p:cNvSpPr>
              <a:spLocks noChangeArrowheads="1"/>
            </p:cNvSpPr>
            <p:nvPr/>
          </p:nvSpPr>
          <p:spPr bwMode="auto">
            <a:xfrm>
              <a:off x="6548889" y="2442433"/>
              <a:ext cx="54179" cy="23979"/>
            </a:xfrm>
            <a:custGeom>
              <a:avLst/>
              <a:gdLst>
                <a:gd name="T0" fmla="*/ 2147483647 w 30"/>
                <a:gd name="T1" fmla="*/ 2147483647 h 12"/>
                <a:gd name="T2" fmla="*/ 2147483647 w 30"/>
                <a:gd name="T3" fmla="*/ 2147483647 h 12"/>
                <a:gd name="T4" fmla="*/ 2147483647 w 30"/>
                <a:gd name="T5" fmla="*/ 2147483647 h 12"/>
                <a:gd name="T6" fmla="*/ 2147483647 w 30"/>
                <a:gd name="T7" fmla="*/ 2147483647 h 12"/>
                <a:gd name="T8" fmla="*/ 2147483647 w 30"/>
                <a:gd name="T9" fmla="*/ 2147483647 h 12"/>
                <a:gd name="T10" fmla="*/ 2147483647 w 30"/>
                <a:gd name="T11" fmla="*/ 2147483647 h 12"/>
                <a:gd name="T12" fmla="*/ 2147483647 w 30"/>
                <a:gd name="T13" fmla="*/ 2147483647 h 12"/>
                <a:gd name="T14" fmla="*/ 2147483647 w 3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1" name="Freeform 6"/>
            <p:cNvSpPr>
              <a:spLocks noChangeArrowheads="1"/>
            </p:cNvSpPr>
            <p:nvPr/>
          </p:nvSpPr>
          <p:spPr bwMode="auto">
            <a:xfrm>
              <a:off x="6548889" y="2442433"/>
              <a:ext cx="54179" cy="23979"/>
            </a:xfrm>
            <a:custGeom>
              <a:avLst/>
              <a:gdLst>
                <a:gd name="T0" fmla="*/ 2147483647 w 30"/>
                <a:gd name="T1" fmla="*/ 2147483647 h 12"/>
                <a:gd name="T2" fmla="*/ 2147483647 w 30"/>
                <a:gd name="T3" fmla="*/ 2147483647 h 12"/>
                <a:gd name="T4" fmla="*/ 2147483647 w 30"/>
                <a:gd name="T5" fmla="*/ 2147483647 h 12"/>
                <a:gd name="T6" fmla="*/ 2147483647 w 30"/>
                <a:gd name="T7" fmla="*/ 2147483647 h 12"/>
                <a:gd name="T8" fmla="*/ 2147483647 w 30"/>
                <a:gd name="T9" fmla="*/ 2147483647 h 12"/>
                <a:gd name="T10" fmla="*/ 2147483647 w 30"/>
                <a:gd name="T11" fmla="*/ 2147483647 h 12"/>
                <a:gd name="T12" fmla="*/ 2147483647 w 30"/>
                <a:gd name="T13" fmla="*/ 2147483647 h 12"/>
                <a:gd name="T14" fmla="*/ 2147483647 w 3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2" name="Freeform 7"/>
            <p:cNvSpPr>
              <a:spLocks noChangeArrowheads="1"/>
            </p:cNvSpPr>
            <p:nvPr/>
          </p:nvSpPr>
          <p:spPr bwMode="auto">
            <a:xfrm>
              <a:off x="1860881" y="1945276"/>
              <a:ext cx="58695" cy="52753"/>
            </a:xfrm>
            <a:custGeom>
              <a:avLst/>
              <a:gdLst>
                <a:gd name="T0" fmla="*/ 2147483647 w 32"/>
                <a:gd name="T1" fmla="*/ 2147483647 h 27"/>
                <a:gd name="T2" fmla="*/ 2147483647 w 32"/>
                <a:gd name="T3" fmla="*/ 2147483647 h 27"/>
                <a:gd name="T4" fmla="*/ 2147483647 w 32"/>
                <a:gd name="T5" fmla="*/ 2147483647 h 27"/>
                <a:gd name="T6" fmla="*/ 2147483647 w 32"/>
                <a:gd name="T7" fmla="*/ 2147483647 h 27"/>
                <a:gd name="T8" fmla="*/ 2147483647 w 32"/>
                <a:gd name="T9" fmla="*/ 2147483647 h 27"/>
                <a:gd name="T10" fmla="*/ 2147483647 w 32"/>
                <a:gd name="T11" fmla="*/ 2147483647 h 27"/>
                <a:gd name="T12" fmla="*/ 2147483647 w 32"/>
                <a:gd name="T13" fmla="*/ 2147483647 h 27"/>
                <a:gd name="T14" fmla="*/ 2147483647 w 32"/>
                <a:gd name="T15" fmla="*/ 2147483647 h 27"/>
                <a:gd name="T16" fmla="*/ 2147483647 w 32"/>
                <a:gd name="T17" fmla="*/ 2147483647 h 27"/>
                <a:gd name="T18" fmla="*/ 2147483647 w 32"/>
                <a:gd name="T19" fmla="*/ 2147483647 h 27"/>
                <a:gd name="T20" fmla="*/ 2147483647 w 32"/>
                <a:gd name="T21" fmla="*/ 2147483647 h 27"/>
                <a:gd name="T22" fmla="*/ 2147483647 w 32"/>
                <a:gd name="T23" fmla="*/ 2147483647 h 27"/>
                <a:gd name="T24" fmla="*/ 2147483647 w 32"/>
                <a:gd name="T25" fmla="*/ 2147483647 h 27"/>
                <a:gd name="T26" fmla="*/ 2147483647 w 32"/>
                <a:gd name="T27" fmla="*/ 2147483647 h 27"/>
                <a:gd name="T28" fmla="*/ 2147483647 w 32"/>
                <a:gd name="T29" fmla="*/ 0 h 27"/>
                <a:gd name="T30" fmla="*/ 2147483647 w 32"/>
                <a:gd name="T31" fmla="*/ 0 h 27"/>
                <a:gd name="T32" fmla="*/ 2147483647 w 32"/>
                <a:gd name="T33" fmla="*/ 2147483647 h 27"/>
                <a:gd name="T34" fmla="*/ 2147483647 w 32"/>
                <a:gd name="T35" fmla="*/ 2147483647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7"/>
                <a:gd name="T56" fmla="*/ 32 w 3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7">
                  <a:moveTo>
                    <a:pt x="5" y="7"/>
                  </a:moveTo>
                  <a:cubicBezTo>
                    <a:pt x="6" y="8"/>
                    <a:pt x="9" y="6"/>
                    <a:pt x="11" y="4"/>
                  </a:cubicBezTo>
                  <a:cubicBezTo>
                    <a:pt x="12" y="3"/>
                    <a:pt x="14" y="3"/>
                    <a:pt x="16" y="3"/>
                  </a:cubicBezTo>
                  <a:cubicBezTo>
                    <a:pt x="17" y="3"/>
                    <a:pt x="16" y="4"/>
                    <a:pt x="16" y="6"/>
                  </a:cubicBezTo>
                  <a:cubicBezTo>
                    <a:pt x="16" y="7"/>
                    <a:pt x="12" y="8"/>
                    <a:pt x="10" y="10"/>
                  </a:cubicBezTo>
                  <a:cubicBezTo>
                    <a:pt x="7" y="11"/>
                    <a:pt x="6" y="13"/>
                    <a:pt x="6" y="16"/>
                  </a:cubicBezTo>
                  <a:cubicBezTo>
                    <a:pt x="6" y="18"/>
                    <a:pt x="8" y="17"/>
                    <a:pt x="9" y="17"/>
                  </a:cubicBezTo>
                  <a:cubicBezTo>
                    <a:pt x="10" y="16"/>
                    <a:pt x="10" y="21"/>
                    <a:pt x="12" y="22"/>
                  </a:cubicBezTo>
                  <a:cubicBezTo>
                    <a:pt x="14" y="23"/>
                    <a:pt x="17" y="25"/>
                    <a:pt x="19" y="26"/>
                  </a:cubicBezTo>
                  <a:cubicBezTo>
                    <a:pt x="21" y="27"/>
                    <a:pt x="25" y="26"/>
                    <a:pt x="27" y="25"/>
                  </a:cubicBezTo>
                  <a:cubicBezTo>
                    <a:pt x="30" y="25"/>
                    <a:pt x="29" y="20"/>
                    <a:pt x="28" y="20"/>
                  </a:cubicBezTo>
                  <a:cubicBezTo>
                    <a:pt x="28" y="19"/>
                    <a:pt x="30" y="15"/>
                    <a:pt x="31" y="14"/>
                  </a:cubicBezTo>
                  <a:cubicBezTo>
                    <a:pt x="31" y="13"/>
                    <a:pt x="32" y="8"/>
                    <a:pt x="31" y="7"/>
                  </a:cubicBezTo>
                  <a:cubicBezTo>
                    <a:pt x="30" y="7"/>
                    <a:pt x="30" y="2"/>
                    <a:pt x="28" y="1"/>
                  </a:cubicBezTo>
                  <a:cubicBezTo>
                    <a:pt x="27" y="0"/>
                    <a:pt x="21" y="0"/>
                    <a:pt x="18" y="0"/>
                  </a:cubicBezTo>
                  <a:cubicBezTo>
                    <a:pt x="15" y="1"/>
                    <a:pt x="10" y="0"/>
                    <a:pt x="5" y="0"/>
                  </a:cubicBezTo>
                  <a:cubicBezTo>
                    <a:pt x="1" y="0"/>
                    <a:pt x="0" y="1"/>
                    <a:pt x="1" y="2"/>
                  </a:cubicBezTo>
                  <a:cubicBezTo>
                    <a:pt x="2" y="3"/>
                    <a:pt x="4" y="5"/>
                    <a:pt x="5"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3" name="Freeform 8"/>
            <p:cNvSpPr>
              <a:spLocks noChangeArrowheads="1"/>
            </p:cNvSpPr>
            <p:nvPr/>
          </p:nvSpPr>
          <p:spPr bwMode="auto">
            <a:xfrm>
              <a:off x="1434972" y="3954686"/>
              <a:ext cx="24080" cy="23979"/>
            </a:xfrm>
            <a:custGeom>
              <a:avLst/>
              <a:gdLst>
                <a:gd name="T0" fmla="*/ 2147483647 w 13"/>
                <a:gd name="T1" fmla="*/ 2147483647 h 12"/>
                <a:gd name="T2" fmla="*/ 2147483647 w 13"/>
                <a:gd name="T3" fmla="*/ 2147483647 h 12"/>
                <a:gd name="T4" fmla="*/ 2147483647 w 13"/>
                <a:gd name="T5" fmla="*/ 2147483647 h 12"/>
                <a:gd name="T6" fmla="*/ 2147483647 w 13"/>
                <a:gd name="T7" fmla="*/ 2147483647 h 12"/>
                <a:gd name="T8" fmla="*/ 2147483647 w 13"/>
                <a:gd name="T9" fmla="*/ 2147483647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7" y="1"/>
                  </a:moveTo>
                  <a:cubicBezTo>
                    <a:pt x="5" y="0"/>
                    <a:pt x="5" y="4"/>
                    <a:pt x="6" y="6"/>
                  </a:cubicBezTo>
                  <a:cubicBezTo>
                    <a:pt x="7" y="9"/>
                    <a:pt x="0" y="12"/>
                    <a:pt x="4" y="12"/>
                  </a:cubicBezTo>
                  <a:cubicBezTo>
                    <a:pt x="6" y="12"/>
                    <a:pt x="11" y="9"/>
                    <a:pt x="12" y="8"/>
                  </a:cubicBezTo>
                  <a:cubicBezTo>
                    <a:pt x="13" y="7"/>
                    <a:pt x="9" y="2"/>
                    <a:pt x="7"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4" name="Freeform 9"/>
            <p:cNvSpPr>
              <a:spLocks noChangeArrowheads="1"/>
            </p:cNvSpPr>
            <p:nvPr/>
          </p:nvSpPr>
          <p:spPr bwMode="auto">
            <a:xfrm>
              <a:off x="2979080" y="2356111"/>
              <a:ext cx="189627" cy="111900"/>
            </a:xfrm>
            <a:custGeom>
              <a:avLst/>
              <a:gdLst>
                <a:gd name="T0" fmla="*/ 2147483647 w 103"/>
                <a:gd name="T1" fmla="*/ 2147483647 h 57"/>
                <a:gd name="T2" fmla="*/ 2147483647 w 103"/>
                <a:gd name="T3" fmla="*/ 2147483647 h 57"/>
                <a:gd name="T4" fmla="*/ 2147483647 w 103"/>
                <a:gd name="T5" fmla="*/ 2147483647 h 57"/>
                <a:gd name="T6" fmla="*/ 2147483647 w 103"/>
                <a:gd name="T7" fmla="*/ 2147483647 h 57"/>
                <a:gd name="T8" fmla="*/ 2147483647 w 103"/>
                <a:gd name="T9" fmla="*/ 2147483647 h 57"/>
                <a:gd name="T10" fmla="*/ 2147483647 w 103"/>
                <a:gd name="T11" fmla="*/ 2147483647 h 57"/>
                <a:gd name="T12" fmla="*/ 2147483647 w 103"/>
                <a:gd name="T13" fmla="*/ 2147483647 h 57"/>
                <a:gd name="T14" fmla="*/ 2147483647 w 103"/>
                <a:gd name="T15" fmla="*/ 2147483647 h 57"/>
                <a:gd name="T16" fmla="*/ 2147483647 w 103"/>
                <a:gd name="T17" fmla="*/ 2147483647 h 57"/>
                <a:gd name="T18" fmla="*/ 2147483647 w 103"/>
                <a:gd name="T19" fmla="*/ 2147483647 h 57"/>
                <a:gd name="T20" fmla="*/ 2147483647 w 103"/>
                <a:gd name="T21" fmla="*/ 0 h 57"/>
                <a:gd name="T22" fmla="*/ 2147483647 w 103"/>
                <a:gd name="T23" fmla="*/ 2147483647 h 57"/>
                <a:gd name="T24" fmla="*/ 2147483647 w 103"/>
                <a:gd name="T25" fmla="*/ 2147483647 h 57"/>
                <a:gd name="T26" fmla="*/ 2147483647 w 103"/>
                <a:gd name="T27" fmla="*/ 2147483647 h 57"/>
                <a:gd name="T28" fmla="*/ 2147483647 w 103"/>
                <a:gd name="T29" fmla="*/ 2147483647 h 57"/>
                <a:gd name="T30" fmla="*/ 2147483647 w 103"/>
                <a:gd name="T31" fmla="*/ 2147483647 h 57"/>
                <a:gd name="T32" fmla="*/ 2147483647 w 103"/>
                <a:gd name="T33" fmla="*/ 2147483647 h 57"/>
                <a:gd name="T34" fmla="*/ 2147483647 w 103"/>
                <a:gd name="T35" fmla="*/ 2147483647 h 57"/>
                <a:gd name="T36" fmla="*/ 2147483647 w 103"/>
                <a:gd name="T37" fmla="*/ 2147483647 h 57"/>
                <a:gd name="T38" fmla="*/ 2147483647 w 103"/>
                <a:gd name="T39" fmla="*/ 2147483647 h 57"/>
                <a:gd name="T40" fmla="*/ 2147483647 w 103"/>
                <a:gd name="T41" fmla="*/ 2147483647 h 57"/>
                <a:gd name="T42" fmla="*/ 2147483647 w 103"/>
                <a:gd name="T43" fmla="*/ 2147483647 h 57"/>
                <a:gd name="T44" fmla="*/ 2147483647 w 103"/>
                <a:gd name="T45" fmla="*/ 2147483647 h 57"/>
                <a:gd name="T46" fmla="*/ 2147483647 w 103"/>
                <a:gd name="T47" fmla="*/ 2147483647 h 57"/>
                <a:gd name="T48" fmla="*/ 2147483647 w 103"/>
                <a:gd name="T49" fmla="*/ 2147483647 h 57"/>
                <a:gd name="T50" fmla="*/ 2147483647 w 103"/>
                <a:gd name="T51" fmla="*/ 2147483647 h 57"/>
                <a:gd name="T52" fmla="*/ 2147483647 w 103"/>
                <a:gd name="T53" fmla="*/ 2147483647 h 57"/>
                <a:gd name="T54" fmla="*/ 2147483647 w 103"/>
                <a:gd name="T55" fmla="*/ 2147483647 h 57"/>
                <a:gd name="T56" fmla="*/ 2147483647 w 103"/>
                <a:gd name="T57" fmla="*/ 2147483647 h 57"/>
                <a:gd name="T58" fmla="*/ 2147483647 w 103"/>
                <a:gd name="T59" fmla="*/ 2147483647 h 57"/>
                <a:gd name="T60" fmla="*/ 2147483647 w 103"/>
                <a:gd name="T61" fmla="*/ 2147483647 h 57"/>
                <a:gd name="T62" fmla="*/ 2147483647 w 103"/>
                <a:gd name="T63" fmla="*/ 2147483647 h 57"/>
                <a:gd name="T64" fmla="*/ 2147483647 w 103"/>
                <a:gd name="T65" fmla="*/ 2147483647 h 57"/>
                <a:gd name="T66" fmla="*/ 2147483647 w 103"/>
                <a:gd name="T67" fmla="*/ 2147483647 h 57"/>
                <a:gd name="T68" fmla="*/ 2147483647 w 103"/>
                <a:gd name="T69" fmla="*/ 2147483647 h 57"/>
                <a:gd name="T70" fmla="*/ 2147483647 w 103"/>
                <a:gd name="T71" fmla="*/ 2147483647 h 57"/>
                <a:gd name="T72" fmla="*/ 2147483647 w 103"/>
                <a:gd name="T73" fmla="*/ 2147483647 h 57"/>
                <a:gd name="T74" fmla="*/ 2147483647 w 103"/>
                <a:gd name="T75" fmla="*/ 2147483647 h 57"/>
                <a:gd name="T76" fmla="*/ 2147483647 w 103"/>
                <a:gd name="T77" fmla="*/ 2147483647 h 57"/>
                <a:gd name="T78" fmla="*/ 2147483647 w 103"/>
                <a:gd name="T79" fmla="*/ 2147483647 h 57"/>
                <a:gd name="T80" fmla="*/ 2147483647 w 103"/>
                <a:gd name="T81" fmla="*/ 2147483647 h 57"/>
                <a:gd name="T82" fmla="*/ 2147483647 w 103"/>
                <a:gd name="T83" fmla="*/ 2147483647 h 57"/>
                <a:gd name="T84" fmla="*/ 2147483647 w 103"/>
                <a:gd name="T85" fmla="*/ 2147483647 h 57"/>
                <a:gd name="T86" fmla="*/ 2147483647 w 103"/>
                <a:gd name="T87" fmla="*/ 2147483647 h 57"/>
                <a:gd name="T88" fmla="*/ 2147483647 w 103"/>
                <a:gd name="T89" fmla="*/ 2147483647 h 57"/>
                <a:gd name="T90" fmla="*/ 2147483647 w 103"/>
                <a:gd name="T91" fmla="*/ 2147483647 h 57"/>
                <a:gd name="T92" fmla="*/ 2147483647 w 103"/>
                <a:gd name="T93" fmla="*/ 2147483647 h 57"/>
                <a:gd name="T94" fmla="*/ 2147483647 w 103"/>
                <a:gd name="T95" fmla="*/ 2147483647 h 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3"/>
                <a:gd name="T145" fmla="*/ 0 h 57"/>
                <a:gd name="T146" fmla="*/ 103 w 103"/>
                <a:gd name="T147" fmla="*/ 57 h 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3" h="57">
                  <a:moveTo>
                    <a:pt x="75" y="43"/>
                  </a:moveTo>
                  <a:cubicBezTo>
                    <a:pt x="78" y="41"/>
                    <a:pt x="82" y="41"/>
                    <a:pt x="85" y="41"/>
                  </a:cubicBezTo>
                  <a:cubicBezTo>
                    <a:pt x="87" y="41"/>
                    <a:pt x="90" y="36"/>
                    <a:pt x="91" y="34"/>
                  </a:cubicBezTo>
                  <a:cubicBezTo>
                    <a:pt x="91" y="31"/>
                    <a:pt x="96" y="28"/>
                    <a:pt x="99" y="27"/>
                  </a:cubicBezTo>
                  <a:cubicBezTo>
                    <a:pt x="103" y="26"/>
                    <a:pt x="98" y="23"/>
                    <a:pt x="99" y="20"/>
                  </a:cubicBezTo>
                  <a:cubicBezTo>
                    <a:pt x="99" y="17"/>
                    <a:pt x="97" y="16"/>
                    <a:pt x="93" y="15"/>
                  </a:cubicBezTo>
                  <a:cubicBezTo>
                    <a:pt x="89" y="14"/>
                    <a:pt x="92" y="10"/>
                    <a:pt x="90" y="9"/>
                  </a:cubicBezTo>
                  <a:cubicBezTo>
                    <a:pt x="88" y="8"/>
                    <a:pt x="88" y="7"/>
                    <a:pt x="90" y="5"/>
                  </a:cubicBezTo>
                  <a:cubicBezTo>
                    <a:pt x="92" y="3"/>
                    <a:pt x="92" y="2"/>
                    <a:pt x="89" y="3"/>
                  </a:cubicBezTo>
                  <a:cubicBezTo>
                    <a:pt x="86" y="3"/>
                    <a:pt x="86" y="5"/>
                    <a:pt x="84" y="6"/>
                  </a:cubicBezTo>
                  <a:cubicBezTo>
                    <a:pt x="82" y="6"/>
                    <a:pt x="82" y="0"/>
                    <a:pt x="80" y="0"/>
                  </a:cubicBezTo>
                  <a:cubicBezTo>
                    <a:pt x="78" y="0"/>
                    <a:pt x="75" y="3"/>
                    <a:pt x="76" y="5"/>
                  </a:cubicBezTo>
                  <a:cubicBezTo>
                    <a:pt x="77" y="6"/>
                    <a:pt x="75" y="8"/>
                    <a:pt x="72" y="8"/>
                  </a:cubicBezTo>
                  <a:cubicBezTo>
                    <a:pt x="69" y="8"/>
                    <a:pt x="70" y="9"/>
                    <a:pt x="68" y="11"/>
                  </a:cubicBezTo>
                  <a:cubicBezTo>
                    <a:pt x="66" y="12"/>
                    <a:pt x="64" y="8"/>
                    <a:pt x="62" y="9"/>
                  </a:cubicBezTo>
                  <a:cubicBezTo>
                    <a:pt x="60" y="9"/>
                    <a:pt x="62" y="12"/>
                    <a:pt x="62" y="15"/>
                  </a:cubicBezTo>
                  <a:cubicBezTo>
                    <a:pt x="62" y="17"/>
                    <a:pt x="59" y="15"/>
                    <a:pt x="57" y="11"/>
                  </a:cubicBezTo>
                  <a:cubicBezTo>
                    <a:pt x="56" y="8"/>
                    <a:pt x="55" y="7"/>
                    <a:pt x="52" y="9"/>
                  </a:cubicBezTo>
                  <a:cubicBezTo>
                    <a:pt x="49" y="10"/>
                    <a:pt x="51" y="12"/>
                    <a:pt x="49" y="15"/>
                  </a:cubicBezTo>
                  <a:cubicBezTo>
                    <a:pt x="47" y="17"/>
                    <a:pt x="44" y="10"/>
                    <a:pt x="42" y="10"/>
                  </a:cubicBezTo>
                  <a:cubicBezTo>
                    <a:pt x="39" y="10"/>
                    <a:pt x="41" y="13"/>
                    <a:pt x="40" y="15"/>
                  </a:cubicBezTo>
                  <a:cubicBezTo>
                    <a:pt x="39" y="18"/>
                    <a:pt x="39" y="15"/>
                    <a:pt x="37" y="16"/>
                  </a:cubicBezTo>
                  <a:cubicBezTo>
                    <a:pt x="35" y="17"/>
                    <a:pt x="34" y="23"/>
                    <a:pt x="32" y="23"/>
                  </a:cubicBezTo>
                  <a:cubicBezTo>
                    <a:pt x="30" y="24"/>
                    <a:pt x="32" y="12"/>
                    <a:pt x="30" y="12"/>
                  </a:cubicBezTo>
                  <a:cubicBezTo>
                    <a:pt x="29" y="11"/>
                    <a:pt x="29" y="10"/>
                    <a:pt x="27" y="8"/>
                  </a:cubicBezTo>
                  <a:cubicBezTo>
                    <a:pt x="25" y="5"/>
                    <a:pt x="21" y="3"/>
                    <a:pt x="17" y="5"/>
                  </a:cubicBezTo>
                  <a:cubicBezTo>
                    <a:pt x="13" y="6"/>
                    <a:pt x="22" y="10"/>
                    <a:pt x="22" y="12"/>
                  </a:cubicBezTo>
                  <a:cubicBezTo>
                    <a:pt x="21" y="15"/>
                    <a:pt x="15" y="8"/>
                    <a:pt x="13" y="9"/>
                  </a:cubicBezTo>
                  <a:cubicBezTo>
                    <a:pt x="11" y="10"/>
                    <a:pt x="14" y="13"/>
                    <a:pt x="14" y="15"/>
                  </a:cubicBezTo>
                  <a:cubicBezTo>
                    <a:pt x="13" y="17"/>
                    <a:pt x="10" y="14"/>
                    <a:pt x="7" y="14"/>
                  </a:cubicBezTo>
                  <a:cubicBezTo>
                    <a:pt x="3" y="15"/>
                    <a:pt x="8" y="15"/>
                    <a:pt x="9" y="17"/>
                  </a:cubicBezTo>
                  <a:cubicBezTo>
                    <a:pt x="10" y="18"/>
                    <a:pt x="5" y="17"/>
                    <a:pt x="3" y="19"/>
                  </a:cubicBezTo>
                  <a:cubicBezTo>
                    <a:pt x="0" y="21"/>
                    <a:pt x="5" y="21"/>
                    <a:pt x="8" y="21"/>
                  </a:cubicBezTo>
                  <a:cubicBezTo>
                    <a:pt x="12" y="20"/>
                    <a:pt x="21" y="20"/>
                    <a:pt x="24" y="21"/>
                  </a:cubicBezTo>
                  <a:cubicBezTo>
                    <a:pt x="27" y="22"/>
                    <a:pt x="26" y="22"/>
                    <a:pt x="22" y="24"/>
                  </a:cubicBezTo>
                  <a:cubicBezTo>
                    <a:pt x="18" y="25"/>
                    <a:pt x="21" y="26"/>
                    <a:pt x="22" y="25"/>
                  </a:cubicBezTo>
                  <a:cubicBezTo>
                    <a:pt x="24" y="25"/>
                    <a:pt x="25" y="25"/>
                    <a:pt x="26" y="28"/>
                  </a:cubicBezTo>
                  <a:cubicBezTo>
                    <a:pt x="27" y="30"/>
                    <a:pt x="10" y="28"/>
                    <a:pt x="6" y="30"/>
                  </a:cubicBezTo>
                  <a:cubicBezTo>
                    <a:pt x="2" y="33"/>
                    <a:pt x="13" y="32"/>
                    <a:pt x="16" y="32"/>
                  </a:cubicBezTo>
                  <a:cubicBezTo>
                    <a:pt x="19" y="32"/>
                    <a:pt x="19" y="37"/>
                    <a:pt x="22" y="37"/>
                  </a:cubicBezTo>
                  <a:cubicBezTo>
                    <a:pt x="24" y="37"/>
                    <a:pt x="23" y="37"/>
                    <a:pt x="24" y="42"/>
                  </a:cubicBezTo>
                  <a:cubicBezTo>
                    <a:pt x="25" y="47"/>
                    <a:pt x="17" y="45"/>
                    <a:pt x="14" y="46"/>
                  </a:cubicBezTo>
                  <a:cubicBezTo>
                    <a:pt x="10" y="47"/>
                    <a:pt x="16" y="49"/>
                    <a:pt x="20" y="50"/>
                  </a:cubicBezTo>
                  <a:cubicBezTo>
                    <a:pt x="24" y="50"/>
                    <a:pt x="31" y="51"/>
                    <a:pt x="33" y="53"/>
                  </a:cubicBezTo>
                  <a:cubicBezTo>
                    <a:pt x="35" y="55"/>
                    <a:pt x="44" y="57"/>
                    <a:pt x="49" y="56"/>
                  </a:cubicBezTo>
                  <a:cubicBezTo>
                    <a:pt x="52" y="56"/>
                    <a:pt x="54" y="52"/>
                    <a:pt x="56" y="51"/>
                  </a:cubicBezTo>
                  <a:cubicBezTo>
                    <a:pt x="58" y="49"/>
                    <a:pt x="63" y="50"/>
                    <a:pt x="66" y="49"/>
                  </a:cubicBezTo>
                  <a:cubicBezTo>
                    <a:pt x="69" y="49"/>
                    <a:pt x="73" y="45"/>
                    <a:pt x="75" y="4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5" name="Freeform 10"/>
            <p:cNvSpPr>
              <a:spLocks noChangeArrowheads="1"/>
            </p:cNvSpPr>
            <p:nvPr/>
          </p:nvSpPr>
          <p:spPr bwMode="auto">
            <a:xfrm>
              <a:off x="3257501" y="2613481"/>
              <a:ext cx="145983" cy="246181"/>
            </a:xfrm>
            <a:custGeom>
              <a:avLst/>
              <a:gdLst>
                <a:gd name="T0" fmla="*/ 2147483647 w 80"/>
                <a:gd name="T1" fmla="*/ 2147483647 h 126"/>
                <a:gd name="T2" fmla="*/ 2147483647 w 80"/>
                <a:gd name="T3" fmla="*/ 2147483647 h 126"/>
                <a:gd name="T4" fmla="*/ 2147483647 w 80"/>
                <a:gd name="T5" fmla="*/ 2147483647 h 126"/>
                <a:gd name="T6" fmla="*/ 2147483647 w 80"/>
                <a:gd name="T7" fmla="*/ 2147483647 h 126"/>
                <a:gd name="T8" fmla="*/ 2147483647 w 80"/>
                <a:gd name="T9" fmla="*/ 2147483647 h 126"/>
                <a:gd name="T10" fmla="*/ 2147483647 w 80"/>
                <a:gd name="T11" fmla="*/ 2147483647 h 126"/>
                <a:gd name="T12" fmla="*/ 2147483647 w 80"/>
                <a:gd name="T13" fmla="*/ 2147483647 h 126"/>
                <a:gd name="T14" fmla="*/ 2147483647 w 80"/>
                <a:gd name="T15" fmla="*/ 2147483647 h 126"/>
                <a:gd name="T16" fmla="*/ 2147483647 w 80"/>
                <a:gd name="T17" fmla="*/ 2147483647 h 126"/>
                <a:gd name="T18" fmla="*/ 2147483647 w 80"/>
                <a:gd name="T19" fmla="*/ 2147483647 h 126"/>
                <a:gd name="T20" fmla="*/ 2147483647 w 80"/>
                <a:gd name="T21" fmla="*/ 2147483647 h 126"/>
                <a:gd name="T22" fmla="*/ 2147483647 w 80"/>
                <a:gd name="T23" fmla="*/ 2147483647 h 126"/>
                <a:gd name="T24" fmla="*/ 2147483647 w 80"/>
                <a:gd name="T25" fmla="*/ 2147483647 h 126"/>
                <a:gd name="T26" fmla="*/ 2147483647 w 80"/>
                <a:gd name="T27" fmla="*/ 2147483647 h 126"/>
                <a:gd name="T28" fmla="*/ 2147483647 w 80"/>
                <a:gd name="T29" fmla="*/ 2147483647 h 126"/>
                <a:gd name="T30" fmla="*/ 2147483647 w 80"/>
                <a:gd name="T31" fmla="*/ 2147483647 h 126"/>
                <a:gd name="T32" fmla="*/ 2147483647 w 80"/>
                <a:gd name="T33" fmla="*/ 2147483647 h 126"/>
                <a:gd name="T34" fmla="*/ 2147483647 w 80"/>
                <a:gd name="T35" fmla="*/ 2147483647 h 126"/>
                <a:gd name="T36" fmla="*/ 2147483647 w 80"/>
                <a:gd name="T37" fmla="*/ 2147483647 h 126"/>
                <a:gd name="T38" fmla="*/ 2147483647 w 80"/>
                <a:gd name="T39" fmla="*/ 2147483647 h 126"/>
                <a:gd name="T40" fmla="*/ 2147483647 w 80"/>
                <a:gd name="T41" fmla="*/ 2147483647 h 126"/>
                <a:gd name="T42" fmla="*/ 2147483647 w 80"/>
                <a:gd name="T43" fmla="*/ 2147483647 h 126"/>
                <a:gd name="T44" fmla="*/ 2147483647 w 80"/>
                <a:gd name="T45" fmla="*/ 2147483647 h 126"/>
                <a:gd name="T46" fmla="*/ 2147483647 w 80"/>
                <a:gd name="T47" fmla="*/ 2147483647 h 126"/>
                <a:gd name="T48" fmla="*/ 2147483647 w 80"/>
                <a:gd name="T49" fmla="*/ 2147483647 h 126"/>
                <a:gd name="T50" fmla="*/ 2147483647 w 80"/>
                <a:gd name="T51" fmla="*/ 2147483647 h 126"/>
                <a:gd name="T52" fmla="*/ 2147483647 w 80"/>
                <a:gd name="T53" fmla="*/ 2147483647 h 126"/>
                <a:gd name="T54" fmla="*/ 2147483647 w 80"/>
                <a:gd name="T55" fmla="*/ 2147483647 h 126"/>
                <a:gd name="T56" fmla="*/ 2147483647 w 80"/>
                <a:gd name="T57" fmla="*/ 2147483647 h 126"/>
                <a:gd name="T58" fmla="*/ 2147483647 w 80"/>
                <a:gd name="T59" fmla="*/ 2147483647 h 126"/>
                <a:gd name="T60" fmla="*/ 2147483647 w 80"/>
                <a:gd name="T61" fmla="*/ 2147483647 h 126"/>
                <a:gd name="T62" fmla="*/ 2147483647 w 80"/>
                <a:gd name="T63" fmla="*/ 2147483647 h 126"/>
                <a:gd name="T64" fmla="*/ 2147483647 w 80"/>
                <a:gd name="T65" fmla="*/ 2147483647 h 126"/>
                <a:gd name="T66" fmla="*/ 2147483647 w 80"/>
                <a:gd name="T67" fmla="*/ 2147483647 h 126"/>
                <a:gd name="T68" fmla="*/ 2147483647 w 80"/>
                <a:gd name="T69" fmla="*/ 2147483647 h 126"/>
                <a:gd name="T70" fmla="*/ 2147483647 w 80"/>
                <a:gd name="T71" fmla="*/ 2147483647 h 126"/>
                <a:gd name="T72" fmla="*/ 2147483647 w 80"/>
                <a:gd name="T73" fmla="*/ 2147483647 h 126"/>
                <a:gd name="T74" fmla="*/ 2147483647 w 80"/>
                <a:gd name="T75" fmla="*/ 2147483647 h 126"/>
                <a:gd name="T76" fmla="*/ 2147483647 w 80"/>
                <a:gd name="T77" fmla="*/ 2147483647 h 126"/>
                <a:gd name="T78" fmla="*/ 2147483647 w 80"/>
                <a:gd name="T79" fmla="*/ 2147483647 h 126"/>
                <a:gd name="T80" fmla="*/ 2147483647 w 80"/>
                <a:gd name="T81" fmla="*/ 2147483647 h 126"/>
                <a:gd name="T82" fmla="*/ 2147483647 w 80"/>
                <a:gd name="T83" fmla="*/ 2147483647 h 126"/>
                <a:gd name="T84" fmla="*/ 2147483647 w 80"/>
                <a:gd name="T85" fmla="*/ 2147483647 h 126"/>
                <a:gd name="T86" fmla="*/ 2147483647 w 80"/>
                <a:gd name="T87" fmla="*/ 2147483647 h 126"/>
                <a:gd name="T88" fmla="*/ 2147483647 w 80"/>
                <a:gd name="T89" fmla="*/ 2147483647 h 126"/>
                <a:gd name="T90" fmla="*/ 2147483647 w 80"/>
                <a:gd name="T91" fmla="*/ 2147483647 h 126"/>
                <a:gd name="T92" fmla="*/ 2147483647 w 80"/>
                <a:gd name="T93" fmla="*/ 2147483647 h 126"/>
                <a:gd name="T94" fmla="*/ 2147483647 w 80"/>
                <a:gd name="T95" fmla="*/ 2147483647 h 126"/>
                <a:gd name="T96" fmla="*/ 2147483647 w 80"/>
                <a:gd name="T97" fmla="*/ 2147483647 h 126"/>
                <a:gd name="T98" fmla="*/ 2147483647 w 80"/>
                <a:gd name="T99" fmla="*/ 2147483647 h 126"/>
                <a:gd name="T100" fmla="*/ 2147483647 w 80"/>
                <a:gd name="T101" fmla="*/ 2147483647 h 126"/>
                <a:gd name="T102" fmla="*/ 2147483647 w 80"/>
                <a:gd name="T103" fmla="*/ 2147483647 h 1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126"/>
                <a:gd name="T158" fmla="*/ 80 w 80"/>
                <a:gd name="T159" fmla="*/ 126 h 1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126">
                  <a:moveTo>
                    <a:pt x="4" y="21"/>
                  </a:moveTo>
                  <a:cubicBezTo>
                    <a:pt x="4" y="22"/>
                    <a:pt x="0" y="24"/>
                    <a:pt x="1" y="25"/>
                  </a:cubicBezTo>
                  <a:cubicBezTo>
                    <a:pt x="2" y="27"/>
                    <a:pt x="4" y="30"/>
                    <a:pt x="7" y="30"/>
                  </a:cubicBezTo>
                  <a:cubicBezTo>
                    <a:pt x="9" y="29"/>
                    <a:pt x="12" y="28"/>
                    <a:pt x="11" y="29"/>
                  </a:cubicBezTo>
                  <a:cubicBezTo>
                    <a:pt x="11" y="31"/>
                    <a:pt x="11" y="32"/>
                    <a:pt x="9" y="33"/>
                  </a:cubicBezTo>
                  <a:cubicBezTo>
                    <a:pt x="7" y="34"/>
                    <a:pt x="4" y="37"/>
                    <a:pt x="6" y="38"/>
                  </a:cubicBezTo>
                  <a:cubicBezTo>
                    <a:pt x="7" y="38"/>
                    <a:pt x="14" y="34"/>
                    <a:pt x="13" y="35"/>
                  </a:cubicBezTo>
                  <a:cubicBezTo>
                    <a:pt x="13" y="37"/>
                    <a:pt x="14" y="39"/>
                    <a:pt x="15" y="40"/>
                  </a:cubicBezTo>
                  <a:cubicBezTo>
                    <a:pt x="16" y="41"/>
                    <a:pt x="16" y="44"/>
                    <a:pt x="16" y="46"/>
                  </a:cubicBezTo>
                  <a:cubicBezTo>
                    <a:pt x="15" y="48"/>
                    <a:pt x="15" y="53"/>
                    <a:pt x="14" y="54"/>
                  </a:cubicBezTo>
                  <a:cubicBezTo>
                    <a:pt x="13" y="55"/>
                    <a:pt x="14" y="60"/>
                    <a:pt x="18" y="60"/>
                  </a:cubicBezTo>
                  <a:cubicBezTo>
                    <a:pt x="21" y="60"/>
                    <a:pt x="26" y="57"/>
                    <a:pt x="27" y="58"/>
                  </a:cubicBezTo>
                  <a:cubicBezTo>
                    <a:pt x="28" y="60"/>
                    <a:pt x="27" y="66"/>
                    <a:pt x="29" y="68"/>
                  </a:cubicBezTo>
                  <a:cubicBezTo>
                    <a:pt x="32" y="70"/>
                    <a:pt x="33" y="72"/>
                    <a:pt x="32" y="74"/>
                  </a:cubicBezTo>
                  <a:cubicBezTo>
                    <a:pt x="31" y="76"/>
                    <a:pt x="25" y="81"/>
                    <a:pt x="23" y="81"/>
                  </a:cubicBezTo>
                  <a:cubicBezTo>
                    <a:pt x="22" y="81"/>
                    <a:pt x="17" y="80"/>
                    <a:pt x="16" y="83"/>
                  </a:cubicBezTo>
                  <a:cubicBezTo>
                    <a:pt x="15" y="85"/>
                    <a:pt x="16" y="89"/>
                    <a:pt x="18" y="88"/>
                  </a:cubicBezTo>
                  <a:cubicBezTo>
                    <a:pt x="20" y="87"/>
                    <a:pt x="23" y="88"/>
                    <a:pt x="20" y="92"/>
                  </a:cubicBezTo>
                  <a:cubicBezTo>
                    <a:pt x="16" y="95"/>
                    <a:pt x="9" y="98"/>
                    <a:pt x="9" y="100"/>
                  </a:cubicBezTo>
                  <a:cubicBezTo>
                    <a:pt x="9" y="101"/>
                    <a:pt x="15" y="103"/>
                    <a:pt x="19" y="104"/>
                  </a:cubicBezTo>
                  <a:cubicBezTo>
                    <a:pt x="22" y="105"/>
                    <a:pt x="29" y="106"/>
                    <a:pt x="28" y="107"/>
                  </a:cubicBezTo>
                  <a:cubicBezTo>
                    <a:pt x="27" y="108"/>
                    <a:pt x="19" y="109"/>
                    <a:pt x="17" y="111"/>
                  </a:cubicBezTo>
                  <a:cubicBezTo>
                    <a:pt x="15" y="112"/>
                    <a:pt x="13" y="117"/>
                    <a:pt x="12" y="118"/>
                  </a:cubicBezTo>
                  <a:cubicBezTo>
                    <a:pt x="10" y="120"/>
                    <a:pt x="3" y="124"/>
                    <a:pt x="6" y="125"/>
                  </a:cubicBezTo>
                  <a:cubicBezTo>
                    <a:pt x="9" y="126"/>
                    <a:pt x="15" y="121"/>
                    <a:pt x="18" y="121"/>
                  </a:cubicBezTo>
                  <a:cubicBezTo>
                    <a:pt x="20" y="121"/>
                    <a:pt x="23" y="123"/>
                    <a:pt x="26" y="120"/>
                  </a:cubicBezTo>
                  <a:cubicBezTo>
                    <a:pt x="29" y="117"/>
                    <a:pt x="30" y="114"/>
                    <a:pt x="32" y="115"/>
                  </a:cubicBezTo>
                  <a:cubicBezTo>
                    <a:pt x="34" y="116"/>
                    <a:pt x="37" y="119"/>
                    <a:pt x="42" y="116"/>
                  </a:cubicBezTo>
                  <a:cubicBezTo>
                    <a:pt x="47" y="113"/>
                    <a:pt x="53" y="113"/>
                    <a:pt x="57" y="113"/>
                  </a:cubicBezTo>
                  <a:cubicBezTo>
                    <a:pt x="62" y="112"/>
                    <a:pt x="74" y="110"/>
                    <a:pt x="71" y="109"/>
                  </a:cubicBezTo>
                  <a:cubicBezTo>
                    <a:pt x="69" y="107"/>
                    <a:pt x="64" y="106"/>
                    <a:pt x="67" y="103"/>
                  </a:cubicBezTo>
                  <a:cubicBezTo>
                    <a:pt x="70" y="100"/>
                    <a:pt x="80" y="93"/>
                    <a:pt x="77" y="90"/>
                  </a:cubicBezTo>
                  <a:cubicBezTo>
                    <a:pt x="74" y="86"/>
                    <a:pt x="67" y="85"/>
                    <a:pt x="64" y="86"/>
                  </a:cubicBezTo>
                  <a:cubicBezTo>
                    <a:pt x="61" y="87"/>
                    <a:pt x="64" y="84"/>
                    <a:pt x="64" y="82"/>
                  </a:cubicBezTo>
                  <a:cubicBezTo>
                    <a:pt x="63" y="80"/>
                    <a:pt x="62" y="78"/>
                    <a:pt x="61" y="75"/>
                  </a:cubicBezTo>
                  <a:cubicBezTo>
                    <a:pt x="61" y="72"/>
                    <a:pt x="58" y="66"/>
                    <a:pt x="55" y="64"/>
                  </a:cubicBezTo>
                  <a:cubicBezTo>
                    <a:pt x="52" y="63"/>
                    <a:pt x="47" y="59"/>
                    <a:pt x="46" y="55"/>
                  </a:cubicBezTo>
                  <a:cubicBezTo>
                    <a:pt x="44" y="50"/>
                    <a:pt x="46" y="45"/>
                    <a:pt x="42" y="43"/>
                  </a:cubicBezTo>
                  <a:cubicBezTo>
                    <a:pt x="38" y="40"/>
                    <a:pt x="34" y="40"/>
                    <a:pt x="37" y="36"/>
                  </a:cubicBezTo>
                  <a:cubicBezTo>
                    <a:pt x="40" y="33"/>
                    <a:pt x="43" y="28"/>
                    <a:pt x="45" y="26"/>
                  </a:cubicBezTo>
                  <a:cubicBezTo>
                    <a:pt x="47" y="23"/>
                    <a:pt x="51" y="19"/>
                    <a:pt x="46" y="18"/>
                  </a:cubicBezTo>
                  <a:cubicBezTo>
                    <a:pt x="43" y="17"/>
                    <a:pt x="39" y="16"/>
                    <a:pt x="36" y="16"/>
                  </a:cubicBezTo>
                  <a:cubicBezTo>
                    <a:pt x="34" y="16"/>
                    <a:pt x="23" y="21"/>
                    <a:pt x="23" y="20"/>
                  </a:cubicBezTo>
                  <a:cubicBezTo>
                    <a:pt x="24" y="18"/>
                    <a:pt x="29" y="12"/>
                    <a:pt x="30" y="10"/>
                  </a:cubicBezTo>
                  <a:cubicBezTo>
                    <a:pt x="32" y="9"/>
                    <a:pt x="36" y="6"/>
                    <a:pt x="36" y="3"/>
                  </a:cubicBezTo>
                  <a:cubicBezTo>
                    <a:pt x="36" y="0"/>
                    <a:pt x="31" y="2"/>
                    <a:pt x="28" y="2"/>
                  </a:cubicBezTo>
                  <a:cubicBezTo>
                    <a:pt x="25" y="2"/>
                    <a:pt x="16" y="2"/>
                    <a:pt x="15" y="3"/>
                  </a:cubicBezTo>
                  <a:cubicBezTo>
                    <a:pt x="14" y="3"/>
                    <a:pt x="14" y="8"/>
                    <a:pt x="12" y="9"/>
                  </a:cubicBezTo>
                  <a:cubicBezTo>
                    <a:pt x="11" y="9"/>
                    <a:pt x="16" y="11"/>
                    <a:pt x="15" y="13"/>
                  </a:cubicBezTo>
                  <a:cubicBezTo>
                    <a:pt x="13" y="15"/>
                    <a:pt x="8" y="17"/>
                    <a:pt x="9" y="19"/>
                  </a:cubicBezTo>
                  <a:cubicBezTo>
                    <a:pt x="10" y="20"/>
                    <a:pt x="10" y="24"/>
                    <a:pt x="8" y="24"/>
                  </a:cubicBezTo>
                  <a:cubicBezTo>
                    <a:pt x="6" y="24"/>
                    <a:pt x="5" y="20"/>
                    <a:pt x="4" y="2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6" name="Freeform 11"/>
            <p:cNvSpPr>
              <a:spLocks noChangeArrowheads="1"/>
            </p:cNvSpPr>
            <p:nvPr/>
          </p:nvSpPr>
          <p:spPr bwMode="auto">
            <a:xfrm>
              <a:off x="3173222" y="2718987"/>
              <a:ext cx="94814" cy="97513"/>
            </a:xfrm>
            <a:custGeom>
              <a:avLst/>
              <a:gdLst>
                <a:gd name="T0" fmla="*/ 2147483647 w 51"/>
                <a:gd name="T1" fmla="*/ 2147483647 h 50"/>
                <a:gd name="T2" fmla="*/ 2147483647 w 51"/>
                <a:gd name="T3" fmla="*/ 2147483647 h 50"/>
                <a:gd name="T4" fmla="*/ 2147483647 w 51"/>
                <a:gd name="T5" fmla="*/ 2147483647 h 50"/>
                <a:gd name="T6" fmla="*/ 2147483647 w 51"/>
                <a:gd name="T7" fmla="*/ 2147483647 h 50"/>
                <a:gd name="T8" fmla="*/ 2147483647 w 51"/>
                <a:gd name="T9" fmla="*/ 2147483647 h 50"/>
                <a:gd name="T10" fmla="*/ 2147483647 w 51"/>
                <a:gd name="T11" fmla="*/ 2147483647 h 50"/>
                <a:gd name="T12" fmla="*/ 2147483647 w 51"/>
                <a:gd name="T13" fmla="*/ 2147483647 h 50"/>
                <a:gd name="T14" fmla="*/ 2147483647 w 51"/>
                <a:gd name="T15" fmla="*/ 2147483647 h 50"/>
                <a:gd name="T16" fmla="*/ 2147483647 w 51"/>
                <a:gd name="T17" fmla="*/ 2147483647 h 50"/>
                <a:gd name="T18" fmla="*/ 2147483647 w 51"/>
                <a:gd name="T19" fmla="*/ 2147483647 h 50"/>
                <a:gd name="T20" fmla="*/ 2147483647 w 51"/>
                <a:gd name="T21" fmla="*/ 2147483647 h 50"/>
                <a:gd name="T22" fmla="*/ 2147483647 w 51"/>
                <a:gd name="T23" fmla="*/ 2147483647 h 50"/>
                <a:gd name="T24" fmla="*/ 2147483647 w 51"/>
                <a:gd name="T25" fmla="*/ 2147483647 h 50"/>
                <a:gd name="T26" fmla="*/ 2147483647 w 51"/>
                <a:gd name="T27" fmla="*/ 2147483647 h 50"/>
                <a:gd name="T28" fmla="*/ 2147483647 w 51"/>
                <a:gd name="T29" fmla="*/ 2147483647 h 50"/>
                <a:gd name="T30" fmla="*/ 2147483647 w 51"/>
                <a:gd name="T31" fmla="*/ 2147483647 h 50"/>
                <a:gd name="T32" fmla="*/ 2147483647 w 51"/>
                <a:gd name="T33" fmla="*/ 2147483647 h 50"/>
                <a:gd name="T34" fmla="*/ 2147483647 w 51"/>
                <a:gd name="T35" fmla="*/ 2147483647 h 50"/>
                <a:gd name="T36" fmla="*/ 2147483647 w 51"/>
                <a:gd name="T37" fmla="*/ 2147483647 h 50"/>
                <a:gd name="T38" fmla="*/ 2147483647 w 51"/>
                <a:gd name="T39" fmla="*/ 2147483647 h 50"/>
                <a:gd name="T40" fmla="*/ 2147483647 w 51"/>
                <a:gd name="T41" fmla="*/ 2147483647 h 50"/>
                <a:gd name="T42" fmla="*/ 2147483647 w 51"/>
                <a:gd name="T43" fmla="*/ 2147483647 h 50"/>
                <a:gd name="T44" fmla="*/ 2147483647 w 51"/>
                <a:gd name="T45" fmla="*/ 2147483647 h 50"/>
                <a:gd name="T46" fmla="*/ 2147483647 w 51"/>
                <a:gd name="T47" fmla="*/ 2147483647 h 50"/>
                <a:gd name="T48" fmla="*/ 2147483647 w 51"/>
                <a:gd name="T49" fmla="*/ 2147483647 h 50"/>
                <a:gd name="T50" fmla="*/ 2147483647 w 51"/>
                <a:gd name="T51" fmla="*/ 2147483647 h 50"/>
                <a:gd name="T52" fmla="*/ 2147483647 w 51"/>
                <a:gd name="T53" fmla="*/ 2147483647 h 50"/>
                <a:gd name="T54" fmla="*/ 2147483647 w 51"/>
                <a:gd name="T55" fmla="*/ 2147483647 h 50"/>
                <a:gd name="T56" fmla="*/ 2147483647 w 51"/>
                <a:gd name="T57" fmla="*/ 2147483647 h 50"/>
                <a:gd name="T58" fmla="*/ 2147483647 w 51"/>
                <a:gd name="T59" fmla="*/ 2147483647 h 50"/>
                <a:gd name="T60" fmla="*/ 2147483647 w 51"/>
                <a:gd name="T61" fmla="*/ 2147483647 h 50"/>
                <a:gd name="T62" fmla="*/ 2147483647 w 51"/>
                <a:gd name="T63" fmla="*/ 0 h 50"/>
                <a:gd name="T64" fmla="*/ 2147483647 w 51"/>
                <a:gd name="T65" fmla="*/ 0 h 50"/>
                <a:gd name="T66" fmla="*/ 2147483647 w 51"/>
                <a:gd name="T67" fmla="*/ 0 h 50"/>
                <a:gd name="T68" fmla="*/ 2147483647 w 51"/>
                <a:gd name="T69" fmla="*/ 2147483647 h 50"/>
                <a:gd name="T70" fmla="*/ 2147483647 w 51"/>
                <a:gd name="T71" fmla="*/ 2147483647 h 50"/>
                <a:gd name="T72" fmla="*/ 2147483647 w 51"/>
                <a:gd name="T73" fmla="*/ 2147483647 h 50"/>
                <a:gd name="T74" fmla="*/ 2147483647 w 51"/>
                <a:gd name="T75" fmla="*/ 2147483647 h 50"/>
                <a:gd name="T76" fmla="*/ 2147483647 w 51"/>
                <a:gd name="T77" fmla="*/ 2147483647 h 50"/>
                <a:gd name="T78" fmla="*/ 2147483647 w 51"/>
                <a:gd name="T79" fmla="*/ 2147483647 h 50"/>
                <a:gd name="T80" fmla="*/ 2147483647 w 51"/>
                <a:gd name="T81" fmla="*/ 2147483647 h 50"/>
                <a:gd name="T82" fmla="*/ 2147483647 w 51"/>
                <a:gd name="T83" fmla="*/ 2147483647 h 50"/>
                <a:gd name="T84" fmla="*/ 2147483647 w 51"/>
                <a:gd name="T85" fmla="*/ 2147483647 h 50"/>
                <a:gd name="T86" fmla="*/ 2147483647 w 51"/>
                <a:gd name="T87" fmla="*/ 2147483647 h 50"/>
                <a:gd name="T88" fmla="*/ 2147483647 w 51"/>
                <a:gd name="T89" fmla="*/ 2147483647 h 50"/>
                <a:gd name="T90" fmla="*/ 2147483647 w 51"/>
                <a:gd name="T91" fmla="*/ 2147483647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50"/>
                <a:gd name="T140" fmla="*/ 51 w 51"/>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50">
                  <a:moveTo>
                    <a:pt x="15" y="50"/>
                  </a:moveTo>
                  <a:cubicBezTo>
                    <a:pt x="20" y="50"/>
                    <a:pt x="28" y="45"/>
                    <a:pt x="31" y="43"/>
                  </a:cubicBezTo>
                  <a:cubicBezTo>
                    <a:pt x="33" y="42"/>
                    <a:pt x="41" y="41"/>
                    <a:pt x="43" y="41"/>
                  </a:cubicBezTo>
                  <a:cubicBezTo>
                    <a:pt x="45" y="41"/>
                    <a:pt x="49" y="29"/>
                    <a:pt x="49" y="26"/>
                  </a:cubicBezTo>
                  <a:cubicBezTo>
                    <a:pt x="49" y="24"/>
                    <a:pt x="47" y="19"/>
                    <a:pt x="48" y="16"/>
                  </a:cubicBezTo>
                  <a:cubicBezTo>
                    <a:pt x="48" y="16"/>
                    <a:pt x="48" y="15"/>
                    <a:pt x="49" y="15"/>
                  </a:cubicBezTo>
                  <a:cubicBezTo>
                    <a:pt x="49" y="15"/>
                    <a:pt x="49" y="15"/>
                    <a:pt x="49" y="15"/>
                  </a:cubicBezTo>
                  <a:cubicBezTo>
                    <a:pt x="49" y="14"/>
                    <a:pt x="49" y="14"/>
                    <a:pt x="49" y="13"/>
                  </a:cubicBezTo>
                  <a:cubicBezTo>
                    <a:pt x="49" y="13"/>
                    <a:pt x="49" y="13"/>
                    <a:pt x="49" y="13"/>
                  </a:cubicBezTo>
                  <a:cubicBezTo>
                    <a:pt x="50" y="12"/>
                    <a:pt x="50" y="12"/>
                    <a:pt x="50" y="12"/>
                  </a:cubicBezTo>
                  <a:cubicBezTo>
                    <a:pt x="50" y="11"/>
                    <a:pt x="50" y="11"/>
                    <a:pt x="50" y="11"/>
                  </a:cubicBezTo>
                  <a:cubicBezTo>
                    <a:pt x="50" y="10"/>
                    <a:pt x="50" y="10"/>
                    <a:pt x="50" y="10"/>
                  </a:cubicBezTo>
                  <a:cubicBezTo>
                    <a:pt x="50" y="10"/>
                    <a:pt x="50" y="9"/>
                    <a:pt x="50" y="9"/>
                  </a:cubicBezTo>
                  <a:cubicBezTo>
                    <a:pt x="51" y="9"/>
                    <a:pt x="51" y="8"/>
                    <a:pt x="51" y="8"/>
                  </a:cubicBezTo>
                  <a:cubicBezTo>
                    <a:pt x="51" y="8"/>
                    <a:pt x="51" y="7"/>
                    <a:pt x="51" y="7"/>
                  </a:cubicBezTo>
                  <a:cubicBezTo>
                    <a:pt x="51" y="7"/>
                    <a:pt x="51" y="7"/>
                    <a:pt x="51" y="6"/>
                  </a:cubicBezTo>
                  <a:cubicBezTo>
                    <a:pt x="51" y="6"/>
                    <a:pt x="51" y="6"/>
                    <a:pt x="51" y="6"/>
                  </a:cubicBezTo>
                  <a:cubicBezTo>
                    <a:pt x="51" y="5"/>
                    <a:pt x="51" y="5"/>
                    <a:pt x="51" y="5"/>
                  </a:cubicBezTo>
                  <a:cubicBezTo>
                    <a:pt x="51" y="5"/>
                    <a:pt x="51" y="4"/>
                    <a:pt x="51" y="4"/>
                  </a:cubicBezTo>
                  <a:cubicBezTo>
                    <a:pt x="51" y="4"/>
                    <a:pt x="51" y="4"/>
                    <a:pt x="51" y="3"/>
                  </a:cubicBezTo>
                  <a:cubicBezTo>
                    <a:pt x="51" y="3"/>
                    <a:pt x="51" y="3"/>
                    <a:pt x="50" y="3"/>
                  </a:cubicBezTo>
                  <a:cubicBezTo>
                    <a:pt x="50" y="3"/>
                    <a:pt x="50" y="3"/>
                    <a:pt x="50" y="3"/>
                  </a:cubicBezTo>
                  <a:cubicBezTo>
                    <a:pt x="50" y="2"/>
                    <a:pt x="49" y="2"/>
                    <a:pt x="49" y="2"/>
                  </a:cubicBezTo>
                  <a:cubicBezTo>
                    <a:pt x="49" y="2"/>
                    <a:pt x="48" y="2"/>
                    <a:pt x="48" y="2"/>
                  </a:cubicBezTo>
                  <a:cubicBezTo>
                    <a:pt x="48" y="2"/>
                    <a:pt x="47" y="2"/>
                    <a:pt x="47" y="2"/>
                  </a:cubicBezTo>
                  <a:cubicBezTo>
                    <a:pt x="47" y="2"/>
                    <a:pt x="46" y="1"/>
                    <a:pt x="46" y="1"/>
                  </a:cubicBezTo>
                  <a:cubicBezTo>
                    <a:pt x="45" y="1"/>
                    <a:pt x="45" y="1"/>
                    <a:pt x="44" y="1"/>
                  </a:cubicBezTo>
                  <a:cubicBezTo>
                    <a:pt x="44" y="1"/>
                    <a:pt x="44" y="1"/>
                    <a:pt x="44" y="1"/>
                  </a:cubicBezTo>
                  <a:cubicBezTo>
                    <a:pt x="43" y="1"/>
                    <a:pt x="42" y="1"/>
                    <a:pt x="42" y="1"/>
                  </a:cubicBezTo>
                  <a:cubicBezTo>
                    <a:pt x="42" y="1"/>
                    <a:pt x="41" y="1"/>
                    <a:pt x="41" y="1"/>
                  </a:cubicBezTo>
                  <a:cubicBezTo>
                    <a:pt x="40" y="1"/>
                    <a:pt x="40" y="1"/>
                    <a:pt x="39" y="1"/>
                  </a:cubicBezTo>
                  <a:cubicBezTo>
                    <a:pt x="39" y="1"/>
                    <a:pt x="39" y="0"/>
                    <a:pt x="38" y="0"/>
                  </a:cubicBezTo>
                  <a:cubicBezTo>
                    <a:pt x="38" y="0"/>
                    <a:pt x="37" y="0"/>
                    <a:pt x="36" y="0"/>
                  </a:cubicBezTo>
                  <a:cubicBezTo>
                    <a:pt x="36" y="0"/>
                    <a:pt x="36" y="0"/>
                    <a:pt x="36" y="0"/>
                  </a:cubicBezTo>
                  <a:cubicBezTo>
                    <a:pt x="35" y="0"/>
                    <a:pt x="35" y="1"/>
                    <a:pt x="34" y="1"/>
                  </a:cubicBezTo>
                  <a:cubicBezTo>
                    <a:pt x="30" y="1"/>
                    <a:pt x="25" y="6"/>
                    <a:pt x="24" y="7"/>
                  </a:cubicBezTo>
                  <a:cubicBezTo>
                    <a:pt x="23" y="8"/>
                    <a:pt x="27" y="11"/>
                    <a:pt x="26" y="12"/>
                  </a:cubicBezTo>
                  <a:cubicBezTo>
                    <a:pt x="24" y="13"/>
                    <a:pt x="18" y="13"/>
                    <a:pt x="12" y="13"/>
                  </a:cubicBezTo>
                  <a:cubicBezTo>
                    <a:pt x="7" y="14"/>
                    <a:pt x="13" y="15"/>
                    <a:pt x="16" y="18"/>
                  </a:cubicBezTo>
                  <a:cubicBezTo>
                    <a:pt x="18" y="21"/>
                    <a:pt x="16" y="20"/>
                    <a:pt x="12" y="23"/>
                  </a:cubicBezTo>
                  <a:cubicBezTo>
                    <a:pt x="8" y="26"/>
                    <a:pt x="11" y="25"/>
                    <a:pt x="16" y="26"/>
                  </a:cubicBezTo>
                  <a:cubicBezTo>
                    <a:pt x="21" y="26"/>
                    <a:pt x="21" y="27"/>
                    <a:pt x="18" y="29"/>
                  </a:cubicBezTo>
                  <a:cubicBezTo>
                    <a:pt x="16" y="30"/>
                    <a:pt x="12" y="35"/>
                    <a:pt x="15" y="35"/>
                  </a:cubicBezTo>
                  <a:cubicBezTo>
                    <a:pt x="18" y="35"/>
                    <a:pt x="19" y="36"/>
                    <a:pt x="16" y="37"/>
                  </a:cubicBezTo>
                  <a:cubicBezTo>
                    <a:pt x="14" y="38"/>
                    <a:pt x="11" y="39"/>
                    <a:pt x="6" y="42"/>
                  </a:cubicBezTo>
                  <a:cubicBezTo>
                    <a:pt x="0" y="44"/>
                    <a:pt x="11" y="50"/>
                    <a:pt x="15" y="5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7" name="Freeform 12"/>
            <p:cNvSpPr>
              <a:spLocks noChangeArrowheads="1"/>
            </p:cNvSpPr>
            <p:nvPr/>
          </p:nvSpPr>
          <p:spPr bwMode="auto">
            <a:xfrm>
              <a:off x="3251481" y="2623072"/>
              <a:ext cx="24080" cy="25578"/>
            </a:xfrm>
            <a:custGeom>
              <a:avLst/>
              <a:gdLst>
                <a:gd name="T0" fmla="*/ 2147483647 w 13"/>
                <a:gd name="T1" fmla="*/ 2147483647 h 13"/>
                <a:gd name="T2" fmla="*/ 2147483647 w 13"/>
                <a:gd name="T3" fmla="*/ 2147483647 h 13"/>
                <a:gd name="T4" fmla="*/ 0 w 13"/>
                <a:gd name="T5" fmla="*/ 2147483647 h 13"/>
                <a:gd name="T6" fmla="*/ 2147483647 w 13"/>
                <a:gd name="T7" fmla="*/ 2147483647 h 13"/>
                <a:gd name="T8" fmla="*/ 0 60000 65536"/>
                <a:gd name="T9" fmla="*/ 0 60000 65536"/>
                <a:gd name="T10" fmla="*/ 0 60000 65536"/>
                <a:gd name="T11" fmla="*/ 0 60000 65536"/>
                <a:gd name="T12" fmla="*/ 0 w 13"/>
                <a:gd name="T13" fmla="*/ 0 h 13"/>
                <a:gd name="T14" fmla="*/ 13 w 13"/>
                <a:gd name="T15" fmla="*/ 13 h 13"/>
              </a:gdLst>
              <a:ahLst/>
              <a:cxnLst>
                <a:cxn ang="T8">
                  <a:pos x="T0" y="T1"/>
                </a:cxn>
                <a:cxn ang="T9">
                  <a:pos x="T2" y="T3"/>
                </a:cxn>
                <a:cxn ang="T10">
                  <a:pos x="T4" y="T5"/>
                </a:cxn>
                <a:cxn ang="T11">
                  <a:pos x="T6" y="T7"/>
                </a:cxn>
              </a:cxnLst>
              <a:rect l="T12" t="T13" r="T14" b="T15"/>
              <a:pathLst>
                <a:path w="13" h="13">
                  <a:moveTo>
                    <a:pt x="3" y="11"/>
                  </a:moveTo>
                  <a:cubicBezTo>
                    <a:pt x="6" y="9"/>
                    <a:pt x="13" y="0"/>
                    <a:pt x="10" y="2"/>
                  </a:cubicBezTo>
                  <a:cubicBezTo>
                    <a:pt x="7" y="3"/>
                    <a:pt x="1" y="6"/>
                    <a:pt x="0" y="7"/>
                  </a:cubicBezTo>
                  <a:cubicBezTo>
                    <a:pt x="0" y="9"/>
                    <a:pt x="0" y="13"/>
                    <a:pt x="3" y="1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8" name="Freeform 13"/>
            <p:cNvSpPr>
              <a:spLocks noChangeArrowheads="1"/>
            </p:cNvSpPr>
            <p:nvPr/>
          </p:nvSpPr>
          <p:spPr bwMode="auto">
            <a:xfrm>
              <a:off x="3507327" y="3032308"/>
              <a:ext cx="24080" cy="41562"/>
            </a:xfrm>
            <a:custGeom>
              <a:avLst/>
              <a:gdLst>
                <a:gd name="T0" fmla="*/ 2147483647 w 13"/>
                <a:gd name="T1" fmla="*/ 2147483647 h 21"/>
                <a:gd name="T2" fmla="*/ 2147483647 w 13"/>
                <a:gd name="T3" fmla="*/ 2147483647 h 21"/>
                <a:gd name="T4" fmla="*/ 2147483647 w 13"/>
                <a:gd name="T5" fmla="*/ 2147483647 h 21"/>
                <a:gd name="T6" fmla="*/ 2147483647 w 13"/>
                <a:gd name="T7" fmla="*/ 2147483647 h 21"/>
                <a:gd name="T8" fmla="*/ 2147483647 w 13"/>
                <a:gd name="T9" fmla="*/ 2147483647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11" y="11"/>
                  </a:moveTo>
                  <a:cubicBezTo>
                    <a:pt x="11" y="8"/>
                    <a:pt x="13" y="0"/>
                    <a:pt x="10" y="1"/>
                  </a:cubicBezTo>
                  <a:cubicBezTo>
                    <a:pt x="8" y="2"/>
                    <a:pt x="4" y="5"/>
                    <a:pt x="2" y="8"/>
                  </a:cubicBezTo>
                  <a:cubicBezTo>
                    <a:pt x="0" y="10"/>
                    <a:pt x="3" y="21"/>
                    <a:pt x="5" y="20"/>
                  </a:cubicBezTo>
                  <a:cubicBezTo>
                    <a:pt x="7" y="20"/>
                    <a:pt x="11" y="15"/>
                    <a:pt x="11" y="1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39" name="Freeform 14"/>
            <p:cNvSpPr>
              <a:spLocks noChangeArrowheads="1"/>
            </p:cNvSpPr>
            <p:nvPr/>
          </p:nvSpPr>
          <p:spPr bwMode="auto">
            <a:xfrm>
              <a:off x="3499803" y="3069075"/>
              <a:ext cx="34615" cy="60746"/>
            </a:xfrm>
            <a:custGeom>
              <a:avLst/>
              <a:gdLst>
                <a:gd name="T0" fmla="*/ 2147483647 w 19"/>
                <a:gd name="T1" fmla="*/ 2147483647 h 31"/>
                <a:gd name="T2" fmla="*/ 2147483647 w 19"/>
                <a:gd name="T3" fmla="*/ 2147483647 h 31"/>
                <a:gd name="T4" fmla="*/ 2147483647 w 19"/>
                <a:gd name="T5" fmla="*/ 2147483647 h 31"/>
                <a:gd name="T6" fmla="*/ 2147483647 w 19"/>
                <a:gd name="T7" fmla="*/ 2147483647 h 31"/>
                <a:gd name="T8" fmla="*/ 2147483647 w 19"/>
                <a:gd name="T9" fmla="*/ 2147483647 h 31"/>
                <a:gd name="T10" fmla="*/ 0 60000 65536"/>
                <a:gd name="T11" fmla="*/ 0 60000 65536"/>
                <a:gd name="T12" fmla="*/ 0 60000 65536"/>
                <a:gd name="T13" fmla="*/ 0 60000 65536"/>
                <a:gd name="T14" fmla="*/ 0 60000 65536"/>
                <a:gd name="T15" fmla="*/ 0 w 19"/>
                <a:gd name="T16" fmla="*/ 0 h 31"/>
                <a:gd name="T17" fmla="*/ 19 w 19"/>
                <a:gd name="T18" fmla="*/ 31 h 31"/>
              </a:gdLst>
              <a:ahLst/>
              <a:cxnLst>
                <a:cxn ang="T10">
                  <a:pos x="T0" y="T1"/>
                </a:cxn>
                <a:cxn ang="T11">
                  <a:pos x="T2" y="T3"/>
                </a:cxn>
                <a:cxn ang="T12">
                  <a:pos x="T4" y="T5"/>
                </a:cxn>
                <a:cxn ang="T13">
                  <a:pos x="T6" y="T7"/>
                </a:cxn>
                <a:cxn ang="T14">
                  <a:pos x="T8" y="T9"/>
                </a:cxn>
              </a:cxnLst>
              <a:rect l="T15" t="T16" r="T17" b="T18"/>
              <a:pathLst>
                <a:path w="19" h="31">
                  <a:moveTo>
                    <a:pt x="3" y="30"/>
                  </a:moveTo>
                  <a:cubicBezTo>
                    <a:pt x="6" y="31"/>
                    <a:pt x="14" y="27"/>
                    <a:pt x="15" y="23"/>
                  </a:cubicBezTo>
                  <a:cubicBezTo>
                    <a:pt x="15" y="20"/>
                    <a:pt x="19" y="0"/>
                    <a:pt x="11" y="5"/>
                  </a:cubicBezTo>
                  <a:cubicBezTo>
                    <a:pt x="8" y="7"/>
                    <a:pt x="3" y="14"/>
                    <a:pt x="3" y="16"/>
                  </a:cubicBezTo>
                  <a:cubicBezTo>
                    <a:pt x="3" y="18"/>
                    <a:pt x="0" y="28"/>
                    <a:pt x="3" y="3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0" name="Freeform 15"/>
            <p:cNvSpPr>
              <a:spLocks noChangeArrowheads="1"/>
            </p:cNvSpPr>
            <p:nvPr/>
          </p:nvSpPr>
          <p:spPr bwMode="auto">
            <a:xfrm>
              <a:off x="3575051" y="3147406"/>
              <a:ext cx="57189" cy="35168"/>
            </a:xfrm>
            <a:custGeom>
              <a:avLst/>
              <a:gdLst>
                <a:gd name="T0" fmla="*/ 2147483647 w 31"/>
                <a:gd name="T1" fmla="*/ 2147483647 h 18"/>
                <a:gd name="T2" fmla="*/ 2147483647 w 31"/>
                <a:gd name="T3" fmla="*/ 2147483647 h 18"/>
                <a:gd name="T4" fmla="*/ 2147483647 w 31"/>
                <a:gd name="T5" fmla="*/ 2147483647 h 18"/>
                <a:gd name="T6" fmla="*/ 2147483647 w 31"/>
                <a:gd name="T7" fmla="*/ 2147483647 h 18"/>
                <a:gd name="T8" fmla="*/ 2147483647 w 31"/>
                <a:gd name="T9" fmla="*/ 2147483647 h 18"/>
                <a:gd name="T10" fmla="*/ 2147483647 w 31"/>
                <a:gd name="T11" fmla="*/ 2147483647 h 18"/>
                <a:gd name="T12" fmla="*/ 2147483647 w 31"/>
                <a:gd name="T13" fmla="*/ 2147483647 h 18"/>
                <a:gd name="T14" fmla="*/ 2147483647 w 31"/>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8"/>
                <a:gd name="T26" fmla="*/ 31 w 31"/>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8">
                  <a:moveTo>
                    <a:pt x="21" y="3"/>
                  </a:moveTo>
                  <a:cubicBezTo>
                    <a:pt x="18" y="4"/>
                    <a:pt x="11" y="3"/>
                    <a:pt x="8" y="2"/>
                  </a:cubicBezTo>
                  <a:cubicBezTo>
                    <a:pt x="5" y="0"/>
                    <a:pt x="2" y="2"/>
                    <a:pt x="1" y="3"/>
                  </a:cubicBezTo>
                  <a:cubicBezTo>
                    <a:pt x="0" y="5"/>
                    <a:pt x="10" y="8"/>
                    <a:pt x="13" y="10"/>
                  </a:cubicBezTo>
                  <a:cubicBezTo>
                    <a:pt x="16" y="11"/>
                    <a:pt x="19" y="14"/>
                    <a:pt x="25" y="16"/>
                  </a:cubicBezTo>
                  <a:cubicBezTo>
                    <a:pt x="30" y="18"/>
                    <a:pt x="29" y="12"/>
                    <a:pt x="29" y="9"/>
                  </a:cubicBezTo>
                  <a:cubicBezTo>
                    <a:pt x="28" y="7"/>
                    <a:pt x="29" y="4"/>
                    <a:pt x="30" y="2"/>
                  </a:cubicBezTo>
                  <a:cubicBezTo>
                    <a:pt x="31" y="1"/>
                    <a:pt x="24" y="2"/>
                    <a:pt x="21"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1" name="Freeform 16"/>
            <p:cNvSpPr>
              <a:spLocks noChangeArrowheads="1"/>
            </p:cNvSpPr>
            <p:nvPr/>
          </p:nvSpPr>
          <p:spPr bwMode="auto">
            <a:xfrm>
              <a:off x="3779728" y="3203355"/>
              <a:ext cx="64714" cy="11189"/>
            </a:xfrm>
            <a:custGeom>
              <a:avLst/>
              <a:gdLst>
                <a:gd name="T0" fmla="*/ 2147483647 w 35"/>
                <a:gd name="T1" fmla="*/ 2147483647 h 6"/>
                <a:gd name="T2" fmla="*/ 2147483647 w 35"/>
                <a:gd name="T3" fmla="*/ 2147483647 h 6"/>
                <a:gd name="T4" fmla="*/ 2147483647 w 35"/>
                <a:gd name="T5" fmla="*/ 2147483647 h 6"/>
                <a:gd name="T6" fmla="*/ 2147483647 w 35"/>
                <a:gd name="T7" fmla="*/ 2147483647 h 6"/>
                <a:gd name="T8" fmla="*/ 2147483647 w 35"/>
                <a:gd name="T9" fmla="*/ 2147483647 h 6"/>
                <a:gd name="T10" fmla="*/ 0 60000 65536"/>
                <a:gd name="T11" fmla="*/ 0 60000 65536"/>
                <a:gd name="T12" fmla="*/ 0 60000 65536"/>
                <a:gd name="T13" fmla="*/ 0 60000 65536"/>
                <a:gd name="T14" fmla="*/ 0 60000 65536"/>
                <a:gd name="T15" fmla="*/ 0 w 35"/>
                <a:gd name="T16" fmla="*/ 0 h 6"/>
                <a:gd name="T17" fmla="*/ 35 w 35"/>
                <a:gd name="T18" fmla="*/ 6 h 6"/>
              </a:gdLst>
              <a:ahLst/>
              <a:cxnLst>
                <a:cxn ang="T10">
                  <a:pos x="T0" y="T1"/>
                </a:cxn>
                <a:cxn ang="T11">
                  <a:pos x="T2" y="T3"/>
                </a:cxn>
                <a:cxn ang="T12">
                  <a:pos x="T4" y="T5"/>
                </a:cxn>
                <a:cxn ang="T13">
                  <a:pos x="T6" y="T7"/>
                </a:cxn>
                <a:cxn ang="T14">
                  <a:pos x="T8" y="T9"/>
                </a:cxn>
              </a:cxnLst>
              <a:rect l="T15" t="T16" r="T17" b="T18"/>
              <a:pathLst>
                <a:path w="35" h="6">
                  <a:moveTo>
                    <a:pt x="29" y="6"/>
                  </a:moveTo>
                  <a:cubicBezTo>
                    <a:pt x="35" y="5"/>
                    <a:pt x="17" y="1"/>
                    <a:pt x="13" y="1"/>
                  </a:cubicBezTo>
                  <a:cubicBezTo>
                    <a:pt x="8" y="0"/>
                    <a:pt x="3" y="1"/>
                    <a:pt x="1" y="2"/>
                  </a:cubicBezTo>
                  <a:cubicBezTo>
                    <a:pt x="0" y="3"/>
                    <a:pt x="9" y="4"/>
                    <a:pt x="12" y="5"/>
                  </a:cubicBezTo>
                  <a:cubicBezTo>
                    <a:pt x="16" y="6"/>
                    <a:pt x="22" y="6"/>
                    <a:pt x="29"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2" name="Freeform 17">
              <a:hlinkClick r:id="rId3"/>
            </p:cNvPr>
            <p:cNvSpPr>
              <a:spLocks noChangeArrowheads="1"/>
            </p:cNvSpPr>
            <p:nvPr/>
          </p:nvSpPr>
          <p:spPr bwMode="auto">
            <a:xfrm>
              <a:off x="2974564" y="1833376"/>
              <a:ext cx="3587868" cy="2992534"/>
            </a:xfrm>
            <a:custGeom>
              <a:avLst/>
              <a:gdLst>
                <a:gd name="T0" fmla="*/ 2147483647 w 1948"/>
                <a:gd name="T1" fmla="*/ 2147483647 h 1528"/>
                <a:gd name="T2" fmla="*/ 2147483647 w 1948"/>
                <a:gd name="T3" fmla="*/ 2147483647 h 1528"/>
                <a:gd name="T4" fmla="*/ 2147483647 w 1948"/>
                <a:gd name="T5" fmla="*/ 2147483647 h 1528"/>
                <a:gd name="T6" fmla="*/ 2147483647 w 1948"/>
                <a:gd name="T7" fmla="*/ 2147483647 h 1528"/>
                <a:gd name="T8" fmla="*/ 2147483647 w 1948"/>
                <a:gd name="T9" fmla="*/ 2147483647 h 1528"/>
                <a:gd name="T10" fmla="*/ 2147483647 w 1948"/>
                <a:gd name="T11" fmla="*/ 2147483647 h 1528"/>
                <a:gd name="T12" fmla="*/ 2147483647 w 1948"/>
                <a:gd name="T13" fmla="*/ 2147483647 h 1528"/>
                <a:gd name="T14" fmla="*/ 2147483647 w 1948"/>
                <a:gd name="T15" fmla="*/ 2147483647 h 1528"/>
                <a:gd name="T16" fmla="*/ 2147483647 w 1948"/>
                <a:gd name="T17" fmla="*/ 2147483647 h 1528"/>
                <a:gd name="T18" fmla="*/ 2147483647 w 1948"/>
                <a:gd name="T19" fmla="*/ 2147483647 h 1528"/>
                <a:gd name="T20" fmla="*/ 2147483647 w 1948"/>
                <a:gd name="T21" fmla="*/ 2147483647 h 1528"/>
                <a:gd name="T22" fmla="*/ 2147483647 w 1948"/>
                <a:gd name="T23" fmla="*/ 2147483647 h 1528"/>
                <a:gd name="T24" fmla="*/ 2147483647 w 1948"/>
                <a:gd name="T25" fmla="*/ 2147483647 h 1528"/>
                <a:gd name="T26" fmla="*/ 2147483647 w 1948"/>
                <a:gd name="T27" fmla="*/ 2147483647 h 1528"/>
                <a:gd name="T28" fmla="*/ 2147483647 w 1948"/>
                <a:gd name="T29" fmla="*/ 2147483647 h 1528"/>
                <a:gd name="T30" fmla="*/ 2147483647 w 1948"/>
                <a:gd name="T31" fmla="*/ 2147483647 h 1528"/>
                <a:gd name="T32" fmla="*/ 2147483647 w 1948"/>
                <a:gd name="T33" fmla="*/ 2147483647 h 1528"/>
                <a:gd name="T34" fmla="*/ 2147483647 w 1948"/>
                <a:gd name="T35" fmla="*/ 2147483647 h 1528"/>
                <a:gd name="T36" fmla="*/ 2147483647 w 1948"/>
                <a:gd name="T37" fmla="*/ 2147483647 h 1528"/>
                <a:gd name="T38" fmla="*/ 2147483647 w 1948"/>
                <a:gd name="T39" fmla="*/ 2147483647 h 1528"/>
                <a:gd name="T40" fmla="*/ 2147483647 w 1948"/>
                <a:gd name="T41" fmla="*/ 2147483647 h 1528"/>
                <a:gd name="T42" fmla="*/ 2147483647 w 1948"/>
                <a:gd name="T43" fmla="*/ 2147483647 h 1528"/>
                <a:gd name="T44" fmla="*/ 2147483647 w 1948"/>
                <a:gd name="T45" fmla="*/ 2147483647 h 1528"/>
                <a:gd name="T46" fmla="*/ 2147483647 w 1948"/>
                <a:gd name="T47" fmla="*/ 2147483647 h 1528"/>
                <a:gd name="T48" fmla="*/ 2147483647 w 1948"/>
                <a:gd name="T49" fmla="*/ 2147483647 h 1528"/>
                <a:gd name="T50" fmla="*/ 2147483647 w 1948"/>
                <a:gd name="T51" fmla="*/ 2147483647 h 1528"/>
                <a:gd name="T52" fmla="*/ 2147483647 w 1948"/>
                <a:gd name="T53" fmla="*/ 2147483647 h 1528"/>
                <a:gd name="T54" fmla="*/ 2147483647 w 1948"/>
                <a:gd name="T55" fmla="*/ 2147483647 h 1528"/>
                <a:gd name="T56" fmla="*/ 2147483647 w 1948"/>
                <a:gd name="T57" fmla="*/ 2147483647 h 1528"/>
                <a:gd name="T58" fmla="*/ 2147483647 w 1948"/>
                <a:gd name="T59" fmla="*/ 2147483647 h 1528"/>
                <a:gd name="T60" fmla="*/ 2147483647 w 1948"/>
                <a:gd name="T61" fmla="*/ 2147483647 h 1528"/>
                <a:gd name="T62" fmla="*/ 2147483647 w 1948"/>
                <a:gd name="T63" fmla="*/ 2147483647 h 1528"/>
                <a:gd name="T64" fmla="*/ 2147483647 w 1948"/>
                <a:gd name="T65" fmla="*/ 2147483647 h 1528"/>
                <a:gd name="T66" fmla="*/ 2147483647 w 1948"/>
                <a:gd name="T67" fmla="*/ 2147483647 h 1528"/>
                <a:gd name="T68" fmla="*/ 2147483647 w 1948"/>
                <a:gd name="T69" fmla="*/ 2147483647 h 1528"/>
                <a:gd name="T70" fmla="*/ 2147483647 w 1948"/>
                <a:gd name="T71" fmla="*/ 2147483647 h 1528"/>
                <a:gd name="T72" fmla="*/ 2147483647 w 1948"/>
                <a:gd name="T73" fmla="*/ 2147483647 h 1528"/>
                <a:gd name="T74" fmla="*/ 2147483647 w 1948"/>
                <a:gd name="T75" fmla="*/ 2147483647 h 1528"/>
                <a:gd name="T76" fmla="*/ 2147483647 w 1948"/>
                <a:gd name="T77" fmla="*/ 2147483647 h 1528"/>
                <a:gd name="T78" fmla="*/ 2147483647 w 1948"/>
                <a:gd name="T79" fmla="*/ 2147483647 h 1528"/>
                <a:gd name="T80" fmla="*/ 2147483647 w 1948"/>
                <a:gd name="T81" fmla="*/ 2147483647 h 1528"/>
                <a:gd name="T82" fmla="*/ 2147483647 w 1948"/>
                <a:gd name="T83" fmla="*/ 2147483647 h 1528"/>
                <a:gd name="T84" fmla="*/ 2147483647 w 1948"/>
                <a:gd name="T85" fmla="*/ 2147483647 h 1528"/>
                <a:gd name="T86" fmla="*/ 2147483647 w 1948"/>
                <a:gd name="T87" fmla="*/ 2147483647 h 1528"/>
                <a:gd name="T88" fmla="*/ 2147483647 w 1948"/>
                <a:gd name="T89" fmla="*/ 2147483647 h 1528"/>
                <a:gd name="T90" fmla="*/ 2147483647 w 1948"/>
                <a:gd name="T91" fmla="*/ 2147483647 h 1528"/>
                <a:gd name="T92" fmla="*/ 2147483647 w 1948"/>
                <a:gd name="T93" fmla="*/ 2147483647 h 1528"/>
                <a:gd name="T94" fmla="*/ 2147483647 w 1948"/>
                <a:gd name="T95" fmla="*/ 2147483647 h 1528"/>
                <a:gd name="T96" fmla="*/ 2147483647 w 1948"/>
                <a:gd name="T97" fmla="*/ 2147483647 h 1528"/>
                <a:gd name="T98" fmla="*/ 2147483647 w 1948"/>
                <a:gd name="T99" fmla="*/ 2147483647 h 1528"/>
                <a:gd name="T100" fmla="*/ 2147483647 w 1948"/>
                <a:gd name="T101" fmla="*/ 2147483647 h 1528"/>
                <a:gd name="T102" fmla="*/ 2147483647 w 1948"/>
                <a:gd name="T103" fmla="*/ 2147483647 h 1528"/>
                <a:gd name="T104" fmla="*/ 2147483647 w 1948"/>
                <a:gd name="T105" fmla="*/ 2147483647 h 1528"/>
                <a:gd name="T106" fmla="*/ 2147483647 w 1948"/>
                <a:gd name="T107" fmla="*/ 2147483647 h 1528"/>
                <a:gd name="T108" fmla="*/ 2147483647 w 1948"/>
                <a:gd name="T109" fmla="*/ 2147483647 h 1528"/>
                <a:gd name="T110" fmla="*/ 2147483647 w 1948"/>
                <a:gd name="T111" fmla="*/ 2147483647 h 1528"/>
                <a:gd name="T112" fmla="*/ 2147483647 w 1948"/>
                <a:gd name="T113" fmla="*/ 2147483647 h 1528"/>
                <a:gd name="T114" fmla="*/ 2147483647 w 1948"/>
                <a:gd name="T115" fmla="*/ 2147483647 h 1528"/>
                <a:gd name="T116" fmla="*/ 2147483647 w 1948"/>
                <a:gd name="T117" fmla="*/ 2147483647 h 1528"/>
                <a:gd name="T118" fmla="*/ 2147483647 w 1948"/>
                <a:gd name="T119" fmla="*/ 2147483647 h 1528"/>
                <a:gd name="T120" fmla="*/ 2147483647 w 1948"/>
                <a:gd name="T121" fmla="*/ 2147483647 h 1528"/>
                <a:gd name="T122" fmla="*/ 2147483647 w 1948"/>
                <a:gd name="T123" fmla="*/ 2147483647 h 15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48"/>
                <a:gd name="T187" fmla="*/ 0 h 1528"/>
                <a:gd name="T188" fmla="*/ 1948 w 1948"/>
                <a:gd name="T189" fmla="*/ 1528 h 15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48" h="1528">
                  <a:moveTo>
                    <a:pt x="1940" y="269"/>
                  </a:moveTo>
                  <a:cubicBezTo>
                    <a:pt x="1934" y="268"/>
                    <a:pt x="1933" y="263"/>
                    <a:pt x="1932" y="261"/>
                  </a:cubicBezTo>
                  <a:cubicBezTo>
                    <a:pt x="1930" y="259"/>
                    <a:pt x="1929" y="260"/>
                    <a:pt x="1928" y="261"/>
                  </a:cubicBezTo>
                  <a:cubicBezTo>
                    <a:pt x="1926" y="262"/>
                    <a:pt x="1923" y="254"/>
                    <a:pt x="1921" y="255"/>
                  </a:cubicBezTo>
                  <a:cubicBezTo>
                    <a:pt x="1918" y="255"/>
                    <a:pt x="1914" y="253"/>
                    <a:pt x="1913" y="253"/>
                  </a:cubicBezTo>
                  <a:cubicBezTo>
                    <a:pt x="1912" y="254"/>
                    <a:pt x="1905" y="252"/>
                    <a:pt x="1904" y="254"/>
                  </a:cubicBezTo>
                  <a:cubicBezTo>
                    <a:pt x="1902" y="255"/>
                    <a:pt x="1906" y="265"/>
                    <a:pt x="1904" y="265"/>
                  </a:cubicBezTo>
                  <a:cubicBezTo>
                    <a:pt x="1903" y="266"/>
                    <a:pt x="1897" y="249"/>
                    <a:pt x="1897" y="248"/>
                  </a:cubicBezTo>
                  <a:cubicBezTo>
                    <a:pt x="1896" y="246"/>
                    <a:pt x="1893" y="242"/>
                    <a:pt x="1892" y="242"/>
                  </a:cubicBezTo>
                  <a:cubicBezTo>
                    <a:pt x="1891" y="242"/>
                    <a:pt x="1882" y="241"/>
                    <a:pt x="1877" y="241"/>
                  </a:cubicBezTo>
                  <a:cubicBezTo>
                    <a:pt x="1873" y="240"/>
                    <a:pt x="1869" y="233"/>
                    <a:pt x="1866" y="232"/>
                  </a:cubicBezTo>
                  <a:cubicBezTo>
                    <a:pt x="1862" y="232"/>
                    <a:pt x="1856" y="230"/>
                    <a:pt x="1852" y="228"/>
                  </a:cubicBezTo>
                  <a:cubicBezTo>
                    <a:pt x="1848" y="226"/>
                    <a:pt x="1847" y="225"/>
                    <a:pt x="1840" y="223"/>
                  </a:cubicBezTo>
                  <a:cubicBezTo>
                    <a:pt x="1834" y="220"/>
                    <a:pt x="1833" y="218"/>
                    <a:pt x="1830" y="216"/>
                  </a:cubicBezTo>
                  <a:cubicBezTo>
                    <a:pt x="1827" y="214"/>
                    <a:pt x="1825" y="215"/>
                    <a:pt x="1823" y="214"/>
                  </a:cubicBezTo>
                  <a:cubicBezTo>
                    <a:pt x="1820" y="213"/>
                    <a:pt x="1819" y="208"/>
                    <a:pt x="1816" y="207"/>
                  </a:cubicBezTo>
                  <a:cubicBezTo>
                    <a:pt x="1813" y="206"/>
                    <a:pt x="1806" y="204"/>
                    <a:pt x="1802" y="203"/>
                  </a:cubicBezTo>
                  <a:cubicBezTo>
                    <a:pt x="1798" y="202"/>
                    <a:pt x="1799" y="199"/>
                    <a:pt x="1792" y="196"/>
                  </a:cubicBezTo>
                  <a:cubicBezTo>
                    <a:pt x="1785" y="194"/>
                    <a:pt x="1765" y="196"/>
                    <a:pt x="1758" y="195"/>
                  </a:cubicBezTo>
                  <a:cubicBezTo>
                    <a:pt x="1752" y="195"/>
                    <a:pt x="1747" y="190"/>
                    <a:pt x="1746" y="192"/>
                  </a:cubicBezTo>
                  <a:cubicBezTo>
                    <a:pt x="1744" y="194"/>
                    <a:pt x="1747" y="195"/>
                    <a:pt x="1749" y="197"/>
                  </a:cubicBezTo>
                  <a:cubicBezTo>
                    <a:pt x="1750" y="198"/>
                    <a:pt x="1744" y="198"/>
                    <a:pt x="1745" y="200"/>
                  </a:cubicBezTo>
                  <a:cubicBezTo>
                    <a:pt x="1745" y="202"/>
                    <a:pt x="1747" y="204"/>
                    <a:pt x="1750" y="204"/>
                  </a:cubicBezTo>
                  <a:cubicBezTo>
                    <a:pt x="1753" y="205"/>
                    <a:pt x="1752" y="206"/>
                    <a:pt x="1752" y="208"/>
                  </a:cubicBezTo>
                  <a:cubicBezTo>
                    <a:pt x="1751" y="210"/>
                    <a:pt x="1752" y="212"/>
                    <a:pt x="1755" y="213"/>
                  </a:cubicBezTo>
                  <a:cubicBezTo>
                    <a:pt x="1757" y="214"/>
                    <a:pt x="1755" y="216"/>
                    <a:pt x="1753" y="217"/>
                  </a:cubicBezTo>
                  <a:cubicBezTo>
                    <a:pt x="1752" y="217"/>
                    <a:pt x="1753" y="222"/>
                    <a:pt x="1751" y="222"/>
                  </a:cubicBezTo>
                  <a:cubicBezTo>
                    <a:pt x="1750" y="223"/>
                    <a:pt x="1747" y="219"/>
                    <a:pt x="1746" y="218"/>
                  </a:cubicBezTo>
                  <a:cubicBezTo>
                    <a:pt x="1744" y="218"/>
                    <a:pt x="1746" y="222"/>
                    <a:pt x="1745" y="223"/>
                  </a:cubicBezTo>
                  <a:cubicBezTo>
                    <a:pt x="1745" y="224"/>
                    <a:pt x="1740" y="217"/>
                    <a:pt x="1740" y="215"/>
                  </a:cubicBezTo>
                  <a:cubicBezTo>
                    <a:pt x="1739" y="213"/>
                    <a:pt x="1731" y="210"/>
                    <a:pt x="1729" y="208"/>
                  </a:cubicBezTo>
                  <a:cubicBezTo>
                    <a:pt x="1727" y="206"/>
                    <a:pt x="1726" y="200"/>
                    <a:pt x="1724" y="199"/>
                  </a:cubicBezTo>
                  <a:cubicBezTo>
                    <a:pt x="1721" y="198"/>
                    <a:pt x="1722" y="199"/>
                    <a:pt x="1722" y="201"/>
                  </a:cubicBezTo>
                  <a:cubicBezTo>
                    <a:pt x="1722" y="203"/>
                    <a:pt x="1705" y="202"/>
                    <a:pt x="1699" y="201"/>
                  </a:cubicBezTo>
                  <a:cubicBezTo>
                    <a:pt x="1694" y="199"/>
                    <a:pt x="1682" y="198"/>
                    <a:pt x="1679" y="199"/>
                  </a:cubicBezTo>
                  <a:cubicBezTo>
                    <a:pt x="1675" y="200"/>
                    <a:pt x="1672" y="203"/>
                    <a:pt x="1672" y="206"/>
                  </a:cubicBezTo>
                  <a:cubicBezTo>
                    <a:pt x="1671" y="208"/>
                    <a:pt x="1674" y="216"/>
                    <a:pt x="1673" y="217"/>
                  </a:cubicBezTo>
                  <a:cubicBezTo>
                    <a:pt x="1672" y="218"/>
                    <a:pt x="1668" y="210"/>
                    <a:pt x="1668" y="208"/>
                  </a:cubicBezTo>
                  <a:cubicBezTo>
                    <a:pt x="1669" y="207"/>
                    <a:pt x="1665" y="206"/>
                    <a:pt x="1662" y="204"/>
                  </a:cubicBezTo>
                  <a:cubicBezTo>
                    <a:pt x="1658" y="201"/>
                    <a:pt x="1656" y="199"/>
                    <a:pt x="1653" y="197"/>
                  </a:cubicBezTo>
                  <a:cubicBezTo>
                    <a:pt x="1650" y="195"/>
                    <a:pt x="1652" y="196"/>
                    <a:pt x="1652" y="194"/>
                  </a:cubicBezTo>
                  <a:cubicBezTo>
                    <a:pt x="1652" y="192"/>
                    <a:pt x="1650" y="190"/>
                    <a:pt x="1648" y="187"/>
                  </a:cubicBezTo>
                  <a:cubicBezTo>
                    <a:pt x="1646" y="183"/>
                    <a:pt x="1640" y="176"/>
                    <a:pt x="1634" y="174"/>
                  </a:cubicBezTo>
                  <a:cubicBezTo>
                    <a:pt x="1628" y="172"/>
                    <a:pt x="1613" y="173"/>
                    <a:pt x="1605" y="174"/>
                  </a:cubicBezTo>
                  <a:cubicBezTo>
                    <a:pt x="1598" y="175"/>
                    <a:pt x="1588" y="178"/>
                    <a:pt x="1584" y="178"/>
                  </a:cubicBezTo>
                  <a:cubicBezTo>
                    <a:pt x="1580" y="178"/>
                    <a:pt x="1575" y="175"/>
                    <a:pt x="1572" y="173"/>
                  </a:cubicBezTo>
                  <a:cubicBezTo>
                    <a:pt x="1569" y="172"/>
                    <a:pt x="1560" y="163"/>
                    <a:pt x="1557" y="161"/>
                  </a:cubicBezTo>
                  <a:cubicBezTo>
                    <a:pt x="1555" y="158"/>
                    <a:pt x="1550" y="159"/>
                    <a:pt x="1551" y="157"/>
                  </a:cubicBezTo>
                  <a:cubicBezTo>
                    <a:pt x="1551" y="155"/>
                    <a:pt x="1555" y="157"/>
                    <a:pt x="1557" y="157"/>
                  </a:cubicBezTo>
                  <a:cubicBezTo>
                    <a:pt x="1558" y="158"/>
                    <a:pt x="1556" y="152"/>
                    <a:pt x="1554" y="150"/>
                  </a:cubicBezTo>
                  <a:cubicBezTo>
                    <a:pt x="1552" y="148"/>
                    <a:pt x="1547" y="145"/>
                    <a:pt x="1542" y="145"/>
                  </a:cubicBezTo>
                  <a:cubicBezTo>
                    <a:pt x="1537" y="145"/>
                    <a:pt x="1535" y="143"/>
                    <a:pt x="1530" y="143"/>
                  </a:cubicBezTo>
                  <a:cubicBezTo>
                    <a:pt x="1526" y="143"/>
                    <a:pt x="1528" y="144"/>
                    <a:pt x="1527" y="145"/>
                  </a:cubicBezTo>
                  <a:cubicBezTo>
                    <a:pt x="1525" y="145"/>
                    <a:pt x="1522" y="144"/>
                    <a:pt x="1520" y="144"/>
                  </a:cubicBezTo>
                  <a:cubicBezTo>
                    <a:pt x="1517" y="144"/>
                    <a:pt x="1515" y="147"/>
                    <a:pt x="1514" y="148"/>
                  </a:cubicBezTo>
                  <a:cubicBezTo>
                    <a:pt x="1512" y="149"/>
                    <a:pt x="1507" y="148"/>
                    <a:pt x="1503" y="148"/>
                  </a:cubicBezTo>
                  <a:cubicBezTo>
                    <a:pt x="1499" y="148"/>
                    <a:pt x="1502" y="147"/>
                    <a:pt x="1503" y="145"/>
                  </a:cubicBezTo>
                  <a:cubicBezTo>
                    <a:pt x="1505" y="144"/>
                    <a:pt x="1504" y="143"/>
                    <a:pt x="1503" y="142"/>
                  </a:cubicBezTo>
                  <a:cubicBezTo>
                    <a:pt x="1502" y="141"/>
                    <a:pt x="1504" y="140"/>
                    <a:pt x="1506" y="140"/>
                  </a:cubicBezTo>
                  <a:cubicBezTo>
                    <a:pt x="1509" y="140"/>
                    <a:pt x="1521" y="143"/>
                    <a:pt x="1524" y="143"/>
                  </a:cubicBezTo>
                  <a:cubicBezTo>
                    <a:pt x="1527" y="142"/>
                    <a:pt x="1508" y="137"/>
                    <a:pt x="1502" y="137"/>
                  </a:cubicBezTo>
                  <a:cubicBezTo>
                    <a:pt x="1495" y="137"/>
                    <a:pt x="1479" y="135"/>
                    <a:pt x="1476" y="136"/>
                  </a:cubicBezTo>
                  <a:cubicBezTo>
                    <a:pt x="1473" y="137"/>
                    <a:pt x="1463" y="140"/>
                    <a:pt x="1461" y="140"/>
                  </a:cubicBezTo>
                  <a:cubicBezTo>
                    <a:pt x="1459" y="140"/>
                    <a:pt x="1459" y="144"/>
                    <a:pt x="1461" y="147"/>
                  </a:cubicBezTo>
                  <a:cubicBezTo>
                    <a:pt x="1462" y="150"/>
                    <a:pt x="1462" y="147"/>
                    <a:pt x="1464" y="146"/>
                  </a:cubicBezTo>
                  <a:cubicBezTo>
                    <a:pt x="1465" y="145"/>
                    <a:pt x="1466" y="147"/>
                    <a:pt x="1469" y="148"/>
                  </a:cubicBezTo>
                  <a:cubicBezTo>
                    <a:pt x="1472" y="149"/>
                    <a:pt x="1466" y="148"/>
                    <a:pt x="1467" y="149"/>
                  </a:cubicBezTo>
                  <a:cubicBezTo>
                    <a:pt x="1467" y="150"/>
                    <a:pt x="1466" y="150"/>
                    <a:pt x="1464" y="152"/>
                  </a:cubicBezTo>
                  <a:cubicBezTo>
                    <a:pt x="1463" y="155"/>
                    <a:pt x="1471" y="160"/>
                    <a:pt x="1472" y="162"/>
                  </a:cubicBezTo>
                  <a:cubicBezTo>
                    <a:pt x="1473" y="163"/>
                    <a:pt x="1471" y="162"/>
                    <a:pt x="1469" y="162"/>
                  </a:cubicBezTo>
                  <a:cubicBezTo>
                    <a:pt x="1467" y="162"/>
                    <a:pt x="1467" y="163"/>
                    <a:pt x="1465" y="164"/>
                  </a:cubicBezTo>
                  <a:cubicBezTo>
                    <a:pt x="1464" y="165"/>
                    <a:pt x="1460" y="160"/>
                    <a:pt x="1461" y="159"/>
                  </a:cubicBezTo>
                  <a:cubicBezTo>
                    <a:pt x="1461" y="158"/>
                    <a:pt x="1456" y="158"/>
                    <a:pt x="1454" y="159"/>
                  </a:cubicBezTo>
                  <a:cubicBezTo>
                    <a:pt x="1452" y="160"/>
                    <a:pt x="1456" y="164"/>
                    <a:pt x="1457" y="165"/>
                  </a:cubicBezTo>
                  <a:cubicBezTo>
                    <a:pt x="1459" y="167"/>
                    <a:pt x="1456" y="166"/>
                    <a:pt x="1454" y="166"/>
                  </a:cubicBezTo>
                  <a:cubicBezTo>
                    <a:pt x="1453" y="166"/>
                    <a:pt x="1455" y="171"/>
                    <a:pt x="1453" y="171"/>
                  </a:cubicBezTo>
                  <a:cubicBezTo>
                    <a:pt x="1451" y="171"/>
                    <a:pt x="1447" y="165"/>
                    <a:pt x="1444" y="164"/>
                  </a:cubicBezTo>
                  <a:cubicBezTo>
                    <a:pt x="1440" y="162"/>
                    <a:pt x="1439" y="161"/>
                    <a:pt x="1436" y="161"/>
                  </a:cubicBezTo>
                  <a:cubicBezTo>
                    <a:pt x="1433" y="162"/>
                    <a:pt x="1432" y="159"/>
                    <a:pt x="1427" y="159"/>
                  </a:cubicBezTo>
                  <a:cubicBezTo>
                    <a:pt x="1423" y="158"/>
                    <a:pt x="1422" y="161"/>
                    <a:pt x="1421" y="162"/>
                  </a:cubicBezTo>
                  <a:cubicBezTo>
                    <a:pt x="1420" y="163"/>
                    <a:pt x="1417" y="163"/>
                    <a:pt x="1414" y="163"/>
                  </a:cubicBezTo>
                  <a:cubicBezTo>
                    <a:pt x="1412" y="163"/>
                    <a:pt x="1408" y="155"/>
                    <a:pt x="1405" y="153"/>
                  </a:cubicBezTo>
                  <a:cubicBezTo>
                    <a:pt x="1403" y="151"/>
                    <a:pt x="1404" y="153"/>
                    <a:pt x="1402" y="157"/>
                  </a:cubicBezTo>
                  <a:cubicBezTo>
                    <a:pt x="1400" y="160"/>
                    <a:pt x="1400" y="164"/>
                    <a:pt x="1402" y="169"/>
                  </a:cubicBezTo>
                  <a:cubicBezTo>
                    <a:pt x="1403" y="174"/>
                    <a:pt x="1398" y="178"/>
                    <a:pt x="1397" y="179"/>
                  </a:cubicBezTo>
                  <a:cubicBezTo>
                    <a:pt x="1396" y="180"/>
                    <a:pt x="1395" y="176"/>
                    <a:pt x="1394" y="175"/>
                  </a:cubicBezTo>
                  <a:cubicBezTo>
                    <a:pt x="1393" y="174"/>
                    <a:pt x="1390" y="174"/>
                    <a:pt x="1389" y="174"/>
                  </a:cubicBezTo>
                  <a:cubicBezTo>
                    <a:pt x="1387" y="174"/>
                    <a:pt x="1386" y="171"/>
                    <a:pt x="1385" y="169"/>
                  </a:cubicBezTo>
                  <a:cubicBezTo>
                    <a:pt x="1385" y="167"/>
                    <a:pt x="1383" y="166"/>
                    <a:pt x="1382" y="165"/>
                  </a:cubicBezTo>
                  <a:cubicBezTo>
                    <a:pt x="1380" y="163"/>
                    <a:pt x="1380" y="162"/>
                    <a:pt x="1376" y="160"/>
                  </a:cubicBezTo>
                  <a:cubicBezTo>
                    <a:pt x="1372" y="158"/>
                    <a:pt x="1374" y="158"/>
                    <a:pt x="1372" y="155"/>
                  </a:cubicBezTo>
                  <a:cubicBezTo>
                    <a:pt x="1371" y="153"/>
                    <a:pt x="1370" y="155"/>
                    <a:pt x="1369" y="155"/>
                  </a:cubicBezTo>
                  <a:cubicBezTo>
                    <a:pt x="1368" y="155"/>
                    <a:pt x="1367" y="153"/>
                    <a:pt x="1367" y="152"/>
                  </a:cubicBezTo>
                  <a:cubicBezTo>
                    <a:pt x="1366" y="150"/>
                    <a:pt x="1364" y="151"/>
                    <a:pt x="1363" y="152"/>
                  </a:cubicBezTo>
                  <a:cubicBezTo>
                    <a:pt x="1362" y="152"/>
                    <a:pt x="1359" y="146"/>
                    <a:pt x="1358" y="145"/>
                  </a:cubicBezTo>
                  <a:cubicBezTo>
                    <a:pt x="1356" y="144"/>
                    <a:pt x="1352" y="143"/>
                    <a:pt x="1350" y="143"/>
                  </a:cubicBezTo>
                  <a:cubicBezTo>
                    <a:pt x="1347" y="144"/>
                    <a:pt x="1343" y="140"/>
                    <a:pt x="1343" y="138"/>
                  </a:cubicBezTo>
                  <a:cubicBezTo>
                    <a:pt x="1343" y="137"/>
                    <a:pt x="1353" y="140"/>
                    <a:pt x="1357" y="142"/>
                  </a:cubicBezTo>
                  <a:cubicBezTo>
                    <a:pt x="1361" y="143"/>
                    <a:pt x="1361" y="145"/>
                    <a:pt x="1365" y="148"/>
                  </a:cubicBezTo>
                  <a:cubicBezTo>
                    <a:pt x="1368" y="150"/>
                    <a:pt x="1371" y="151"/>
                    <a:pt x="1371" y="149"/>
                  </a:cubicBezTo>
                  <a:cubicBezTo>
                    <a:pt x="1370" y="147"/>
                    <a:pt x="1369" y="134"/>
                    <a:pt x="1369" y="132"/>
                  </a:cubicBezTo>
                  <a:cubicBezTo>
                    <a:pt x="1368" y="129"/>
                    <a:pt x="1364" y="128"/>
                    <a:pt x="1360" y="126"/>
                  </a:cubicBezTo>
                  <a:cubicBezTo>
                    <a:pt x="1356" y="123"/>
                    <a:pt x="1358" y="120"/>
                    <a:pt x="1354" y="119"/>
                  </a:cubicBezTo>
                  <a:cubicBezTo>
                    <a:pt x="1350" y="118"/>
                    <a:pt x="1352" y="117"/>
                    <a:pt x="1349" y="117"/>
                  </a:cubicBezTo>
                  <a:cubicBezTo>
                    <a:pt x="1346" y="117"/>
                    <a:pt x="1342" y="115"/>
                    <a:pt x="1341" y="116"/>
                  </a:cubicBezTo>
                  <a:cubicBezTo>
                    <a:pt x="1340" y="117"/>
                    <a:pt x="1338" y="117"/>
                    <a:pt x="1333" y="116"/>
                  </a:cubicBezTo>
                  <a:cubicBezTo>
                    <a:pt x="1329" y="115"/>
                    <a:pt x="1326" y="116"/>
                    <a:pt x="1324" y="114"/>
                  </a:cubicBezTo>
                  <a:cubicBezTo>
                    <a:pt x="1322" y="111"/>
                    <a:pt x="1322" y="110"/>
                    <a:pt x="1318" y="110"/>
                  </a:cubicBezTo>
                  <a:cubicBezTo>
                    <a:pt x="1315" y="110"/>
                    <a:pt x="1313" y="108"/>
                    <a:pt x="1311" y="108"/>
                  </a:cubicBezTo>
                  <a:cubicBezTo>
                    <a:pt x="1309" y="108"/>
                    <a:pt x="1307" y="111"/>
                    <a:pt x="1306" y="113"/>
                  </a:cubicBezTo>
                  <a:cubicBezTo>
                    <a:pt x="1306" y="115"/>
                    <a:pt x="1310" y="117"/>
                    <a:pt x="1312" y="119"/>
                  </a:cubicBezTo>
                  <a:cubicBezTo>
                    <a:pt x="1315" y="120"/>
                    <a:pt x="1315" y="121"/>
                    <a:pt x="1312" y="122"/>
                  </a:cubicBezTo>
                  <a:cubicBezTo>
                    <a:pt x="1310" y="123"/>
                    <a:pt x="1311" y="123"/>
                    <a:pt x="1314" y="126"/>
                  </a:cubicBezTo>
                  <a:cubicBezTo>
                    <a:pt x="1317" y="129"/>
                    <a:pt x="1310" y="126"/>
                    <a:pt x="1312" y="129"/>
                  </a:cubicBezTo>
                  <a:cubicBezTo>
                    <a:pt x="1314" y="132"/>
                    <a:pt x="1306" y="131"/>
                    <a:pt x="1300" y="129"/>
                  </a:cubicBezTo>
                  <a:cubicBezTo>
                    <a:pt x="1294" y="127"/>
                    <a:pt x="1289" y="129"/>
                    <a:pt x="1287" y="129"/>
                  </a:cubicBezTo>
                  <a:cubicBezTo>
                    <a:pt x="1284" y="129"/>
                    <a:pt x="1281" y="121"/>
                    <a:pt x="1281" y="120"/>
                  </a:cubicBezTo>
                  <a:cubicBezTo>
                    <a:pt x="1280" y="119"/>
                    <a:pt x="1273" y="118"/>
                    <a:pt x="1269" y="119"/>
                  </a:cubicBezTo>
                  <a:cubicBezTo>
                    <a:pt x="1264" y="119"/>
                    <a:pt x="1258" y="115"/>
                    <a:pt x="1256" y="115"/>
                  </a:cubicBezTo>
                  <a:cubicBezTo>
                    <a:pt x="1253" y="114"/>
                    <a:pt x="1254" y="115"/>
                    <a:pt x="1252" y="116"/>
                  </a:cubicBezTo>
                  <a:cubicBezTo>
                    <a:pt x="1251" y="118"/>
                    <a:pt x="1241" y="112"/>
                    <a:pt x="1237" y="112"/>
                  </a:cubicBezTo>
                  <a:cubicBezTo>
                    <a:pt x="1233" y="112"/>
                    <a:pt x="1229" y="110"/>
                    <a:pt x="1228" y="113"/>
                  </a:cubicBezTo>
                  <a:cubicBezTo>
                    <a:pt x="1227" y="116"/>
                    <a:pt x="1233" y="120"/>
                    <a:pt x="1235" y="123"/>
                  </a:cubicBezTo>
                  <a:cubicBezTo>
                    <a:pt x="1237" y="126"/>
                    <a:pt x="1231" y="129"/>
                    <a:pt x="1229" y="130"/>
                  </a:cubicBezTo>
                  <a:cubicBezTo>
                    <a:pt x="1227" y="131"/>
                    <a:pt x="1230" y="126"/>
                    <a:pt x="1229" y="124"/>
                  </a:cubicBezTo>
                  <a:cubicBezTo>
                    <a:pt x="1229" y="122"/>
                    <a:pt x="1222" y="108"/>
                    <a:pt x="1221" y="106"/>
                  </a:cubicBezTo>
                  <a:cubicBezTo>
                    <a:pt x="1221" y="103"/>
                    <a:pt x="1217" y="104"/>
                    <a:pt x="1214" y="104"/>
                  </a:cubicBezTo>
                  <a:cubicBezTo>
                    <a:pt x="1211" y="105"/>
                    <a:pt x="1210" y="97"/>
                    <a:pt x="1209" y="95"/>
                  </a:cubicBezTo>
                  <a:cubicBezTo>
                    <a:pt x="1209" y="94"/>
                    <a:pt x="1208" y="97"/>
                    <a:pt x="1204" y="98"/>
                  </a:cubicBezTo>
                  <a:cubicBezTo>
                    <a:pt x="1201" y="99"/>
                    <a:pt x="1202" y="99"/>
                    <a:pt x="1198" y="102"/>
                  </a:cubicBezTo>
                  <a:cubicBezTo>
                    <a:pt x="1195" y="106"/>
                    <a:pt x="1193" y="106"/>
                    <a:pt x="1189" y="108"/>
                  </a:cubicBezTo>
                  <a:cubicBezTo>
                    <a:pt x="1185" y="110"/>
                    <a:pt x="1178" y="122"/>
                    <a:pt x="1174" y="125"/>
                  </a:cubicBezTo>
                  <a:cubicBezTo>
                    <a:pt x="1170" y="127"/>
                    <a:pt x="1173" y="119"/>
                    <a:pt x="1173" y="113"/>
                  </a:cubicBezTo>
                  <a:cubicBezTo>
                    <a:pt x="1173" y="107"/>
                    <a:pt x="1171" y="105"/>
                    <a:pt x="1170" y="103"/>
                  </a:cubicBezTo>
                  <a:cubicBezTo>
                    <a:pt x="1170" y="101"/>
                    <a:pt x="1176" y="105"/>
                    <a:pt x="1178" y="104"/>
                  </a:cubicBezTo>
                  <a:cubicBezTo>
                    <a:pt x="1180" y="103"/>
                    <a:pt x="1190" y="90"/>
                    <a:pt x="1193" y="88"/>
                  </a:cubicBezTo>
                  <a:cubicBezTo>
                    <a:pt x="1195" y="87"/>
                    <a:pt x="1196" y="86"/>
                    <a:pt x="1200" y="83"/>
                  </a:cubicBezTo>
                  <a:cubicBezTo>
                    <a:pt x="1204" y="81"/>
                    <a:pt x="1207" y="82"/>
                    <a:pt x="1212" y="78"/>
                  </a:cubicBezTo>
                  <a:cubicBezTo>
                    <a:pt x="1217" y="74"/>
                    <a:pt x="1216" y="60"/>
                    <a:pt x="1216" y="55"/>
                  </a:cubicBezTo>
                  <a:cubicBezTo>
                    <a:pt x="1215" y="50"/>
                    <a:pt x="1215" y="46"/>
                    <a:pt x="1213" y="44"/>
                  </a:cubicBezTo>
                  <a:cubicBezTo>
                    <a:pt x="1210" y="42"/>
                    <a:pt x="1211" y="40"/>
                    <a:pt x="1209" y="37"/>
                  </a:cubicBezTo>
                  <a:cubicBezTo>
                    <a:pt x="1206" y="33"/>
                    <a:pt x="1204" y="32"/>
                    <a:pt x="1202" y="32"/>
                  </a:cubicBezTo>
                  <a:cubicBezTo>
                    <a:pt x="1199" y="32"/>
                    <a:pt x="1196" y="30"/>
                    <a:pt x="1196" y="30"/>
                  </a:cubicBezTo>
                  <a:cubicBezTo>
                    <a:pt x="1195" y="30"/>
                    <a:pt x="1192" y="32"/>
                    <a:pt x="1190" y="32"/>
                  </a:cubicBezTo>
                  <a:cubicBezTo>
                    <a:pt x="1188" y="33"/>
                    <a:pt x="1167" y="31"/>
                    <a:pt x="1160" y="31"/>
                  </a:cubicBezTo>
                  <a:cubicBezTo>
                    <a:pt x="1154" y="32"/>
                    <a:pt x="1156" y="35"/>
                    <a:pt x="1153" y="36"/>
                  </a:cubicBezTo>
                  <a:cubicBezTo>
                    <a:pt x="1150" y="38"/>
                    <a:pt x="1147" y="40"/>
                    <a:pt x="1145" y="41"/>
                  </a:cubicBezTo>
                  <a:cubicBezTo>
                    <a:pt x="1144" y="42"/>
                    <a:pt x="1144" y="35"/>
                    <a:pt x="1144" y="34"/>
                  </a:cubicBezTo>
                  <a:cubicBezTo>
                    <a:pt x="1145" y="32"/>
                    <a:pt x="1147" y="25"/>
                    <a:pt x="1148" y="23"/>
                  </a:cubicBezTo>
                  <a:cubicBezTo>
                    <a:pt x="1149" y="22"/>
                    <a:pt x="1142" y="22"/>
                    <a:pt x="1140" y="22"/>
                  </a:cubicBezTo>
                  <a:cubicBezTo>
                    <a:pt x="1138" y="22"/>
                    <a:pt x="1143" y="19"/>
                    <a:pt x="1144" y="17"/>
                  </a:cubicBezTo>
                  <a:cubicBezTo>
                    <a:pt x="1145" y="16"/>
                    <a:pt x="1146" y="16"/>
                    <a:pt x="1146" y="12"/>
                  </a:cubicBezTo>
                  <a:cubicBezTo>
                    <a:pt x="1145" y="9"/>
                    <a:pt x="1146" y="9"/>
                    <a:pt x="1141" y="7"/>
                  </a:cubicBezTo>
                  <a:cubicBezTo>
                    <a:pt x="1137" y="6"/>
                    <a:pt x="1136" y="3"/>
                    <a:pt x="1132" y="2"/>
                  </a:cubicBezTo>
                  <a:cubicBezTo>
                    <a:pt x="1128" y="0"/>
                    <a:pt x="1128" y="0"/>
                    <a:pt x="1126" y="0"/>
                  </a:cubicBezTo>
                  <a:cubicBezTo>
                    <a:pt x="1124" y="0"/>
                    <a:pt x="1124" y="1"/>
                    <a:pt x="1121" y="2"/>
                  </a:cubicBezTo>
                  <a:cubicBezTo>
                    <a:pt x="1118" y="3"/>
                    <a:pt x="1112" y="5"/>
                    <a:pt x="1112" y="8"/>
                  </a:cubicBezTo>
                  <a:cubicBezTo>
                    <a:pt x="1111" y="10"/>
                    <a:pt x="1111" y="13"/>
                    <a:pt x="1108" y="17"/>
                  </a:cubicBezTo>
                  <a:cubicBezTo>
                    <a:pt x="1104" y="21"/>
                    <a:pt x="1107" y="24"/>
                    <a:pt x="1107" y="29"/>
                  </a:cubicBezTo>
                  <a:cubicBezTo>
                    <a:pt x="1107" y="34"/>
                    <a:pt x="1105" y="36"/>
                    <a:pt x="1098" y="37"/>
                  </a:cubicBezTo>
                  <a:cubicBezTo>
                    <a:pt x="1090" y="39"/>
                    <a:pt x="1090" y="35"/>
                    <a:pt x="1087" y="38"/>
                  </a:cubicBezTo>
                  <a:cubicBezTo>
                    <a:pt x="1085" y="41"/>
                    <a:pt x="1090" y="45"/>
                    <a:pt x="1099" y="50"/>
                  </a:cubicBezTo>
                  <a:cubicBezTo>
                    <a:pt x="1108" y="54"/>
                    <a:pt x="1107" y="52"/>
                    <a:pt x="1107" y="54"/>
                  </a:cubicBezTo>
                  <a:cubicBezTo>
                    <a:pt x="1106" y="56"/>
                    <a:pt x="1101" y="54"/>
                    <a:pt x="1098" y="54"/>
                  </a:cubicBezTo>
                  <a:cubicBezTo>
                    <a:pt x="1096" y="55"/>
                    <a:pt x="1100" y="57"/>
                    <a:pt x="1102" y="57"/>
                  </a:cubicBezTo>
                  <a:cubicBezTo>
                    <a:pt x="1105" y="57"/>
                    <a:pt x="1106" y="58"/>
                    <a:pt x="1108" y="61"/>
                  </a:cubicBezTo>
                  <a:cubicBezTo>
                    <a:pt x="1110" y="65"/>
                    <a:pt x="1107" y="68"/>
                    <a:pt x="1106" y="69"/>
                  </a:cubicBezTo>
                  <a:cubicBezTo>
                    <a:pt x="1106" y="71"/>
                    <a:pt x="1106" y="66"/>
                    <a:pt x="1105" y="63"/>
                  </a:cubicBezTo>
                  <a:cubicBezTo>
                    <a:pt x="1104" y="61"/>
                    <a:pt x="1102" y="61"/>
                    <a:pt x="1098" y="62"/>
                  </a:cubicBezTo>
                  <a:cubicBezTo>
                    <a:pt x="1095" y="63"/>
                    <a:pt x="1093" y="60"/>
                    <a:pt x="1092" y="58"/>
                  </a:cubicBezTo>
                  <a:cubicBezTo>
                    <a:pt x="1091" y="55"/>
                    <a:pt x="1088" y="52"/>
                    <a:pt x="1084" y="51"/>
                  </a:cubicBezTo>
                  <a:cubicBezTo>
                    <a:pt x="1079" y="50"/>
                    <a:pt x="1079" y="51"/>
                    <a:pt x="1075" y="52"/>
                  </a:cubicBezTo>
                  <a:cubicBezTo>
                    <a:pt x="1072" y="53"/>
                    <a:pt x="1074" y="49"/>
                    <a:pt x="1071" y="47"/>
                  </a:cubicBezTo>
                  <a:cubicBezTo>
                    <a:pt x="1069" y="45"/>
                    <a:pt x="1069" y="45"/>
                    <a:pt x="1066" y="45"/>
                  </a:cubicBezTo>
                  <a:cubicBezTo>
                    <a:pt x="1063" y="46"/>
                    <a:pt x="1062" y="47"/>
                    <a:pt x="1058" y="46"/>
                  </a:cubicBezTo>
                  <a:cubicBezTo>
                    <a:pt x="1053" y="46"/>
                    <a:pt x="1053" y="48"/>
                    <a:pt x="1049" y="48"/>
                  </a:cubicBezTo>
                  <a:cubicBezTo>
                    <a:pt x="1046" y="48"/>
                    <a:pt x="1048" y="46"/>
                    <a:pt x="1048" y="44"/>
                  </a:cubicBezTo>
                  <a:cubicBezTo>
                    <a:pt x="1048" y="43"/>
                    <a:pt x="1044" y="47"/>
                    <a:pt x="1040" y="48"/>
                  </a:cubicBezTo>
                  <a:cubicBezTo>
                    <a:pt x="1037" y="48"/>
                    <a:pt x="1033" y="51"/>
                    <a:pt x="1031" y="53"/>
                  </a:cubicBezTo>
                  <a:cubicBezTo>
                    <a:pt x="1029" y="54"/>
                    <a:pt x="1018" y="56"/>
                    <a:pt x="1012" y="60"/>
                  </a:cubicBezTo>
                  <a:cubicBezTo>
                    <a:pt x="1006" y="63"/>
                    <a:pt x="1004" y="69"/>
                    <a:pt x="1001" y="72"/>
                  </a:cubicBezTo>
                  <a:cubicBezTo>
                    <a:pt x="997" y="74"/>
                    <a:pt x="999" y="76"/>
                    <a:pt x="996" y="77"/>
                  </a:cubicBezTo>
                  <a:cubicBezTo>
                    <a:pt x="992" y="79"/>
                    <a:pt x="988" y="80"/>
                    <a:pt x="985" y="82"/>
                  </a:cubicBezTo>
                  <a:cubicBezTo>
                    <a:pt x="982" y="84"/>
                    <a:pt x="983" y="86"/>
                    <a:pt x="979" y="87"/>
                  </a:cubicBezTo>
                  <a:cubicBezTo>
                    <a:pt x="976" y="89"/>
                    <a:pt x="977" y="92"/>
                    <a:pt x="978" y="95"/>
                  </a:cubicBezTo>
                  <a:cubicBezTo>
                    <a:pt x="978" y="97"/>
                    <a:pt x="983" y="98"/>
                    <a:pt x="981" y="99"/>
                  </a:cubicBezTo>
                  <a:cubicBezTo>
                    <a:pt x="980" y="101"/>
                    <a:pt x="981" y="104"/>
                    <a:pt x="975" y="104"/>
                  </a:cubicBezTo>
                  <a:cubicBezTo>
                    <a:pt x="970" y="104"/>
                    <a:pt x="969" y="107"/>
                    <a:pt x="962" y="109"/>
                  </a:cubicBezTo>
                  <a:cubicBezTo>
                    <a:pt x="954" y="111"/>
                    <a:pt x="949" y="110"/>
                    <a:pt x="946" y="111"/>
                  </a:cubicBezTo>
                  <a:cubicBezTo>
                    <a:pt x="943" y="113"/>
                    <a:pt x="946" y="121"/>
                    <a:pt x="945" y="124"/>
                  </a:cubicBezTo>
                  <a:cubicBezTo>
                    <a:pt x="944" y="128"/>
                    <a:pt x="946" y="130"/>
                    <a:pt x="948" y="134"/>
                  </a:cubicBezTo>
                  <a:cubicBezTo>
                    <a:pt x="950" y="138"/>
                    <a:pt x="952" y="140"/>
                    <a:pt x="955" y="142"/>
                  </a:cubicBezTo>
                  <a:cubicBezTo>
                    <a:pt x="958" y="143"/>
                    <a:pt x="963" y="146"/>
                    <a:pt x="966" y="148"/>
                  </a:cubicBezTo>
                  <a:cubicBezTo>
                    <a:pt x="968" y="151"/>
                    <a:pt x="971" y="151"/>
                    <a:pt x="973" y="153"/>
                  </a:cubicBezTo>
                  <a:cubicBezTo>
                    <a:pt x="976" y="154"/>
                    <a:pt x="976" y="162"/>
                    <a:pt x="975" y="164"/>
                  </a:cubicBezTo>
                  <a:cubicBezTo>
                    <a:pt x="975" y="166"/>
                    <a:pt x="974" y="176"/>
                    <a:pt x="974" y="178"/>
                  </a:cubicBezTo>
                  <a:cubicBezTo>
                    <a:pt x="973" y="181"/>
                    <a:pt x="970" y="173"/>
                    <a:pt x="969" y="173"/>
                  </a:cubicBezTo>
                  <a:cubicBezTo>
                    <a:pt x="969" y="172"/>
                    <a:pt x="966" y="172"/>
                    <a:pt x="964" y="173"/>
                  </a:cubicBezTo>
                  <a:cubicBezTo>
                    <a:pt x="962" y="175"/>
                    <a:pt x="966" y="168"/>
                    <a:pt x="968" y="166"/>
                  </a:cubicBezTo>
                  <a:cubicBezTo>
                    <a:pt x="970" y="164"/>
                    <a:pt x="970" y="160"/>
                    <a:pt x="971" y="158"/>
                  </a:cubicBezTo>
                  <a:cubicBezTo>
                    <a:pt x="972" y="156"/>
                    <a:pt x="956" y="154"/>
                    <a:pt x="952" y="152"/>
                  </a:cubicBezTo>
                  <a:cubicBezTo>
                    <a:pt x="948" y="151"/>
                    <a:pt x="940" y="136"/>
                    <a:pt x="938" y="132"/>
                  </a:cubicBezTo>
                  <a:cubicBezTo>
                    <a:pt x="936" y="129"/>
                    <a:pt x="931" y="128"/>
                    <a:pt x="929" y="129"/>
                  </a:cubicBezTo>
                  <a:cubicBezTo>
                    <a:pt x="928" y="129"/>
                    <a:pt x="922" y="133"/>
                    <a:pt x="922" y="134"/>
                  </a:cubicBezTo>
                  <a:cubicBezTo>
                    <a:pt x="921" y="136"/>
                    <a:pt x="925" y="137"/>
                    <a:pt x="927" y="138"/>
                  </a:cubicBezTo>
                  <a:cubicBezTo>
                    <a:pt x="930" y="139"/>
                    <a:pt x="930" y="142"/>
                    <a:pt x="928" y="143"/>
                  </a:cubicBezTo>
                  <a:cubicBezTo>
                    <a:pt x="927" y="144"/>
                    <a:pt x="926" y="139"/>
                    <a:pt x="924" y="141"/>
                  </a:cubicBezTo>
                  <a:cubicBezTo>
                    <a:pt x="922" y="142"/>
                    <a:pt x="919" y="139"/>
                    <a:pt x="916" y="138"/>
                  </a:cubicBezTo>
                  <a:cubicBezTo>
                    <a:pt x="913" y="138"/>
                    <a:pt x="907" y="138"/>
                    <a:pt x="908" y="140"/>
                  </a:cubicBezTo>
                  <a:cubicBezTo>
                    <a:pt x="910" y="141"/>
                    <a:pt x="908" y="144"/>
                    <a:pt x="909" y="146"/>
                  </a:cubicBezTo>
                  <a:cubicBezTo>
                    <a:pt x="910" y="149"/>
                    <a:pt x="916" y="153"/>
                    <a:pt x="918" y="154"/>
                  </a:cubicBezTo>
                  <a:cubicBezTo>
                    <a:pt x="920" y="155"/>
                    <a:pt x="926" y="155"/>
                    <a:pt x="927" y="157"/>
                  </a:cubicBezTo>
                  <a:cubicBezTo>
                    <a:pt x="929" y="159"/>
                    <a:pt x="930" y="164"/>
                    <a:pt x="928" y="165"/>
                  </a:cubicBezTo>
                  <a:cubicBezTo>
                    <a:pt x="927" y="167"/>
                    <a:pt x="922" y="162"/>
                    <a:pt x="919" y="163"/>
                  </a:cubicBezTo>
                  <a:cubicBezTo>
                    <a:pt x="915" y="164"/>
                    <a:pt x="911" y="164"/>
                    <a:pt x="909" y="164"/>
                  </a:cubicBezTo>
                  <a:cubicBezTo>
                    <a:pt x="906" y="164"/>
                    <a:pt x="904" y="162"/>
                    <a:pt x="904" y="158"/>
                  </a:cubicBezTo>
                  <a:cubicBezTo>
                    <a:pt x="904" y="155"/>
                    <a:pt x="904" y="136"/>
                    <a:pt x="902" y="133"/>
                  </a:cubicBezTo>
                  <a:cubicBezTo>
                    <a:pt x="899" y="131"/>
                    <a:pt x="896" y="129"/>
                    <a:pt x="896" y="129"/>
                  </a:cubicBezTo>
                  <a:cubicBezTo>
                    <a:pt x="895" y="130"/>
                    <a:pt x="896" y="140"/>
                    <a:pt x="896" y="143"/>
                  </a:cubicBezTo>
                  <a:cubicBezTo>
                    <a:pt x="896" y="146"/>
                    <a:pt x="886" y="150"/>
                    <a:pt x="887" y="154"/>
                  </a:cubicBezTo>
                  <a:cubicBezTo>
                    <a:pt x="887" y="157"/>
                    <a:pt x="884" y="159"/>
                    <a:pt x="883" y="162"/>
                  </a:cubicBezTo>
                  <a:cubicBezTo>
                    <a:pt x="882" y="165"/>
                    <a:pt x="892" y="172"/>
                    <a:pt x="894" y="174"/>
                  </a:cubicBezTo>
                  <a:cubicBezTo>
                    <a:pt x="896" y="176"/>
                    <a:pt x="893" y="180"/>
                    <a:pt x="893" y="181"/>
                  </a:cubicBezTo>
                  <a:cubicBezTo>
                    <a:pt x="893" y="182"/>
                    <a:pt x="892" y="197"/>
                    <a:pt x="892" y="202"/>
                  </a:cubicBezTo>
                  <a:cubicBezTo>
                    <a:pt x="893" y="207"/>
                    <a:pt x="894" y="212"/>
                    <a:pt x="896" y="213"/>
                  </a:cubicBezTo>
                  <a:cubicBezTo>
                    <a:pt x="898" y="214"/>
                    <a:pt x="899" y="212"/>
                    <a:pt x="901" y="212"/>
                  </a:cubicBezTo>
                  <a:cubicBezTo>
                    <a:pt x="904" y="212"/>
                    <a:pt x="905" y="209"/>
                    <a:pt x="908" y="209"/>
                  </a:cubicBezTo>
                  <a:cubicBezTo>
                    <a:pt x="911" y="209"/>
                    <a:pt x="918" y="208"/>
                    <a:pt x="923" y="209"/>
                  </a:cubicBezTo>
                  <a:cubicBezTo>
                    <a:pt x="928" y="211"/>
                    <a:pt x="928" y="214"/>
                    <a:pt x="929" y="217"/>
                  </a:cubicBezTo>
                  <a:cubicBezTo>
                    <a:pt x="931" y="221"/>
                    <a:pt x="935" y="225"/>
                    <a:pt x="937" y="228"/>
                  </a:cubicBezTo>
                  <a:cubicBezTo>
                    <a:pt x="939" y="232"/>
                    <a:pt x="932" y="232"/>
                    <a:pt x="932" y="238"/>
                  </a:cubicBezTo>
                  <a:cubicBezTo>
                    <a:pt x="932" y="245"/>
                    <a:pt x="936" y="247"/>
                    <a:pt x="941" y="248"/>
                  </a:cubicBezTo>
                  <a:cubicBezTo>
                    <a:pt x="945" y="250"/>
                    <a:pt x="939" y="250"/>
                    <a:pt x="937" y="250"/>
                  </a:cubicBezTo>
                  <a:cubicBezTo>
                    <a:pt x="934" y="250"/>
                    <a:pt x="932" y="252"/>
                    <a:pt x="931" y="254"/>
                  </a:cubicBezTo>
                  <a:cubicBezTo>
                    <a:pt x="930" y="255"/>
                    <a:pt x="928" y="252"/>
                    <a:pt x="926" y="250"/>
                  </a:cubicBezTo>
                  <a:cubicBezTo>
                    <a:pt x="924" y="249"/>
                    <a:pt x="924" y="236"/>
                    <a:pt x="923" y="231"/>
                  </a:cubicBezTo>
                  <a:cubicBezTo>
                    <a:pt x="922" y="226"/>
                    <a:pt x="920" y="219"/>
                    <a:pt x="917" y="218"/>
                  </a:cubicBezTo>
                  <a:cubicBezTo>
                    <a:pt x="914" y="216"/>
                    <a:pt x="899" y="226"/>
                    <a:pt x="899" y="228"/>
                  </a:cubicBezTo>
                  <a:cubicBezTo>
                    <a:pt x="898" y="230"/>
                    <a:pt x="900" y="231"/>
                    <a:pt x="902" y="234"/>
                  </a:cubicBezTo>
                  <a:cubicBezTo>
                    <a:pt x="904" y="237"/>
                    <a:pt x="900" y="244"/>
                    <a:pt x="897" y="251"/>
                  </a:cubicBezTo>
                  <a:cubicBezTo>
                    <a:pt x="895" y="257"/>
                    <a:pt x="889" y="266"/>
                    <a:pt x="887" y="267"/>
                  </a:cubicBezTo>
                  <a:cubicBezTo>
                    <a:pt x="884" y="269"/>
                    <a:pt x="890" y="272"/>
                    <a:pt x="893" y="276"/>
                  </a:cubicBezTo>
                  <a:cubicBezTo>
                    <a:pt x="896" y="279"/>
                    <a:pt x="896" y="282"/>
                    <a:pt x="894" y="285"/>
                  </a:cubicBezTo>
                  <a:cubicBezTo>
                    <a:pt x="892" y="288"/>
                    <a:pt x="886" y="274"/>
                    <a:pt x="884" y="271"/>
                  </a:cubicBezTo>
                  <a:cubicBezTo>
                    <a:pt x="881" y="269"/>
                    <a:pt x="874" y="269"/>
                    <a:pt x="869" y="269"/>
                  </a:cubicBezTo>
                  <a:cubicBezTo>
                    <a:pt x="863" y="269"/>
                    <a:pt x="858" y="266"/>
                    <a:pt x="855" y="263"/>
                  </a:cubicBezTo>
                  <a:cubicBezTo>
                    <a:pt x="852" y="260"/>
                    <a:pt x="851" y="262"/>
                    <a:pt x="849" y="263"/>
                  </a:cubicBezTo>
                  <a:cubicBezTo>
                    <a:pt x="847" y="264"/>
                    <a:pt x="847" y="261"/>
                    <a:pt x="848" y="259"/>
                  </a:cubicBezTo>
                  <a:cubicBezTo>
                    <a:pt x="850" y="257"/>
                    <a:pt x="862" y="259"/>
                    <a:pt x="867" y="259"/>
                  </a:cubicBezTo>
                  <a:cubicBezTo>
                    <a:pt x="873" y="259"/>
                    <a:pt x="874" y="258"/>
                    <a:pt x="879" y="256"/>
                  </a:cubicBezTo>
                  <a:cubicBezTo>
                    <a:pt x="883" y="253"/>
                    <a:pt x="889" y="230"/>
                    <a:pt x="889" y="228"/>
                  </a:cubicBezTo>
                  <a:cubicBezTo>
                    <a:pt x="890" y="226"/>
                    <a:pt x="888" y="222"/>
                    <a:pt x="885" y="220"/>
                  </a:cubicBezTo>
                  <a:cubicBezTo>
                    <a:pt x="882" y="218"/>
                    <a:pt x="879" y="207"/>
                    <a:pt x="879" y="199"/>
                  </a:cubicBezTo>
                  <a:cubicBezTo>
                    <a:pt x="878" y="192"/>
                    <a:pt x="879" y="183"/>
                    <a:pt x="879" y="179"/>
                  </a:cubicBezTo>
                  <a:cubicBezTo>
                    <a:pt x="878" y="176"/>
                    <a:pt x="872" y="169"/>
                    <a:pt x="870" y="166"/>
                  </a:cubicBezTo>
                  <a:cubicBezTo>
                    <a:pt x="869" y="163"/>
                    <a:pt x="871" y="160"/>
                    <a:pt x="873" y="158"/>
                  </a:cubicBezTo>
                  <a:cubicBezTo>
                    <a:pt x="874" y="156"/>
                    <a:pt x="875" y="141"/>
                    <a:pt x="875" y="139"/>
                  </a:cubicBezTo>
                  <a:cubicBezTo>
                    <a:pt x="875" y="136"/>
                    <a:pt x="878" y="135"/>
                    <a:pt x="878" y="133"/>
                  </a:cubicBezTo>
                  <a:cubicBezTo>
                    <a:pt x="878" y="131"/>
                    <a:pt x="874" y="129"/>
                    <a:pt x="871" y="129"/>
                  </a:cubicBezTo>
                  <a:cubicBezTo>
                    <a:pt x="868" y="129"/>
                    <a:pt x="864" y="130"/>
                    <a:pt x="859" y="130"/>
                  </a:cubicBezTo>
                  <a:cubicBezTo>
                    <a:pt x="853" y="130"/>
                    <a:pt x="852" y="129"/>
                    <a:pt x="851" y="128"/>
                  </a:cubicBezTo>
                  <a:cubicBezTo>
                    <a:pt x="850" y="127"/>
                    <a:pt x="847" y="129"/>
                    <a:pt x="845" y="131"/>
                  </a:cubicBezTo>
                  <a:cubicBezTo>
                    <a:pt x="844" y="132"/>
                    <a:pt x="846" y="136"/>
                    <a:pt x="841" y="150"/>
                  </a:cubicBezTo>
                  <a:cubicBezTo>
                    <a:pt x="837" y="164"/>
                    <a:pt x="826" y="165"/>
                    <a:pt x="826" y="167"/>
                  </a:cubicBezTo>
                  <a:cubicBezTo>
                    <a:pt x="826" y="170"/>
                    <a:pt x="824" y="172"/>
                    <a:pt x="823" y="174"/>
                  </a:cubicBezTo>
                  <a:cubicBezTo>
                    <a:pt x="822" y="177"/>
                    <a:pt x="824" y="176"/>
                    <a:pt x="826" y="176"/>
                  </a:cubicBezTo>
                  <a:cubicBezTo>
                    <a:pt x="829" y="176"/>
                    <a:pt x="829" y="190"/>
                    <a:pt x="829" y="193"/>
                  </a:cubicBezTo>
                  <a:cubicBezTo>
                    <a:pt x="829" y="195"/>
                    <a:pt x="827" y="193"/>
                    <a:pt x="826" y="193"/>
                  </a:cubicBezTo>
                  <a:cubicBezTo>
                    <a:pt x="825" y="194"/>
                    <a:pt x="825" y="202"/>
                    <a:pt x="828" y="204"/>
                  </a:cubicBezTo>
                  <a:cubicBezTo>
                    <a:pt x="830" y="206"/>
                    <a:pt x="830" y="203"/>
                    <a:pt x="832" y="202"/>
                  </a:cubicBezTo>
                  <a:cubicBezTo>
                    <a:pt x="834" y="202"/>
                    <a:pt x="835" y="210"/>
                    <a:pt x="837" y="213"/>
                  </a:cubicBezTo>
                  <a:cubicBezTo>
                    <a:pt x="840" y="216"/>
                    <a:pt x="844" y="217"/>
                    <a:pt x="846" y="216"/>
                  </a:cubicBezTo>
                  <a:cubicBezTo>
                    <a:pt x="849" y="215"/>
                    <a:pt x="847" y="229"/>
                    <a:pt x="845" y="231"/>
                  </a:cubicBezTo>
                  <a:cubicBezTo>
                    <a:pt x="843" y="233"/>
                    <a:pt x="841" y="223"/>
                    <a:pt x="836" y="219"/>
                  </a:cubicBezTo>
                  <a:cubicBezTo>
                    <a:pt x="830" y="216"/>
                    <a:pt x="824" y="212"/>
                    <a:pt x="822" y="211"/>
                  </a:cubicBezTo>
                  <a:cubicBezTo>
                    <a:pt x="820" y="210"/>
                    <a:pt x="810" y="202"/>
                    <a:pt x="804" y="202"/>
                  </a:cubicBezTo>
                  <a:cubicBezTo>
                    <a:pt x="799" y="202"/>
                    <a:pt x="793" y="199"/>
                    <a:pt x="787" y="199"/>
                  </a:cubicBezTo>
                  <a:cubicBezTo>
                    <a:pt x="781" y="199"/>
                    <a:pt x="780" y="197"/>
                    <a:pt x="778" y="196"/>
                  </a:cubicBezTo>
                  <a:cubicBezTo>
                    <a:pt x="776" y="194"/>
                    <a:pt x="773" y="196"/>
                    <a:pt x="774" y="198"/>
                  </a:cubicBezTo>
                  <a:cubicBezTo>
                    <a:pt x="774" y="199"/>
                    <a:pt x="770" y="202"/>
                    <a:pt x="772" y="206"/>
                  </a:cubicBezTo>
                  <a:cubicBezTo>
                    <a:pt x="774" y="210"/>
                    <a:pt x="776" y="213"/>
                    <a:pt x="778" y="216"/>
                  </a:cubicBezTo>
                  <a:cubicBezTo>
                    <a:pt x="779" y="219"/>
                    <a:pt x="774" y="220"/>
                    <a:pt x="771" y="220"/>
                  </a:cubicBezTo>
                  <a:cubicBezTo>
                    <a:pt x="768" y="221"/>
                    <a:pt x="770" y="224"/>
                    <a:pt x="770" y="228"/>
                  </a:cubicBezTo>
                  <a:cubicBezTo>
                    <a:pt x="770" y="232"/>
                    <a:pt x="767" y="227"/>
                    <a:pt x="765" y="226"/>
                  </a:cubicBezTo>
                  <a:cubicBezTo>
                    <a:pt x="762" y="226"/>
                    <a:pt x="763" y="225"/>
                    <a:pt x="764" y="225"/>
                  </a:cubicBezTo>
                  <a:cubicBezTo>
                    <a:pt x="766" y="224"/>
                    <a:pt x="765" y="222"/>
                    <a:pt x="765" y="221"/>
                  </a:cubicBezTo>
                  <a:cubicBezTo>
                    <a:pt x="766" y="220"/>
                    <a:pt x="764" y="218"/>
                    <a:pt x="762" y="217"/>
                  </a:cubicBezTo>
                  <a:cubicBezTo>
                    <a:pt x="760" y="216"/>
                    <a:pt x="758" y="217"/>
                    <a:pt x="754" y="219"/>
                  </a:cubicBezTo>
                  <a:cubicBezTo>
                    <a:pt x="750" y="222"/>
                    <a:pt x="749" y="222"/>
                    <a:pt x="743" y="223"/>
                  </a:cubicBezTo>
                  <a:cubicBezTo>
                    <a:pt x="737" y="224"/>
                    <a:pt x="737" y="222"/>
                    <a:pt x="733" y="223"/>
                  </a:cubicBezTo>
                  <a:cubicBezTo>
                    <a:pt x="729" y="225"/>
                    <a:pt x="728" y="225"/>
                    <a:pt x="727" y="227"/>
                  </a:cubicBezTo>
                  <a:cubicBezTo>
                    <a:pt x="725" y="229"/>
                    <a:pt x="728" y="230"/>
                    <a:pt x="725" y="231"/>
                  </a:cubicBezTo>
                  <a:cubicBezTo>
                    <a:pt x="722" y="232"/>
                    <a:pt x="722" y="229"/>
                    <a:pt x="720" y="232"/>
                  </a:cubicBezTo>
                  <a:cubicBezTo>
                    <a:pt x="719" y="235"/>
                    <a:pt x="717" y="235"/>
                    <a:pt x="715" y="236"/>
                  </a:cubicBezTo>
                  <a:cubicBezTo>
                    <a:pt x="713" y="237"/>
                    <a:pt x="714" y="236"/>
                    <a:pt x="711" y="236"/>
                  </a:cubicBezTo>
                  <a:cubicBezTo>
                    <a:pt x="709" y="237"/>
                    <a:pt x="710" y="234"/>
                    <a:pt x="708" y="235"/>
                  </a:cubicBezTo>
                  <a:cubicBezTo>
                    <a:pt x="705" y="236"/>
                    <a:pt x="707" y="233"/>
                    <a:pt x="708" y="232"/>
                  </a:cubicBezTo>
                  <a:cubicBezTo>
                    <a:pt x="709" y="231"/>
                    <a:pt x="715" y="228"/>
                    <a:pt x="716" y="227"/>
                  </a:cubicBezTo>
                  <a:cubicBezTo>
                    <a:pt x="717" y="226"/>
                    <a:pt x="717" y="219"/>
                    <a:pt x="716" y="218"/>
                  </a:cubicBezTo>
                  <a:cubicBezTo>
                    <a:pt x="716" y="217"/>
                    <a:pt x="720" y="215"/>
                    <a:pt x="721" y="214"/>
                  </a:cubicBezTo>
                  <a:cubicBezTo>
                    <a:pt x="722" y="214"/>
                    <a:pt x="716" y="216"/>
                    <a:pt x="713" y="217"/>
                  </a:cubicBezTo>
                  <a:cubicBezTo>
                    <a:pt x="710" y="218"/>
                    <a:pt x="705" y="222"/>
                    <a:pt x="702" y="224"/>
                  </a:cubicBezTo>
                  <a:cubicBezTo>
                    <a:pt x="700" y="225"/>
                    <a:pt x="697" y="226"/>
                    <a:pt x="691" y="227"/>
                  </a:cubicBezTo>
                  <a:cubicBezTo>
                    <a:pt x="684" y="229"/>
                    <a:pt x="682" y="235"/>
                    <a:pt x="680" y="236"/>
                  </a:cubicBezTo>
                  <a:cubicBezTo>
                    <a:pt x="679" y="236"/>
                    <a:pt x="675" y="235"/>
                    <a:pt x="673" y="235"/>
                  </a:cubicBezTo>
                  <a:cubicBezTo>
                    <a:pt x="671" y="235"/>
                    <a:pt x="674" y="238"/>
                    <a:pt x="675" y="239"/>
                  </a:cubicBezTo>
                  <a:cubicBezTo>
                    <a:pt x="676" y="240"/>
                    <a:pt x="668" y="241"/>
                    <a:pt x="667" y="242"/>
                  </a:cubicBezTo>
                  <a:cubicBezTo>
                    <a:pt x="665" y="242"/>
                    <a:pt x="667" y="247"/>
                    <a:pt x="666" y="252"/>
                  </a:cubicBezTo>
                  <a:cubicBezTo>
                    <a:pt x="665" y="258"/>
                    <a:pt x="656" y="255"/>
                    <a:pt x="651" y="256"/>
                  </a:cubicBezTo>
                  <a:cubicBezTo>
                    <a:pt x="646" y="257"/>
                    <a:pt x="647" y="253"/>
                    <a:pt x="645" y="250"/>
                  </a:cubicBezTo>
                  <a:cubicBezTo>
                    <a:pt x="643" y="248"/>
                    <a:pt x="641" y="248"/>
                    <a:pt x="639" y="247"/>
                  </a:cubicBezTo>
                  <a:cubicBezTo>
                    <a:pt x="637" y="246"/>
                    <a:pt x="639" y="242"/>
                    <a:pt x="641" y="240"/>
                  </a:cubicBezTo>
                  <a:cubicBezTo>
                    <a:pt x="643" y="238"/>
                    <a:pt x="650" y="236"/>
                    <a:pt x="651" y="235"/>
                  </a:cubicBezTo>
                  <a:cubicBezTo>
                    <a:pt x="653" y="234"/>
                    <a:pt x="647" y="230"/>
                    <a:pt x="646" y="227"/>
                  </a:cubicBezTo>
                  <a:cubicBezTo>
                    <a:pt x="645" y="225"/>
                    <a:pt x="640" y="224"/>
                    <a:pt x="636" y="223"/>
                  </a:cubicBezTo>
                  <a:cubicBezTo>
                    <a:pt x="631" y="223"/>
                    <a:pt x="628" y="222"/>
                    <a:pt x="624" y="221"/>
                  </a:cubicBezTo>
                  <a:cubicBezTo>
                    <a:pt x="620" y="220"/>
                    <a:pt x="623" y="223"/>
                    <a:pt x="624" y="224"/>
                  </a:cubicBezTo>
                  <a:cubicBezTo>
                    <a:pt x="625" y="226"/>
                    <a:pt x="629" y="229"/>
                    <a:pt x="630" y="233"/>
                  </a:cubicBezTo>
                  <a:cubicBezTo>
                    <a:pt x="631" y="236"/>
                    <a:pt x="624" y="247"/>
                    <a:pt x="624" y="249"/>
                  </a:cubicBezTo>
                  <a:cubicBezTo>
                    <a:pt x="624" y="252"/>
                    <a:pt x="632" y="253"/>
                    <a:pt x="634" y="257"/>
                  </a:cubicBezTo>
                  <a:cubicBezTo>
                    <a:pt x="637" y="261"/>
                    <a:pt x="630" y="269"/>
                    <a:pt x="628" y="271"/>
                  </a:cubicBezTo>
                  <a:cubicBezTo>
                    <a:pt x="627" y="272"/>
                    <a:pt x="623" y="271"/>
                    <a:pt x="623" y="270"/>
                  </a:cubicBezTo>
                  <a:cubicBezTo>
                    <a:pt x="623" y="269"/>
                    <a:pt x="620" y="266"/>
                    <a:pt x="618" y="267"/>
                  </a:cubicBezTo>
                  <a:cubicBezTo>
                    <a:pt x="615" y="267"/>
                    <a:pt x="615" y="265"/>
                    <a:pt x="614" y="264"/>
                  </a:cubicBezTo>
                  <a:cubicBezTo>
                    <a:pt x="613" y="264"/>
                    <a:pt x="609" y="268"/>
                    <a:pt x="607" y="270"/>
                  </a:cubicBezTo>
                  <a:cubicBezTo>
                    <a:pt x="605" y="272"/>
                    <a:pt x="599" y="273"/>
                    <a:pt x="597" y="276"/>
                  </a:cubicBezTo>
                  <a:cubicBezTo>
                    <a:pt x="595" y="278"/>
                    <a:pt x="591" y="281"/>
                    <a:pt x="589" y="283"/>
                  </a:cubicBezTo>
                  <a:cubicBezTo>
                    <a:pt x="588" y="285"/>
                    <a:pt x="595" y="292"/>
                    <a:pt x="597" y="294"/>
                  </a:cubicBezTo>
                  <a:cubicBezTo>
                    <a:pt x="599" y="295"/>
                    <a:pt x="598" y="297"/>
                    <a:pt x="596" y="299"/>
                  </a:cubicBezTo>
                  <a:cubicBezTo>
                    <a:pt x="595" y="301"/>
                    <a:pt x="585" y="297"/>
                    <a:pt x="583" y="296"/>
                  </a:cubicBezTo>
                  <a:cubicBezTo>
                    <a:pt x="580" y="294"/>
                    <a:pt x="579" y="295"/>
                    <a:pt x="577" y="296"/>
                  </a:cubicBezTo>
                  <a:cubicBezTo>
                    <a:pt x="575" y="297"/>
                    <a:pt x="571" y="293"/>
                    <a:pt x="570" y="291"/>
                  </a:cubicBezTo>
                  <a:cubicBezTo>
                    <a:pt x="568" y="288"/>
                    <a:pt x="566" y="290"/>
                    <a:pt x="564" y="289"/>
                  </a:cubicBezTo>
                  <a:cubicBezTo>
                    <a:pt x="562" y="288"/>
                    <a:pt x="563" y="289"/>
                    <a:pt x="562" y="291"/>
                  </a:cubicBezTo>
                  <a:cubicBezTo>
                    <a:pt x="562" y="292"/>
                    <a:pt x="561" y="293"/>
                    <a:pt x="559" y="293"/>
                  </a:cubicBezTo>
                  <a:cubicBezTo>
                    <a:pt x="558" y="294"/>
                    <a:pt x="559" y="298"/>
                    <a:pt x="563" y="303"/>
                  </a:cubicBezTo>
                  <a:cubicBezTo>
                    <a:pt x="567" y="307"/>
                    <a:pt x="567" y="304"/>
                    <a:pt x="570" y="303"/>
                  </a:cubicBezTo>
                  <a:cubicBezTo>
                    <a:pt x="574" y="302"/>
                    <a:pt x="572" y="309"/>
                    <a:pt x="574" y="311"/>
                  </a:cubicBezTo>
                  <a:cubicBezTo>
                    <a:pt x="576" y="313"/>
                    <a:pt x="571" y="313"/>
                    <a:pt x="569" y="314"/>
                  </a:cubicBezTo>
                  <a:cubicBezTo>
                    <a:pt x="567" y="314"/>
                    <a:pt x="561" y="313"/>
                    <a:pt x="558" y="311"/>
                  </a:cubicBezTo>
                  <a:cubicBezTo>
                    <a:pt x="554" y="308"/>
                    <a:pt x="555" y="305"/>
                    <a:pt x="553" y="305"/>
                  </a:cubicBezTo>
                  <a:cubicBezTo>
                    <a:pt x="550" y="305"/>
                    <a:pt x="548" y="304"/>
                    <a:pt x="546" y="302"/>
                  </a:cubicBezTo>
                  <a:cubicBezTo>
                    <a:pt x="544" y="300"/>
                    <a:pt x="542" y="299"/>
                    <a:pt x="543" y="298"/>
                  </a:cubicBezTo>
                  <a:cubicBezTo>
                    <a:pt x="544" y="297"/>
                    <a:pt x="544" y="291"/>
                    <a:pt x="543" y="287"/>
                  </a:cubicBezTo>
                  <a:cubicBezTo>
                    <a:pt x="542" y="284"/>
                    <a:pt x="539" y="285"/>
                    <a:pt x="541" y="284"/>
                  </a:cubicBezTo>
                  <a:cubicBezTo>
                    <a:pt x="543" y="284"/>
                    <a:pt x="544" y="278"/>
                    <a:pt x="543" y="277"/>
                  </a:cubicBezTo>
                  <a:cubicBezTo>
                    <a:pt x="542" y="276"/>
                    <a:pt x="534" y="270"/>
                    <a:pt x="533" y="270"/>
                  </a:cubicBezTo>
                  <a:cubicBezTo>
                    <a:pt x="532" y="270"/>
                    <a:pt x="529" y="266"/>
                    <a:pt x="529" y="265"/>
                  </a:cubicBezTo>
                  <a:cubicBezTo>
                    <a:pt x="529" y="264"/>
                    <a:pt x="526" y="261"/>
                    <a:pt x="524" y="261"/>
                  </a:cubicBezTo>
                  <a:cubicBezTo>
                    <a:pt x="523" y="261"/>
                    <a:pt x="519" y="261"/>
                    <a:pt x="516" y="260"/>
                  </a:cubicBezTo>
                  <a:cubicBezTo>
                    <a:pt x="514" y="258"/>
                    <a:pt x="517" y="257"/>
                    <a:pt x="519" y="256"/>
                  </a:cubicBezTo>
                  <a:cubicBezTo>
                    <a:pt x="520" y="256"/>
                    <a:pt x="520" y="253"/>
                    <a:pt x="521" y="253"/>
                  </a:cubicBezTo>
                  <a:cubicBezTo>
                    <a:pt x="523" y="252"/>
                    <a:pt x="526" y="257"/>
                    <a:pt x="529" y="259"/>
                  </a:cubicBezTo>
                  <a:cubicBezTo>
                    <a:pt x="532" y="261"/>
                    <a:pt x="542" y="264"/>
                    <a:pt x="545" y="266"/>
                  </a:cubicBezTo>
                  <a:cubicBezTo>
                    <a:pt x="548" y="267"/>
                    <a:pt x="558" y="269"/>
                    <a:pt x="563" y="270"/>
                  </a:cubicBezTo>
                  <a:cubicBezTo>
                    <a:pt x="568" y="271"/>
                    <a:pt x="575" y="273"/>
                    <a:pt x="578" y="273"/>
                  </a:cubicBezTo>
                  <a:cubicBezTo>
                    <a:pt x="582" y="273"/>
                    <a:pt x="586" y="270"/>
                    <a:pt x="589" y="270"/>
                  </a:cubicBezTo>
                  <a:cubicBezTo>
                    <a:pt x="593" y="270"/>
                    <a:pt x="596" y="268"/>
                    <a:pt x="599" y="263"/>
                  </a:cubicBezTo>
                  <a:cubicBezTo>
                    <a:pt x="603" y="259"/>
                    <a:pt x="603" y="251"/>
                    <a:pt x="602" y="250"/>
                  </a:cubicBezTo>
                  <a:cubicBezTo>
                    <a:pt x="601" y="249"/>
                    <a:pt x="602" y="240"/>
                    <a:pt x="599" y="238"/>
                  </a:cubicBezTo>
                  <a:cubicBezTo>
                    <a:pt x="597" y="237"/>
                    <a:pt x="596" y="236"/>
                    <a:pt x="594" y="234"/>
                  </a:cubicBezTo>
                  <a:cubicBezTo>
                    <a:pt x="591" y="232"/>
                    <a:pt x="589" y="231"/>
                    <a:pt x="587" y="232"/>
                  </a:cubicBezTo>
                  <a:cubicBezTo>
                    <a:pt x="586" y="233"/>
                    <a:pt x="585" y="230"/>
                    <a:pt x="582" y="228"/>
                  </a:cubicBezTo>
                  <a:cubicBezTo>
                    <a:pt x="580" y="227"/>
                    <a:pt x="579" y="227"/>
                    <a:pt x="576" y="226"/>
                  </a:cubicBezTo>
                  <a:cubicBezTo>
                    <a:pt x="572" y="226"/>
                    <a:pt x="572" y="225"/>
                    <a:pt x="569" y="222"/>
                  </a:cubicBezTo>
                  <a:cubicBezTo>
                    <a:pt x="566" y="219"/>
                    <a:pt x="555" y="213"/>
                    <a:pt x="553" y="212"/>
                  </a:cubicBezTo>
                  <a:cubicBezTo>
                    <a:pt x="550" y="210"/>
                    <a:pt x="545" y="209"/>
                    <a:pt x="542" y="209"/>
                  </a:cubicBezTo>
                  <a:cubicBezTo>
                    <a:pt x="538" y="210"/>
                    <a:pt x="537" y="208"/>
                    <a:pt x="534" y="208"/>
                  </a:cubicBezTo>
                  <a:cubicBezTo>
                    <a:pt x="532" y="209"/>
                    <a:pt x="530" y="208"/>
                    <a:pt x="530" y="206"/>
                  </a:cubicBezTo>
                  <a:cubicBezTo>
                    <a:pt x="530" y="205"/>
                    <a:pt x="527" y="206"/>
                    <a:pt x="524" y="208"/>
                  </a:cubicBezTo>
                  <a:cubicBezTo>
                    <a:pt x="521" y="210"/>
                    <a:pt x="526" y="205"/>
                    <a:pt x="523" y="205"/>
                  </a:cubicBezTo>
                  <a:cubicBezTo>
                    <a:pt x="521" y="205"/>
                    <a:pt x="518" y="202"/>
                    <a:pt x="520" y="203"/>
                  </a:cubicBezTo>
                  <a:cubicBezTo>
                    <a:pt x="522" y="203"/>
                    <a:pt x="529" y="200"/>
                    <a:pt x="525" y="198"/>
                  </a:cubicBezTo>
                  <a:cubicBezTo>
                    <a:pt x="521" y="196"/>
                    <a:pt x="516" y="195"/>
                    <a:pt x="514" y="197"/>
                  </a:cubicBezTo>
                  <a:cubicBezTo>
                    <a:pt x="514" y="197"/>
                    <a:pt x="513" y="198"/>
                    <a:pt x="513" y="198"/>
                  </a:cubicBezTo>
                  <a:cubicBezTo>
                    <a:pt x="513" y="198"/>
                    <a:pt x="512" y="198"/>
                    <a:pt x="512" y="198"/>
                  </a:cubicBezTo>
                  <a:cubicBezTo>
                    <a:pt x="512" y="198"/>
                    <a:pt x="511" y="199"/>
                    <a:pt x="511" y="199"/>
                  </a:cubicBezTo>
                  <a:cubicBezTo>
                    <a:pt x="510" y="199"/>
                    <a:pt x="510" y="199"/>
                    <a:pt x="510" y="199"/>
                  </a:cubicBezTo>
                  <a:cubicBezTo>
                    <a:pt x="509" y="199"/>
                    <a:pt x="509" y="199"/>
                    <a:pt x="508" y="199"/>
                  </a:cubicBezTo>
                  <a:cubicBezTo>
                    <a:pt x="508" y="199"/>
                    <a:pt x="507" y="199"/>
                    <a:pt x="506" y="199"/>
                  </a:cubicBezTo>
                  <a:cubicBezTo>
                    <a:pt x="506" y="199"/>
                    <a:pt x="505" y="199"/>
                    <a:pt x="504" y="199"/>
                  </a:cubicBezTo>
                  <a:cubicBezTo>
                    <a:pt x="499" y="199"/>
                    <a:pt x="495" y="197"/>
                    <a:pt x="495" y="195"/>
                  </a:cubicBezTo>
                  <a:cubicBezTo>
                    <a:pt x="495" y="194"/>
                    <a:pt x="488" y="193"/>
                    <a:pt x="487" y="191"/>
                  </a:cubicBezTo>
                  <a:cubicBezTo>
                    <a:pt x="485" y="190"/>
                    <a:pt x="491" y="191"/>
                    <a:pt x="495" y="192"/>
                  </a:cubicBezTo>
                  <a:cubicBezTo>
                    <a:pt x="499" y="192"/>
                    <a:pt x="499" y="192"/>
                    <a:pt x="501" y="191"/>
                  </a:cubicBezTo>
                  <a:cubicBezTo>
                    <a:pt x="503" y="190"/>
                    <a:pt x="506" y="188"/>
                    <a:pt x="507" y="186"/>
                  </a:cubicBezTo>
                  <a:cubicBezTo>
                    <a:pt x="508" y="185"/>
                    <a:pt x="507" y="183"/>
                    <a:pt x="505" y="183"/>
                  </a:cubicBezTo>
                  <a:cubicBezTo>
                    <a:pt x="502" y="183"/>
                    <a:pt x="502" y="180"/>
                    <a:pt x="498" y="180"/>
                  </a:cubicBezTo>
                  <a:cubicBezTo>
                    <a:pt x="495" y="179"/>
                    <a:pt x="496" y="178"/>
                    <a:pt x="494" y="178"/>
                  </a:cubicBezTo>
                  <a:cubicBezTo>
                    <a:pt x="491" y="179"/>
                    <a:pt x="493" y="176"/>
                    <a:pt x="491" y="174"/>
                  </a:cubicBezTo>
                  <a:cubicBezTo>
                    <a:pt x="488" y="172"/>
                    <a:pt x="487" y="175"/>
                    <a:pt x="485" y="176"/>
                  </a:cubicBezTo>
                  <a:cubicBezTo>
                    <a:pt x="484" y="178"/>
                    <a:pt x="484" y="180"/>
                    <a:pt x="482" y="181"/>
                  </a:cubicBezTo>
                  <a:cubicBezTo>
                    <a:pt x="480" y="182"/>
                    <a:pt x="481" y="180"/>
                    <a:pt x="482" y="179"/>
                  </a:cubicBezTo>
                  <a:cubicBezTo>
                    <a:pt x="483" y="178"/>
                    <a:pt x="481" y="179"/>
                    <a:pt x="480" y="179"/>
                  </a:cubicBezTo>
                  <a:cubicBezTo>
                    <a:pt x="478" y="179"/>
                    <a:pt x="478" y="178"/>
                    <a:pt x="480" y="177"/>
                  </a:cubicBezTo>
                  <a:cubicBezTo>
                    <a:pt x="482" y="176"/>
                    <a:pt x="484" y="173"/>
                    <a:pt x="484" y="172"/>
                  </a:cubicBezTo>
                  <a:cubicBezTo>
                    <a:pt x="484" y="171"/>
                    <a:pt x="482" y="168"/>
                    <a:pt x="481" y="169"/>
                  </a:cubicBezTo>
                  <a:cubicBezTo>
                    <a:pt x="479" y="171"/>
                    <a:pt x="476" y="169"/>
                    <a:pt x="475" y="170"/>
                  </a:cubicBezTo>
                  <a:cubicBezTo>
                    <a:pt x="474" y="171"/>
                    <a:pt x="471" y="176"/>
                    <a:pt x="471" y="179"/>
                  </a:cubicBezTo>
                  <a:cubicBezTo>
                    <a:pt x="471" y="182"/>
                    <a:pt x="469" y="182"/>
                    <a:pt x="468" y="182"/>
                  </a:cubicBezTo>
                  <a:cubicBezTo>
                    <a:pt x="466" y="182"/>
                    <a:pt x="469" y="170"/>
                    <a:pt x="470" y="169"/>
                  </a:cubicBezTo>
                  <a:cubicBezTo>
                    <a:pt x="470" y="168"/>
                    <a:pt x="467" y="170"/>
                    <a:pt x="465" y="172"/>
                  </a:cubicBezTo>
                  <a:cubicBezTo>
                    <a:pt x="462" y="175"/>
                    <a:pt x="460" y="178"/>
                    <a:pt x="459" y="180"/>
                  </a:cubicBezTo>
                  <a:cubicBezTo>
                    <a:pt x="458" y="183"/>
                    <a:pt x="456" y="188"/>
                    <a:pt x="454" y="191"/>
                  </a:cubicBezTo>
                  <a:cubicBezTo>
                    <a:pt x="452" y="193"/>
                    <a:pt x="453" y="186"/>
                    <a:pt x="454" y="185"/>
                  </a:cubicBezTo>
                  <a:cubicBezTo>
                    <a:pt x="456" y="183"/>
                    <a:pt x="456" y="179"/>
                    <a:pt x="458" y="177"/>
                  </a:cubicBezTo>
                  <a:cubicBezTo>
                    <a:pt x="459" y="176"/>
                    <a:pt x="462" y="172"/>
                    <a:pt x="460" y="173"/>
                  </a:cubicBezTo>
                  <a:cubicBezTo>
                    <a:pt x="457" y="173"/>
                    <a:pt x="456" y="170"/>
                    <a:pt x="454" y="171"/>
                  </a:cubicBezTo>
                  <a:cubicBezTo>
                    <a:pt x="452" y="172"/>
                    <a:pt x="451" y="171"/>
                    <a:pt x="450" y="170"/>
                  </a:cubicBezTo>
                  <a:cubicBezTo>
                    <a:pt x="448" y="169"/>
                    <a:pt x="448" y="172"/>
                    <a:pt x="449" y="174"/>
                  </a:cubicBezTo>
                  <a:cubicBezTo>
                    <a:pt x="450" y="175"/>
                    <a:pt x="447" y="176"/>
                    <a:pt x="447" y="178"/>
                  </a:cubicBezTo>
                  <a:cubicBezTo>
                    <a:pt x="447" y="179"/>
                    <a:pt x="446" y="178"/>
                    <a:pt x="445" y="177"/>
                  </a:cubicBezTo>
                  <a:cubicBezTo>
                    <a:pt x="444" y="177"/>
                    <a:pt x="444" y="180"/>
                    <a:pt x="445" y="182"/>
                  </a:cubicBezTo>
                  <a:cubicBezTo>
                    <a:pt x="446" y="183"/>
                    <a:pt x="442" y="181"/>
                    <a:pt x="442" y="180"/>
                  </a:cubicBezTo>
                  <a:cubicBezTo>
                    <a:pt x="441" y="179"/>
                    <a:pt x="439" y="180"/>
                    <a:pt x="437" y="180"/>
                  </a:cubicBezTo>
                  <a:cubicBezTo>
                    <a:pt x="435" y="181"/>
                    <a:pt x="435" y="182"/>
                    <a:pt x="435" y="183"/>
                  </a:cubicBezTo>
                  <a:cubicBezTo>
                    <a:pt x="435" y="185"/>
                    <a:pt x="440" y="188"/>
                    <a:pt x="439" y="189"/>
                  </a:cubicBezTo>
                  <a:cubicBezTo>
                    <a:pt x="438" y="189"/>
                    <a:pt x="438" y="192"/>
                    <a:pt x="438" y="195"/>
                  </a:cubicBezTo>
                  <a:cubicBezTo>
                    <a:pt x="438" y="197"/>
                    <a:pt x="435" y="192"/>
                    <a:pt x="434" y="193"/>
                  </a:cubicBezTo>
                  <a:cubicBezTo>
                    <a:pt x="433" y="194"/>
                    <a:pt x="432" y="190"/>
                    <a:pt x="434" y="189"/>
                  </a:cubicBezTo>
                  <a:cubicBezTo>
                    <a:pt x="435" y="188"/>
                    <a:pt x="434" y="185"/>
                    <a:pt x="431" y="186"/>
                  </a:cubicBezTo>
                  <a:cubicBezTo>
                    <a:pt x="428" y="188"/>
                    <a:pt x="429" y="184"/>
                    <a:pt x="425" y="185"/>
                  </a:cubicBezTo>
                  <a:cubicBezTo>
                    <a:pt x="421" y="186"/>
                    <a:pt x="418" y="187"/>
                    <a:pt x="417" y="189"/>
                  </a:cubicBezTo>
                  <a:cubicBezTo>
                    <a:pt x="417" y="190"/>
                    <a:pt x="423" y="192"/>
                    <a:pt x="426" y="193"/>
                  </a:cubicBezTo>
                  <a:cubicBezTo>
                    <a:pt x="428" y="194"/>
                    <a:pt x="426" y="197"/>
                    <a:pt x="427" y="198"/>
                  </a:cubicBezTo>
                  <a:cubicBezTo>
                    <a:pt x="428" y="199"/>
                    <a:pt x="422" y="194"/>
                    <a:pt x="420" y="194"/>
                  </a:cubicBezTo>
                  <a:cubicBezTo>
                    <a:pt x="418" y="193"/>
                    <a:pt x="420" y="196"/>
                    <a:pt x="420" y="198"/>
                  </a:cubicBezTo>
                  <a:cubicBezTo>
                    <a:pt x="420" y="199"/>
                    <a:pt x="419" y="196"/>
                    <a:pt x="417" y="195"/>
                  </a:cubicBezTo>
                  <a:cubicBezTo>
                    <a:pt x="416" y="194"/>
                    <a:pt x="416" y="200"/>
                    <a:pt x="414" y="200"/>
                  </a:cubicBezTo>
                  <a:cubicBezTo>
                    <a:pt x="411" y="201"/>
                    <a:pt x="413" y="196"/>
                    <a:pt x="413" y="195"/>
                  </a:cubicBezTo>
                  <a:cubicBezTo>
                    <a:pt x="414" y="194"/>
                    <a:pt x="412" y="197"/>
                    <a:pt x="410" y="199"/>
                  </a:cubicBezTo>
                  <a:cubicBezTo>
                    <a:pt x="408" y="201"/>
                    <a:pt x="408" y="199"/>
                    <a:pt x="409" y="197"/>
                  </a:cubicBezTo>
                  <a:cubicBezTo>
                    <a:pt x="409" y="195"/>
                    <a:pt x="407" y="194"/>
                    <a:pt x="404" y="194"/>
                  </a:cubicBezTo>
                  <a:cubicBezTo>
                    <a:pt x="400" y="194"/>
                    <a:pt x="403" y="191"/>
                    <a:pt x="403" y="189"/>
                  </a:cubicBezTo>
                  <a:cubicBezTo>
                    <a:pt x="403" y="187"/>
                    <a:pt x="400" y="190"/>
                    <a:pt x="399" y="192"/>
                  </a:cubicBezTo>
                  <a:cubicBezTo>
                    <a:pt x="397" y="195"/>
                    <a:pt x="396" y="194"/>
                    <a:pt x="398" y="198"/>
                  </a:cubicBezTo>
                  <a:cubicBezTo>
                    <a:pt x="399" y="201"/>
                    <a:pt x="394" y="199"/>
                    <a:pt x="393" y="201"/>
                  </a:cubicBezTo>
                  <a:cubicBezTo>
                    <a:pt x="392" y="203"/>
                    <a:pt x="394" y="203"/>
                    <a:pt x="397" y="204"/>
                  </a:cubicBezTo>
                  <a:cubicBezTo>
                    <a:pt x="399" y="205"/>
                    <a:pt x="398" y="208"/>
                    <a:pt x="398" y="209"/>
                  </a:cubicBezTo>
                  <a:cubicBezTo>
                    <a:pt x="399" y="210"/>
                    <a:pt x="393" y="209"/>
                    <a:pt x="392" y="210"/>
                  </a:cubicBezTo>
                  <a:cubicBezTo>
                    <a:pt x="392" y="212"/>
                    <a:pt x="390" y="213"/>
                    <a:pt x="388" y="214"/>
                  </a:cubicBezTo>
                  <a:cubicBezTo>
                    <a:pt x="385" y="214"/>
                    <a:pt x="386" y="215"/>
                    <a:pt x="388" y="216"/>
                  </a:cubicBezTo>
                  <a:cubicBezTo>
                    <a:pt x="390" y="218"/>
                    <a:pt x="388" y="218"/>
                    <a:pt x="386" y="218"/>
                  </a:cubicBezTo>
                  <a:cubicBezTo>
                    <a:pt x="385" y="217"/>
                    <a:pt x="382" y="219"/>
                    <a:pt x="380" y="220"/>
                  </a:cubicBezTo>
                  <a:cubicBezTo>
                    <a:pt x="379" y="221"/>
                    <a:pt x="376" y="222"/>
                    <a:pt x="375" y="220"/>
                  </a:cubicBezTo>
                  <a:cubicBezTo>
                    <a:pt x="373" y="219"/>
                    <a:pt x="370" y="219"/>
                    <a:pt x="370" y="221"/>
                  </a:cubicBezTo>
                  <a:cubicBezTo>
                    <a:pt x="370" y="224"/>
                    <a:pt x="367" y="226"/>
                    <a:pt x="367" y="227"/>
                  </a:cubicBezTo>
                  <a:cubicBezTo>
                    <a:pt x="367" y="228"/>
                    <a:pt x="370" y="228"/>
                    <a:pt x="373" y="227"/>
                  </a:cubicBezTo>
                  <a:cubicBezTo>
                    <a:pt x="376" y="226"/>
                    <a:pt x="372" y="229"/>
                    <a:pt x="370" y="232"/>
                  </a:cubicBezTo>
                  <a:cubicBezTo>
                    <a:pt x="368" y="234"/>
                    <a:pt x="371" y="233"/>
                    <a:pt x="374" y="232"/>
                  </a:cubicBezTo>
                  <a:cubicBezTo>
                    <a:pt x="376" y="231"/>
                    <a:pt x="375" y="234"/>
                    <a:pt x="373" y="235"/>
                  </a:cubicBezTo>
                  <a:cubicBezTo>
                    <a:pt x="370" y="236"/>
                    <a:pt x="367" y="236"/>
                    <a:pt x="366" y="239"/>
                  </a:cubicBezTo>
                  <a:cubicBezTo>
                    <a:pt x="364" y="241"/>
                    <a:pt x="369" y="241"/>
                    <a:pt x="372" y="241"/>
                  </a:cubicBezTo>
                  <a:cubicBezTo>
                    <a:pt x="376" y="242"/>
                    <a:pt x="361" y="240"/>
                    <a:pt x="362" y="243"/>
                  </a:cubicBezTo>
                  <a:cubicBezTo>
                    <a:pt x="363" y="245"/>
                    <a:pt x="359" y="247"/>
                    <a:pt x="359" y="248"/>
                  </a:cubicBezTo>
                  <a:cubicBezTo>
                    <a:pt x="359" y="250"/>
                    <a:pt x="363" y="249"/>
                    <a:pt x="365" y="249"/>
                  </a:cubicBezTo>
                  <a:cubicBezTo>
                    <a:pt x="367" y="249"/>
                    <a:pt x="360" y="252"/>
                    <a:pt x="358" y="252"/>
                  </a:cubicBezTo>
                  <a:cubicBezTo>
                    <a:pt x="356" y="252"/>
                    <a:pt x="352" y="255"/>
                    <a:pt x="353" y="257"/>
                  </a:cubicBezTo>
                  <a:cubicBezTo>
                    <a:pt x="353" y="259"/>
                    <a:pt x="350" y="260"/>
                    <a:pt x="348" y="262"/>
                  </a:cubicBezTo>
                  <a:cubicBezTo>
                    <a:pt x="346" y="264"/>
                    <a:pt x="344" y="267"/>
                    <a:pt x="344" y="269"/>
                  </a:cubicBezTo>
                  <a:cubicBezTo>
                    <a:pt x="345" y="270"/>
                    <a:pt x="346" y="269"/>
                    <a:pt x="350" y="272"/>
                  </a:cubicBezTo>
                  <a:cubicBezTo>
                    <a:pt x="354" y="274"/>
                    <a:pt x="347" y="272"/>
                    <a:pt x="344" y="272"/>
                  </a:cubicBezTo>
                  <a:cubicBezTo>
                    <a:pt x="342" y="272"/>
                    <a:pt x="340" y="275"/>
                    <a:pt x="342" y="276"/>
                  </a:cubicBezTo>
                  <a:cubicBezTo>
                    <a:pt x="344" y="277"/>
                    <a:pt x="342" y="278"/>
                    <a:pt x="342" y="281"/>
                  </a:cubicBezTo>
                  <a:cubicBezTo>
                    <a:pt x="342" y="284"/>
                    <a:pt x="339" y="286"/>
                    <a:pt x="337" y="288"/>
                  </a:cubicBezTo>
                  <a:cubicBezTo>
                    <a:pt x="335" y="291"/>
                    <a:pt x="339" y="290"/>
                    <a:pt x="341" y="289"/>
                  </a:cubicBezTo>
                  <a:cubicBezTo>
                    <a:pt x="343" y="288"/>
                    <a:pt x="337" y="293"/>
                    <a:pt x="335" y="294"/>
                  </a:cubicBezTo>
                  <a:cubicBezTo>
                    <a:pt x="333" y="296"/>
                    <a:pt x="331" y="296"/>
                    <a:pt x="331" y="299"/>
                  </a:cubicBezTo>
                  <a:cubicBezTo>
                    <a:pt x="331" y="301"/>
                    <a:pt x="328" y="299"/>
                    <a:pt x="325" y="299"/>
                  </a:cubicBezTo>
                  <a:cubicBezTo>
                    <a:pt x="322" y="299"/>
                    <a:pt x="319" y="307"/>
                    <a:pt x="317" y="308"/>
                  </a:cubicBezTo>
                  <a:cubicBezTo>
                    <a:pt x="316" y="310"/>
                    <a:pt x="313" y="313"/>
                    <a:pt x="312" y="314"/>
                  </a:cubicBezTo>
                  <a:cubicBezTo>
                    <a:pt x="311" y="315"/>
                    <a:pt x="316" y="317"/>
                    <a:pt x="318" y="317"/>
                  </a:cubicBezTo>
                  <a:cubicBezTo>
                    <a:pt x="321" y="317"/>
                    <a:pt x="325" y="315"/>
                    <a:pt x="326" y="314"/>
                  </a:cubicBezTo>
                  <a:cubicBezTo>
                    <a:pt x="328" y="313"/>
                    <a:pt x="321" y="319"/>
                    <a:pt x="318" y="320"/>
                  </a:cubicBezTo>
                  <a:cubicBezTo>
                    <a:pt x="316" y="321"/>
                    <a:pt x="315" y="318"/>
                    <a:pt x="314" y="318"/>
                  </a:cubicBezTo>
                  <a:cubicBezTo>
                    <a:pt x="313" y="318"/>
                    <a:pt x="312" y="320"/>
                    <a:pt x="311" y="321"/>
                  </a:cubicBezTo>
                  <a:cubicBezTo>
                    <a:pt x="310" y="322"/>
                    <a:pt x="305" y="321"/>
                    <a:pt x="303" y="322"/>
                  </a:cubicBezTo>
                  <a:cubicBezTo>
                    <a:pt x="302" y="323"/>
                    <a:pt x="300" y="325"/>
                    <a:pt x="301" y="327"/>
                  </a:cubicBezTo>
                  <a:cubicBezTo>
                    <a:pt x="302" y="329"/>
                    <a:pt x="301" y="330"/>
                    <a:pt x="302" y="332"/>
                  </a:cubicBezTo>
                  <a:cubicBezTo>
                    <a:pt x="303" y="335"/>
                    <a:pt x="300" y="331"/>
                    <a:pt x="297" y="331"/>
                  </a:cubicBezTo>
                  <a:cubicBezTo>
                    <a:pt x="294" y="330"/>
                    <a:pt x="294" y="332"/>
                    <a:pt x="291" y="334"/>
                  </a:cubicBezTo>
                  <a:cubicBezTo>
                    <a:pt x="289" y="335"/>
                    <a:pt x="284" y="334"/>
                    <a:pt x="282" y="335"/>
                  </a:cubicBezTo>
                  <a:cubicBezTo>
                    <a:pt x="280" y="336"/>
                    <a:pt x="283" y="337"/>
                    <a:pt x="285" y="338"/>
                  </a:cubicBezTo>
                  <a:cubicBezTo>
                    <a:pt x="288" y="340"/>
                    <a:pt x="284" y="339"/>
                    <a:pt x="280" y="338"/>
                  </a:cubicBezTo>
                  <a:cubicBezTo>
                    <a:pt x="276" y="338"/>
                    <a:pt x="278" y="340"/>
                    <a:pt x="277" y="342"/>
                  </a:cubicBezTo>
                  <a:cubicBezTo>
                    <a:pt x="277" y="344"/>
                    <a:pt x="272" y="343"/>
                    <a:pt x="271" y="344"/>
                  </a:cubicBezTo>
                  <a:cubicBezTo>
                    <a:pt x="269" y="346"/>
                    <a:pt x="274" y="347"/>
                    <a:pt x="272" y="347"/>
                  </a:cubicBezTo>
                  <a:cubicBezTo>
                    <a:pt x="270" y="347"/>
                    <a:pt x="266" y="348"/>
                    <a:pt x="268" y="350"/>
                  </a:cubicBezTo>
                  <a:cubicBezTo>
                    <a:pt x="270" y="353"/>
                    <a:pt x="269" y="353"/>
                    <a:pt x="271" y="357"/>
                  </a:cubicBezTo>
                  <a:cubicBezTo>
                    <a:pt x="273" y="361"/>
                    <a:pt x="276" y="360"/>
                    <a:pt x="272" y="360"/>
                  </a:cubicBezTo>
                  <a:cubicBezTo>
                    <a:pt x="267" y="360"/>
                    <a:pt x="268" y="361"/>
                    <a:pt x="270" y="364"/>
                  </a:cubicBezTo>
                  <a:cubicBezTo>
                    <a:pt x="272" y="366"/>
                    <a:pt x="271" y="365"/>
                    <a:pt x="267" y="367"/>
                  </a:cubicBezTo>
                  <a:cubicBezTo>
                    <a:pt x="262" y="368"/>
                    <a:pt x="267" y="368"/>
                    <a:pt x="269" y="370"/>
                  </a:cubicBezTo>
                  <a:cubicBezTo>
                    <a:pt x="271" y="372"/>
                    <a:pt x="267" y="373"/>
                    <a:pt x="269" y="374"/>
                  </a:cubicBezTo>
                  <a:cubicBezTo>
                    <a:pt x="272" y="374"/>
                    <a:pt x="266" y="377"/>
                    <a:pt x="269" y="379"/>
                  </a:cubicBezTo>
                  <a:cubicBezTo>
                    <a:pt x="273" y="381"/>
                    <a:pt x="272" y="379"/>
                    <a:pt x="275" y="376"/>
                  </a:cubicBezTo>
                  <a:cubicBezTo>
                    <a:pt x="278" y="374"/>
                    <a:pt x="275" y="378"/>
                    <a:pt x="273" y="382"/>
                  </a:cubicBezTo>
                  <a:cubicBezTo>
                    <a:pt x="271" y="385"/>
                    <a:pt x="271" y="381"/>
                    <a:pt x="267" y="382"/>
                  </a:cubicBezTo>
                  <a:cubicBezTo>
                    <a:pt x="263" y="383"/>
                    <a:pt x="268" y="385"/>
                    <a:pt x="269" y="389"/>
                  </a:cubicBezTo>
                  <a:cubicBezTo>
                    <a:pt x="269" y="392"/>
                    <a:pt x="269" y="391"/>
                    <a:pt x="272" y="391"/>
                  </a:cubicBezTo>
                  <a:cubicBezTo>
                    <a:pt x="275" y="391"/>
                    <a:pt x="275" y="390"/>
                    <a:pt x="277" y="389"/>
                  </a:cubicBezTo>
                  <a:cubicBezTo>
                    <a:pt x="278" y="387"/>
                    <a:pt x="276" y="392"/>
                    <a:pt x="276" y="395"/>
                  </a:cubicBezTo>
                  <a:cubicBezTo>
                    <a:pt x="277" y="397"/>
                    <a:pt x="274" y="394"/>
                    <a:pt x="271" y="396"/>
                  </a:cubicBezTo>
                  <a:cubicBezTo>
                    <a:pt x="269" y="397"/>
                    <a:pt x="271" y="400"/>
                    <a:pt x="272" y="402"/>
                  </a:cubicBezTo>
                  <a:cubicBezTo>
                    <a:pt x="274" y="403"/>
                    <a:pt x="278" y="406"/>
                    <a:pt x="280" y="408"/>
                  </a:cubicBezTo>
                  <a:cubicBezTo>
                    <a:pt x="283" y="410"/>
                    <a:pt x="287" y="410"/>
                    <a:pt x="291" y="409"/>
                  </a:cubicBezTo>
                  <a:cubicBezTo>
                    <a:pt x="294" y="407"/>
                    <a:pt x="293" y="410"/>
                    <a:pt x="296" y="408"/>
                  </a:cubicBezTo>
                  <a:cubicBezTo>
                    <a:pt x="299" y="406"/>
                    <a:pt x="303" y="403"/>
                    <a:pt x="307" y="397"/>
                  </a:cubicBezTo>
                  <a:cubicBezTo>
                    <a:pt x="311" y="392"/>
                    <a:pt x="312" y="392"/>
                    <a:pt x="315" y="392"/>
                  </a:cubicBezTo>
                  <a:cubicBezTo>
                    <a:pt x="318" y="391"/>
                    <a:pt x="318" y="390"/>
                    <a:pt x="318" y="386"/>
                  </a:cubicBezTo>
                  <a:cubicBezTo>
                    <a:pt x="319" y="386"/>
                    <a:pt x="319" y="386"/>
                    <a:pt x="319" y="386"/>
                  </a:cubicBezTo>
                  <a:cubicBezTo>
                    <a:pt x="319" y="386"/>
                    <a:pt x="319" y="386"/>
                    <a:pt x="319" y="386"/>
                  </a:cubicBezTo>
                  <a:cubicBezTo>
                    <a:pt x="319" y="386"/>
                    <a:pt x="319" y="386"/>
                    <a:pt x="319" y="386"/>
                  </a:cubicBezTo>
                  <a:cubicBezTo>
                    <a:pt x="319" y="386"/>
                    <a:pt x="319" y="386"/>
                    <a:pt x="319" y="386"/>
                  </a:cubicBezTo>
                  <a:cubicBezTo>
                    <a:pt x="319" y="386"/>
                    <a:pt x="319" y="387"/>
                    <a:pt x="319" y="387"/>
                  </a:cubicBezTo>
                  <a:cubicBezTo>
                    <a:pt x="319" y="387"/>
                    <a:pt x="319" y="387"/>
                    <a:pt x="319" y="387"/>
                  </a:cubicBezTo>
                  <a:cubicBezTo>
                    <a:pt x="319" y="388"/>
                    <a:pt x="320" y="388"/>
                    <a:pt x="320" y="388"/>
                  </a:cubicBezTo>
                  <a:cubicBezTo>
                    <a:pt x="320" y="389"/>
                    <a:pt x="320" y="389"/>
                    <a:pt x="320" y="390"/>
                  </a:cubicBezTo>
                  <a:cubicBezTo>
                    <a:pt x="320" y="390"/>
                    <a:pt x="320" y="390"/>
                    <a:pt x="320" y="390"/>
                  </a:cubicBezTo>
                  <a:cubicBezTo>
                    <a:pt x="320" y="391"/>
                    <a:pt x="321" y="391"/>
                    <a:pt x="321" y="392"/>
                  </a:cubicBezTo>
                  <a:cubicBezTo>
                    <a:pt x="321" y="392"/>
                    <a:pt x="321" y="392"/>
                    <a:pt x="321" y="392"/>
                  </a:cubicBezTo>
                  <a:cubicBezTo>
                    <a:pt x="321" y="393"/>
                    <a:pt x="321" y="393"/>
                    <a:pt x="322" y="394"/>
                  </a:cubicBezTo>
                  <a:cubicBezTo>
                    <a:pt x="322" y="394"/>
                    <a:pt x="322" y="394"/>
                    <a:pt x="322" y="394"/>
                  </a:cubicBezTo>
                  <a:cubicBezTo>
                    <a:pt x="322" y="394"/>
                    <a:pt x="322" y="395"/>
                    <a:pt x="322" y="395"/>
                  </a:cubicBezTo>
                  <a:cubicBezTo>
                    <a:pt x="324" y="398"/>
                    <a:pt x="323" y="405"/>
                    <a:pt x="325" y="407"/>
                  </a:cubicBezTo>
                  <a:cubicBezTo>
                    <a:pt x="326" y="409"/>
                    <a:pt x="327" y="409"/>
                    <a:pt x="330" y="407"/>
                  </a:cubicBezTo>
                  <a:cubicBezTo>
                    <a:pt x="333" y="405"/>
                    <a:pt x="329" y="415"/>
                    <a:pt x="328" y="417"/>
                  </a:cubicBezTo>
                  <a:cubicBezTo>
                    <a:pt x="328" y="420"/>
                    <a:pt x="333" y="426"/>
                    <a:pt x="334" y="429"/>
                  </a:cubicBezTo>
                  <a:cubicBezTo>
                    <a:pt x="336" y="432"/>
                    <a:pt x="337" y="437"/>
                    <a:pt x="338" y="439"/>
                  </a:cubicBezTo>
                  <a:cubicBezTo>
                    <a:pt x="338" y="441"/>
                    <a:pt x="335" y="447"/>
                    <a:pt x="336" y="447"/>
                  </a:cubicBezTo>
                  <a:cubicBezTo>
                    <a:pt x="338" y="447"/>
                    <a:pt x="342" y="450"/>
                    <a:pt x="346" y="450"/>
                  </a:cubicBezTo>
                  <a:cubicBezTo>
                    <a:pt x="350" y="450"/>
                    <a:pt x="351" y="449"/>
                    <a:pt x="352" y="447"/>
                  </a:cubicBezTo>
                  <a:cubicBezTo>
                    <a:pt x="353" y="444"/>
                    <a:pt x="352" y="442"/>
                    <a:pt x="358" y="439"/>
                  </a:cubicBezTo>
                  <a:cubicBezTo>
                    <a:pt x="363" y="435"/>
                    <a:pt x="365" y="438"/>
                    <a:pt x="367" y="437"/>
                  </a:cubicBezTo>
                  <a:cubicBezTo>
                    <a:pt x="369" y="437"/>
                    <a:pt x="374" y="423"/>
                    <a:pt x="375" y="419"/>
                  </a:cubicBezTo>
                  <a:cubicBezTo>
                    <a:pt x="376" y="414"/>
                    <a:pt x="376" y="409"/>
                    <a:pt x="376" y="407"/>
                  </a:cubicBezTo>
                  <a:cubicBezTo>
                    <a:pt x="377" y="405"/>
                    <a:pt x="383" y="397"/>
                    <a:pt x="384" y="396"/>
                  </a:cubicBezTo>
                  <a:cubicBezTo>
                    <a:pt x="386" y="394"/>
                    <a:pt x="387" y="396"/>
                    <a:pt x="388" y="396"/>
                  </a:cubicBezTo>
                  <a:cubicBezTo>
                    <a:pt x="389" y="395"/>
                    <a:pt x="392" y="388"/>
                    <a:pt x="394" y="387"/>
                  </a:cubicBezTo>
                  <a:cubicBezTo>
                    <a:pt x="395" y="386"/>
                    <a:pt x="397" y="384"/>
                    <a:pt x="397" y="382"/>
                  </a:cubicBezTo>
                  <a:cubicBezTo>
                    <a:pt x="397" y="380"/>
                    <a:pt x="395" y="376"/>
                    <a:pt x="394" y="373"/>
                  </a:cubicBezTo>
                  <a:cubicBezTo>
                    <a:pt x="394" y="370"/>
                    <a:pt x="390" y="369"/>
                    <a:pt x="386" y="369"/>
                  </a:cubicBezTo>
                  <a:cubicBezTo>
                    <a:pt x="383" y="369"/>
                    <a:pt x="382" y="366"/>
                    <a:pt x="380" y="363"/>
                  </a:cubicBezTo>
                  <a:cubicBezTo>
                    <a:pt x="378" y="360"/>
                    <a:pt x="381" y="355"/>
                    <a:pt x="383" y="353"/>
                  </a:cubicBezTo>
                  <a:cubicBezTo>
                    <a:pt x="384" y="351"/>
                    <a:pt x="384" y="344"/>
                    <a:pt x="384" y="342"/>
                  </a:cubicBezTo>
                  <a:cubicBezTo>
                    <a:pt x="385" y="340"/>
                    <a:pt x="381" y="338"/>
                    <a:pt x="381" y="336"/>
                  </a:cubicBezTo>
                  <a:cubicBezTo>
                    <a:pt x="381" y="334"/>
                    <a:pt x="384" y="337"/>
                    <a:pt x="386" y="337"/>
                  </a:cubicBezTo>
                  <a:cubicBezTo>
                    <a:pt x="389" y="337"/>
                    <a:pt x="394" y="330"/>
                    <a:pt x="396" y="328"/>
                  </a:cubicBezTo>
                  <a:cubicBezTo>
                    <a:pt x="397" y="326"/>
                    <a:pt x="399" y="321"/>
                    <a:pt x="400" y="320"/>
                  </a:cubicBezTo>
                  <a:cubicBezTo>
                    <a:pt x="400" y="319"/>
                    <a:pt x="407" y="316"/>
                    <a:pt x="409" y="315"/>
                  </a:cubicBezTo>
                  <a:cubicBezTo>
                    <a:pt x="410" y="314"/>
                    <a:pt x="415" y="313"/>
                    <a:pt x="416" y="310"/>
                  </a:cubicBezTo>
                  <a:cubicBezTo>
                    <a:pt x="416" y="307"/>
                    <a:pt x="421" y="303"/>
                    <a:pt x="423" y="301"/>
                  </a:cubicBezTo>
                  <a:cubicBezTo>
                    <a:pt x="425" y="299"/>
                    <a:pt x="421" y="298"/>
                    <a:pt x="420" y="295"/>
                  </a:cubicBezTo>
                  <a:cubicBezTo>
                    <a:pt x="418" y="293"/>
                    <a:pt x="420" y="293"/>
                    <a:pt x="421" y="291"/>
                  </a:cubicBezTo>
                  <a:cubicBezTo>
                    <a:pt x="423" y="290"/>
                    <a:pt x="423" y="289"/>
                    <a:pt x="423" y="288"/>
                  </a:cubicBezTo>
                  <a:cubicBezTo>
                    <a:pt x="424" y="287"/>
                    <a:pt x="426" y="286"/>
                    <a:pt x="429" y="284"/>
                  </a:cubicBezTo>
                  <a:cubicBezTo>
                    <a:pt x="431" y="282"/>
                    <a:pt x="429" y="282"/>
                    <a:pt x="429" y="280"/>
                  </a:cubicBezTo>
                  <a:cubicBezTo>
                    <a:pt x="430" y="278"/>
                    <a:pt x="434" y="279"/>
                    <a:pt x="438" y="280"/>
                  </a:cubicBezTo>
                  <a:cubicBezTo>
                    <a:pt x="439" y="280"/>
                    <a:pt x="439" y="280"/>
                    <a:pt x="440" y="280"/>
                  </a:cubicBezTo>
                  <a:cubicBezTo>
                    <a:pt x="440" y="280"/>
                    <a:pt x="441" y="280"/>
                    <a:pt x="441" y="280"/>
                  </a:cubicBezTo>
                  <a:cubicBezTo>
                    <a:pt x="441" y="280"/>
                    <a:pt x="442" y="280"/>
                    <a:pt x="442" y="280"/>
                  </a:cubicBezTo>
                  <a:cubicBezTo>
                    <a:pt x="443" y="280"/>
                    <a:pt x="443" y="280"/>
                    <a:pt x="443" y="280"/>
                  </a:cubicBezTo>
                  <a:cubicBezTo>
                    <a:pt x="444" y="280"/>
                    <a:pt x="445" y="279"/>
                    <a:pt x="445" y="279"/>
                  </a:cubicBezTo>
                  <a:cubicBezTo>
                    <a:pt x="446" y="279"/>
                    <a:pt x="447" y="279"/>
                    <a:pt x="447" y="279"/>
                  </a:cubicBezTo>
                  <a:cubicBezTo>
                    <a:pt x="451" y="279"/>
                    <a:pt x="453" y="282"/>
                    <a:pt x="454" y="284"/>
                  </a:cubicBezTo>
                  <a:cubicBezTo>
                    <a:pt x="456" y="286"/>
                    <a:pt x="455" y="293"/>
                    <a:pt x="452" y="293"/>
                  </a:cubicBezTo>
                  <a:cubicBezTo>
                    <a:pt x="450" y="294"/>
                    <a:pt x="444" y="302"/>
                    <a:pt x="443" y="305"/>
                  </a:cubicBezTo>
                  <a:cubicBezTo>
                    <a:pt x="442" y="307"/>
                    <a:pt x="432" y="315"/>
                    <a:pt x="431" y="318"/>
                  </a:cubicBezTo>
                  <a:cubicBezTo>
                    <a:pt x="429" y="322"/>
                    <a:pt x="421" y="329"/>
                    <a:pt x="419" y="331"/>
                  </a:cubicBezTo>
                  <a:cubicBezTo>
                    <a:pt x="416" y="334"/>
                    <a:pt x="418" y="334"/>
                    <a:pt x="419" y="338"/>
                  </a:cubicBezTo>
                  <a:cubicBezTo>
                    <a:pt x="420" y="342"/>
                    <a:pt x="423" y="353"/>
                    <a:pt x="422" y="355"/>
                  </a:cubicBezTo>
                  <a:cubicBezTo>
                    <a:pt x="421" y="358"/>
                    <a:pt x="420" y="362"/>
                    <a:pt x="420" y="364"/>
                  </a:cubicBezTo>
                  <a:cubicBezTo>
                    <a:pt x="420" y="366"/>
                    <a:pt x="421" y="369"/>
                    <a:pt x="424" y="369"/>
                  </a:cubicBezTo>
                  <a:cubicBezTo>
                    <a:pt x="426" y="369"/>
                    <a:pt x="430" y="371"/>
                    <a:pt x="430" y="373"/>
                  </a:cubicBezTo>
                  <a:cubicBezTo>
                    <a:pt x="430" y="375"/>
                    <a:pt x="431" y="377"/>
                    <a:pt x="434" y="378"/>
                  </a:cubicBezTo>
                  <a:cubicBezTo>
                    <a:pt x="437" y="379"/>
                    <a:pt x="443" y="379"/>
                    <a:pt x="445" y="378"/>
                  </a:cubicBezTo>
                  <a:cubicBezTo>
                    <a:pt x="446" y="377"/>
                    <a:pt x="448" y="375"/>
                    <a:pt x="454" y="375"/>
                  </a:cubicBezTo>
                  <a:cubicBezTo>
                    <a:pt x="459" y="374"/>
                    <a:pt x="465" y="374"/>
                    <a:pt x="468" y="372"/>
                  </a:cubicBezTo>
                  <a:cubicBezTo>
                    <a:pt x="470" y="370"/>
                    <a:pt x="473" y="370"/>
                    <a:pt x="474" y="371"/>
                  </a:cubicBezTo>
                  <a:cubicBezTo>
                    <a:pt x="475" y="371"/>
                    <a:pt x="476" y="371"/>
                    <a:pt x="476" y="371"/>
                  </a:cubicBezTo>
                  <a:cubicBezTo>
                    <a:pt x="476" y="371"/>
                    <a:pt x="477" y="371"/>
                    <a:pt x="477" y="371"/>
                  </a:cubicBezTo>
                  <a:cubicBezTo>
                    <a:pt x="478" y="371"/>
                    <a:pt x="480" y="371"/>
                    <a:pt x="482" y="370"/>
                  </a:cubicBezTo>
                  <a:cubicBezTo>
                    <a:pt x="485" y="369"/>
                    <a:pt x="487" y="368"/>
                    <a:pt x="486" y="372"/>
                  </a:cubicBezTo>
                  <a:cubicBezTo>
                    <a:pt x="485" y="376"/>
                    <a:pt x="490" y="374"/>
                    <a:pt x="492" y="375"/>
                  </a:cubicBezTo>
                  <a:cubicBezTo>
                    <a:pt x="495" y="376"/>
                    <a:pt x="496" y="380"/>
                    <a:pt x="492" y="380"/>
                  </a:cubicBezTo>
                  <a:cubicBezTo>
                    <a:pt x="488" y="381"/>
                    <a:pt x="482" y="381"/>
                    <a:pt x="482" y="383"/>
                  </a:cubicBezTo>
                  <a:cubicBezTo>
                    <a:pt x="483" y="383"/>
                    <a:pt x="483" y="384"/>
                    <a:pt x="483" y="384"/>
                  </a:cubicBezTo>
                  <a:cubicBezTo>
                    <a:pt x="483" y="384"/>
                    <a:pt x="483" y="384"/>
                    <a:pt x="483" y="384"/>
                  </a:cubicBezTo>
                  <a:cubicBezTo>
                    <a:pt x="483" y="385"/>
                    <a:pt x="483" y="386"/>
                    <a:pt x="481" y="386"/>
                  </a:cubicBezTo>
                  <a:cubicBezTo>
                    <a:pt x="480" y="386"/>
                    <a:pt x="480" y="386"/>
                    <a:pt x="479" y="386"/>
                  </a:cubicBezTo>
                  <a:cubicBezTo>
                    <a:pt x="479" y="386"/>
                    <a:pt x="478" y="386"/>
                    <a:pt x="478" y="386"/>
                  </a:cubicBezTo>
                  <a:cubicBezTo>
                    <a:pt x="472" y="386"/>
                    <a:pt x="460" y="386"/>
                    <a:pt x="455" y="386"/>
                  </a:cubicBezTo>
                  <a:cubicBezTo>
                    <a:pt x="450" y="386"/>
                    <a:pt x="441" y="390"/>
                    <a:pt x="440" y="394"/>
                  </a:cubicBezTo>
                  <a:cubicBezTo>
                    <a:pt x="440" y="398"/>
                    <a:pt x="442" y="402"/>
                    <a:pt x="445" y="404"/>
                  </a:cubicBezTo>
                  <a:cubicBezTo>
                    <a:pt x="445" y="404"/>
                    <a:pt x="446" y="404"/>
                    <a:pt x="446" y="405"/>
                  </a:cubicBezTo>
                  <a:cubicBezTo>
                    <a:pt x="446" y="405"/>
                    <a:pt x="446" y="405"/>
                    <a:pt x="446" y="405"/>
                  </a:cubicBezTo>
                  <a:cubicBezTo>
                    <a:pt x="447" y="406"/>
                    <a:pt x="447" y="406"/>
                    <a:pt x="447" y="407"/>
                  </a:cubicBezTo>
                  <a:cubicBezTo>
                    <a:pt x="447" y="407"/>
                    <a:pt x="447" y="407"/>
                    <a:pt x="447" y="407"/>
                  </a:cubicBezTo>
                  <a:cubicBezTo>
                    <a:pt x="448" y="409"/>
                    <a:pt x="448" y="410"/>
                    <a:pt x="448" y="412"/>
                  </a:cubicBezTo>
                  <a:cubicBezTo>
                    <a:pt x="448" y="413"/>
                    <a:pt x="448" y="415"/>
                    <a:pt x="448" y="416"/>
                  </a:cubicBezTo>
                  <a:cubicBezTo>
                    <a:pt x="448" y="421"/>
                    <a:pt x="444" y="426"/>
                    <a:pt x="441" y="425"/>
                  </a:cubicBezTo>
                  <a:cubicBezTo>
                    <a:pt x="438" y="425"/>
                    <a:pt x="431" y="415"/>
                    <a:pt x="429" y="414"/>
                  </a:cubicBezTo>
                  <a:cubicBezTo>
                    <a:pt x="426" y="414"/>
                    <a:pt x="421" y="417"/>
                    <a:pt x="421" y="419"/>
                  </a:cubicBezTo>
                  <a:cubicBezTo>
                    <a:pt x="420" y="421"/>
                    <a:pt x="419" y="425"/>
                    <a:pt x="417" y="427"/>
                  </a:cubicBezTo>
                  <a:cubicBezTo>
                    <a:pt x="416" y="428"/>
                    <a:pt x="416" y="431"/>
                    <a:pt x="416" y="434"/>
                  </a:cubicBezTo>
                  <a:cubicBezTo>
                    <a:pt x="416" y="436"/>
                    <a:pt x="416" y="438"/>
                    <a:pt x="415" y="439"/>
                  </a:cubicBezTo>
                  <a:cubicBezTo>
                    <a:pt x="415" y="439"/>
                    <a:pt x="415" y="439"/>
                    <a:pt x="415" y="439"/>
                  </a:cubicBezTo>
                  <a:cubicBezTo>
                    <a:pt x="415" y="441"/>
                    <a:pt x="415" y="443"/>
                    <a:pt x="415" y="445"/>
                  </a:cubicBezTo>
                  <a:cubicBezTo>
                    <a:pt x="415" y="446"/>
                    <a:pt x="414" y="447"/>
                    <a:pt x="413" y="448"/>
                  </a:cubicBezTo>
                  <a:cubicBezTo>
                    <a:pt x="413" y="448"/>
                    <a:pt x="413" y="448"/>
                    <a:pt x="413" y="448"/>
                  </a:cubicBezTo>
                  <a:cubicBezTo>
                    <a:pt x="413" y="449"/>
                    <a:pt x="412" y="450"/>
                    <a:pt x="411" y="451"/>
                  </a:cubicBezTo>
                  <a:cubicBezTo>
                    <a:pt x="411" y="451"/>
                    <a:pt x="411" y="451"/>
                    <a:pt x="411" y="451"/>
                  </a:cubicBezTo>
                  <a:cubicBezTo>
                    <a:pt x="410" y="452"/>
                    <a:pt x="408" y="453"/>
                    <a:pt x="407" y="454"/>
                  </a:cubicBezTo>
                  <a:cubicBezTo>
                    <a:pt x="407" y="455"/>
                    <a:pt x="407" y="455"/>
                    <a:pt x="407" y="455"/>
                  </a:cubicBezTo>
                  <a:cubicBezTo>
                    <a:pt x="406" y="455"/>
                    <a:pt x="406" y="456"/>
                    <a:pt x="406" y="456"/>
                  </a:cubicBezTo>
                  <a:cubicBezTo>
                    <a:pt x="406" y="456"/>
                    <a:pt x="406" y="456"/>
                    <a:pt x="405" y="457"/>
                  </a:cubicBezTo>
                  <a:cubicBezTo>
                    <a:pt x="405" y="457"/>
                    <a:pt x="405" y="458"/>
                    <a:pt x="405" y="459"/>
                  </a:cubicBezTo>
                  <a:cubicBezTo>
                    <a:pt x="404" y="459"/>
                    <a:pt x="404" y="459"/>
                    <a:pt x="404" y="459"/>
                  </a:cubicBezTo>
                  <a:cubicBezTo>
                    <a:pt x="404" y="460"/>
                    <a:pt x="403" y="460"/>
                    <a:pt x="403" y="461"/>
                  </a:cubicBezTo>
                  <a:cubicBezTo>
                    <a:pt x="403" y="461"/>
                    <a:pt x="403" y="461"/>
                    <a:pt x="402" y="461"/>
                  </a:cubicBezTo>
                  <a:cubicBezTo>
                    <a:pt x="402" y="461"/>
                    <a:pt x="401" y="462"/>
                    <a:pt x="400" y="462"/>
                  </a:cubicBezTo>
                  <a:cubicBezTo>
                    <a:pt x="400" y="462"/>
                    <a:pt x="400" y="462"/>
                    <a:pt x="400" y="462"/>
                  </a:cubicBezTo>
                  <a:cubicBezTo>
                    <a:pt x="399" y="463"/>
                    <a:pt x="398" y="463"/>
                    <a:pt x="397" y="463"/>
                  </a:cubicBezTo>
                  <a:cubicBezTo>
                    <a:pt x="394" y="463"/>
                    <a:pt x="395" y="458"/>
                    <a:pt x="390" y="458"/>
                  </a:cubicBezTo>
                  <a:cubicBezTo>
                    <a:pt x="384" y="458"/>
                    <a:pt x="370" y="461"/>
                    <a:pt x="365" y="464"/>
                  </a:cubicBezTo>
                  <a:cubicBezTo>
                    <a:pt x="364" y="464"/>
                    <a:pt x="362" y="465"/>
                    <a:pt x="361" y="465"/>
                  </a:cubicBezTo>
                  <a:cubicBezTo>
                    <a:pt x="361" y="466"/>
                    <a:pt x="360" y="466"/>
                    <a:pt x="360" y="466"/>
                  </a:cubicBezTo>
                  <a:cubicBezTo>
                    <a:pt x="359" y="466"/>
                    <a:pt x="358" y="466"/>
                    <a:pt x="358" y="466"/>
                  </a:cubicBezTo>
                  <a:cubicBezTo>
                    <a:pt x="357" y="467"/>
                    <a:pt x="357" y="467"/>
                    <a:pt x="356" y="467"/>
                  </a:cubicBezTo>
                  <a:cubicBezTo>
                    <a:pt x="356" y="467"/>
                    <a:pt x="355" y="467"/>
                    <a:pt x="354" y="467"/>
                  </a:cubicBezTo>
                  <a:cubicBezTo>
                    <a:pt x="354" y="467"/>
                    <a:pt x="353" y="467"/>
                    <a:pt x="353" y="467"/>
                  </a:cubicBezTo>
                  <a:cubicBezTo>
                    <a:pt x="352" y="467"/>
                    <a:pt x="351" y="467"/>
                    <a:pt x="350" y="467"/>
                  </a:cubicBezTo>
                  <a:cubicBezTo>
                    <a:pt x="346" y="467"/>
                    <a:pt x="347" y="462"/>
                    <a:pt x="346" y="461"/>
                  </a:cubicBezTo>
                  <a:cubicBezTo>
                    <a:pt x="346" y="461"/>
                    <a:pt x="344" y="463"/>
                    <a:pt x="343" y="465"/>
                  </a:cubicBezTo>
                  <a:cubicBezTo>
                    <a:pt x="341" y="467"/>
                    <a:pt x="339" y="462"/>
                    <a:pt x="336" y="462"/>
                  </a:cubicBezTo>
                  <a:cubicBezTo>
                    <a:pt x="332" y="462"/>
                    <a:pt x="326" y="467"/>
                    <a:pt x="323" y="467"/>
                  </a:cubicBezTo>
                  <a:cubicBezTo>
                    <a:pt x="320" y="468"/>
                    <a:pt x="323" y="464"/>
                    <a:pt x="322" y="462"/>
                  </a:cubicBezTo>
                  <a:cubicBezTo>
                    <a:pt x="322" y="460"/>
                    <a:pt x="314" y="465"/>
                    <a:pt x="313" y="464"/>
                  </a:cubicBezTo>
                  <a:cubicBezTo>
                    <a:pt x="312" y="464"/>
                    <a:pt x="310" y="461"/>
                    <a:pt x="312" y="460"/>
                  </a:cubicBezTo>
                  <a:cubicBezTo>
                    <a:pt x="312" y="460"/>
                    <a:pt x="312" y="460"/>
                    <a:pt x="312" y="460"/>
                  </a:cubicBezTo>
                  <a:cubicBezTo>
                    <a:pt x="312" y="459"/>
                    <a:pt x="312" y="459"/>
                    <a:pt x="312" y="459"/>
                  </a:cubicBezTo>
                  <a:cubicBezTo>
                    <a:pt x="312" y="459"/>
                    <a:pt x="312" y="459"/>
                    <a:pt x="312" y="459"/>
                  </a:cubicBezTo>
                  <a:cubicBezTo>
                    <a:pt x="312" y="458"/>
                    <a:pt x="311" y="458"/>
                    <a:pt x="311" y="458"/>
                  </a:cubicBezTo>
                  <a:cubicBezTo>
                    <a:pt x="311" y="458"/>
                    <a:pt x="311" y="458"/>
                    <a:pt x="311" y="457"/>
                  </a:cubicBezTo>
                  <a:cubicBezTo>
                    <a:pt x="311" y="457"/>
                    <a:pt x="311" y="457"/>
                    <a:pt x="310" y="456"/>
                  </a:cubicBezTo>
                  <a:cubicBezTo>
                    <a:pt x="310" y="456"/>
                    <a:pt x="310" y="456"/>
                    <a:pt x="310" y="456"/>
                  </a:cubicBezTo>
                  <a:cubicBezTo>
                    <a:pt x="310" y="456"/>
                    <a:pt x="310" y="456"/>
                    <a:pt x="310" y="456"/>
                  </a:cubicBezTo>
                  <a:cubicBezTo>
                    <a:pt x="310" y="455"/>
                    <a:pt x="309" y="455"/>
                    <a:pt x="309" y="455"/>
                  </a:cubicBezTo>
                  <a:cubicBezTo>
                    <a:pt x="309" y="454"/>
                    <a:pt x="309" y="454"/>
                    <a:pt x="309" y="454"/>
                  </a:cubicBezTo>
                  <a:cubicBezTo>
                    <a:pt x="308" y="454"/>
                    <a:pt x="308" y="454"/>
                    <a:pt x="308" y="453"/>
                  </a:cubicBezTo>
                  <a:cubicBezTo>
                    <a:pt x="308" y="453"/>
                    <a:pt x="308" y="453"/>
                    <a:pt x="308" y="453"/>
                  </a:cubicBezTo>
                  <a:cubicBezTo>
                    <a:pt x="308" y="453"/>
                    <a:pt x="308" y="452"/>
                    <a:pt x="308" y="452"/>
                  </a:cubicBezTo>
                  <a:cubicBezTo>
                    <a:pt x="308" y="452"/>
                    <a:pt x="307" y="452"/>
                    <a:pt x="308" y="452"/>
                  </a:cubicBezTo>
                  <a:cubicBezTo>
                    <a:pt x="308" y="450"/>
                    <a:pt x="313" y="452"/>
                    <a:pt x="316" y="450"/>
                  </a:cubicBezTo>
                  <a:cubicBezTo>
                    <a:pt x="319" y="449"/>
                    <a:pt x="311" y="447"/>
                    <a:pt x="309" y="447"/>
                  </a:cubicBezTo>
                  <a:cubicBezTo>
                    <a:pt x="306" y="446"/>
                    <a:pt x="311" y="442"/>
                    <a:pt x="314" y="439"/>
                  </a:cubicBezTo>
                  <a:cubicBezTo>
                    <a:pt x="317" y="435"/>
                    <a:pt x="319" y="436"/>
                    <a:pt x="320" y="434"/>
                  </a:cubicBezTo>
                  <a:cubicBezTo>
                    <a:pt x="321" y="432"/>
                    <a:pt x="317" y="432"/>
                    <a:pt x="315" y="434"/>
                  </a:cubicBezTo>
                  <a:cubicBezTo>
                    <a:pt x="312" y="435"/>
                    <a:pt x="312" y="425"/>
                    <a:pt x="314" y="425"/>
                  </a:cubicBezTo>
                  <a:cubicBezTo>
                    <a:pt x="316" y="424"/>
                    <a:pt x="317" y="418"/>
                    <a:pt x="317" y="416"/>
                  </a:cubicBezTo>
                  <a:cubicBezTo>
                    <a:pt x="317" y="413"/>
                    <a:pt x="312" y="418"/>
                    <a:pt x="310" y="419"/>
                  </a:cubicBezTo>
                  <a:cubicBezTo>
                    <a:pt x="308" y="421"/>
                    <a:pt x="305" y="424"/>
                    <a:pt x="307" y="425"/>
                  </a:cubicBezTo>
                  <a:cubicBezTo>
                    <a:pt x="309" y="427"/>
                    <a:pt x="305" y="430"/>
                    <a:pt x="304" y="430"/>
                  </a:cubicBezTo>
                  <a:cubicBezTo>
                    <a:pt x="302" y="431"/>
                    <a:pt x="301" y="426"/>
                    <a:pt x="300" y="425"/>
                  </a:cubicBezTo>
                  <a:cubicBezTo>
                    <a:pt x="298" y="423"/>
                    <a:pt x="297" y="427"/>
                    <a:pt x="296" y="429"/>
                  </a:cubicBezTo>
                  <a:cubicBezTo>
                    <a:pt x="294" y="430"/>
                    <a:pt x="295" y="438"/>
                    <a:pt x="294" y="440"/>
                  </a:cubicBezTo>
                  <a:cubicBezTo>
                    <a:pt x="293" y="442"/>
                    <a:pt x="295" y="445"/>
                    <a:pt x="295" y="449"/>
                  </a:cubicBezTo>
                  <a:cubicBezTo>
                    <a:pt x="295" y="450"/>
                    <a:pt x="296" y="450"/>
                    <a:pt x="296" y="451"/>
                  </a:cubicBezTo>
                  <a:cubicBezTo>
                    <a:pt x="296" y="451"/>
                    <a:pt x="296" y="451"/>
                    <a:pt x="296" y="451"/>
                  </a:cubicBezTo>
                  <a:cubicBezTo>
                    <a:pt x="296" y="452"/>
                    <a:pt x="296" y="452"/>
                    <a:pt x="296" y="453"/>
                  </a:cubicBezTo>
                  <a:cubicBezTo>
                    <a:pt x="296" y="454"/>
                    <a:pt x="296" y="455"/>
                    <a:pt x="297" y="456"/>
                  </a:cubicBezTo>
                  <a:cubicBezTo>
                    <a:pt x="297" y="456"/>
                    <a:pt x="297" y="456"/>
                    <a:pt x="297" y="456"/>
                  </a:cubicBezTo>
                  <a:cubicBezTo>
                    <a:pt x="297" y="457"/>
                    <a:pt x="297" y="458"/>
                    <a:pt x="297" y="459"/>
                  </a:cubicBezTo>
                  <a:cubicBezTo>
                    <a:pt x="297" y="459"/>
                    <a:pt x="298" y="460"/>
                    <a:pt x="298" y="460"/>
                  </a:cubicBezTo>
                  <a:cubicBezTo>
                    <a:pt x="298" y="461"/>
                    <a:pt x="298" y="462"/>
                    <a:pt x="298" y="462"/>
                  </a:cubicBezTo>
                  <a:cubicBezTo>
                    <a:pt x="298" y="463"/>
                    <a:pt x="298" y="463"/>
                    <a:pt x="298" y="463"/>
                  </a:cubicBezTo>
                  <a:cubicBezTo>
                    <a:pt x="298" y="464"/>
                    <a:pt x="298" y="465"/>
                    <a:pt x="299" y="465"/>
                  </a:cubicBezTo>
                  <a:cubicBezTo>
                    <a:pt x="299" y="465"/>
                    <a:pt x="299" y="466"/>
                    <a:pt x="299" y="466"/>
                  </a:cubicBezTo>
                  <a:cubicBezTo>
                    <a:pt x="299" y="467"/>
                    <a:pt x="299" y="467"/>
                    <a:pt x="299" y="468"/>
                  </a:cubicBezTo>
                  <a:cubicBezTo>
                    <a:pt x="299" y="470"/>
                    <a:pt x="298" y="472"/>
                    <a:pt x="295" y="474"/>
                  </a:cubicBezTo>
                  <a:cubicBezTo>
                    <a:pt x="293" y="476"/>
                    <a:pt x="287" y="469"/>
                    <a:pt x="284" y="472"/>
                  </a:cubicBezTo>
                  <a:cubicBezTo>
                    <a:pt x="283" y="473"/>
                    <a:pt x="282" y="473"/>
                    <a:pt x="281" y="474"/>
                  </a:cubicBezTo>
                  <a:cubicBezTo>
                    <a:pt x="281" y="474"/>
                    <a:pt x="280" y="474"/>
                    <a:pt x="280" y="475"/>
                  </a:cubicBezTo>
                  <a:cubicBezTo>
                    <a:pt x="279" y="475"/>
                    <a:pt x="279" y="475"/>
                    <a:pt x="278" y="476"/>
                  </a:cubicBezTo>
                  <a:cubicBezTo>
                    <a:pt x="278" y="476"/>
                    <a:pt x="278" y="476"/>
                    <a:pt x="277" y="476"/>
                  </a:cubicBezTo>
                  <a:cubicBezTo>
                    <a:pt x="276" y="476"/>
                    <a:pt x="275" y="476"/>
                    <a:pt x="275" y="476"/>
                  </a:cubicBezTo>
                  <a:cubicBezTo>
                    <a:pt x="272" y="476"/>
                    <a:pt x="269" y="477"/>
                    <a:pt x="266" y="480"/>
                  </a:cubicBezTo>
                  <a:cubicBezTo>
                    <a:pt x="263" y="483"/>
                    <a:pt x="263" y="483"/>
                    <a:pt x="261" y="483"/>
                  </a:cubicBezTo>
                  <a:cubicBezTo>
                    <a:pt x="259" y="483"/>
                    <a:pt x="253" y="494"/>
                    <a:pt x="251" y="499"/>
                  </a:cubicBezTo>
                  <a:cubicBezTo>
                    <a:pt x="251" y="500"/>
                    <a:pt x="250" y="500"/>
                    <a:pt x="250" y="501"/>
                  </a:cubicBezTo>
                  <a:cubicBezTo>
                    <a:pt x="250" y="501"/>
                    <a:pt x="250" y="501"/>
                    <a:pt x="249" y="501"/>
                  </a:cubicBezTo>
                  <a:cubicBezTo>
                    <a:pt x="249" y="502"/>
                    <a:pt x="248" y="503"/>
                    <a:pt x="248" y="503"/>
                  </a:cubicBezTo>
                  <a:cubicBezTo>
                    <a:pt x="248" y="503"/>
                    <a:pt x="248" y="503"/>
                    <a:pt x="248" y="503"/>
                  </a:cubicBezTo>
                  <a:cubicBezTo>
                    <a:pt x="247" y="503"/>
                    <a:pt x="247" y="504"/>
                    <a:pt x="246" y="504"/>
                  </a:cubicBezTo>
                  <a:cubicBezTo>
                    <a:pt x="246" y="504"/>
                    <a:pt x="246" y="504"/>
                    <a:pt x="246" y="504"/>
                  </a:cubicBezTo>
                  <a:cubicBezTo>
                    <a:pt x="245" y="504"/>
                    <a:pt x="245" y="504"/>
                    <a:pt x="245" y="505"/>
                  </a:cubicBezTo>
                  <a:cubicBezTo>
                    <a:pt x="244" y="505"/>
                    <a:pt x="244" y="505"/>
                    <a:pt x="244" y="505"/>
                  </a:cubicBezTo>
                  <a:cubicBezTo>
                    <a:pt x="244" y="505"/>
                    <a:pt x="243" y="505"/>
                    <a:pt x="243" y="505"/>
                  </a:cubicBezTo>
                  <a:cubicBezTo>
                    <a:pt x="243" y="505"/>
                    <a:pt x="243" y="505"/>
                    <a:pt x="243" y="505"/>
                  </a:cubicBezTo>
                  <a:cubicBezTo>
                    <a:pt x="242" y="505"/>
                    <a:pt x="242" y="505"/>
                    <a:pt x="242" y="505"/>
                  </a:cubicBezTo>
                  <a:cubicBezTo>
                    <a:pt x="240" y="505"/>
                    <a:pt x="238" y="505"/>
                    <a:pt x="236" y="505"/>
                  </a:cubicBezTo>
                  <a:cubicBezTo>
                    <a:pt x="234" y="505"/>
                    <a:pt x="233" y="505"/>
                    <a:pt x="231" y="506"/>
                  </a:cubicBezTo>
                  <a:cubicBezTo>
                    <a:pt x="231" y="506"/>
                    <a:pt x="231" y="506"/>
                    <a:pt x="231" y="506"/>
                  </a:cubicBezTo>
                  <a:cubicBezTo>
                    <a:pt x="230" y="507"/>
                    <a:pt x="229" y="507"/>
                    <a:pt x="229" y="508"/>
                  </a:cubicBezTo>
                  <a:cubicBezTo>
                    <a:pt x="227" y="511"/>
                    <a:pt x="228" y="516"/>
                    <a:pt x="228" y="518"/>
                  </a:cubicBezTo>
                  <a:cubicBezTo>
                    <a:pt x="228" y="519"/>
                    <a:pt x="224" y="523"/>
                    <a:pt x="222" y="524"/>
                  </a:cubicBezTo>
                  <a:cubicBezTo>
                    <a:pt x="221" y="525"/>
                    <a:pt x="218" y="524"/>
                    <a:pt x="215" y="526"/>
                  </a:cubicBezTo>
                  <a:cubicBezTo>
                    <a:pt x="212" y="528"/>
                    <a:pt x="213" y="530"/>
                    <a:pt x="209" y="533"/>
                  </a:cubicBezTo>
                  <a:cubicBezTo>
                    <a:pt x="205" y="535"/>
                    <a:pt x="203" y="533"/>
                    <a:pt x="199" y="531"/>
                  </a:cubicBezTo>
                  <a:cubicBezTo>
                    <a:pt x="195" y="529"/>
                    <a:pt x="193" y="529"/>
                    <a:pt x="194" y="531"/>
                  </a:cubicBezTo>
                  <a:cubicBezTo>
                    <a:pt x="195" y="534"/>
                    <a:pt x="196" y="538"/>
                    <a:pt x="197" y="540"/>
                  </a:cubicBezTo>
                  <a:cubicBezTo>
                    <a:pt x="197" y="542"/>
                    <a:pt x="194" y="542"/>
                    <a:pt x="190" y="543"/>
                  </a:cubicBezTo>
                  <a:cubicBezTo>
                    <a:pt x="185" y="544"/>
                    <a:pt x="181" y="539"/>
                    <a:pt x="173" y="540"/>
                  </a:cubicBezTo>
                  <a:cubicBezTo>
                    <a:pt x="166" y="541"/>
                    <a:pt x="163" y="542"/>
                    <a:pt x="164" y="543"/>
                  </a:cubicBezTo>
                  <a:cubicBezTo>
                    <a:pt x="166" y="544"/>
                    <a:pt x="165" y="548"/>
                    <a:pt x="166" y="550"/>
                  </a:cubicBezTo>
                  <a:cubicBezTo>
                    <a:pt x="167" y="553"/>
                    <a:pt x="184" y="559"/>
                    <a:pt x="187" y="559"/>
                  </a:cubicBezTo>
                  <a:cubicBezTo>
                    <a:pt x="190" y="560"/>
                    <a:pt x="188" y="563"/>
                    <a:pt x="189" y="566"/>
                  </a:cubicBezTo>
                  <a:cubicBezTo>
                    <a:pt x="189" y="568"/>
                    <a:pt x="195" y="570"/>
                    <a:pt x="197" y="581"/>
                  </a:cubicBezTo>
                  <a:cubicBezTo>
                    <a:pt x="199" y="592"/>
                    <a:pt x="194" y="594"/>
                    <a:pt x="194" y="598"/>
                  </a:cubicBezTo>
                  <a:cubicBezTo>
                    <a:pt x="194" y="599"/>
                    <a:pt x="194" y="600"/>
                    <a:pt x="194" y="601"/>
                  </a:cubicBezTo>
                  <a:cubicBezTo>
                    <a:pt x="194" y="602"/>
                    <a:pt x="194" y="602"/>
                    <a:pt x="193" y="602"/>
                  </a:cubicBezTo>
                  <a:cubicBezTo>
                    <a:pt x="193" y="603"/>
                    <a:pt x="193" y="603"/>
                    <a:pt x="193" y="604"/>
                  </a:cubicBezTo>
                  <a:cubicBezTo>
                    <a:pt x="193" y="604"/>
                    <a:pt x="193" y="605"/>
                    <a:pt x="192" y="605"/>
                  </a:cubicBezTo>
                  <a:cubicBezTo>
                    <a:pt x="192" y="605"/>
                    <a:pt x="192" y="606"/>
                    <a:pt x="191" y="606"/>
                  </a:cubicBezTo>
                  <a:cubicBezTo>
                    <a:pt x="191" y="607"/>
                    <a:pt x="191" y="607"/>
                    <a:pt x="190" y="607"/>
                  </a:cubicBezTo>
                  <a:cubicBezTo>
                    <a:pt x="190" y="608"/>
                    <a:pt x="189" y="608"/>
                    <a:pt x="188" y="609"/>
                  </a:cubicBezTo>
                  <a:cubicBezTo>
                    <a:pt x="183" y="610"/>
                    <a:pt x="171" y="605"/>
                    <a:pt x="165" y="606"/>
                  </a:cubicBezTo>
                  <a:cubicBezTo>
                    <a:pt x="158" y="607"/>
                    <a:pt x="145" y="606"/>
                    <a:pt x="139" y="606"/>
                  </a:cubicBezTo>
                  <a:cubicBezTo>
                    <a:pt x="133" y="605"/>
                    <a:pt x="128" y="606"/>
                    <a:pt x="126" y="608"/>
                  </a:cubicBezTo>
                  <a:cubicBezTo>
                    <a:pt x="124" y="610"/>
                    <a:pt x="120" y="609"/>
                    <a:pt x="116" y="612"/>
                  </a:cubicBezTo>
                  <a:cubicBezTo>
                    <a:pt x="111" y="614"/>
                    <a:pt x="116" y="616"/>
                    <a:pt x="117" y="621"/>
                  </a:cubicBezTo>
                  <a:cubicBezTo>
                    <a:pt x="117" y="621"/>
                    <a:pt x="117" y="622"/>
                    <a:pt x="117" y="623"/>
                  </a:cubicBezTo>
                  <a:cubicBezTo>
                    <a:pt x="117" y="623"/>
                    <a:pt x="117" y="624"/>
                    <a:pt x="117" y="625"/>
                  </a:cubicBezTo>
                  <a:cubicBezTo>
                    <a:pt x="117" y="626"/>
                    <a:pt x="117" y="626"/>
                    <a:pt x="118" y="627"/>
                  </a:cubicBezTo>
                  <a:cubicBezTo>
                    <a:pt x="118" y="627"/>
                    <a:pt x="118" y="627"/>
                    <a:pt x="118" y="628"/>
                  </a:cubicBezTo>
                  <a:cubicBezTo>
                    <a:pt x="118" y="628"/>
                    <a:pt x="118" y="629"/>
                    <a:pt x="118" y="629"/>
                  </a:cubicBezTo>
                  <a:cubicBezTo>
                    <a:pt x="118" y="630"/>
                    <a:pt x="118" y="630"/>
                    <a:pt x="118" y="631"/>
                  </a:cubicBezTo>
                  <a:cubicBezTo>
                    <a:pt x="118" y="631"/>
                    <a:pt x="118" y="632"/>
                    <a:pt x="118" y="632"/>
                  </a:cubicBezTo>
                  <a:cubicBezTo>
                    <a:pt x="118" y="633"/>
                    <a:pt x="118" y="635"/>
                    <a:pt x="118" y="636"/>
                  </a:cubicBezTo>
                  <a:cubicBezTo>
                    <a:pt x="118" y="637"/>
                    <a:pt x="118" y="637"/>
                    <a:pt x="118" y="637"/>
                  </a:cubicBezTo>
                  <a:cubicBezTo>
                    <a:pt x="118" y="637"/>
                    <a:pt x="118" y="638"/>
                    <a:pt x="119" y="638"/>
                  </a:cubicBezTo>
                  <a:cubicBezTo>
                    <a:pt x="119" y="639"/>
                    <a:pt x="119" y="639"/>
                    <a:pt x="119" y="639"/>
                  </a:cubicBezTo>
                  <a:cubicBezTo>
                    <a:pt x="119" y="640"/>
                    <a:pt x="119" y="640"/>
                    <a:pt x="119" y="640"/>
                  </a:cubicBezTo>
                  <a:cubicBezTo>
                    <a:pt x="119" y="641"/>
                    <a:pt x="119" y="642"/>
                    <a:pt x="119" y="642"/>
                  </a:cubicBezTo>
                  <a:cubicBezTo>
                    <a:pt x="119" y="646"/>
                    <a:pt x="112" y="656"/>
                    <a:pt x="109" y="661"/>
                  </a:cubicBezTo>
                  <a:cubicBezTo>
                    <a:pt x="106" y="666"/>
                    <a:pt x="111" y="664"/>
                    <a:pt x="112" y="665"/>
                  </a:cubicBezTo>
                  <a:cubicBezTo>
                    <a:pt x="114" y="666"/>
                    <a:pt x="114" y="672"/>
                    <a:pt x="114" y="676"/>
                  </a:cubicBezTo>
                  <a:cubicBezTo>
                    <a:pt x="113" y="680"/>
                    <a:pt x="113" y="682"/>
                    <a:pt x="118" y="683"/>
                  </a:cubicBezTo>
                  <a:cubicBezTo>
                    <a:pt x="119" y="683"/>
                    <a:pt x="120" y="683"/>
                    <a:pt x="121" y="683"/>
                  </a:cubicBezTo>
                  <a:cubicBezTo>
                    <a:pt x="121" y="683"/>
                    <a:pt x="122" y="683"/>
                    <a:pt x="122" y="683"/>
                  </a:cubicBezTo>
                  <a:cubicBezTo>
                    <a:pt x="122" y="683"/>
                    <a:pt x="123" y="683"/>
                    <a:pt x="123" y="682"/>
                  </a:cubicBezTo>
                  <a:cubicBezTo>
                    <a:pt x="124" y="682"/>
                    <a:pt x="124" y="682"/>
                    <a:pt x="124" y="682"/>
                  </a:cubicBezTo>
                  <a:cubicBezTo>
                    <a:pt x="125" y="682"/>
                    <a:pt x="125" y="682"/>
                    <a:pt x="126" y="682"/>
                  </a:cubicBezTo>
                  <a:cubicBezTo>
                    <a:pt x="126" y="682"/>
                    <a:pt x="127" y="681"/>
                    <a:pt x="128" y="681"/>
                  </a:cubicBezTo>
                  <a:cubicBezTo>
                    <a:pt x="131" y="681"/>
                    <a:pt x="140" y="692"/>
                    <a:pt x="141" y="694"/>
                  </a:cubicBezTo>
                  <a:cubicBezTo>
                    <a:pt x="142" y="696"/>
                    <a:pt x="145" y="696"/>
                    <a:pt x="147" y="694"/>
                  </a:cubicBezTo>
                  <a:cubicBezTo>
                    <a:pt x="149" y="692"/>
                    <a:pt x="150" y="691"/>
                    <a:pt x="156" y="689"/>
                  </a:cubicBezTo>
                  <a:cubicBezTo>
                    <a:pt x="162" y="687"/>
                    <a:pt x="159" y="689"/>
                    <a:pt x="163" y="689"/>
                  </a:cubicBezTo>
                  <a:cubicBezTo>
                    <a:pt x="167" y="689"/>
                    <a:pt x="188" y="681"/>
                    <a:pt x="192" y="679"/>
                  </a:cubicBezTo>
                  <a:cubicBezTo>
                    <a:pt x="196" y="677"/>
                    <a:pt x="196" y="675"/>
                    <a:pt x="197" y="673"/>
                  </a:cubicBezTo>
                  <a:cubicBezTo>
                    <a:pt x="198" y="671"/>
                    <a:pt x="202" y="667"/>
                    <a:pt x="204" y="664"/>
                  </a:cubicBezTo>
                  <a:cubicBezTo>
                    <a:pt x="205" y="662"/>
                    <a:pt x="203" y="660"/>
                    <a:pt x="202" y="654"/>
                  </a:cubicBezTo>
                  <a:cubicBezTo>
                    <a:pt x="201" y="649"/>
                    <a:pt x="209" y="642"/>
                    <a:pt x="210" y="641"/>
                  </a:cubicBezTo>
                  <a:cubicBezTo>
                    <a:pt x="210" y="639"/>
                    <a:pt x="215" y="637"/>
                    <a:pt x="219" y="634"/>
                  </a:cubicBezTo>
                  <a:cubicBezTo>
                    <a:pt x="223" y="632"/>
                    <a:pt x="221" y="634"/>
                    <a:pt x="223" y="634"/>
                  </a:cubicBezTo>
                  <a:cubicBezTo>
                    <a:pt x="224" y="634"/>
                    <a:pt x="233" y="629"/>
                    <a:pt x="235" y="626"/>
                  </a:cubicBezTo>
                  <a:cubicBezTo>
                    <a:pt x="236" y="626"/>
                    <a:pt x="236" y="626"/>
                    <a:pt x="236" y="625"/>
                  </a:cubicBezTo>
                  <a:cubicBezTo>
                    <a:pt x="236" y="625"/>
                    <a:pt x="236" y="625"/>
                    <a:pt x="236" y="625"/>
                  </a:cubicBezTo>
                  <a:cubicBezTo>
                    <a:pt x="236" y="625"/>
                    <a:pt x="237" y="624"/>
                    <a:pt x="237" y="624"/>
                  </a:cubicBezTo>
                  <a:cubicBezTo>
                    <a:pt x="237" y="624"/>
                    <a:pt x="237" y="624"/>
                    <a:pt x="237" y="624"/>
                  </a:cubicBezTo>
                  <a:cubicBezTo>
                    <a:pt x="237" y="623"/>
                    <a:pt x="237" y="623"/>
                    <a:pt x="237" y="623"/>
                  </a:cubicBezTo>
                  <a:cubicBezTo>
                    <a:pt x="237" y="623"/>
                    <a:pt x="237" y="622"/>
                    <a:pt x="237" y="622"/>
                  </a:cubicBezTo>
                  <a:cubicBezTo>
                    <a:pt x="237" y="621"/>
                    <a:pt x="236" y="620"/>
                    <a:pt x="236" y="619"/>
                  </a:cubicBezTo>
                  <a:cubicBezTo>
                    <a:pt x="236" y="618"/>
                    <a:pt x="235" y="618"/>
                    <a:pt x="235" y="618"/>
                  </a:cubicBezTo>
                  <a:cubicBezTo>
                    <a:pt x="235" y="616"/>
                    <a:pt x="245" y="607"/>
                    <a:pt x="248" y="606"/>
                  </a:cubicBezTo>
                  <a:cubicBezTo>
                    <a:pt x="251" y="606"/>
                    <a:pt x="260" y="611"/>
                    <a:pt x="267" y="611"/>
                  </a:cubicBezTo>
                  <a:cubicBezTo>
                    <a:pt x="268" y="611"/>
                    <a:pt x="269" y="610"/>
                    <a:pt x="271" y="610"/>
                  </a:cubicBezTo>
                  <a:cubicBezTo>
                    <a:pt x="271" y="609"/>
                    <a:pt x="272" y="609"/>
                    <a:pt x="273" y="609"/>
                  </a:cubicBezTo>
                  <a:cubicBezTo>
                    <a:pt x="273" y="608"/>
                    <a:pt x="274" y="608"/>
                    <a:pt x="274" y="608"/>
                  </a:cubicBezTo>
                  <a:cubicBezTo>
                    <a:pt x="275" y="608"/>
                    <a:pt x="275" y="607"/>
                    <a:pt x="275" y="607"/>
                  </a:cubicBezTo>
                  <a:cubicBezTo>
                    <a:pt x="276" y="607"/>
                    <a:pt x="276" y="607"/>
                    <a:pt x="276" y="607"/>
                  </a:cubicBezTo>
                  <a:cubicBezTo>
                    <a:pt x="277" y="606"/>
                    <a:pt x="278" y="606"/>
                    <a:pt x="278" y="605"/>
                  </a:cubicBezTo>
                  <a:cubicBezTo>
                    <a:pt x="278" y="605"/>
                    <a:pt x="278" y="605"/>
                    <a:pt x="279" y="605"/>
                  </a:cubicBezTo>
                  <a:cubicBezTo>
                    <a:pt x="279" y="605"/>
                    <a:pt x="279" y="605"/>
                    <a:pt x="279" y="605"/>
                  </a:cubicBezTo>
                  <a:cubicBezTo>
                    <a:pt x="281" y="604"/>
                    <a:pt x="282" y="603"/>
                    <a:pt x="283" y="602"/>
                  </a:cubicBezTo>
                  <a:cubicBezTo>
                    <a:pt x="283" y="602"/>
                    <a:pt x="284" y="602"/>
                    <a:pt x="284" y="602"/>
                  </a:cubicBezTo>
                  <a:cubicBezTo>
                    <a:pt x="285" y="601"/>
                    <a:pt x="286" y="600"/>
                    <a:pt x="287" y="599"/>
                  </a:cubicBezTo>
                  <a:cubicBezTo>
                    <a:pt x="287" y="599"/>
                    <a:pt x="288" y="599"/>
                    <a:pt x="288" y="599"/>
                  </a:cubicBezTo>
                  <a:cubicBezTo>
                    <a:pt x="289" y="598"/>
                    <a:pt x="290" y="597"/>
                    <a:pt x="291" y="596"/>
                  </a:cubicBezTo>
                  <a:cubicBezTo>
                    <a:pt x="292" y="596"/>
                    <a:pt x="292" y="595"/>
                    <a:pt x="293" y="595"/>
                  </a:cubicBezTo>
                  <a:cubicBezTo>
                    <a:pt x="295" y="593"/>
                    <a:pt x="302" y="597"/>
                    <a:pt x="305" y="599"/>
                  </a:cubicBezTo>
                  <a:cubicBezTo>
                    <a:pt x="309" y="600"/>
                    <a:pt x="309" y="604"/>
                    <a:pt x="313" y="610"/>
                  </a:cubicBezTo>
                  <a:cubicBezTo>
                    <a:pt x="316" y="616"/>
                    <a:pt x="325" y="623"/>
                    <a:pt x="327" y="625"/>
                  </a:cubicBezTo>
                  <a:cubicBezTo>
                    <a:pt x="329" y="627"/>
                    <a:pt x="346" y="637"/>
                    <a:pt x="350" y="640"/>
                  </a:cubicBezTo>
                  <a:cubicBezTo>
                    <a:pt x="353" y="642"/>
                    <a:pt x="355" y="647"/>
                    <a:pt x="357" y="648"/>
                  </a:cubicBezTo>
                  <a:cubicBezTo>
                    <a:pt x="360" y="649"/>
                    <a:pt x="362" y="651"/>
                    <a:pt x="363" y="654"/>
                  </a:cubicBezTo>
                  <a:cubicBezTo>
                    <a:pt x="364" y="657"/>
                    <a:pt x="367" y="659"/>
                    <a:pt x="366" y="663"/>
                  </a:cubicBezTo>
                  <a:cubicBezTo>
                    <a:pt x="365" y="666"/>
                    <a:pt x="361" y="673"/>
                    <a:pt x="362" y="674"/>
                  </a:cubicBezTo>
                  <a:cubicBezTo>
                    <a:pt x="364" y="676"/>
                    <a:pt x="368" y="668"/>
                    <a:pt x="369" y="667"/>
                  </a:cubicBezTo>
                  <a:cubicBezTo>
                    <a:pt x="370" y="665"/>
                    <a:pt x="372" y="659"/>
                    <a:pt x="373" y="657"/>
                  </a:cubicBezTo>
                  <a:cubicBezTo>
                    <a:pt x="374" y="654"/>
                    <a:pt x="370" y="653"/>
                    <a:pt x="369" y="651"/>
                  </a:cubicBezTo>
                  <a:cubicBezTo>
                    <a:pt x="368" y="650"/>
                    <a:pt x="372" y="645"/>
                    <a:pt x="373" y="645"/>
                  </a:cubicBezTo>
                  <a:cubicBezTo>
                    <a:pt x="374" y="644"/>
                    <a:pt x="378" y="645"/>
                    <a:pt x="381" y="647"/>
                  </a:cubicBezTo>
                  <a:cubicBezTo>
                    <a:pt x="385" y="649"/>
                    <a:pt x="387" y="648"/>
                    <a:pt x="388" y="646"/>
                  </a:cubicBezTo>
                  <a:cubicBezTo>
                    <a:pt x="389" y="645"/>
                    <a:pt x="384" y="639"/>
                    <a:pt x="380" y="636"/>
                  </a:cubicBezTo>
                  <a:cubicBezTo>
                    <a:pt x="377" y="634"/>
                    <a:pt x="368" y="633"/>
                    <a:pt x="365" y="632"/>
                  </a:cubicBezTo>
                  <a:cubicBezTo>
                    <a:pt x="363" y="631"/>
                    <a:pt x="364" y="627"/>
                    <a:pt x="365" y="625"/>
                  </a:cubicBezTo>
                  <a:cubicBezTo>
                    <a:pt x="365" y="624"/>
                    <a:pt x="360" y="624"/>
                    <a:pt x="357" y="625"/>
                  </a:cubicBezTo>
                  <a:cubicBezTo>
                    <a:pt x="354" y="625"/>
                    <a:pt x="353" y="622"/>
                    <a:pt x="350" y="620"/>
                  </a:cubicBezTo>
                  <a:cubicBezTo>
                    <a:pt x="347" y="617"/>
                    <a:pt x="342" y="609"/>
                    <a:pt x="342" y="607"/>
                  </a:cubicBezTo>
                  <a:cubicBezTo>
                    <a:pt x="341" y="604"/>
                    <a:pt x="337" y="601"/>
                    <a:pt x="335" y="601"/>
                  </a:cubicBezTo>
                  <a:cubicBezTo>
                    <a:pt x="332" y="600"/>
                    <a:pt x="332" y="595"/>
                    <a:pt x="329" y="595"/>
                  </a:cubicBezTo>
                  <a:cubicBezTo>
                    <a:pt x="326" y="594"/>
                    <a:pt x="329" y="591"/>
                    <a:pt x="331" y="588"/>
                  </a:cubicBezTo>
                  <a:cubicBezTo>
                    <a:pt x="333" y="586"/>
                    <a:pt x="331" y="587"/>
                    <a:pt x="329" y="586"/>
                  </a:cubicBezTo>
                  <a:cubicBezTo>
                    <a:pt x="327" y="584"/>
                    <a:pt x="329" y="584"/>
                    <a:pt x="331" y="583"/>
                  </a:cubicBezTo>
                  <a:cubicBezTo>
                    <a:pt x="333" y="582"/>
                    <a:pt x="338" y="579"/>
                    <a:pt x="340" y="579"/>
                  </a:cubicBezTo>
                  <a:cubicBezTo>
                    <a:pt x="340" y="579"/>
                    <a:pt x="340" y="579"/>
                    <a:pt x="340" y="579"/>
                  </a:cubicBezTo>
                  <a:cubicBezTo>
                    <a:pt x="340" y="579"/>
                    <a:pt x="340" y="579"/>
                    <a:pt x="341" y="579"/>
                  </a:cubicBezTo>
                  <a:cubicBezTo>
                    <a:pt x="341" y="579"/>
                    <a:pt x="341" y="579"/>
                    <a:pt x="341" y="579"/>
                  </a:cubicBezTo>
                  <a:cubicBezTo>
                    <a:pt x="341" y="579"/>
                    <a:pt x="341" y="580"/>
                    <a:pt x="341" y="580"/>
                  </a:cubicBezTo>
                  <a:cubicBezTo>
                    <a:pt x="341" y="580"/>
                    <a:pt x="341" y="580"/>
                    <a:pt x="341" y="580"/>
                  </a:cubicBezTo>
                  <a:cubicBezTo>
                    <a:pt x="341" y="581"/>
                    <a:pt x="342" y="582"/>
                    <a:pt x="342" y="583"/>
                  </a:cubicBezTo>
                  <a:cubicBezTo>
                    <a:pt x="342" y="583"/>
                    <a:pt x="342" y="583"/>
                    <a:pt x="342" y="583"/>
                  </a:cubicBezTo>
                  <a:cubicBezTo>
                    <a:pt x="342" y="584"/>
                    <a:pt x="343" y="585"/>
                    <a:pt x="343" y="585"/>
                  </a:cubicBezTo>
                  <a:cubicBezTo>
                    <a:pt x="343" y="586"/>
                    <a:pt x="343" y="586"/>
                    <a:pt x="343" y="586"/>
                  </a:cubicBezTo>
                  <a:cubicBezTo>
                    <a:pt x="343" y="587"/>
                    <a:pt x="344" y="587"/>
                    <a:pt x="344" y="588"/>
                  </a:cubicBezTo>
                  <a:cubicBezTo>
                    <a:pt x="347" y="591"/>
                    <a:pt x="348" y="587"/>
                    <a:pt x="350" y="586"/>
                  </a:cubicBezTo>
                  <a:cubicBezTo>
                    <a:pt x="352" y="584"/>
                    <a:pt x="350" y="588"/>
                    <a:pt x="350" y="592"/>
                  </a:cubicBezTo>
                  <a:cubicBezTo>
                    <a:pt x="350" y="596"/>
                    <a:pt x="351" y="594"/>
                    <a:pt x="355" y="596"/>
                  </a:cubicBezTo>
                  <a:cubicBezTo>
                    <a:pt x="359" y="598"/>
                    <a:pt x="356" y="599"/>
                    <a:pt x="358" y="602"/>
                  </a:cubicBezTo>
                  <a:cubicBezTo>
                    <a:pt x="360" y="605"/>
                    <a:pt x="366" y="606"/>
                    <a:pt x="369" y="607"/>
                  </a:cubicBezTo>
                  <a:cubicBezTo>
                    <a:pt x="372" y="608"/>
                    <a:pt x="374" y="611"/>
                    <a:pt x="376" y="612"/>
                  </a:cubicBezTo>
                  <a:cubicBezTo>
                    <a:pt x="376" y="613"/>
                    <a:pt x="377" y="613"/>
                    <a:pt x="377" y="613"/>
                  </a:cubicBezTo>
                  <a:cubicBezTo>
                    <a:pt x="377" y="613"/>
                    <a:pt x="377" y="613"/>
                    <a:pt x="377" y="613"/>
                  </a:cubicBezTo>
                  <a:cubicBezTo>
                    <a:pt x="377" y="613"/>
                    <a:pt x="377" y="613"/>
                    <a:pt x="378" y="613"/>
                  </a:cubicBezTo>
                  <a:cubicBezTo>
                    <a:pt x="378" y="613"/>
                    <a:pt x="379" y="614"/>
                    <a:pt x="379" y="614"/>
                  </a:cubicBezTo>
                  <a:cubicBezTo>
                    <a:pt x="380" y="614"/>
                    <a:pt x="381" y="614"/>
                    <a:pt x="382" y="615"/>
                  </a:cubicBezTo>
                  <a:cubicBezTo>
                    <a:pt x="383" y="615"/>
                    <a:pt x="384" y="616"/>
                    <a:pt x="385" y="617"/>
                  </a:cubicBezTo>
                  <a:cubicBezTo>
                    <a:pt x="386" y="617"/>
                    <a:pt x="387" y="618"/>
                    <a:pt x="388" y="619"/>
                  </a:cubicBezTo>
                  <a:cubicBezTo>
                    <a:pt x="388" y="619"/>
                    <a:pt x="388" y="619"/>
                    <a:pt x="388" y="619"/>
                  </a:cubicBezTo>
                  <a:cubicBezTo>
                    <a:pt x="389" y="620"/>
                    <a:pt x="390" y="621"/>
                    <a:pt x="391" y="622"/>
                  </a:cubicBezTo>
                  <a:cubicBezTo>
                    <a:pt x="391" y="623"/>
                    <a:pt x="392" y="623"/>
                    <a:pt x="392" y="623"/>
                  </a:cubicBezTo>
                  <a:cubicBezTo>
                    <a:pt x="393" y="624"/>
                    <a:pt x="393" y="624"/>
                    <a:pt x="393" y="624"/>
                  </a:cubicBezTo>
                  <a:cubicBezTo>
                    <a:pt x="394" y="624"/>
                    <a:pt x="394" y="624"/>
                    <a:pt x="395" y="625"/>
                  </a:cubicBezTo>
                  <a:cubicBezTo>
                    <a:pt x="395" y="625"/>
                    <a:pt x="396" y="625"/>
                    <a:pt x="396" y="626"/>
                  </a:cubicBezTo>
                  <a:cubicBezTo>
                    <a:pt x="397" y="626"/>
                    <a:pt x="397" y="626"/>
                    <a:pt x="397" y="626"/>
                  </a:cubicBezTo>
                  <a:cubicBezTo>
                    <a:pt x="397" y="626"/>
                    <a:pt x="398" y="627"/>
                    <a:pt x="398" y="628"/>
                  </a:cubicBezTo>
                  <a:cubicBezTo>
                    <a:pt x="399" y="631"/>
                    <a:pt x="397" y="640"/>
                    <a:pt x="398" y="646"/>
                  </a:cubicBezTo>
                  <a:cubicBezTo>
                    <a:pt x="399" y="647"/>
                    <a:pt x="399" y="648"/>
                    <a:pt x="399" y="649"/>
                  </a:cubicBezTo>
                  <a:cubicBezTo>
                    <a:pt x="399" y="649"/>
                    <a:pt x="399" y="649"/>
                    <a:pt x="399" y="650"/>
                  </a:cubicBezTo>
                  <a:cubicBezTo>
                    <a:pt x="400" y="650"/>
                    <a:pt x="400" y="651"/>
                    <a:pt x="400" y="651"/>
                  </a:cubicBezTo>
                  <a:cubicBezTo>
                    <a:pt x="400" y="651"/>
                    <a:pt x="400" y="651"/>
                    <a:pt x="400" y="651"/>
                  </a:cubicBezTo>
                  <a:cubicBezTo>
                    <a:pt x="400" y="652"/>
                    <a:pt x="400" y="652"/>
                    <a:pt x="401" y="652"/>
                  </a:cubicBezTo>
                  <a:cubicBezTo>
                    <a:pt x="401" y="653"/>
                    <a:pt x="401" y="653"/>
                    <a:pt x="401" y="653"/>
                  </a:cubicBezTo>
                  <a:cubicBezTo>
                    <a:pt x="401" y="653"/>
                    <a:pt x="401" y="653"/>
                    <a:pt x="401" y="653"/>
                  </a:cubicBezTo>
                  <a:cubicBezTo>
                    <a:pt x="402" y="654"/>
                    <a:pt x="402" y="654"/>
                    <a:pt x="402" y="654"/>
                  </a:cubicBezTo>
                  <a:cubicBezTo>
                    <a:pt x="402" y="654"/>
                    <a:pt x="402" y="654"/>
                    <a:pt x="402" y="655"/>
                  </a:cubicBezTo>
                  <a:cubicBezTo>
                    <a:pt x="402" y="655"/>
                    <a:pt x="402" y="655"/>
                    <a:pt x="403" y="656"/>
                  </a:cubicBezTo>
                  <a:cubicBezTo>
                    <a:pt x="404" y="660"/>
                    <a:pt x="407" y="656"/>
                    <a:pt x="408" y="657"/>
                  </a:cubicBezTo>
                  <a:cubicBezTo>
                    <a:pt x="409" y="658"/>
                    <a:pt x="409" y="657"/>
                    <a:pt x="413" y="660"/>
                  </a:cubicBezTo>
                  <a:cubicBezTo>
                    <a:pt x="416" y="663"/>
                    <a:pt x="411" y="663"/>
                    <a:pt x="414" y="665"/>
                  </a:cubicBezTo>
                  <a:cubicBezTo>
                    <a:pt x="417" y="667"/>
                    <a:pt x="430" y="667"/>
                    <a:pt x="432" y="667"/>
                  </a:cubicBezTo>
                  <a:cubicBezTo>
                    <a:pt x="434" y="667"/>
                    <a:pt x="434" y="670"/>
                    <a:pt x="432" y="671"/>
                  </a:cubicBezTo>
                  <a:cubicBezTo>
                    <a:pt x="430" y="672"/>
                    <a:pt x="423" y="670"/>
                    <a:pt x="421" y="669"/>
                  </a:cubicBezTo>
                  <a:cubicBezTo>
                    <a:pt x="418" y="669"/>
                    <a:pt x="417" y="670"/>
                    <a:pt x="415" y="672"/>
                  </a:cubicBezTo>
                  <a:cubicBezTo>
                    <a:pt x="414" y="674"/>
                    <a:pt x="419" y="677"/>
                    <a:pt x="419" y="679"/>
                  </a:cubicBezTo>
                  <a:cubicBezTo>
                    <a:pt x="419" y="682"/>
                    <a:pt x="421" y="683"/>
                    <a:pt x="423" y="683"/>
                  </a:cubicBezTo>
                  <a:cubicBezTo>
                    <a:pt x="426" y="683"/>
                    <a:pt x="425" y="686"/>
                    <a:pt x="427" y="689"/>
                  </a:cubicBezTo>
                  <a:cubicBezTo>
                    <a:pt x="429" y="691"/>
                    <a:pt x="430" y="685"/>
                    <a:pt x="432" y="686"/>
                  </a:cubicBezTo>
                  <a:cubicBezTo>
                    <a:pt x="433" y="686"/>
                    <a:pt x="433" y="683"/>
                    <a:pt x="434" y="679"/>
                  </a:cubicBezTo>
                  <a:cubicBezTo>
                    <a:pt x="434" y="676"/>
                    <a:pt x="436" y="676"/>
                    <a:pt x="436" y="676"/>
                  </a:cubicBezTo>
                  <a:cubicBezTo>
                    <a:pt x="437" y="675"/>
                    <a:pt x="437" y="673"/>
                    <a:pt x="437" y="671"/>
                  </a:cubicBezTo>
                  <a:cubicBezTo>
                    <a:pt x="438" y="668"/>
                    <a:pt x="439" y="671"/>
                    <a:pt x="440" y="672"/>
                  </a:cubicBezTo>
                  <a:cubicBezTo>
                    <a:pt x="442" y="673"/>
                    <a:pt x="441" y="671"/>
                    <a:pt x="441" y="669"/>
                  </a:cubicBezTo>
                  <a:cubicBezTo>
                    <a:pt x="442" y="668"/>
                    <a:pt x="447" y="671"/>
                    <a:pt x="449" y="671"/>
                  </a:cubicBezTo>
                  <a:cubicBezTo>
                    <a:pt x="450" y="672"/>
                    <a:pt x="449" y="671"/>
                    <a:pt x="448" y="668"/>
                  </a:cubicBezTo>
                  <a:cubicBezTo>
                    <a:pt x="447" y="665"/>
                    <a:pt x="447" y="665"/>
                    <a:pt x="443" y="664"/>
                  </a:cubicBezTo>
                  <a:cubicBezTo>
                    <a:pt x="440" y="663"/>
                    <a:pt x="438" y="657"/>
                    <a:pt x="434" y="653"/>
                  </a:cubicBezTo>
                  <a:cubicBezTo>
                    <a:pt x="431" y="650"/>
                    <a:pt x="430" y="645"/>
                    <a:pt x="431" y="643"/>
                  </a:cubicBezTo>
                  <a:cubicBezTo>
                    <a:pt x="432" y="641"/>
                    <a:pt x="436" y="645"/>
                    <a:pt x="438" y="646"/>
                  </a:cubicBezTo>
                  <a:cubicBezTo>
                    <a:pt x="441" y="646"/>
                    <a:pt x="441" y="643"/>
                    <a:pt x="441" y="640"/>
                  </a:cubicBezTo>
                  <a:cubicBezTo>
                    <a:pt x="440" y="638"/>
                    <a:pt x="446" y="639"/>
                    <a:pt x="450" y="639"/>
                  </a:cubicBezTo>
                  <a:cubicBezTo>
                    <a:pt x="454" y="639"/>
                    <a:pt x="455" y="638"/>
                    <a:pt x="458" y="637"/>
                  </a:cubicBezTo>
                  <a:cubicBezTo>
                    <a:pt x="459" y="637"/>
                    <a:pt x="459" y="637"/>
                    <a:pt x="460" y="637"/>
                  </a:cubicBezTo>
                  <a:cubicBezTo>
                    <a:pt x="460" y="637"/>
                    <a:pt x="460" y="637"/>
                    <a:pt x="460" y="637"/>
                  </a:cubicBezTo>
                  <a:cubicBezTo>
                    <a:pt x="461" y="637"/>
                    <a:pt x="461" y="637"/>
                    <a:pt x="462" y="637"/>
                  </a:cubicBezTo>
                  <a:cubicBezTo>
                    <a:pt x="462" y="638"/>
                    <a:pt x="463" y="638"/>
                    <a:pt x="463" y="638"/>
                  </a:cubicBezTo>
                  <a:cubicBezTo>
                    <a:pt x="463" y="638"/>
                    <a:pt x="463" y="638"/>
                    <a:pt x="463" y="638"/>
                  </a:cubicBezTo>
                  <a:cubicBezTo>
                    <a:pt x="465" y="639"/>
                    <a:pt x="466" y="639"/>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8" y="640"/>
                    <a:pt x="469" y="640"/>
                    <a:pt x="469" y="640"/>
                  </a:cubicBezTo>
                  <a:cubicBezTo>
                    <a:pt x="473" y="640"/>
                    <a:pt x="474" y="639"/>
                    <a:pt x="477" y="638"/>
                  </a:cubicBezTo>
                  <a:cubicBezTo>
                    <a:pt x="480" y="638"/>
                    <a:pt x="479" y="639"/>
                    <a:pt x="485" y="635"/>
                  </a:cubicBezTo>
                  <a:cubicBezTo>
                    <a:pt x="490" y="632"/>
                    <a:pt x="489" y="634"/>
                    <a:pt x="486" y="631"/>
                  </a:cubicBezTo>
                  <a:cubicBezTo>
                    <a:pt x="486" y="631"/>
                    <a:pt x="485" y="631"/>
                    <a:pt x="485" y="631"/>
                  </a:cubicBezTo>
                  <a:cubicBezTo>
                    <a:pt x="485" y="630"/>
                    <a:pt x="485" y="630"/>
                    <a:pt x="485" y="630"/>
                  </a:cubicBezTo>
                  <a:cubicBezTo>
                    <a:pt x="485" y="630"/>
                    <a:pt x="485" y="630"/>
                    <a:pt x="485" y="630"/>
                  </a:cubicBezTo>
                  <a:cubicBezTo>
                    <a:pt x="485" y="630"/>
                    <a:pt x="485" y="629"/>
                    <a:pt x="485" y="629"/>
                  </a:cubicBezTo>
                  <a:cubicBezTo>
                    <a:pt x="485" y="629"/>
                    <a:pt x="485" y="629"/>
                    <a:pt x="485" y="629"/>
                  </a:cubicBezTo>
                  <a:cubicBezTo>
                    <a:pt x="485" y="629"/>
                    <a:pt x="485" y="629"/>
                    <a:pt x="485" y="629"/>
                  </a:cubicBezTo>
                  <a:cubicBezTo>
                    <a:pt x="485" y="627"/>
                    <a:pt x="486" y="625"/>
                    <a:pt x="485" y="622"/>
                  </a:cubicBezTo>
                  <a:cubicBezTo>
                    <a:pt x="484" y="618"/>
                    <a:pt x="479" y="618"/>
                    <a:pt x="480" y="615"/>
                  </a:cubicBezTo>
                  <a:cubicBezTo>
                    <a:pt x="481" y="612"/>
                    <a:pt x="483" y="612"/>
                    <a:pt x="483" y="610"/>
                  </a:cubicBezTo>
                  <a:cubicBezTo>
                    <a:pt x="483" y="609"/>
                    <a:pt x="483" y="609"/>
                    <a:pt x="484" y="608"/>
                  </a:cubicBezTo>
                  <a:cubicBezTo>
                    <a:pt x="484" y="608"/>
                    <a:pt x="484" y="608"/>
                    <a:pt x="484" y="608"/>
                  </a:cubicBezTo>
                  <a:cubicBezTo>
                    <a:pt x="484" y="608"/>
                    <a:pt x="484" y="607"/>
                    <a:pt x="485" y="607"/>
                  </a:cubicBezTo>
                  <a:cubicBezTo>
                    <a:pt x="485" y="606"/>
                    <a:pt x="485" y="606"/>
                    <a:pt x="485" y="606"/>
                  </a:cubicBezTo>
                  <a:cubicBezTo>
                    <a:pt x="486" y="606"/>
                    <a:pt x="486" y="605"/>
                    <a:pt x="486" y="605"/>
                  </a:cubicBezTo>
                  <a:cubicBezTo>
                    <a:pt x="487" y="604"/>
                    <a:pt x="489" y="598"/>
                    <a:pt x="489" y="595"/>
                  </a:cubicBezTo>
                  <a:cubicBezTo>
                    <a:pt x="489" y="593"/>
                    <a:pt x="493" y="589"/>
                    <a:pt x="497" y="587"/>
                  </a:cubicBezTo>
                  <a:cubicBezTo>
                    <a:pt x="502" y="586"/>
                    <a:pt x="501" y="583"/>
                    <a:pt x="501" y="580"/>
                  </a:cubicBezTo>
                  <a:cubicBezTo>
                    <a:pt x="501" y="580"/>
                    <a:pt x="501" y="580"/>
                    <a:pt x="501" y="580"/>
                  </a:cubicBezTo>
                  <a:cubicBezTo>
                    <a:pt x="501" y="579"/>
                    <a:pt x="501" y="579"/>
                    <a:pt x="501" y="579"/>
                  </a:cubicBezTo>
                  <a:cubicBezTo>
                    <a:pt x="501" y="578"/>
                    <a:pt x="501" y="578"/>
                    <a:pt x="502" y="578"/>
                  </a:cubicBezTo>
                  <a:cubicBezTo>
                    <a:pt x="502" y="577"/>
                    <a:pt x="504" y="576"/>
                    <a:pt x="505" y="574"/>
                  </a:cubicBezTo>
                  <a:cubicBezTo>
                    <a:pt x="507" y="572"/>
                    <a:pt x="509" y="569"/>
                    <a:pt x="511" y="566"/>
                  </a:cubicBezTo>
                  <a:cubicBezTo>
                    <a:pt x="512" y="563"/>
                    <a:pt x="521" y="564"/>
                    <a:pt x="522" y="564"/>
                  </a:cubicBezTo>
                  <a:cubicBezTo>
                    <a:pt x="524" y="564"/>
                    <a:pt x="524" y="568"/>
                    <a:pt x="525" y="570"/>
                  </a:cubicBezTo>
                  <a:cubicBezTo>
                    <a:pt x="526" y="572"/>
                    <a:pt x="537" y="570"/>
                    <a:pt x="539" y="570"/>
                  </a:cubicBezTo>
                  <a:cubicBezTo>
                    <a:pt x="542" y="570"/>
                    <a:pt x="536" y="574"/>
                    <a:pt x="531" y="576"/>
                  </a:cubicBezTo>
                  <a:cubicBezTo>
                    <a:pt x="527" y="577"/>
                    <a:pt x="526" y="579"/>
                    <a:pt x="528" y="580"/>
                  </a:cubicBezTo>
                  <a:cubicBezTo>
                    <a:pt x="531" y="582"/>
                    <a:pt x="534" y="586"/>
                    <a:pt x="536" y="589"/>
                  </a:cubicBezTo>
                  <a:cubicBezTo>
                    <a:pt x="538" y="592"/>
                    <a:pt x="540" y="593"/>
                    <a:pt x="543" y="593"/>
                  </a:cubicBezTo>
                  <a:cubicBezTo>
                    <a:pt x="547" y="593"/>
                    <a:pt x="547" y="590"/>
                    <a:pt x="549" y="589"/>
                  </a:cubicBezTo>
                  <a:cubicBezTo>
                    <a:pt x="551" y="587"/>
                    <a:pt x="554" y="586"/>
                    <a:pt x="556" y="586"/>
                  </a:cubicBezTo>
                  <a:cubicBezTo>
                    <a:pt x="557" y="585"/>
                    <a:pt x="558" y="588"/>
                    <a:pt x="560" y="588"/>
                  </a:cubicBezTo>
                  <a:cubicBezTo>
                    <a:pt x="563" y="589"/>
                    <a:pt x="563" y="587"/>
                    <a:pt x="566" y="589"/>
                  </a:cubicBezTo>
                  <a:cubicBezTo>
                    <a:pt x="569" y="590"/>
                    <a:pt x="566" y="587"/>
                    <a:pt x="566" y="584"/>
                  </a:cubicBezTo>
                  <a:cubicBezTo>
                    <a:pt x="565" y="581"/>
                    <a:pt x="565" y="582"/>
                    <a:pt x="563" y="580"/>
                  </a:cubicBezTo>
                  <a:cubicBezTo>
                    <a:pt x="562" y="577"/>
                    <a:pt x="558" y="579"/>
                    <a:pt x="555" y="579"/>
                  </a:cubicBezTo>
                  <a:cubicBezTo>
                    <a:pt x="552" y="579"/>
                    <a:pt x="552" y="574"/>
                    <a:pt x="550" y="573"/>
                  </a:cubicBezTo>
                  <a:cubicBezTo>
                    <a:pt x="548" y="572"/>
                    <a:pt x="552" y="570"/>
                    <a:pt x="554" y="569"/>
                  </a:cubicBezTo>
                  <a:cubicBezTo>
                    <a:pt x="556" y="568"/>
                    <a:pt x="559" y="566"/>
                    <a:pt x="561" y="564"/>
                  </a:cubicBezTo>
                  <a:cubicBezTo>
                    <a:pt x="563" y="563"/>
                    <a:pt x="566" y="564"/>
                    <a:pt x="569" y="564"/>
                  </a:cubicBezTo>
                  <a:cubicBezTo>
                    <a:pt x="572" y="563"/>
                    <a:pt x="575" y="560"/>
                    <a:pt x="578" y="560"/>
                  </a:cubicBezTo>
                  <a:cubicBezTo>
                    <a:pt x="579" y="560"/>
                    <a:pt x="580" y="560"/>
                    <a:pt x="581" y="560"/>
                  </a:cubicBezTo>
                  <a:cubicBezTo>
                    <a:pt x="581" y="560"/>
                    <a:pt x="581" y="559"/>
                    <a:pt x="581" y="559"/>
                  </a:cubicBezTo>
                  <a:cubicBezTo>
                    <a:pt x="582" y="559"/>
                    <a:pt x="583" y="559"/>
                    <a:pt x="583" y="559"/>
                  </a:cubicBezTo>
                  <a:cubicBezTo>
                    <a:pt x="584" y="559"/>
                    <a:pt x="584" y="559"/>
                    <a:pt x="584" y="559"/>
                  </a:cubicBezTo>
                  <a:cubicBezTo>
                    <a:pt x="585" y="559"/>
                    <a:pt x="586" y="558"/>
                    <a:pt x="586" y="558"/>
                  </a:cubicBezTo>
                  <a:cubicBezTo>
                    <a:pt x="587" y="558"/>
                    <a:pt x="587" y="558"/>
                    <a:pt x="587" y="558"/>
                  </a:cubicBezTo>
                  <a:cubicBezTo>
                    <a:pt x="587" y="558"/>
                    <a:pt x="587" y="558"/>
                    <a:pt x="587" y="558"/>
                  </a:cubicBezTo>
                  <a:cubicBezTo>
                    <a:pt x="588" y="558"/>
                    <a:pt x="589" y="558"/>
                    <a:pt x="589" y="558"/>
                  </a:cubicBezTo>
                  <a:cubicBezTo>
                    <a:pt x="591" y="557"/>
                    <a:pt x="594" y="557"/>
                    <a:pt x="594" y="559"/>
                  </a:cubicBezTo>
                  <a:cubicBezTo>
                    <a:pt x="593" y="560"/>
                    <a:pt x="587" y="563"/>
                    <a:pt x="584" y="565"/>
                  </a:cubicBezTo>
                  <a:cubicBezTo>
                    <a:pt x="582" y="566"/>
                    <a:pt x="579" y="566"/>
                    <a:pt x="580" y="569"/>
                  </a:cubicBezTo>
                  <a:cubicBezTo>
                    <a:pt x="580" y="572"/>
                    <a:pt x="580" y="580"/>
                    <a:pt x="577" y="582"/>
                  </a:cubicBezTo>
                  <a:cubicBezTo>
                    <a:pt x="574" y="583"/>
                    <a:pt x="573" y="582"/>
                    <a:pt x="571" y="583"/>
                  </a:cubicBezTo>
                  <a:cubicBezTo>
                    <a:pt x="568" y="584"/>
                    <a:pt x="573" y="587"/>
                    <a:pt x="577" y="590"/>
                  </a:cubicBezTo>
                  <a:cubicBezTo>
                    <a:pt x="581" y="593"/>
                    <a:pt x="584" y="591"/>
                    <a:pt x="587" y="592"/>
                  </a:cubicBezTo>
                  <a:cubicBezTo>
                    <a:pt x="591" y="594"/>
                    <a:pt x="598" y="603"/>
                    <a:pt x="601" y="606"/>
                  </a:cubicBezTo>
                  <a:cubicBezTo>
                    <a:pt x="601" y="606"/>
                    <a:pt x="601" y="607"/>
                    <a:pt x="602" y="607"/>
                  </a:cubicBezTo>
                  <a:cubicBezTo>
                    <a:pt x="602" y="607"/>
                    <a:pt x="602" y="607"/>
                    <a:pt x="602" y="607"/>
                  </a:cubicBezTo>
                  <a:cubicBezTo>
                    <a:pt x="602" y="607"/>
                    <a:pt x="603" y="608"/>
                    <a:pt x="603" y="608"/>
                  </a:cubicBezTo>
                  <a:cubicBezTo>
                    <a:pt x="603" y="608"/>
                    <a:pt x="603" y="608"/>
                    <a:pt x="603" y="608"/>
                  </a:cubicBezTo>
                  <a:cubicBezTo>
                    <a:pt x="604" y="609"/>
                    <a:pt x="605" y="609"/>
                    <a:pt x="607" y="609"/>
                  </a:cubicBezTo>
                  <a:cubicBezTo>
                    <a:pt x="608" y="609"/>
                    <a:pt x="609" y="609"/>
                    <a:pt x="610" y="609"/>
                  </a:cubicBezTo>
                  <a:cubicBezTo>
                    <a:pt x="615" y="610"/>
                    <a:pt x="614" y="611"/>
                    <a:pt x="616" y="616"/>
                  </a:cubicBezTo>
                  <a:cubicBezTo>
                    <a:pt x="618" y="621"/>
                    <a:pt x="620" y="622"/>
                    <a:pt x="620" y="626"/>
                  </a:cubicBezTo>
                  <a:cubicBezTo>
                    <a:pt x="620" y="626"/>
                    <a:pt x="620" y="627"/>
                    <a:pt x="620" y="627"/>
                  </a:cubicBezTo>
                  <a:cubicBezTo>
                    <a:pt x="620" y="628"/>
                    <a:pt x="619" y="628"/>
                    <a:pt x="619" y="628"/>
                  </a:cubicBezTo>
                  <a:cubicBezTo>
                    <a:pt x="619" y="628"/>
                    <a:pt x="619" y="628"/>
                    <a:pt x="619" y="628"/>
                  </a:cubicBezTo>
                  <a:cubicBezTo>
                    <a:pt x="618" y="629"/>
                    <a:pt x="618" y="630"/>
                    <a:pt x="617" y="630"/>
                  </a:cubicBezTo>
                  <a:cubicBezTo>
                    <a:pt x="617" y="630"/>
                    <a:pt x="617" y="630"/>
                    <a:pt x="617" y="631"/>
                  </a:cubicBezTo>
                  <a:cubicBezTo>
                    <a:pt x="615" y="632"/>
                    <a:pt x="613" y="633"/>
                    <a:pt x="611" y="634"/>
                  </a:cubicBezTo>
                  <a:cubicBezTo>
                    <a:pt x="610" y="634"/>
                    <a:pt x="610" y="634"/>
                    <a:pt x="610" y="634"/>
                  </a:cubicBezTo>
                  <a:cubicBezTo>
                    <a:pt x="609" y="634"/>
                    <a:pt x="608" y="635"/>
                    <a:pt x="607" y="635"/>
                  </a:cubicBezTo>
                  <a:cubicBezTo>
                    <a:pt x="601" y="637"/>
                    <a:pt x="601" y="635"/>
                    <a:pt x="598" y="635"/>
                  </a:cubicBezTo>
                  <a:cubicBezTo>
                    <a:pt x="595" y="636"/>
                    <a:pt x="592" y="637"/>
                    <a:pt x="586" y="636"/>
                  </a:cubicBezTo>
                  <a:cubicBezTo>
                    <a:pt x="580" y="636"/>
                    <a:pt x="571" y="633"/>
                    <a:pt x="568" y="631"/>
                  </a:cubicBezTo>
                  <a:cubicBezTo>
                    <a:pt x="564" y="630"/>
                    <a:pt x="564" y="626"/>
                    <a:pt x="558" y="626"/>
                  </a:cubicBezTo>
                  <a:cubicBezTo>
                    <a:pt x="552" y="626"/>
                    <a:pt x="549" y="623"/>
                    <a:pt x="538" y="623"/>
                  </a:cubicBezTo>
                  <a:cubicBezTo>
                    <a:pt x="527" y="623"/>
                    <a:pt x="526" y="625"/>
                    <a:pt x="519" y="629"/>
                  </a:cubicBezTo>
                  <a:cubicBezTo>
                    <a:pt x="512" y="634"/>
                    <a:pt x="502" y="633"/>
                    <a:pt x="497" y="633"/>
                  </a:cubicBezTo>
                  <a:cubicBezTo>
                    <a:pt x="492" y="633"/>
                    <a:pt x="496" y="635"/>
                    <a:pt x="498" y="638"/>
                  </a:cubicBezTo>
                  <a:cubicBezTo>
                    <a:pt x="500" y="640"/>
                    <a:pt x="497" y="638"/>
                    <a:pt x="493" y="639"/>
                  </a:cubicBezTo>
                  <a:cubicBezTo>
                    <a:pt x="490" y="640"/>
                    <a:pt x="493" y="640"/>
                    <a:pt x="492" y="642"/>
                  </a:cubicBezTo>
                  <a:cubicBezTo>
                    <a:pt x="490" y="643"/>
                    <a:pt x="479" y="642"/>
                    <a:pt x="475" y="643"/>
                  </a:cubicBezTo>
                  <a:cubicBezTo>
                    <a:pt x="472" y="643"/>
                    <a:pt x="470" y="646"/>
                    <a:pt x="469" y="649"/>
                  </a:cubicBezTo>
                  <a:cubicBezTo>
                    <a:pt x="467" y="651"/>
                    <a:pt x="469" y="654"/>
                    <a:pt x="471" y="657"/>
                  </a:cubicBezTo>
                  <a:cubicBezTo>
                    <a:pt x="473" y="659"/>
                    <a:pt x="472" y="662"/>
                    <a:pt x="470" y="663"/>
                  </a:cubicBezTo>
                  <a:cubicBezTo>
                    <a:pt x="468" y="665"/>
                    <a:pt x="464" y="664"/>
                    <a:pt x="462" y="664"/>
                  </a:cubicBezTo>
                  <a:cubicBezTo>
                    <a:pt x="460" y="664"/>
                    <a:pt x="462" y="666"/>
                    <a:pt x="466" y="668"/>
                  </a:cubicBezTo>
                  <a:cubicBezTo>
                    <a:pt x="469" y="670"/>
                    <a:pt x="471" y="669"/>
                    <a:pt x="473" y="668"/>
                  </a:cubicBezTo>
                  <a:cubicBezTo>
                    <a:pt x="476" y="668"/>
                    <a:pt x="475" y="671"/>
                    <a:pt x="474" y="672"/>
                  </a:cubicBezTo>
                  <a:cubicBezTo>
                    <a:pt x="473" y="674"/>
                    <a:pt x="473" y="676"/>
                    <a:pt x="475" y="677"/>
                  </a:cubicBezTo>
                  <a:cubicBezTo>
                    <a:pt x="477" y="679"/>
                    <a:pt x="477" y="680"/>
                    <a:pt x="480" y="681"/>
                  </a:cubicBezTo>
                  <a:cubicBezTo>
                    <a:pt x="483" y="682"/>
                    <a:pt x="485" y="683"/>
                    <a:pt x="488" y="684"/>
                  </a:cubicBezTo>
                  <a:cubicBezTo>
                    <a:pt x="491" y="686"/>
                    <a:pt x="493" y="686"/>
                    <a:pt x="496" y="688"/>
                  </a:cubicBezTo>
                  <a:cubicBezTo>
                    <a:pt x="499" y="690"/>
                    <a:pt x="503" y="692"/>
                    <a:pt x="506" y="692"/>
                  </a:cubicBezTo>
                  <a:cubicBezTo>
                    <a:pt x="510" y="692"/>
                    <a:pt x="510" y="687"/>
                    <a:pt x="510" y="686"/>
                  </a:cubicBezTo>
                  <a:cubicBezTo>
                    <a:pt x="511" y="684"/>
                    <a:pt x="521" y="687"/>
                    <a:pt x="526" y="690"/>
                  </a:cubicBezTo>
                  <a:cubicBezTo>
                    <a:pt x="530" y="693"/>
                    <a:pt x="537" y="692"/>
                    <a:pt x="542" y="691"/>
                  </a:cubicBezTo>
                  <a:cubicBezTo>
                    <a:pt x="547" y="691"/>
                    <a:pt x="549" y="686"/>
                    <a:pt x="550" y="684"/>
                  </a:cubicBezTo>
                  <a:cubicBezTo>
                    <a:pt x="552" y="683"/>
                    <a:pt x="554" y="684"/>
                    <a:pt x="556" y="684"/>
                  </a:cubicBezTo>
                  <a:cubicBezTo>
                    <a:pt x="559" y="683"/>
                    <a:pt x="558" y="685"/>
                    <a:pt x="560" y="686"/>
                  </a:cubicBezTo>
                  <a:cubicBezTo>
                    <a:pt x="563" y="687"/>
                    <a:pt x="563" y="685"/>
                    <a:pt x="564" y="685"/>
                  </a:cubicBezTo>
                  <a:cubicBezTo>
                    <a:pt x="565" y="685"/>
                    <a:pt x="565" y="685"/>
                    <a:pt x="565" y="686"/>
                  </a:cubicBezTo>
                  <a:cubicBezTo>
                    <a:pt x="565" y="686"/>
                    <a:pt x="565" y="686"/>
                    <a:pt x="565" y="686"/>
                  </a:cubicBezTo>
                  <a:cubicBezTo>
                    <a:pt x="565" y="686"/>
                    <a:pt x="565" y="686"/>
                    <a:pt x="565" y="687"/>
                  </a:cubicBezTo>
                  <a:cubicBezTo>
                    <a:pt x="565" y="687"/>
                    <a:pt x="565" y="687"/>
                    <a:pt x="565" y="687"/>
                  </a:cubicBezTo>
                  <a:cubicBezTo>
                    <a:pt x="565" y="687"/>
                    <a:pt x="564" y="687"/>
                    <a:pt x="564" y="688"/>
                  </a:cubicBezTo>
                  <a:cubicBezTo>
                    <a:pt x="564" y="689"/>
                    <a:pt x="564" y="690"/>
                    <a:pt x="564" y="691"/>
                  </a:cubicBezTo>
                  <a:cubicBezTo>
                    <a:pt x="564" y="692"/>
                    <a:pt x="564" y="692"/>
                    <a:pt x="564" y="692"/>
                  </a:cubicBezTo>
                  <a:cubicBezTo>
                    <a:pt x="563" y="692"/>
                    <a:pt x="563" y="693"/>
                    <a:pt x="563" y="693"/>
                  </a:cubicBezTo>
                  <a:cubicBezTo>
                    <a:pt x="564" y="695"/>
                    <a:pt x="564" y="704"/>
                    <a:pt x="563" y="707"/>
                  </a:cubicBezTo>
                  <a:cubicBezTo>
                    <a:pt x="563" y="708"/>
                    <a:pt x="563" y="709"/>
                    <a:pt x="563" y="709"/>
                  </a:cubicBezTo>
                  <a:cubicBezTo>
                    <a:pt x="563" y="709"/>
                    <a:pt x="562" y="710"/>
                    <a:pt x="562" y="710"/>
                  </a:cubicBezTo>
                  <a:cubicBezTo>
                    <a:pt x="562" y="710"/>
                    <a:pt x="562" y="711"/>
                    <a:pt x="561" y="711"/>
                  </a:cubicBezTo>
                  <a:cubicBezTo>
                    <a:pt x="560" y="711"/>
                    <a:pt x="560" y="712"/>
                    <a:pt x="560" y="712"/>
                  </a:cubicBezTo>
                  <a:cubicBezTo>
                    <a:pt x="559" y="712"/>
                    <a:pt x="559" y="713"/>
                    <a:pt x="559" y="713"/>
                  </a:cubicBezTo>
                  <a:cubicBezTo>
                    <a:pt x="559" y="713"/>
                    <a:pt x="558" y="714"/>
                    <a:pt x="558" y="715"/>
                  </a:cubicBezTo>
                  <a:cubicBezTo>
                    <a:pt x="558" y="715"/>
                    <a:pt x="558" y="716"/>
                    <a:pt x="558" y="717"/>
                  </a:cubicBezTo>
                  <a:cubicBezTo>
                    <a:pt x="558" y="717"/>
                    <a:pt x="558" y="717"/>
                    <a:pt x="558" y="717"/>
                  </a:cubicBezTo>
                  <a:cubicBezTo>
                    <a:pt x="558" y="719"/>
                    <a:pt x="557" y="721"/>
                    <a:pt x="557" y="723"/>
                  </a:cubicBezTo>
                  <a:cubicBezTo>
                    <a:pt x="557" y="723"/>
                    <a:pt x="557" y="724"/>
                    <a:pt x="557" y="724"/>
                  </a:cubicBezTo>
                  <a:cubicBezTo>
                    <a:pt x="556" y="725"/>
                    <a:pt x="556" y="726"/>
                    <a:pt x="555" y="727"/>
                  </a:cubicBezTo>
                  <a:cubicBezTo>
                    <a:pt x="554" y="729"/>
                    <a:pt x="553" y="732"/>
                    <a:pt x="552" y="733"/>
                  </a:cubicBezTo>
                  <a:cubicBezTo>
                    <a:pt x="551" y="735"/>
                    <a:pt x="551" y="736"/>
                    <a:pt x="550" y="738"/>
                  </a:cubicBezTo>
                  <a:cubicBezTo>
                    <a:pt x="550" y="738"/>
                    <a:pt x="550" y="739"/>
                    <a:pt x="550" y="739"/>
                  </a:cubicBezTo>
                  <a:cubicBezTo>
                    <a:pt x="549" y="740"/>
                    <a:pt x="549" y="741"/>
                    <a:pt x="548" y="743"/>
                  </a:cubicBezTo>
                  <a:cubicBezTo>
                    <a:pt x="548" y="743"/>
                    <a:pt x="548" y="743"/>
                    <a:pt x="548" y="744"/>
                  </a:cubicBezTo>
                  <a:cubicBezTo>
                    <a:pt x="547" y="744"/>
                    <a:pt x="547" y="745"/>
                    <a:pt x="547" y="745"/>
                  </a:cubicBezTo>
                  <a:cubicBezTo>
                    <a:pt x="547" y="746"/>
                    <a:pt x="546" y="747"/>
                    <a:pt x="546" y="748"/>
                  </a:cubicBezTo>
                  <a:cubicBezTo>
                    <a:pt x="543" y="751"/>
                    <a:pt x="530" y="748"/>
                    <a:pt x="526" y="748"/>
                  </a:cubicBezTo>
                  <a:cubicBezTo>
                    <a:pt x="523" y="749"/>
                    <a:pt x="522" y="746"/>
                    <a:pt x="519" y="744"/>
                  </a:cubicBezTo>
                  <a:cubicBezTo>
                    <a:pt x="517" y="742"/>
                    <a:pt x="516" y="746"/>
                    <a:pt x="513" y="744"/>
                  </a:cubicBezTo>
                  <a:cubicBezTo>
                    <a:pt x="511" y="742"/>
                    <a:pt x="511" y="743"/>
                    <a:pt x="509" y="744"/>
                  </a:cubicBezTo>
                  <a:cubicBezTo>
                    <a:pt x="506" y="746"/>
                    <a:pt x="499" y="751"/>
                    <a:pt x="497" y="753"/>
                  </a:cubicBezTo>
                  <a:cubicBezTo>
                    <a:pt x="494" y="754"/>
                    <a:pt x="480" y="750"/>
                    <a:pt x="476" y="749"/>
                  </a:cubicBezTo>
                  <a:cubicBezTo>
                    <a:pt x="472" y="747"/>
                    <a:pt x="461" y="745"/>
                    <a:pt x="458" y="745"/>
                  </a:cubicBezTo>
                  <a:cubicBezTo>
                    <a:pt x="458" y="745"/>
                    <a:pt x="457" y="744"/>
                    <a:pt x="456" y="744"/>
                  </a:cubicBezTo>
                  <a:cubicBezTo>
                    <a:pt x="454" y="744"/>
                    <a:pt x="451" y="743"/>
                    <a:pt x="448" y="742"/>
                  </a:cubicBezTo>
                  <a:cubicBezTo>
                    <a:pt x="447" y="742"/>
                    <a:pt x="447" y="741"/>
                    <a:pt x="446" y="741"/>
                  </a:cubicBezTo>
                  <a:cubicBezTo>
                    <a:pt x="444" y="741"/>
                    <a:pt x="443" y="740"/>
                    <a:pt x="441" y="740"/>
                  </a:cubicBezTo>
                  <a:cubicBezTo>
                    <a:pt x="433" y="739"/>
                    <a:pt x="435" y="739"/>
                    <a:pt x="433" y="736"/>
                  </a:cubicBezTo>
                  <a:cubicBezTo>
                    <a:pt x="431" y="733"/>
                    <a:pt x="429" y="731"/>
                    <a:pt x="425" y="730"/>
                  </a:cubicBezTo>
                  <a:cubicBezTo>
                    <a:pt x="421" y="730"/>
                    <a:pt x="409" y="734"/>
                    <a:pt x="406" y="736"/>
                  </a:cubicBezTo>
                  <a:cubicBezTo>
                    <a:pt x="403" y="738"/>
                    <a:pt x="400" y="738"/>
                    <a:pt x="401" y="744"/>
                  </a:cubicBezTo>
                  <a:cubicBezTo>
                    <a:pt x="403" y="750"/>
                    <a:pt x="403" y="755"/>
                    <a:pt x="397" y="758"/>
                  </a:cubicBezTo>
                  <a:cubicBezTo>
                    <a:pt x="392" y="761"/>
                    <a:pt x="389" y="759"/>
                    <a:pt x="382" y="755"/>
                  </a:cubicBezTo>
                  <a:cubicBezTo>
                    <a:pt x="375" y="751"/>
                    <a:pt x="371" y="750"/>
                    <a:pt x="366" y="750"/>
                  </a:cubicBezTo>
                  <a:cubicBezTo>
                    <a:pt x="360" y="750"/>
                    <a:pt x="356" y="744"/>
                    <a:pt x="355" y="742"/>
                  </a:cubicBezTo>
                  <a:cubicBezTo>
                    <a:pt x="355" y="739"/>
                    <a:pt x="354" y="735"/>
                    <a:pt x="350" y="735"/>
                  </a:cubicBezTo>
                  <a:cubicBezTo>
                    <a:pt x="346" y="735"/>
                    <a:pt x="343" y="731"/>
                    <a:pt x="337" y="731"/>
                  </a:cubicBezTo>
                  <a:cubicBezTo>
                    <a:pt x="331" y="730"/>
                    <a:pt x="326" y="731"/>
                    <a:pt x="323" y="729"/>
                  </a:cubicBezTo>
                  <a:cubicBezTo>
                    <a:pt x="322" y="729"/>
                    <a:pt x="321" y="728"/>
                    <a:pt x="320" y="728"/>
                  </a:cubicBezTo>
                  <a:cubicBezTo>
                    <a:pt x="320" y="728"/>
                    <a:pt x="320" y="728"/>
                    <a:pt x="319" y="728"/>
                  </a:cubicBezTo>
                  <a:cubicBezTo>
                    <a:pt x="319" y="728"/>
                    <a:pt x="319" y="727"/>
                    <a:pt x="319" y="727"/>
                  </a:cubicBezTo>
                  <a:cubicBezTo>
                    <a:pt x="318" y="727"/>
                    <a:pt x="318" y="727"/>
                    <a:pt x="317" y="727"/>
                  </a:cubicBezTo>
                  <a:cubicBezTo>
                    <a:pt x="317" y="727"/>
                    <a:pt x="317" y="727"/>
                    <a:pt x="317" y="727"/>
                  </a:cubicBezTo>
                  <a:cubicBezTo>
                    <a:pt x="316" y="727"/>
                    <a:pt x="315" y="728"/>
                    <a:pt x="315" y="728"/>
                  </a:cubicBezTo>
                  <a:cubicBezTo>
                    <a:pt x="311" y="729"/>
                    <a:pt x="312" y="727"/>
                    <a:pt x="313" y="724"/>
                  </a:cubicBezTo>
                  <a:cubicBezTo>
                    <a:pt x="313" y="721"/>
                    <a:pt x="309" y="724"/>
                    <a:pt x="305" y="722"/>
                  </a:cubicBezTo>
                  <a:cubicBezTo>
                    <a:pt x="302" y="720"/>
                    <a:pt x="306" y="713"/>
                    <a:pt x="308" y="711"/>
                  </a:cubicBezTo>
                  <a:cubicBezTo>
                    <a:pt x="311" y="709"/>
                    <a:pt x="313" y="702"/>
                    <a:pt x="311" y="700"/>
                  </a:cubicBezTo>
                  <a:cubicBezTo>
                    <a:pt x="310" y="698"/>
                    <a:pt x="310" y="692"/>
                    <a:pt x="311" y="690"/>
                  </a:cubicBezTo>
                  <a:cubicBezTo>
                    <a:pt x="312" y="687"/>
                    <a:pt x="315" y="684"/>
                    <a:pt x="312" y="685"/>
                  </a:cubicBezTo>
                  <a:cubicBezTo>
                    <a:pt x="309" y="685"/>
                    <a:pt x="308" y="683"/>
                    <a:pt x="305" y="680"/>
                  </a:cubicBezTo>
                  <a:cubicBezTo>
                    <a:pt x="302" y="677"/>
                    <a:pt x="293" y="683"/>
                    <a:pt x="291" y="684"/>
                  </a:cubicBezTo>
                  <a:cubicBezTo>
                    <a:pt x="290" y="684"/>
                    <a:pt x="289" y="684"/>
                    <a:pt x="289" y="684"/>
                  </a:cubicBezTo>
                  <a:cubicBezTo>
                    <a:pt x="287" y="684"/>
                    <a:pt x="286" y="684"/>
                    <a:pt x="284" y="684"/>
                  </a:cubicBezTo>
                  <a:cubicBezTo>
                    <a:pt x="283" y="683"/>
                    <a:pt x="281" y="683"/>
                    <a:pt x="278" y="683"/>
                  </a:cubicBezTo>
                  <a:cubicBezTo>
                    <a:pt x="273" y="682"/>
                    <a:pt x="263" y="686"/>
                    <a:pt x="259" y="687"/>
                  </a:cubicBezTo>
                  <a:cubicBezTo>
                    <a:pt x="254" y="689"/>
                    <a:pt x="253" y="687"/>
                    <a:pt x="251" y="685"/>
                  </a:cubicBezTo>
                  <a:cubicBezTo>
                    <a:pt x="249" y="684"/>
                    <a:pt x="242" y="686"/>
                    <a:pt x="236" y="685"/>
                  </a:cubicBezTo>
                  <a:cubicBezTo>
                    <a:pt x="230" y="685"/>
                    <a:pt x="232" y="684"/>
                    <a:pt x="229" y="683"/>
                  </a:cubicBezTo>
                  <a:cubicBezTo>
                    <a:pt x="227" y="682"/>
                    <a:pt x="224" y="686"/>
                    <a:pt x="223" y="688"/>
                  </a:cubicBezTo>
                  <a:cubicBezTo>
                    <a:pt x="222" y="689"/>
                    <a:pt x="215" y="690"/>
                    <a:pt x="210" y="691"/>
                  </a:cubicBezTo>
                  <a:cubicBezTo>
                    <a:pt x="206" y="693"/>
                    <a:pt x="203" y="696"/>
                    <a:pt x="201" y="697"/>
                  </a:cubicBezTo>
                  <a:cubicBezTo>
                    <a:pt x="199" y="698"/>
                    <a:pt x="194" y="698"/>
                    <a:pt x="190" y="700"/>
                  </a:cubicBezTo>
                  <a:cubicBezTo>
                    <a:pt x="189" y="700"/>
                    <a:pt x="188" y="700"/>
                    <a:pt x="188" y="701"/>
                  </a:cubicBezTo>
                  <a:cubicBezTo>
                    <a:pt x="187" y="701"/>
                    <a:pt x="187" y="701"/>
                    <a:pt x="187" y="701"/>
                  </a:cubicBezTo>
                  <a:cubicBezTo>
                    <a:pt x="186" y="702"/>
                    <a:pt x="186" y="702"/>
                    <a:pt x="185" y="703"/>
                  </a:cubicBezTo>
                  <a:cubicBezTo>
                    <a:pt x="185" y="703"/>
                    <a:pt x="185" y="703"/>
                    <a:pt x="184" y="703"/>
                  </a:cubicBezTo>
                  <a:cubicBezTo>
                    <a:pt x="184" y="704"/>
                    <a:pt x="183" y="704"/>
                    <a:pt x="183" y="705"/>
                  </a:cubicBezTo>
                  <a:cubicBezTo>
                    <a:pt x="182" y="705"/>
                    <a:pt x="182" y="706"/>
                    <a:pt x="181" y="706"/>
                  </a:cubicBezTo>
                  <a:cubicBezTo>
                    <a:pt x="178" y="708"/>
                    <a:pt x="177" y="706"/>
                    <a:pt x="174" y="704"/>
                  </a:cubicBezTo>
                  <a:cubicBezTo>
                    <a:pt x="172" y="703"/>
                    <a:pt x="161" y="705"/>
                    <a:pt x="157" y="704"/>
                  </a:cubicBezTo>
                  <a:cubicBezTo>
                    <a:pt x="152" y="704"/>
                    <a:pt x="148" y="698"/>
                    <a:pt x="145" y="698"/>
                  </a:cubicBezTo>
                  <a:cubicBezTo>
                    <a:pt x="143" y="698"/>
                    <a:pt x="139" y="702"/>
                    <a:pt x="138" y="706"/>
                  </a:cubicBezTo>
                  <a:cubicBezTo>
                    <a:pt x="136" y="710"/>
                    <a:pt x="131" y="718"/>
                    <a:pt x="126" y="722"/>
                  </a:cubicBezTo>
                  <a:cubicBezTo>
                    <a:pt x="120" y="726"/>
                    <a:pt x="115" y="724"/>
                    <a:pt x="112" y="726"/>
                  </a:cubicBezTo>
                  <a:cubicBezTo>
                    <a:pt x="110" y="729"/>
                    <a:pt x="106" y="733"/>
                    <a:pt x="104" y="737"/>
                  </a:cubicBezTo>
                  <a:cubicBezTo>
                    <a:pt x="103" y="741"/>
                    <a:pt x="101" y="740"/>
                    <a:pt x="98" y="744"/>
                  </a:cubicBezTo>
                  <a:cubicBezTo>
                    <a:pt x="95" y="748"/>
                    <a:pt x="97" y="754"/>
                    <a:pt x="96" y="763"/>
                  </a:cubicBezTo>
                  <a:cubicBezTo>
                    <a:pt x="95" y="773"/>
                    <a:pt x="81" y="779"/>
                    <a:pt x="74" y="781"/>
                  </a:cubicBezTo>
                  <a:cubicBezTo>
                    <a:pt x="73" y="782"/>
                    <a:pt x="71" y="782"/>
                    <a:pt x="70" y="783"/>
                  </a:cubicBezTo>
                  <a:cubicBezTo>
                    <a:pt x="69" y="783"/>
                    <a:pt x="69" y="784"/>
                    <a:pt x="68" y="784"/>
                  </a:cubicBezTo>
                  <a:cubicBezTo>
                    <a:pt x="67" y="784"/>
                    <a:pt x="66" y="785"/>
                    <a:pt x="66" y="785"/>
                  </a:cubicBezTo>
                  <a:cubicBezTo>
                    <a:pt x="65" y="786"/>
                    <a:pt x="64" y="786"/>
                    <a:pt x="64" y="787"/>
                  </a:cubicBezTo>
                  <a:cubicBezTo>
                    <a:pt x="63" y="787"/>
                    <a:pt x="62" y="787"/>
                    <a:pt x="62" y="788"/>
                  </a:cubicBezTo>
                  <a:cubicBezTo>
                    <a:pt x="61" y="788"/>
                    <a:pt x="61" y="789"/>
                    <a:pt x="60" y="789"/>
                  </a:cubicBezTo>
                  <a:cubicBezTo>
                    <a:pt x="60" y="789"/>
                    <a:pt x="60" y="790"/>
                    <a:pt x="59" y="790"/>
                  </a:cubicBezTo>
                  <a:cubicBezTo>
                    <a:pt x="59" y="790"/>
                    <a:pt x="59" y="791"/>
                    <a:pt x="58" y="791"/>
                  </a:cubicBezTo>
                  <a:cubicBezTo>
                    <a:pt x="55" y="794"/>
                    <a:pt x="54" y="798"/>
                    <a:pt x="49" y="801"/>
                  </a:cubicBezTo>
                  <a:cubicBezTo>
                    <a:pt x="44" y="804"/>
                    <a:pt x="40" y="816"/>
                    <a:pt x="40" y="819"/>
                  </a:cubicBezTo>
                  <a:cubicBezTo>
                    <a:pt x="39" y="822"/>
                    <a:pt x="25" y="831"/>
                    <a:pt x="24" y="836"/>
                  </a:cubicBezTo>
                  <a:cubicBezTo>
                    <a:pt x="23" y="841"/>
                    <a:pt x="18" y="847"/>
                    <a:pt x="15" y="848"/>
                  </a:cubicBezTo>
                  <a:cubicBezTo>
                    <a:pt x="15" y="849"/>
                    <a:pt x="15" y="849"/>
                    <a:pt x="14" y="850"/>
                  </a:cubicBezTo>
                  <a:cubicBezTo>
                    <a:pt x="14" y="850"/>
                    <a:pt x="14" y="850"/>
                    <a:pt x="14" y="850"/>
                  </a:cubicBezTo>
                  <a:cubicBezTo>
                    <a:pt x="13" y="851"/>
                    <a:pt x="13" y="851"/>
                    <a:pt x="13" y="852"/>
                  </a:cubicBezTo>
                  <a:cubicBezTo>
                    <a:pt x="13" y="852"/>
                    <a:pt x="13" y="852"/>
                    <a:pt x="13" y="852"/>
                  </a:cubicBezTo>
                  <a:cubicBezTo>
                    <a:pt x="13" y="853"/>
                    <a:pt x="12" y="854"/>
                    <a:pt x="12" y="855"/>
                  </a:cubicBezTo>
                  <a:cubicBezTo>
                    <a:pt x="12" y="855"/>
                    <a:pt x="12" y="855"/>
                    <a:pt x="12" y="855"/>
                  </a:cubicBezTo>
                  <a:cubicBezTo>
                    <a:pt x="12" y="857"/>
                    <a:pt x="12" y="858"/>
                    <a:pt x="12" y="859"/>
                  </a:cubicBezTo>
                  <a:cubicBezTo>
                    <a:pt x="12" y="860"/>
                    <a:pt x="12" y="860"/>
                    <a:pt x="12" y="861"/>
                  </a:cubicBezTo>
                  <a:cubicBezTo>
                    <a:pt x="12" y="864"/>
                    <a:pt x="18" y="867"/>
                    <a:pt x="19" y="870"/>
                  </a:cubicBezTo>
                  <a:cubicBezTo>
                    <a:pt x="21" y="872"/>
                    <a:pt x="18" y="874"/>
                    <a:pt x="17" y="878"/>
                  </a:cubicBezTo>
                  <a:cubicBezTo>
                    <a:pt x="16" y="882"/>
                    <a:pt x="19" y="884"/>
                    <a:pt x="21" y="889"/>
                  </a:cubicBezTo>
                  <a:cubicBezTo>
                    <a:pt x="22" y="895"/>
                    <a:pt x="16" y="900"/>
                    <a:pt x="16" y="905"/>
                  </a:cubicBezTo>
                  <a:cubicBezTo>
                    <a:pt x="16" y="907"/>
                    <a:pt x="15" y="908"/>
                    <a:pt x="15" y="910"/>
                  </a:cubicBezTo>
                  <a:cubicBezTo>
                    <a:pt x="14" y="911"/>
                    <a:pt x="14" y="912"/>
                    <a:pt x="14" y="913"/>
                  </a:cubicBezTo>
                  <a:cubicBezTo>
                    <a:pt x="13" y="914"/>
                    <a:pt x="13" y="914"/>
                    <a:pt x="13" y="914"/>
                  </a:cubicBezTo>
                  <a:cubicBezTo>
                    <a:pt x="13" y="915"/>
                    <a:pt x="12" y="916"/>
                    <a:pt x="12" y="917"/>
                  </a:cubicBezTo>
                  <a:cubicBezTo>
                    <a:pt x="11" y="917"/>
                    <a:pt x="11" y="917"/>
                    <a:pt x="11" y="917"/>
                  </a:cubicBezTo>
                  <a:cubicBezTo>
                    <a:pt x="10" y="918"/>
                    <a:pt x="10" y="919"/>
                    <a:pt x="9" y="920"/>
                  </a:cubicBezTo>
                  <a:cubicBezTo>
                    <a:pt x="6" y="922"/>
                    <a:pt x="0" y="927"/>
                    <a:pt x="4" y="930"/>
                  </a:cubicBezTo>
                  <a:cubicBezTo>
                    <a:pt x="8" y="932"/>
                    <a:pt x="6" y="933"/>
                    <a:pt x="8" y="939"/>
                  </a:cubicBezTo>
                  <a:cubicBezTo>
                    <a:pt x="8" y="940"/>
                    <a:pt x="8" y="940"/>
                    <a:pt x="8" y="940"/>
                  </a:cubicBezTo>
                  <a:cubicBezTo>
                    <a:pt x="9" y="942"/>
                    <a:pt x="9" y="944"/>
                    <a:pt x="9" y="945"/>
                  </a:cubicBezTo>
                  <a:cubicBezTo>
                    <a:pt x="9" y="945"/>
                    <a:pt x="9" y="945"/>
                    <a:pt x="9" y="945"/>
                  </a:cubicBezTo>
                  <a:cubicBezTo>
                    <a:pt x="8" y="946"/>
                    <a:pt x="7" y="946"/>
                    <a:pt x="7" y="948"/>
                  </a:cubicBezTo>
                  <a:cubicBezTo>
                    <a:pt x="6" y="948"/>
                    <a:pt x="6" y="949"/>
                    <a:pt x="6" y="949"/>
                  </a:cubicBezTo>
                  <a:cubicBezTo>
                    <a:pt x="6" y="950"/>
                    <a:pt x="6" y="951"/>
                    <a:pt x="6" y="952"/>
                  </a:cubicBezTo>
                  <a:cubicBezTo>
                    <a:pt x="6" y="952"/>
                    <a:pt x="6" y="952"/>
                    <a:pt x="6" y="952"/>
                  </a:cubicBezTo>
                  <a:cubicBezTo>
                    <a:pt x="6" y="952"/>
                    <a:pt x="7" y="953"/>
                    <a:pt x="8" y="954"/>
                  </a:cubicBezTo>
                  <a:cubicBezTo>
                    <a:pt x="8" y="954"/>
                    <a:pt x="8" y="954"/>
                    <a:pt x="8" y="954"/>
                  </a:cubicBezTo>
                  <a:cubicBezTo>
                    <a:pt x="8" y="954"/>
                    <a:pt x="8" y="954"/>
                    <a:pt x="8" y="954"/>
                  </a:cubicBezTo>
                  <a:cubicBezTo>
                    <a:pt x="9" y="955"/>
                    <a:pt x="10" y="955"/>
                    <a:pt x="11" y="956"/>
                  </a:cubicBezTo>
                  <a:cubicBezTo>
                    <a:pt x="12" y="957"/>
                    <a:pt x="14" y="958"/>
                    <a:pt x="15" y="959"/>
                  </a:cubicBezTo>
                  <a:cubicBezTo>
                    <a:pt x="20" y="963"/>
                    <a:pt x="18" y="964"/>
                    <a:pt x="19" y="965"/>
                  </a:cubicBezTo>
                  <a:cubicBezTo>
                    <a:pt x="19" y="965"/>
                    <a:pt x="19" y="966"/>
                    <a:pt x="20" y="966"/>
                  </a:cubicBezTo>
                  <a:cubicBezTo>
                    <a:pt x="20" y="967"/>
                    <a:pt x="21" y="967"/>
                    <a:pt x="21" y="968"/>
                  </a:cubicBezTo>
                  <a:cubicBezTo>
                    <a:pt x="21" y="968"/>
                    <a:pt x="21" y="968"/>
                    <a:pt x="21" y="968"/>
                  </a:cubicBezTo>
                  <a:cubicBezTo>
                    <a:pt x="22" y="969"/>
                    <a:pt x="22" y="969"/>
                    <a:pt x="22" y="969"/>
                  </a:cubicBezTo>
                  <a:cubicBezTo>
                    <a:pt x="22" y="969"/>
                    <a:pt x="23" y="970"/>
                    <a:pt x="23" y="970"/>
                  </a:cubicBezTo>
                  <a:cubicBezTo>
                    <a:pt x="24" y="971"/>
                    <a:pt x="25" y="971"/>
                    <a:pt x="26" y="972"/>
                  </a:cubicBezTo>
                  <a:cubicBezTo>
                    <a:pt x="32" y="975"/>
                    <a:pt x="31" y="976"/>
                    <a:pt x="32" y="979"/>
                  </a:cubicBezTo>
                  <a:cubicBezTo>
                    <a:pt x="34" y="981"/>
                    <a:pt x="36" y="985"/>
                    <a:pt x="38" y="986"/>
                  </a:cubicBezTo>
                  <a:cubicBezTo>
                    <a:pt x="38" y="986"/>
                    <a:pt x="38" y="986"/>
                    <a:pt x="38" y="986"/>
                  </a:cubicBezTo>
                  <a:cubicBezTo>
                    <a:pt x="38" y="987"/>
                    <a:pt x="39" y="987"/>
                    <a:pt x="39" y="987"/>
                  </a:cubicBezTo>
                  <a:cubicBezTo>
                    <a:pt x="39" y="987"/>
                    <a:pt x="39" y="988"/>
                    <a:pt x="39" y="988"/>
                  </a:cubicBezTo>
                  <a:cubicBezTo>
                    <a:pt x="39" y="988"/>
                    <a:pt x="39" y="988"/>
                    <a:pt x="39" y="989"/>
                  </a:cubicBezTo>
                  <a:cubicBezTo>
                    <a:pt x="39" y="989"/>
                    <a:pt x="40" y="990"/>
                    <a:pt x="40" y="990"/>
                  </a:cubicBezTo>
                  <a:cubicBezTo>
                    <a:pt x="40" y="992"/>
                    <a:pt x="41" y="993"/>
                    <a:pt x="41" y="995"/>
                  </a:cubicBezTo>
                  <a:cubicBezTo>
                    <a:pt x="41" y="995"/>
                    <a:pt x="41" y="995"/>
                    <a:pt x="41" y="995"/>
                  </a:cubicBezTo>
                  <a:cubicBezTo>
                    <a:pt x="41" y="996"/>
                    <a:pt x="42" y="996"/>
                    <a:pt x="42" y="997"/>
                  </a:cubicBezTo>
                  <a:cubicBezTo>
                    <a:pt x="43" y="999"/>
                    <a:pt x="44" y="1002"/>
                    <a:pt x="46" y="1004"/>
                  </a:cubicBezTo>
                  <a:cubicBezTo>
                    <a:pt x="46" y="1005"/>
                    <a:pt x="47" y="1006"/>
                    <a:pt x="48" y="1006"/>
                  </a:cubicBezTo>
                  <a:cubicBezTo>
                    <a:pt x="48" y="1007"/>
                    <a:pt x="49" y="1007"/>
                    <a:pt x="49" y="1007"/>
                  </a:cubicBezTo>
                  <a:cubicBezTo>
                    <a:pt x="50" y="1008"/>
                    <a:pt x="51" y="1008"/>
                    <a:pt x="51" y="1009"/>
                  </a:cubicBezTo>
                  <a:cubicBezTo>
                    <a:pt x="52" y="1009"/>
                    <a:pt x="52" y="1009"/>
                    <a:pt x="52" y="1009"/>
                  </a:cubicBezTo>
                  <a:cubicBezTo>
                    <a:pt x="53" y="1010"/>
                    <a:pt x="55" y="1011"/>
                    <a:pt x="56" y="1012"/>
                  </a:cubicBezTo>
                  <a:cubicBezTo>
                    <a:pt x="57" y="1012"/>
                    <a:pt x="58" y="1013"/>
                    <a:pt x="59" y="1014"/>
                  </a:cubicBezTo>
                  <a:cubicBezTo>
                    <a:pt x="64" y="1017"/>
                    <a:pt x="76" y="1026"/>
                    <a:pt x="80" y="1029"/>
                  </a:cubicBezTo>
                  <a:cubicBezTo>
                    <a:pt x="81" y="1030"/>
                    <a:pt x="82" y="1031"/>
                    <a:pt x="84" y="1031"/>
                  </a:cubicBezTo>
                  <a:cubicBezTo>
                    <a:pt x="84" y="1032"/>
                    <a:pt x="85" y="1032"/>
                    <a:pt x="85" y="1032"/>
                  </a:cubicBezTo>
                  <a:cubicBezTo>
                    <a:pt x="86" y="1032"/>
                    <a:pt x="87" y="1033"/>
                    <a:pt x="88" y="1033"/>
                  </a:cubicBezTo>
                  <a:cubicBezTo>
                    <a:pt x="89" y="1034"/>
                    <a:pt x="90" y="1034"/>
                    <a:pt x="91" y="1034"/>
                  </a:cubicBezTo>
                  <a:cubicBezTo>
                    <a:pt x="92" y="1035"/>
                    <a:pt x="93" y="1035"/>
                    <a:pt x="93" y="1035"/>
                  </a:cubicBezTo>
                  <a:cubicBezTo>
                    <a:pt x="94" y="1035"/>
                    <a:pt x="95" y="1036"/>
                    <a:pt x="96" y="1036"/>
                  </a:cubicBezTo>
                  <a:cubicBezTo>
                    <a:pt x="97" y="1036"/>
                    <a:pt x="97" y="1036"/>
                    <a:pt x="97" y="1036"/>
                  </a:cubicBezTo>
                  <a:cubicBezTo>
                    <a:pt x="97" y="1036"/>
                    <a:pt x="98" y="1036"/>
                    <a:pt x="98" y="1036"/>
                  </a:cubicBezTo>
                  <a:cubicBezTo>
                    <a:pt x="103" y="1037"/>
                    <a:pt x="125" y="1027"/>
                    <a:pt x="132" y="1027"/>
                  </a:cubicBezTo>
                  <a:cubicBezTo>
                    <a:pt x="133" y="1027"/>
                    <a:pt x="134" y="1027"/>
                    <a:pt x="135" y="1027"/>
                  </a:cubicBezTo>
                  <a:cubicBezTo>
                    <a:pt x="135" y="1027"/>
                    <a:pt x="136" y="1027"/>
                    <a:pt x="136" y="1028"/>
                  </a:cubicBezTo>
                  <a:cubicBezTo>
                    <a:pt x="137" y="1028"/>
                    <a:pt x="138" y="1028"/>
                    <a:pt x="138" y="1028"/>
                  </a:cubicBezTo>
                  <a:cubicBezTo>
                    <a:pt x="139" y="1028"/>
                    <a:pt x="139" y="1028"/>
                    <a:pt x="140" y="1028"/>
                  </a:cubicBezTo>
                  <a:cubicBezTo>
                    <a:pt x="141" y="1028"/>
                    <a:pt x="141" y="1029"/>
                    <a:pt x="142" y="1029"/>
                  </a:cubicBezTo>
                  <a:cubicBezTo>
                    <a:pt x="143" y="1029"/>
                    <a:pt x="143" y="1029"/>
                    <a:pt x="144" y="1029"/>
                  </a:cubicBezTo>
                  <a:cubicBezTo>
                    <a:pt x="145" y="1029"/>
                    <a:pt x="146" y="1030"/>
                    <a:pt x="146" y="1030"/>
                  </a:cubicBezTo>
                  <a:cubicBezTo>
                    <a:pt x="147" y="1030"/>
                    <a:pt x="147" y="1030"/>
                    <a:pt x="147" y="1030"/>
                  </a:cubicBezTo>
                  <a:cubicBezTo>
                    <a:pt x="151" y="1031"/>
                    <a:pt x="153" y="1032"/>
                    <a:pt x="156" y="1032"/>
                  </a:cubicBezTo>
                  <a:cubicBezTo>
                    <a:pt x="156" y="1032"/>
                    <a:pt x="156" y="1032"/>
                    <a:pt x="156" y="1032"/>
                  </a:cubicBezTo>
                  <a:cubicBezTo>
                    <a:pt x="157" y="1033"/>
                    <a:pt x="158" y="1033"/>
                    <a:pt x="159" y="1033"/>
                  </a:cubicBezTo>
                  <a:cubicBezTo>
                    <a:pt x="159" y="1033"/>
                    <a:pt x="160" y="1033"/>
                    <a:pt x="161" y="1033"/>
                  </a:cubicBezTo>
                  <a:cubicBezTo>
                    <a:pt x="161" y="1033"/>
                    <a:pt x="161" y="1033"/>
                    <a:pt x="161" y="1033"/>
                  </a:cubicBezTo>
                  <a:cubicBezTo>
                    <a:pt x="162" y="1033"/>
                    <a:pt x="163" y="1033"/>
                    <a:pt x="163" y="1033"/>
                  </a:cubicBezTo>
                  <a:cubicBezTo>
                    <a:pt x="164" y="1032"/>
                    <a:pt x="164" y="1032"/>
                    <a:pt x="164" y="1032"/>
                  </a:cubicBezTo>
                  <a:cubicBezTo>
                    <a:pt x="165" y="1032"/>
                    <a:pt x="166" y="1032"/>
                    <a:pt x="167" y="1032"/>
                  </a:cubicBezTo>
                  <a:cubicBezTo>
                    <a:pt x="167" y="1031"/>
                    <a:pt x="168" y="1031"/>
                    <a:pt x="168" y="1031"/>
                  </a:cubicBezTo>
                  <a:cubicBezTo>
                    <a:pt x="169" y="1031"/>
                    <a:pt x="170" y="1031"/>
                    <a:pt x="171" y="1030"/>
                  </a:cubicBezTo>
                  <a:cubicBezTo>
                    <a:pt x="171" y="1030"/>
                    <a:pt x="172" y="1030"/>
                    <a:pt x="172" y="1030"/>
                  </a:cubicBezTo>
                  <a:cubicBezTo>
                    <a:pt x="173" y="1029"/>
                    <a:pt x="174" y="1029"/>
                    <a:pt x="175" y="1029"/>
                  </a:cubicBezTo>
                  <a:cubicBezTo>
                    <a:pt x="175" y="1028"/>
                    <a:pt x="176" y="1028"/>
                    <a:pt x="176" y="1028"/>
                  </a:cubicBezTo>
                  <a:cubicBezTo>
                    <a:pt x="179" y="1027"/>
                    <a:pt x="182" y="1026"/>
                    <a:pt x="184" y="1025"/>
                  </a:cubicBezTo>
                  <a:cubicBezTo>
                    <a:pt x="184" y="1025"/>
                    <a:pt x="185" y="1025"/>
                    <a:pt x="185" y="1024"/>
                  </a:cubicBezTo>
                  <a:cubicBezTo>
                    <a:pt x="187" y="1023"/>
                    <a:pt x="189" y="1022"/>
                    <a:pt x="191" y="1021"/>
                  </a:cubicBezTo>
                  <a:cubicBezTo>
                    <a:pt x="191" y="1021"/>
                    <a:pt x="192" y="1021"/>
                    <a:pt x="192" y="1021"/>
                  </a:cubicBezTo>
                  <a:cubicBezTo>
                    <a:pt x="192" y="1021"/>
                    <a:pt x="193" y="1021"/>
                    <a:pt x="194" y="1020"/>
                  </a:cubicBezTo>
                  <a:cubicBezTo>
                    <a:pt x="194" y="1020"/>
                    <a:pt x="194" y="1020"/>
                    <a:pt x="194" y="1020"/>
                  </a:cubicBezTo>
                  <a:cubicBezTo>
                    <a:pt x="195" y="1020"/>
                    <a:pt x="195" y="1019"/>
                    <a:pt x="196" y="1019"/>
                  </a:cubicBezTo>
                  <a:cubicBezTo>
                    <a:pt x="196" y="1019"/>
                    <a:pt x="196" y="1019"/>
                    <a:pt x="196" y="1019"/>
                  </a:cubicBezTo>
                  <a:cubicBezTo>
                    <a:pt x="197" y="1019"/>
                    <a:pt x="197" y="1018"/>
                    <a:pt x="198" y="1018"/>
                  </a:cubicBezTo>
                  <a:cubicBezTo>
                    <a:pt x="198" y="1018"/>
                    <a:pt x="198" y="1018"/>
                    <a:pt x="198" y="1018"/>
                  </a:cubicBezTo>
                  <a:cubicBezTo>
                    <a:pt x="198" y="1018"/>
                    <a:pt x="198" y="1018"/>
                    <a:pt x="198" y="1018"/>
                  </a:cubicBezTo>
                  <a:cubicBezTo>
                    <a:pt x="198" y="1018"/>
                    <a:pt x="199" y="1017"/>
                    <a:pt x="200" y="1017"/>
                  </a:cubicBezTo>
                  <a:cubicBezTo>
                    <a:pt x="200" y="1017"/>
                    <a:pt x="200" y="1017"/>
                    <a:pt x="200" y="1017"/>
                  </a:cubicBezTo>
                  <a:cubicBezTo>
                    <a:pt x="200" y="1017"/>
                    <a:pt x="201" y="1017"/>
                    <a:pt x="202" y="1017"/>
                  </a:cubicBezTo>
                  <a:cubicBezTo>
                    <a:pt x="202" y="1017"/>
                    <a:pt x="202" y="1017"/>
                    <a:pt x="202" y="1017"/>
                  </a:cubicBezTo>
                  <a:cubicBezTo>
                    <a:pt x="204" y="1017"/>
                    <a:pt x="207" y="1017"/>
                    <a:pt x="210" y="1016"/>
                  </a:cubicBezTo>
                  <a:cubicBezTo>
                    <a:pt x="211" y="1016"/>
                    <a:pt x="213" y="1016"/>
                    <a:pt x="215" y="1016"/>
                  </a:cubicBezTo>
                  <a:cubicBezTo>
                    <a:pt x="215" y="1016"/>
                    <a:pt x="215" y="1016"/>
                    <a:pt x="215" y="1016"/>
                  </a:cubicBezTo>
                  <a:cubicBezTo>
                    <a:pt x="216" y="1016"/>
                    <a:pt x="217" y="1016"/>
                    <a:pt x="218" y="1016"/>
                  </a:cubicBezTo>
                  <a:cubicBezTo>
                    <a:pt x="218" y="1016"/>
                    <a:pt x="218" y="1016"/>
                    <a:pt x="218" y="1016"/>
                  </a:cubicBezTo>
                  <a:cubicBezTo>
                    <a:pt x="219" y="1016"/>
                    <a:pt x="219" y="1016"/>
                    <a:pt x="220" y="1016"/>
                  </a:cubicBezTo>
                  <a:cubicBezTo>
                    <a:pt x="220" y="1016"/>
                    <a:pt x="220" y="1016"/>
                    <a:pt x="220" y="1016"/>
                  </a:cubicBezTo>
                  <a:cubicBezTo>
                    <a:pt x="221" y="1016"/>
                    <a:pt x="222" y="1016"/>
                    <a:pt x="222" y="1016"/>
                  </a:cubicBezTo>
                  <a:cubicBezTo>
                    <a:pt x="222" y="1016"/>
                    <a:pt x="223" y="1016"/>
                    <a:pt x="223" y="1016"/>
                  </a:cubicBezTo>
                  <a:cubicBezTo>
                    <a:pt x="223" y="1016"/>
                    <a:pt x="223" y="1016"/>
                    <a:pt x="224" y="1016"/>
                  </a:cubicBezTo>
                  <a:cubicBezTo>
                    <a:pt x="224" y="1016"/>
                    <a:pt x="224" y="1016"/>
                    <a:pt x="224" y="1016"/>
                  </a:cubicBezTo>
                  <a:cubicBezTo>
                    <a:pt x="225" y="1016"/>
                    <a:pt x="225" y="1016"/>
                    <a:pt x="225" y="1016"/>
                  </a:cubicBezTo>
                  <a:cubicBezTo>
                    <a:pt x="226" y="1016"/>
                    <a:pt x="226" y="1016"/>
                    <a:pt x="226" y="1016"/>
                  </a:cubicBezTo>
                  <a:cubicBezTo>
                    <a:pt x="229" y="1016"/>
                    <a:pt x="235" y="1024"/>
                    <a:pt x="236" y="1026"/>
                  </a:cubicBezTo>
                  <a:cubicBezTo>
                    <a:pt x="238" y="1027"/>
                    <a:pt x="239" y="1038"/>
                    <a:pt x="243" y="1039"/>
                  </a:cubicBezTo>
                  <a:cubicBezTo>
                    <a:pt x="244" y="1040"/>
                    <a:pt x="244" y="1040"/>
                    <a:pt x="245" y="1040"/>
                  </a:cubicBezTo>
                  <a:cubicBezTo>
                    <a:pt x="245" y="1040"/>
                    <a:pt x="246" y="1040"/>
                    <a:pt x="246" y="1040"/>
                  </a:cubicBezTo>
                  <a:cubicBezTo>
                    <a:pt x="247" y="1040"/>
                    <a:pt x="248" y="1040"/>
                    <a:pt x="249" y="1040"/>
                  </a:cubicBezTo>
                  <a:cubicBezTo>
                    <a:pt x="249" y="1040"/>
                    <a:pt x="249" y="1040"/>
                    <a:pt x="249" y="1040"/>
                  </a:cubicBezTo>
                  <a:cubicBezTo>
                    <a:pt x="250" y="1040"/>
                    <a:pt x="251" y="1040"/>
                    <a:pt x="253" y="1040"/>
                  </a:cubicBezTo>
                  <a:cubicBezTo>
                    <a:pt x="253" y="1040"/>
                    <a:pt x="253" y="1040"/>
                    <a:pt x="253" y="1040"/>
                  </a:cubicBezTo>
                  <a:cubicBezTo>
                    <a:pt x="258" y="1039"/>
                    <a:pt x="263" y="1039"/>
                    <a:pt x="268" y="1039"/>
                  </a:cubicBezTo>
                  <a:cubicBezTo>
                    <a:pt x="268" y="1038"/>
                    <a:pt x="269" y="1038"/>
                    <a:pt x="269" y="1038"/>
                  </a:cubicBezTo>
                  <a:cubicBezTo>
                    <a:pt x="270" y="1038"/>
                    <a:pt x="270" y="1038"/>
                    <a:pt x="271" y="1038"/>
                  </a:cubicBezTo>
                  <a:cubicBezTo>
                    <a:pt x="272" y="1038"/>
                    <a:pt x="272" y="1038"/>
                    <a:pt x="273" y="1038"/>
                  </a:cubicBezTo>
                  <a:cubicBezTo>
                    <a:pt x="279" y="1039"/>
                    <a:pt x="279" y="1042"/>
                    <a:pt x="281" y="1043"/>
                  </a:cubicBezTo>
                  <a:cubicBezTo>
                    <a:pt x="283" y="1045"/>
                    <a:pt x="286" y="1052"/>
                    <a:pt x="285" y="1057"/>
                  </a:cubicBezTo>
                  <a:cubicBezTo>
                    <a:pt x="285" y="1058"/>
                    <a:pt x="285" y="1059"/>
                    <a:pt x="284" y="1060"/>
                  </a:cubicBezTo>
                  <a:cubicBezTo>
                    <a:pt x="284" y="1061"/>
                    <a:pt x="284" y="1061"/>
                    <a:pt x="284" y="1062"/>
                  </a:cubicBezTo>
                  <a:cubicBezTo>
                    <a:pt x="283" y="1062"/>
                    <a:pt x="283" y="1063"/>
                    <a:pt x="283" y="1064"/>
                  </a:cubicBezTo>
                  <a:cubicBezTo>
                    <a:pt x="282" y="1065"/>
                    <a:pt x="282" y="1067"/>
                    <a:pt x="281" y="1068"/>
                  </a:cubicBezTo>
                  <a:cubicBezTo>
                    <a:pt x="281" y="1068"/>
                    <a:pt x="281" y="1068"/>
                    <a:pt x="281" y="1069"/>
                  </a:cubicBezTo>
                  <a:cubicBezTo>
                    <a:pt x="280" y="1070"/>
                    <a:pt x="280" y="1071"/>
                    <a:pt x="280" y="1071"/>
                  </a:cubicBezTo>
                  <a:cubicBezTo>
                    <a:pt x="280" y="1072"/>
                    <a:pt x="280" y="1073"/>
                    <a:pt x="280" y="1073"/>
                  </a:cubicBezTo>
                  <a:cubicBezTo>
                    <a:pt x="280" y="1074"/>
                    <a:pt x="280" y="1074"/>
                    <a:pt x="280" y="1074"/>
                  </a:cubicBezTo>
                  <a:cubicBezTo>
                    <a:pt x="280" y="1075"/>
                    <a:pt x="280" y="1075"/>
                    <a:pt x="280" y="1076"/>
                  </a:cubicBezTo>
                  <a:cubicBezTo>
                    <a:pt x="280" y="1076"/>
                    <a:pt x="280" y="1076"/>
                    <a:pt x="280" y="1076"/>
                  </a:cubicBezTo>
                  <a:cubicBezTo>
                    <a:pt x="279" y="1079"/>
                    <a:pt x="279" y="1081"/>
                    <a:pt x="279" y="1083"/>
                  </a:cubicBezTo>
                  <a:cubicBezTo>
                    <a:pt x="279" y="1083"/>
                    <a:pt x="279" y="1083"/>
                    <a:pt x="279" y="1084"/>
                  </a:cubicBezTo>
                  <a:cubicBezTo>
                    <a:pt x="278" y="1084"/>
                    <a:pt x="278" y="1085"/>
                    <a:pt x="278" y="1086"/>
                  </a:cubicBezTo>
                  <a:cubicBezTo>
                    <a:pt x="278" y="1086"/>
                    <a:pt x="278" y="1086"/>
                    <a:pt x="278" y="1087"/>
                  </a:cubicBezTo>
                  <a:cubicBezTo>
                    <a:pt x="278" y="1087"/>
                    <a:pt x="278" y="1088"/>
                    <a:pt x="277" y="1089"/>
                  </a:cubicBezTo>
                  <a:cubicBezTo>
                    <a:pt x="276" y="1091"/>
                    <a:pt x="277" y="1092"/>
                    <a:pt x="273" y="1094"/>
                  </a:cubicBezTo>
                  <a:cubicBezTo>
                    <a:pt x="269" y="1096"/>
                    <a:pt x="273" y="1098"/>
                    <a:pt x="276" y="1102"/>
                  </a:cubicBezTo>
                  <a:cubicBezTo>
                    <a:pt x="279" y="1106"/>
                    <a:pt x="277" y="1105"/>
                    <a:pt x="278" y="1109"/>
                  </a:cubicBezTo>
                  <a:cubicBezTo>
                    <a:pt x="278" y="1110"/>
                    <a:pt x="279" y="1110"/>
                    <a:pt x="279" y="1111"/>
                  </a:cubicBezTo>
                  <a:cubicBezTo>
                    <a:pt x="279" y="1111"/>
                    <a:pt x="279" y="1111"/>
                    <a:pt x="279" y="1111"/>
                  </a:cubicBezTo>
                  <a:cubicBezTo>
                    <a:pt x="280" y="1112"/>
                    <a:pt x="281" y="1113"/>
                    <a:pt x="281" y="1114"/>
                  </a:cubicBezTo>
                  <a:cubicBezTo>
                    <a:pt x="282" y="1114"/>
                    <a:pt x="282" y="1114"/>
                    <a:pt x="282" y="1114"/>
                  </a:cubicBezTo>
                  <a:cubicBezTo>
                    <a:pt x="283" y="1115"/>
                    <a:pt x="284" y="1117"/>
                    <a:pt x="285" y="1118"/>
                  </a:cubicBezTo>
                  <a:cubicBezTo>
                    <a:pt x="285" y="1118"/>
                    <a:pt x="285" y="1118"/>
                    <a:pt x="285" y="1118"/>
                  </a:cubicBezTo>
                  <a:cubicBezTo>
                    <a:pt x="289" y="1123"/>
                    <a:pt x="294" y="1129"/>
                    <a:pt x="298" y="1133"/>
                  </a:cubicBezTo>
                  <a:cubicBezTo>
                    <a:pt x="298" y="1133"/>
                    <a:pt x="298" y="1133"/>
                    <a:pt x="299" y="1133"/>
                  </a:cubicBezTo>
                  <a:cubicBezTo>
                    <a:pt x="299" y="1134"/>
                    <a:pt x="299" y="1134"/>
                    <a:pt x="300" y="1135"/>
                  </a:cubicBezTo>
                  <a:cubicBezTo>
                    <a:pt x="300" y="1135"/>
                    <a:pt x="300" y="1135"/>
                    <a:pt x="300" y="1135"/>
                  </a:cubicBezTo>
                  <a:cubicBezTo>
                    <a:pt x="301" y="1136"/>
                    <a:pt x="301" y="1136"/>
                    <a:pt x="301" y="1136"/>
                  </a:cubicBezTo>
                  <a:cubicBezTo>
                    <a:pt x="301" y="1136"/>
                    <a:pt x="302" y="1137"/>
                    <a:pt x="302" y="1137"/>
                  </a:cubicBezTo>
                  <a:cubicBezTo>
                    <a:pt x="302" y="1137"/>
                    <a:pt x="302" y="1137"/>
                    <a:pt x="302" y="1137"/>
                  </a:cubicBezTo>
                  <a:cubicBezTo>
                    <a:pt x="302" y="1138"/>
                    <a:pt x="303" y="1138"/>
                    <a:pt x="303" y="1138"/>
                  </a:cubicBezTo>
                  <a:cubicBezTo>
                    <a:pt x="303" y="1139"/>
                    <a:pt x="303" y="1140"/>
                    <a:pt x="303" y="1140"/>
                  </a:cubicBezTo>
                  <a:cubicBezTo>
                    <a:pt x="304" y="1143"/>
                    <a:pt x="305" y="1145"/>
                    <a:pt x="305" y="1148"/>
                  </a:cubicBezTo>
                  <a:cubicBezTo>
                    <a:pt x="305" y="1149"/>
                    <a:pt x="305" y="1149"/>
                    <a:pt x="305" y="1150"/>
                  </a:cubicBezTo>
                  <a:cubicBezTo>
                    <a:pt x="305" y="1151"/>
                    <a:pt x="305" y="1152"/>
                    <a:pt x="305" y="1152"/>
                  </a:cubicBezTo>
                  <a:cubicBezTo>
                    <a:pt x="305" y="1152"/>
                    <a:pt x="306" y="1153"/>
                    <a:pt x="306" y="1153"/>
                  </a:cubicBezTo>
                  <a:cubicBezTo>
                    <a:pt x="307" y="1155"/>
                    <a:pt x="310" y="1158"/>
                    <a:pt x="311" y="1159"/>
                  </a:cubicBezTo>
                  <a:cubicBezTo>
                    <a:pt x="311" y="1159"/>
                    <a:pt x="311" y="1160"/>
                    <a:pt x="311" y="1160"/>
                  </a:cubicBezTo>
                  <a:cubicBezTo>
                    <a:pt x="312" y="1161"/>
                    <a:pt x="313" y="1170"/>
                    <a:pt x="315" y="1175"/>
                  </a:cubicBezTo>
                  <a:cubicBezTo>
                    <a:pt x="317" y="1180"/>
                    <a:pt x="315" y="1194"/>
                    <a:pt x="317" y="1198"/>
                  </a:cubicBezTo>
                  <a:cubicBezTo>
                    <a:pt x="320" y="1203"/>
                    <a:pt x="321" y="1214"/>
                    <a:pt x="321" y="1219"/>
                  </a:cubicBezTo>
                  <a:cubicBezTo>
                    <a:pt x="321" y="1224"/>
                    <a:pt x="321" y="1223"/>
                    <a:pt x="318" y="1227"/>
                  </a:cubicBezTo>
                  <a:cubicBezTo>
                    <a:pt x="315" y="1230"/>
                    <a:pt x="312" y="1231"/>
                    <a:pt x="310" y="1234"/>
                  </a:cubicBezTo>
                  <a:cubicBezTo>
                    <a:pt x="308" y="1237"/>
                    <a:pt x="302" y="1264"/>
                    <a:pt x="301" y="1268"/>
                  </a:cubicBezTo>
                  <a:cubicBezTo>
                    <a:pt x="301" y="1268"/>
                    <a:pt x="301" y="1269"/>
                    <a:pt x="301" y="1270"/>
                  </a:cubicBezTo>
                  <a:cubicBezTo>
                    <a:pt x="300" y="1270"/>
                    <a:pt x="300" y="1270"/>
                    <a:pt x="300" y="1271"/>
                  </a:cubicBezTo>
                  <a:cubicBezTo>
                    <a:pt x="300" y="1271"/>
                    <a:pt x="300" y="1272"/>
                    <a:pt x="300" y="1273"/>
                  </a:cubicBezTo>
                  <a:cubicBezTo>
                    <a:pt x="300" y="1274"/>
                    <a:pt x="300" y="1274"/>
                    <a:pt x="300" y="1274"/>
                  </a:cubicBezTo>
                  <a:cubicBezTo>
                    <a:pt x="300" y="1276"/>
                    <a:pt x="300" y="1277"/>
                    <a:pt x="300" y="1278"/>
                  </a:cubicBezTo>
                  <a:cubicBezTo>
                    <a:pt x="300" y="1278"/>
                    <a:pt x="300" y="1279"/>
                    <a:pt x="300" y="1279"/>
                  </a:cubicBezTo>
                  <a:cubicBezTo>
                    <a:pt x="300" y="1281"/>
                    <a:pt x="300" y="1282"/>
                    <a:pt x="300" y="1283"/>
                  </a:cubicBezTo>
                  <a:cubicBezTo>
                    <a:pt x="300" y="1284"/>
                    <a:pt x="300" y="1284"/>
                    <a:pt x="300" y="1284"/>
                  </a:cubicBezTo>
                  <a:cubicBezTo>
                    <a:pt x="300" y="1284"/>
                    <a:pt x="300" y="1284"/>
                    <a:pt x="300" y="1285"/>
                  </a:cubicBezTo>
                  <a:cubicBezTo>
                    <a:pt x="300" y="1285"/>
                    <a:pt x="300" y="1286"/>
                    <a:pt x="300" y="1286"/>
                  </a:cubicBezTo>
                  <a:cubicBezTo>
                    <a:pt x="300" y="1287"/>
                    <a:pt x="300" y="1288"/>
                    <a:pt x="300" y="1289"/>
                  </a:cubicBezTo>
                  <a:cubicBezTo>
                    <a:pt x="300" y="1289"/>
                    <a:pt x="300" y="1290"/>
                    <a:pt x="300" y="1290"/>
                  </a:cubicBezTo>
                  <a:cubicBezTo>
                    <a:pt x="300" y="1291"/>
                    <a:pt x="300" y="1292"/>
                    <a:pt x="300" y="1293"/>
                  </a:cubicBezTo>
                  <a:cubicBezTo>
                    <a:pt x="301" y="1293"/>
                    <a:pt x="301" y="1294"/>
                    <a:pt x="301" y="1294"/>
                  </a:cubicBezTo>
                  <a:cubicBezTo>
                    <a:pt x="301" y="1295"/>
                    <a:pt x="301" y="1296"/>
                    <a:pt x="302" y="1297"/>
                  </a:cubicBezTo>
                  <a:cubicBezTo>
                    <a:pt x="306" y="1304"/>
                    <a:pt x="313" y="1315"/>
                    <a:pt x="314" y="1324"/>
                  </a:cubicBezTo>
                  <a:cubicBezTo>
                    <a:pt x="315" y="1332"/>
                    <a:pt x="320" y="1338"/>
                    <a:pt x="325" y="1346"/>
                  </a:cubicBezTo>
                  <a:cubicBezTo>
                    <a:pt x="330" y="1354"/>
                    <a:pt x="326" y="1371"/>
                    <a:pt x="328" y="1379"/>
                  </a:cubicBezTo>
                  <a:cubicBezTo>
                    <a:pt x="331" y="1388"/>
                    <a:pt x="332" y="1396"/>
                    <a:pt x="332" y="1406"/>
                  </a:cubicBezTo>
                  <a:cubicBezTo>
                    <a:pt x="332" y="1408"/>
                    <a:pt x="332" y="1409"/>
                    <a:pt x="332" y="1410"/>
                  </a:cubicBezTo>
                  <a:cubicBezTo>
                    <a:pt x="332" y="1411"/>
                    <a:pt x="332" y="1411"/>
                    <a:pt x="333" y="1411"/>
                  </a:cubicBezTo>
                  <a:cubicBezTo>
                    <a:pt x="333" y="1412"/>
                    <a:pt x="333" y="1413"/>
                    <a:pt x="333" y="1414"/>
                  </a:cubicBezTo>
                  <a:cubicBezTo>
                    <a:pt x="334" y="1415"/>
                    <a:pt x="334" y="1415"/>
                    <a:pt x="334" y="1416"/>
                  </a:cubicBezTo>
                  <a:cubicBezTo>
                    <a:pt x="334" y="1416"/>
                    <a:pt x="335" y="1417"/>
                    <a:pt x="335" y="1418"/>
                  </a:cubicBezTo>
                  <a:cubicBezTo>
                    <a:pt x="336" y="1419"/>
                    <a:pt x="336" y="1419"/>
                    <a:pt x="336" y="1420"/>
                  </a:cubicBezTo>
                  <a:cubicBezTo>
                    <a:pt x="337" y="1420"/>
                    <a:pt x="337" y="1421"/>
                    <a:pt x="338" y="1422"/>
                  </a:cubicBezTo>
                  <a:cubicBezTo>
                    <a:pt x="338" y="1422"/>
                    <a:pt x="338" y="1423"/>
                    <a:pt x="339" y="1423"/>
                  </a:cubicBezTo>
                  <a:cubicBezTo>
                    <a:pt x="339" y="1424"/>
                    <a:pt x="340" y="1425"/>
                    <a:pt x="340" y="1426"/>
                  </a:cubicBezTo>
                  <a:cubicBezTo>
                    <a:pt x="340" y="1426"/>
                    <a:pt x="341" y="1427"/>
                    <a:pt x="341" y="1427"/>
                  </a:cubicBezTo>
                  <a:cubicBezTo>
                    <a:pt x="342" y="1428"/>
                    <a:pt x="342" y="1428"/>
                    <a:pt x="343" y="1429"/>
                  </a:cubicBezTo>
                  <a:cubicBezTo>
                    <a:pt x="343" y="1429"/>
                    <a:pt x="343" y="1430"/>
                    <a:pt x="344" y="1430"/>
                  </a:cubicBezTo>
                  <a:cubicBezTo>
                    <a:pt x="344" y="1431"/>
                    <a:pt x="345" y="1431"/>
                    <a:pt x="345" y="1432"/>
                  </a:cubicBezTo>
                  <a:cubicBezTo>
                    <a:pt x="346" y="1433"/>
                    <a:pt x="347" y="1434"/>
                    <a:pt x="348" y="1435"/>
                  </a:cubicBezTo>
                  <a:cubicBezTo>
                    <a:pt x="353" y="1441"/>
                    <a:pt x="355" y="1445"/>
                    <a:pt x="357" y="1451"/>
                  </a:cubicBezTo>
                  <a:cubicBezTo>
                    <a:pt x="359" y="1458"/>
                    <a:pt x="354" y="1454"/>
                    <a:pt x="352" y="1457"/>
                  </a:cubicBezTo>
                  <a:cubicBezTo>
                    <a:pt x="350" y="1460"/>
                    <a:pt x="354" y="1468"/>
                    <a:pt x="357" y="1476"/>
                  </a:cubicBezTo>
                  <a:cubicBezTo>
                    <a:pt x="360" y="1483"/>
                    <a:pt x="360" y="1491"/>
                    <a:pt x="357" y="1495"/>
                  </a:cubicBezTo>
                  <a:cubicBezTo>
                    <a:pt x="354" y="1499"/>
                    <a:pt x="356" y="1500"/>
                    <a:pt x="358" y="1506"/>
                  </a:cubicBezTo>
                  <a:cubicBezTo>
                    <a:pt x="360" y="1511"/>
                    <a:pt x="360" y="1512"/>
                    <a:pt x="361" y="1517"/>
                  </a:cubicBezTo>
                  <a:cubicBezTo>
                    <a:pt x="362" y="1522"/>
                    <a:pt x="365" y="1520"/>
                    <a:pt x="369" y="1521"/>
                  </a:cubicBezTo>
                  <a:cubicBezTo>
                    <a:pt x="372" y="1522"/>
                    <a:pt x="372" y="1526"/>
                    <a:pt x="378" y="1527"/>
                  </a:cubicBezTo>
                  <a:cubicBezTo>
                    <a:pt x="383" y="1528"/>
                    <a:pt x="383" y="1525"/>
                    <a:pt x="385" y="1523"/>
                  </a:cubicBezTo>
                  <a:cubicBezTo>
                    <a:pt x="387" y="1520"/>
                    <a:pt x="392" y="1522"/>
                    <a:pt x="395" y="1522"/>
                  </a:cubicBezTo>
                  <a:cubicBezTo>
                    <a:pt x="398" y="1522"/>
                    <a:pt x="398" y="1520"/>
                    <a:pt x="402" y="1517"/>
                  </a:cubicBezTo>
                  <a:cubicBezTo>
                    <a:pt x="406" y="1514"/>
                    <a:pt x="407" y="1514"/>
                    <a:pt x="413" y="1515"/>
                  </a:cubicBezTo>
                  <a:cubicBezTo>
                    <a:pt x="419" y="1515"/>
                    <a:pt x="424" y="1513"/>
                    <a:pt x="428" y="1514"/>
                  </a:cubicBezTo>
                  <a:cubicBezTo>
                    <a:pt x="432" y="1515"/>
                    <a:pt x="436" y="1517"/>
                    <a:pt x="439" y="1515"/>
                  </a:cubicBezTo>
                  <a:cubicBezTo>
                    <a:pt x="441" y="1514"/>
                    <a:pt x="449" y="1514"/>
                    <a:pt x="452" y="1513"/>
                  </a:cubicBezTo>
                  <a:cubicBezTo>
                    <a:pt x="455" y="1511"/>
                    <a:pt x="461" y="1510"/>
                    <a:pt x="465" y="1506"/>
                  </a:cubicBezTo>
                  <a:cubicBezTo>
                    <a:pt x="469" y="1503"/>
                    <a:pt x="484" y="1488"/>
                    <a:pt x="486" y="1487"/>
                  </a:cubicBezTo>
                  <a:cubicBezTo>
                    <a:pt x="488" y="1486"/>
                    <a:pt x="501" y="1469"/>
                    <a:pt x="503" y="1465"/>
                  </a:cubicBezTo>
                  <a:cubicBezTo>
                    <a:pt x="506" y="1461"/>
                    <a:pt x="508" y="1461"/>
                    <a:pt x="511" y="1461"/>
                  </a:cubicBezTo>
                  <a:cubicBezTo>
                    <a:pt x="513" y="1461"/>
                    <a:pt x="521" y="1449"/>
                    <a:pt x="523" y="1445"/>
                  </a:cubicBezTo>
                  <a:cubicBezTo>
                    <a:pt x="525" y="1441"/>
                    <a:pt x="530" y="1437"/>
                    <a:pt x="533" y="1434"/>
                  </a:cubicBezTo>
                  <a:cubicBezTo>
                    <a:pt x="535" y="1431"/>
                    <a:pt x="536" y="1423"/>
                    <a:pt x="538" y="1418"/>
                  </a:cubicBezTo>
                  <a:cubicBezTo>
                    <a:pt x="539" y="1417"/>
                    <a:pt x="539" y="1416"/>
                    <a:pt x="539" y="1414"/>
                  </a:cubicBezTo>
                  <a:cubicBezTo>
                    <a:pt x="539" y="1414"/>
                    <a:pt x="539" y="1414"/>
                    <a:pt x="539" y="1414"/>
                  </a:cubicBezTo>
                  <a:cubicBezTo>
                    <a:pt x="540" y="1413"/>
                    <a:pt x="540" y="1411"/>
                    <a:pt x="540" y="1409"/>
                  </a:cubicBezTo>
                  <a:cubicBezTo>
                    <a:pt x="540" y="1409"/>
                    <a:pt x="540" y="1409"/>
                    <a:pt x="540" y="1409"/>
                  </a:cubicBezTo>
                  <a:cubicBezTo>
                    <a:pt x="540" y="1409"/>
                    <a:pt x="540" y="1409"/>
                    <a:pt x="540" y="1409"/>
                  </a:cubicBezTo>
                  <a:cubicBezTo>
                    <a:pt x="540" y="1408"/>
                    <a:pt x="540" y="1407"/>
                    <a:pt x="540" y="1406"/>
                  </a:cubicBezTo>
                  <a:cubicBezTo>
                    <a:pt x="540" y="1406"/>
                    <a:pt x="540" y="1406"/>
                    <a:pt x="540" y="1406"/>
                  </a:cubicBezTo>
                  <a:cubicBezTo>
                    <a:pt x="540" y="1404"/>
                    <a:pt x="540" y="1402"/>
                    <a:pt x="540" y="1401"/>
                  </a:cubicBezTo>
                  <a:cubicBezTo>
                    <a:pt x="540" y="1401"/>
                    <a:pt x="540" y="1401"/>
                    <a:pt x="540" y="1401"/>
                  </a:cubicBezTo>
                  <a:cubicBezTo>
                    <a:pt x="540" y="1400"/>
                    <a:pt x="540" y="1400"/>
                    <a:pt x="540" y="1399"/>
                  </a:cubicBezTo>
                  <a:cubicBezTo>
                    <a:pt x="540" y="1397"/>
                    <a:pt x="542" y="1390"/>
                    <a:pt x="548" y="1387"/>
                  </a:cubicBezTo>
                  <a:cubicBezTo>
                    <a:pt x="553" y="1383"/>
                    <a:pt x="569" y="1376"/>
                    <a:pt x="570" y="1370"/>
                  </a:cubicBezTo>
                  <a:cubicBezTo>
                    <a:pt x="572" y="1363"/>
                    <a:pt x="569" y="1343"/>
                    <a:pt x="568" y="1340"/>
                  </a:cubicBezTo>
                  <a:cubicBezTo>
                    <a:pt x="567" y="1337"/>
                    <a:pt x="567" y="1323"/>
                    <a:pt x="564" y="1323"/>
                  </a:cubicBezTo>
                  <a:cubicBezTo>
                    <a:pt x="562" y="1322"/>
                    <a:pt x="561" y="1319"/>
                    <a:pt x="564" y="1314"/>
                  </a:cubicBezTo>
                  <a:cubicBezTo>
                    <a:pt x="567" y="1309"/>
                    <a:pt x="590" y="1289"/>
                    <a:pt x="597" y="1284"/>
                  </a:cubicBezTo>
                  <a:cubicBezTo>
                    <a:pt x="604" y="1278"/>
                    <a:pt x="612" y="1276"/>
                    <a:pt x="614" y="1274"/>
                  </a:cubicBezTo>
                  <a:cubicBezTo>
                    <a:pt x="617" y="1273"/>
                    <a:pt x="628" y="1258"/>
                    <a:pt x="630" y="1257"/>
                  </a:cubicBezTo>
                  <a:cubicBezTo>
                    <a:pt x="633" y="1255"/>
                    <a:pt x="629" y="1248"/>
                    <a:pt x="627" y="1243"/>
                  </a:cubicBezTo>
                  <a:cubicBezTo>
                    <a:pt x="625" y="1238"/>
                    <a:pt x="623" y="1219"/>
                    <a:pt x="624" y="1215"/>
                  </a:cubicBezTo>
                  <a:cubicBezTo>
                    <a:pt x="624" y="1214"/>
                    <a:pt x="624" y="1213"/>
                    <a:pt x="624" y="1211"/>
                  </a:cubicBezTo>
                  <a:cubicBezTo>
                    <a:pt x="624" y="1211"/>
                    <a:pt x="624" y="1210"/>
                    <a:pt x="624" y="1210"/>
                  </a:cubicBezTo>
                  <a:cubicBezTo>
                    <a:pt x="624" y="1209"/>
                    <a:pt x="624" y="1208"/>
                    <a:pt x="624" y="1207"/>
                  </a:cubicBezTo>
                  <a:cubicBezTo>
                    <a:pt x="624" y="1207"/>
                    <a:pt x="624" y="1206"/>
                    <a:pt x="624" y="1206"/>
                  </a:cubicBezTo>
                  <a:cubicBezTo>
                    <a:pt x="624" y="1205"/>
                    <a:pt x="624" y="1204"/>
                    <a:pt x="624" y="1203"/>
                  </a:cubicBezTo>
                  <a:cubicBezTo>
                    <a:pt x="624" y="1203"/>
                    <a:pt x="624" y="1202"/>
                    <a:pt x="624" y="1202"/>
                  </a:cubicBezTo>
                  <a:cubicBezTo>
                    <a:pt x="624" y="1201"/>
                    <a:pt x="624" y="1201"/>
                    <a:pt x="624" y="1201"/>
                  </a:cubicBezTo>
                  <a:cubicBezTo>
                    <a:pt x="623" y="1200"/>
                    <a:pt x="623" y="1200"/>
                    <a:pt x="623" y="1199"/>
                  </a:cubicBezTo>
                  <a:cubicBezTo>
                    <a:pt x="621" y="1195"/>
                    <a:pt x="615" y="1189"/>
                    <a:pt x="613" y="1185"/>
                  </a:cubicBezTo>
                  <a:cubicBezTo>
                    <a:pt x="611" y="1182"/>
                    <a:pt x="612" y="1163"/>
                    <a:pt x="612" y="1160"/>
                  </a:cubicBezTo>
                  <a:cubicBezTo>
                    <a:pt x="612" y="1157"/>
                    <a:pt x="607" y="1149"/>
                    <a:pt x="607" y="1146"/>
                  </a:cubicBezTo>
                  <a:cubicBezTo>
                    <a:pt x="607" y="1143"/>
                    <a:pt x="607" y="1138"/>
                    <a:pt x="608" y="1137"/>
                  </a:cubicBezTo>
                  <a:cubicBezTo>
                    <a:pt x="608" y="1137"/>
                    <a:pt x="608" y="1137"/>
                    <a:pt x="608" y="1137"/>
                  </a:cubicBezTo>
                  <a:cubicBezTo>
                    <a:pt x="608" y="1137"/>
                    <a:pt x="608" y="1136"/>
                    <a:pt x="608" y="1136"/>
                  </a:cubicBezTo>
                  <a:cubicBezTo>
                    <a:pt x="609" y="1136"/>
                    <a:pt x="609" y="1136"/>
                    <a:pt x="609" y="1135"/>
                  </a:cubicBezTo>
                  <a:cubicBezTo>
                    <a:pt x="609" y="1135"/>
                    <a:pt x="609" y="1135"/>
                    <a:pt x="609" y="1135"/>
                  </a:cubicBezTo>
                  <a:cubicBezTo>
                    <a:pt x="610" y="1133"/>
                    <a:pt x="612" y="1131"/>
                    <a:pt x="613" y="1128"/>
                  </a:cubicBezTo>
                  <a:cubicBezTo>
                    <a:pt x="613" y="1128"/>
                    <a:pt x="613" y="1128"/>
                    <a:pt x="613" y="1128"/>
                  </a:cubicBezTo>
                  <a:cubicBezTo>
                    <a:pt x="614" y="1127"/>
                    <a:pt x="614" y="1125"/>
                    <a:pt x="615" y="1125"/>
                  </a:cubicBezTo>
                  <a:cubicBezTo>
                    <a:pt x="617" y="1120"/>
                    <a:pt x="624" y="1107"/>
                    <a:pt x="626" y="1105"/>
                  </a:cubicBezTo>
                  <a:cubicBezTo>
                    <a:pt x="626" y="1105"/>
                    <a:pt x="627" y="1104"/>
                    <a:pt x="627" y="1104"/>
                  </a:cubicBezTo>
                  <a:cubicBezTo>
                    <a:pt x="627" y="1104"/>
                    <a:pt x="628" y="1104"/>
                    <a:pt x="628" y="1104"/>
                  </a:cubicBezTo>
                  <a:cubicBezTo>
                    <a:pt x="628" y="1104"/>
                    <a:pt x="629" y="1103"/>
                    <a:pt x="630" y="1103"/>
                  </a:cubicBezTo>
                  <a:cubicBezTo>
                    <a:pt x="630" y="1103"/>
                    <a:pt x="630" y="1103"/>
                    <a:pt x="630" y="1103"/>
                  </a:cubicBezTo>
                  <a:cubicBezTo>
                    <a:pt x="632" y="1103"/>
                    <a:pt x="633" y="1103"/>
                    <a:pt x="635" y="1103"/>
                  </a:cubicBezTo>
                  <a:cubicBezTo>
                    <a:pt x="637" y="1101"/>
                    <a:pt x="650" y="1082"/>
                    <a:pt x="656" y="1074"/>
                  </a:cubicBezTo>
                  <a:cubicBezTo>
                    <a:pt x="661" y="1066"/>
                    <a:pt x="674" y="1058"/>
                    <a:pt x="679" y="1055"/>
                  </a:cubicBezTo>
                  <a:cubicBezTo>
                    <a:pt x="684" y="1053"/>
                    <a:pt x="682" y="1054"/>
                    <a:pt x="683" y="1051"/>
                  </a:cubicBezTo>
                  <a:cubicBezTo>
                    <a:pt x="685" y="1048"/>
                    <a:pt x="688" y="1046"/>
                    <a:pt x="692" y="1044"/>
                  </a:cubicBezTo>
                  <a:cubicBezTo>
                    <a:pt x="697" y="1041"/>
                    <a:pt x="709" y="1017"/>
                    <a:pt x="712" y="1010"/>
                  </a:cubicBezTo>
                  <a:cubicBezTo>
                    <a:pt x="715" y="1004"/>
                    <a:pt x="723" y="988"/>
                    <a:pt x="726" y="984"/>
                  </a:cubicBezTo>
                  <a:cubicBezTo>
                    <a:pt x="729" y="980"/>
                    <a:pt x="730" y="964"/>
                    <a:pt x="729" y="958"/>
                  </a:cubicBezTo>
                  <a:cubicBezTo>
                    <a:pt x="729" y="953"/>
                    <a:pt x="729" y="952"/>
                    <a:pt x="726" y="954"/>
                  </a:cubicBezTo>
                  <a:cubicBezTo>
                    <a:pt x="723" y="955"/>
                    <a:pt x="714" y="958"/>
                    <a:pt x="711" y="961"/>
                  </a:cubicBezTo>
                  <a:cubicBezTo>
                    <a:pt x="707" y="963"/>
                    <a:pt x="698" y="961"/>
                    <a:pt x="693" y="963"/>
                  </a:cubicBezTo>
                  <a:cubicBezTo>
                    <a:pt x="687" y="964"/>
                    <a:pt x="688" y="965"/>
                    <a:pt x="684" y="967"/>
                  </a:cubicBezTo>
                  <a:cubicBezTo>
                    <a:pt x="681" y="969"/>
                    <a:pt x="682" y="965"/>
                    <a:pt x="677" y="965"/>
                  </a:cubicBezTo>
                  <a:cubicBezTo>
                    <a:pt x="672" y="965"/>
                    <a:pt x="662" y="970"/>
                    <a:pt x="660" y="971"/>
                  </a:cubicBezTo>
                  <a:cubicBezTo>
                    <a:pt x="658" y="972"/>
                    <a:pt x="651" y="962"/>
                    <a:pt x="650" y="959"/>
                  </a:cubicBezTo>
                  <a:cubicBezTo>
                    <a:pt x="650" y="958"/>
                    <a:pt x="649" y="957"/>
                    <a:pt x="649" y="957"/>
                  </a:cubicBezTo>
                  <a:cubicBezTo>
                    <a:pt x="649" y="957"/>
                    <a:pt x="649" y="957"/>
                    <a:pt x="649" y="957"/>
                  </a:cubicBezTo>
                  <a:cubicBezTo>
                    <a:pt x="648" y="956"/>
                    <a:pt x="648" y="956"/>
                    <a:pt x="648" y="956"/>
                  </a:cubicBezTo>
                  <a:cubicBezTo>
                    <a:pt x="648" y="956"/>
                    <a:pt x="647" y="955"/>
                    <a:pt x="647" y="955"/>
                  </a:cubicBezTo>
                  <a:cubicBezTo>
                    <a:pt x="647" y="955"/>
                    <a:pt x="647" y="955"/>
                    <a:pt x="647" y="955"/>
                  </a:cubicBezTo>
                  <a:cubicBezTo>
                    <a:pt x="647" y="955"/>
                    <a:pt x="647" y="955"/>
                    <a:pt x="647" y="954"/>
                  </a:cubicBezTo>
                  <a:cubicBezTo>
                    <a:pt x="647" y="954"/>
                    <a:pt x="647" y="953"/>
                    <a:pt x="646" y="951"/>
                  </a:cubicBezTo>
                  <a:cubicBezTo>
                    <a:pt x="646" y="950"/>
                    <a:pt x="646" y="949"/>
                    <a:pt x="645" y="948"/>
                  </a:cubicBezTo>
                  <a:cubicBezTo>
                    <a:pt x="645" y="946"/>
                    <a:pt x="644" y="945"/>
                    <a:pt x="643" y="943"/>
                  </a:cubicBezTo>
                  <a:cubicBezTo>
                    <a:pt x="643" y="943"/>
                    <a:pt x="643" y="943"/>
                    <a:pt x="643" y="943"/>
                  </a:cubicBezTo>
                  <a:cubicBezTo>
                    <a:pt x="642" y="942"/>
                    <a:pt x="642" y="942"/>
                    <a:pt x="642" y="941"/>
                  </a:cubicBezTo>
                  <a:cubicBezTo>
                    <a:pt x="641" y="941"/>
                    <a:pt x="641" y="940"/>
                    <a:pt x="640" y="940"/>
                  </a:cubicBezTo>
                  <a:cubicBezTo>
                    <a:pt x="636" y="937"/>
                    <a:pt x="633" y="935"/>
                    <a:pt x="630" y="933"/>
                  </a:cubicBezTo>
                  <a:cubicBezTo>
                    <a:pt x="626" y="930"/>
                    <a:pt x="625" y="925"/>
                    <a:pt x="623" y="925"/>
                  </a:cubicBezTo>
                  <a:cubicBezTo>
                    <a:pt x="620" y="924"/>
                    <a:pt x="612" y="917"/>
                    <a:pt x="608" y="916"/>
                  </a:cubicBezTo>
                  <a:cubicBezTo>
                    <a:pt x="605" y="915"/>
                    <a:pt x="602" y="903"/>
                    <a:pt x="600" y="898"/>
                  </a:cubicBezTo>
                  <a:cubicBezTo>
                    <a:pt x="600" y="897"/>
                    <a:pt x="599" y="896"/>
                    <a:pt x="598" y="895"/>
                  </a:cubicBezTo>
                  <a:cubicBezTo>
                    <a:pt x="598" y="895"/>
                    <a:pt x="598" y="894"/>
                    <a:pt x="598" y="894"/>
                  </a:cubicBezTo>
                  <a:cubicBezTo>
                    <a:pt x="597" y="892"/>
                    <a:pt x="595" y="890"/>
                    <a:pt x="594" y="888"/>
                  </a:cubicBezTo>
                  <a:cubicBezTo>
                    <a:pt x="594" y="888"/>
                    <a:pt x="593" y="888"/>
                    <a:pt x="593" y="888"/>
                  </a:cubicBezTo>
                  <a:cubicBezTo>
                    <a:pt x="593" y="887"/>
                    <a:pt x="592" y="887"/>
                    <a:pt x="592" y="886"/>
                  </a:cubicBezTo>
                  <a:cubicBezTo>
                    <a:pt x="592" y="886"/>
                    <a:pt x="591" y="886"/>
                    <a:pt x="591" y="886"/>
                  </a:cubicBezTo>
                  <a:cubicBezTo>
                    <a:pt x="591" y="885"/>
                    <a:pt x="590" y="885"/>
                    <a:pt x="590" y="885"/>
                  </a:cubicBezTo>
                  <a:cubicBezTo>
                    <a:pt x="590" y="884"/>
                    <a:pt x="590" y="884"/>
                    <a:pt x="590" y="884"/>
                  </a:cubicBezTo>
                  <a:cubicBezTo>
                    <a:pt x="589" y="884"/>
                    <a:pt x="589" y="883"/>
                    <a:pt x="588" y="883"/>
                  </a:cubicBezTo>
                  <a:cubicBezTo>
                    <a:pt x="585" y="882"/>
                    <a:pt x="579" y="872"/>
                    <a:pt x="578" y="866"/>
                  </a:cubicBezTo>
                  <a:cubicBezTo>
                    <a:pt x="577" y="860"/>
                    <a:pt x="576" y="853"/>
                    <a:pt x="576" y="849"/>
                  </a:cubicBezTo>
                  <a:cubicBezTo>
                    <a:pt x="576" y="845"/>
                    <a:pt x="576" y="844"/>
                    <a:pt x="571" y="842"/>
                  </a:cubicBezTo>
                  <a:cubicBezTo>
                    <a:pt x="566" y="840"/>
                    <a:pt x="562" y="834"/>
                    <a:pt x="561" y="832"/>
                  </a:cubicBezTo>
                  <a:cubicBezTo>
                    <a:pt x="560" y="831"/>
                    <a:pt x="563" y="828"/>
                    <a:pt x="562" y="826"/>
                  </a:cubicBezTo>
                  <a:cubicBezTo>
                    <a:pt x="561" y="824"/>
                    <a:pt x="548" y="797"/>
                    <a:pt x="543" y="791"/>
                  </a:cubicBezTo>
                  <a:cubicBezTo>
                    <a:pt x="539" y="786"/>
                    <a:pt x="541" y="785"/>
                    <a:pt x="541" y="783"/>
                  </a:cubicBezTo>
                  <a:cubicBezTo>
                    <a:pt x="541" y="781"/>
                    <a:pt x="536" y="778"/>
                    <a:pt x="534" y="775"/>
                  </a:cubicBezTo>
                  <a:cubicBezTo>
                    <a:pt x="533" y="773"/>
                    <a:pt x="544" y="782"/>
                    <a:pt x="546" y="784"/>
                  </a:cubicBezTo>
                  <a:cubicBezTo>
                    <a:pt x="547" y="784"/>
                    <a:pt x="547" y="784"/>
                    <a:pt x="548" y="784"/>
                  </a:cubicBezTo>
                  <a:cubicBezTo>
                    <a:pt x="548" y="784"/>
                    <a:pt x="548" y="784"/>
                    <a:pt x="548" y="784"/>
                  </a:cubicBezTo>
                  <a:cubicBezTo>
                    <a:pt x="548" y="784"/>
                    <a:pt x="549" y="783"/>
                    <a:pt x="549" y="783"/>
                  </a:cubicBezTo>
                  <a:cubicBezTo>
                    <a:pt x="550" y="782"/>
                    <a:pt x="552" y="781"/>
                    <a:pt x="554" y="781"/>
                  </a:cubicBezTo>
                  <a:cubicBezTo>
                    <a:pt x="554" y="781"/>
                    <a:pt x="554" y="781"/>
                    <a:pt x="554" y="781"/>
                  </a:cubicBezTo>
                  <a:cubicBezTo>
                    <a:pt x="558" y="782"/>
                    <a:pt x="564" y="794"/>
                    <a:pt x="567" y="799"/>
                  </a:cubicBezTo>
                  <a:cubicBezTo>
                    <a:pt x="570" y="804"/>
                    <a:pt x="577" y="809"/>
                    <a:pt x="579" y="811"/>
                  </a:cubicBezTo>
                  <a:cubicBezTo>
                    <a:pt x="581" y="812"/>
                    <a:pt x="577" y="813"/>
                    <a:pt x="577" y="816"/>
                  </a:cubicBezTo>
                  <a:cubicBezTo>
                    <a:pt x="577" y="819"/>
                    <a:pt x="582" y="821"/>
                    <a:pt x="585" y="823"/>
                  </a:cubicBezTo>
                  <a:cubicBezTo>
                    <a:pt x="588" y="824"/>
                    <a:pt x="599" y="841"/>
                    <a:pt x="600" y="843"/>
                  </a:cubicBezTo>
                  <a:cubicBezTo>
                    <a:pt x="601" y="845"/>
                    <a:pt x="599" y="845"/>
                    <a:pt x="598" y="848"/>
                  </a:cubicBezTo>
                  <a:cubicBezTo>
                    <a:pt x="597" y="850"/>
                    <a:pt x="603" y="861"/>
                    <a:pt x="605" y="864"/>
                  </a:cubicBezTo>
                  <a:cubicBezTo>
                    <a:pt x="607" y="868"/>
                    <a:pt x="612" y="869"/>
                    <a:pt x="615" y="871"/>
                  </a:cubicBezTo>
                  <a:cubicBezTo>
                    <a:pt x="617" y="873"/>
                    <a:pt x="621" y="878"/>
                    <a:pt x="624" y="883"/>
                  </a:cubicBezTo>
                  <a:cubicBezTo>
                    <a:pt x="627" y="888"/>
                    <a:pt x="633" y="897"/>
                    <a:pt x="636" y="902"/>
                  </a:cubicBezTo>
                  <a:cubicBezTo>
                    <a:pt x="636" y="903"/>
                    <a:pt x="636" y="904"/>
                    <a:pt x="637" y="904"/>
                  </a:cubicBezTo>
                  <a:cubicBezTo>
                    <a:pt x="637" y="905"/>
                    <a:pt x="637" y="905"/>
                    <a:pt x="637" y="905"/>
                  </a:cubicBezTo>
                  <a:cubicBezTo>
                    <a:pt x="637" y="905"/>
                    <a:pt x="637" y="906"/>
                    <a:pt x="637" y="906"/>
                  </a:cubicBezTo>
                  <a:cubicBezTo>
                    <a:pt x="637" y="906"/>
                    <a:pt x="637" y="906"/>
                    <a:pt x="637" y="906"/>
                  </a:cubicBezTo>
                  <a:cubicBezTo>
                    <a:pt x="637" y="907"/>
                    <a:pt x="637" y="907"/>
                    <a:pt x="637" y="907"/>
                  </a:cubicBezTo>
                  <a:cubicBezTo>
                    <a:pt x="637" y="908"/>
                    <a:pt x="637" y="909"/>
                    <a:pt x="636" y="910"/>
                  </a:cubicBezTo>
                  <a:cubicBezTo>
                    <a:pt x="636" y="910"/>
                    <a:pt x="636" y="910"/>
                    <a:pt x="636" y="910"/>
                  </a:cubicBezTo>
                  <a:cubicBezTo>
                    <a:pt x="636" y="910"/>
                    <a:pt x="636" y="911"/>
                    <a:pt x="637" y="911"/>
                  </a:cubicBezTo>
                  <a:cubicBezTo>
                    <a:pt x="637" y="915"/>
                    <a:pt x="645" y="932"/>
                    <a:pt x="645" y="937"/>
                  </a:cubicBezTo>
                  <a:cubicBezTo>
                    <a:pt x="645" y="941"/>
                    <a:pt x="649" y="944"/>
                    <a:pt x="652" y="944"/>
                  </a:cubicBezTo>
                  <a:cubicBezTo>
                    <a:pt x="655" y="945"/>
                    <a:pt x="663" y="941"/>
                    <a:pt x="666" y="940"/>
                  </a:cubicBezTo>
                  <a:cubicBezTo>
                    <a:pt x="668" y="938"/>
                    <a:pt x="678" y="937"/>
                    <a:pt x="684" y="937"/>
                  </a:cubicBezTo>
                  <a:cubicBezTo>
                    <a:pt x="691" y="937"/>
                    <a:pt x="708" y="928"/>
                    <a:pt x="713" y="924"/>
                  </a:cubicBezTo>
                  <a:cubicBezTo>
                    <a:pt x="718" y="921"/>
                    <a:pt x="735" y="917"/>
                    <a:pt x="737" y="916"/>
                  </a:cubicBezTo>
                  <a:cubicBezTo>
                    <a:pt x="739" y="915"/>
                    <a:pt x="739" y="908"/>
                    <a:pt x="742" y="907"/>
                  </a:cubicBezTo>
                  <a:cubicBezTo>
                    <a:pt x="742" y="906"/>
                    <a:pt x="742" y="906"/>
                    <a:pt x="743" y="906"/>
                  </a:cubicBezTo>
                  <a:cubicBezTo>
                    <a:pt x="743" y="906"/>
                    <a:pt x="743" y="905"/>
                    <a:pt x="744" y="905"/>
                  </a:cubicBezTo>
                  <a:cubicBezTo>
                    <a:pt x="744" y="905"/>
                    <a:pt x="744" y="905"/>
                    <a:pt x="745" y="905"/>
                  </a:cubicBezTo>
                  <a:cubicBezTo>
                    <a:pt x="745" y="905"/>
                    <a:pt x="745" y="905"/>
                    <a:pt x="746" y="904"/>
                  </a:cubicBezTo>
                  <a:cubicBezTo>
                    <a:pt x="746" y="904"/>
                    <a:pt x="747" y="904"/>
                    <a:pt x="747" y="904"/>
                  </a:cubicBezTo>
                  <a:cubicBezTo>
                    <a:pt x="747" y="904"/>
                    <a:pt x="748" y="903"/>
                    <a:pt x="748" y="903"/>
                  </a:cubicBezTo>
                  <a:cubicBezTo>
                    <a:pt x="749" y="903"/>
                    <a:pt x="749" y="903"/>
                    <a:pt x="750" y="903"/>
                  </a:cubicBezTo>
                  <a:cubicBezTo>
                    <a:pt x="750" y="902"/>
                    <a:pt x="751" y="902"/>
                    <a:pt x="751" y="902"/>
                  </a:cubicBezTo>
                  <a:cubicBezTo>
                    <a:pt x="752" y="902"/>
                    <a:pt x="753" y="902"/>
                    <a:pt x="754" y="901"/>
                  </a:cubicBezTo>
                  <a:cubicBezTo>
                    <a:pt x="754" y="901"/>
                    <a:pt x="754" y="901"/>
                    <a:pt x="754" y="901"/>
                  </a:cubicBezTo>
                  <a:cubicBezTo>
                    <a:pt x="755" y="901"/>
                    <a:pt x="756" y="901"/>
                    <a:pt x="756" y="901"/>
                  </a:cubicBezTo>
                  <a:cubicBezTo>
                    <a:pt x="756" y="900"/>
                    <a:pt x="757" y="900"/>
                    <a:pt x="757" y="900"/>
                  </a:cubicBezTo>
                  <a:cubicBezTo>
                    <a:pt x="758" y="900"/>
                    <a:pt x="758" y="900"/>
                    <a:pt x="759" y="900"/>
                  </a:cubicBezTo>
                  <a:cubicBezTo>
                    <a:pt x="759" y="900"/>
                    <a:pt x="759" y="900"/>
                    <a:pt x="759" y="900"/>
                  </a:cubicBezTo>
                  <a:cubicBezTo>
                    <a:pt x="760" y="900"/>
                    <a:pt x="760" y="900"/>
                    <a:pt x="761" y="900"/>
                  </a:cubicBezTo>
                  <a:cubicBezTo>
                    <a:pt x="764" y="900"/>
                    <a:pt x="772" y="899"/>
                    <a:pt x="772" y="895"/>
                  </a:cubicBezTo>
                  <a:cubicBezTo>
                    <a:pt x="773" y="892"/>
                    <a:pt x="774" y="891"/>
                    <a:pt x="777" y="890"/>
                  </a:cubicBezTo>
                  <a:cubicBezTo>
                    <a:pt x="781" y="889"/>
                    <a:pt x="782" y="885"/>
                    <a:pt x="783" y="884"/>
                  </a:cubicBezTo>
                  <a:cubicBezTo>
                    <a:pt x="784" y="882"/>
                    <a:pt x="789" y="880"/>
                    <a:pt x="793" y="880"/>
                  </a:cubicBezTo>
                  <a:cubicBezTo>
                    <a:pt x="797" y="879"/>
                    <a:pt x="794" y="876"/>
                    <a:pt x="794" y="873"/>
                  </a:cubicBezTo>
                  <a:cubicBezTo>
                    <a:pt x="793" y="870"/>
                    <a:pt x="795" y="867"/>
                    <a:pt x="796" y="863"/>
                  </a:cubicBezTo>
                  <a:cubicBezTo>
                    <a:pt x="796" y="858"/>
                    <a:pt x="797" y="863"/>
                    <a:pt x="799" y="864"/>
                  </a:cubicBezTo>
                  <a:cubicBezTo>
                    <a:pt x="801" y="865"/>
                    <a:pt x="804" y="858"/>
                    <a:pt x="806" y="856"/>
                  </a:cubicBezTo>
                  <a:cubicBezTo>
                    <a:pt x="808" y="854"/>
                    <a:pt x="810" y="849"/>
                    <a:pt x="811" y="845"/>
                  </a:cubicBezTo>
                  <a:cubicBezTo>
                    <a:pt x="813" y="842"/>
                    <a:pt x="813" y="841"/>
                    <a:pt x="810" y="840"/>
                  </a:cubicBezTo>
                  <a:cubicBezTo>
                    <a:pt x="806" y="839"/>
                    <a:pt x="805" y="836"/>
                    <a:pt x="802" y="832"/>
                  </a:cubicBezTo>
                  <a:cubicBezTo>
                    <a:pt x="798" y="828"/>
                    <a:pt x="792" y="829"/>
                    <a:pt x="787" y="828"/>
                  </a:cubicBezTo>
                  <a:cubicBezTo>
                    <a:pt x="787" y="828"/>
                    <a:pt x="786" y="828"/>
                    <a:pt x="785" y="827"/>
                  </a:cubicBezTo>
                  <a:cubicBezTo>
                    <a:pt x="785" y="827"/>
                    <a:pt x="785" y="827"/>
                    <a:pt x="785" y="827"/>
                  </a:cubicBezTo>
                  <a:cubicBezTo>
                    <a:pt x="785" y="827"/>
                    <a:pt x="784" y="827"/>
                    <a:pt x="784" y="826"/>
                  </a:cubicBezTo>
                  <a:cubicBezTo>
                    <a:pt x="784" y="826"/>
                    <a:pt x="783" y="826"/>
                    <a:pt x="783" y="826"/>
                  </a:cubicBezTo>
                  <a:cubicBezTo>
                    <a:pt x="783" y="825"/>
                    <a:pt x="782" y="825"/>
                    <a:pt x="782" y="824"/>
                  </a:cubicBezTo>
                  <a:cubicBezTo>
                    <a:pt x="782" y="824"/>
                    <a:pt x="782" y="824"/>
                    <a:pt x="782" y="824"/>
                  </a:cubicBezTo>
                  <a:cubicBezTo>
                    <a:pt x="781" y="823"/>
                    <a:pt x="781" y="823"/>
                    <a:pt x="780" y="822"/>
                  </a:cubicBezTo>
                  <a:cubicBezTo>
                    <a:pt x="780" y="822"/>
                    <a:pt x="780" y="822"/>
                    <a:pt x="780" y="821"/>
                  </a:cubicBezTo>
                  <a:cubicBezTo>
                    <a:pt x="780" y="821"/>
                    <a:pt x="779" y="820"/>
                    <a:pt x="779" y="820"/>
                  </a:cubicBezTo>
                  <a:cubicBezTo>
                    <a:pt x="779" y="820"/>
                    <a:pt x="779" y="819"/>
                    <a:pt x="779" y="819"/>
                  </a:cubicBezTo>
                  <a:cubicBezTo>
                    <a:pt x="777" y="817"/>
                    <a:pt x="776" y="814"/>
                    <a:pt x="776" y="812"/>
                  </a:cubicBezTo>
                  <a:cubicBezTo>
                    <a:pt x="774" y="808"/>
                    <a:pt x="779" y="804"/>
                    <a:pt x="777" y="804"/>
                  </a:cubicBezTo>
                  <a:cubicBezTo>
                    <a:pt x="775" y="804"/>
                    <a:pt x="759" y="819"/>
                    <a:pt x="758" y="823"/>
                  </a:cubicBezTo>
                  <a:cubicBezTo>
                    <a:pt x="756" y="826"/>
                    <a:pt x="746" y="823"/>
                    <a:pt x="741" y="824"/>
                  </a:cubicBezTo>
                  <a:cubicBezTo>
                    <a:pt x="736" y="824"/>
                    <a:pt x="735" y="825"/>
                    <a:pt x="732" y="824"/>
                  </a:cubicBezTo>
                  <a:cubicBezTo>
                    <a:pt x="731" y="824"/>
                    <a:pt x="730" y="824"/>
                    <a:pt x="729" y="823"/>
                  </a:cubicBezTo>
                  <a:cubicBezTo>
                    <a:pt x="729" y="823"/>
                    <a:pt x="729" y="823"/>
                    <a:pt x="729" y="823"/>
                  </a:cubicBezTo>
                  <a:cubicBezTo>
                    <a:pt x="728" y="822"/>
                    <a:pt x="728" y="822"/>
                    <a:pt x="727" y="822"/>
                  </a:cubicBezTo>
                  <a:cubicBezTo>
                    <a:pt x="727" y="822"/>
                    <a:pt x="727" y="821"/>
                    <a:pt x="727" y="821"/>
                  </a:cubicBezTo>
                  <a:cubicBezTo>
                    <a:pt x="726" y="821"/>
                    <a:pt x="726" y="821"/>
                    <a:pt x="726" y="820"/>
                  </a:cubicBezTo>
                  <a:cubicBezTo>
                    <a:pt x="726" y="820"/>
                    <a:pt x="725" y="820"/>
                    <a:pt x="725" y="819"/>
                  </a:cubicBezTo>
                  <a:cubicBezTo>
                    <a:pt x="725" y="819"/>
                    <a:pt x="725" y="819"/>
                    <a:pt x="725" y="818"/>
                  </a:cubicBezTo>
                  <a:cubicBezTo>
                    <a:pt x="724" y="817"/>
                    <a:pt x="730" y="814"/>
                    <a:pt x="730" y="812"/>
                  </a:cubicBezTo>
                  <a:cubicBezTo>
                    <a:pt x="730" y="810"/>
                    <a:pt x="726" y="803"/>
                    <a:pt x="724" y="803"/>
                  </a:cubicBezTo>
                  <a:cubicBezTo>
                    <a:pt x="723" y="802"/>
                    <a:pt x="722" y="808"/>
                    <a:pt x="720" y="809"/>
                  </a:cubicBezTo>
                  <a:cubicBezTo>
                    <a:pt x="720" y="809"/>
                    <a:pt x="719" y="809"/>
                    <a:pt x="719" y="809"/>
                  </a:cubicBezTo>
                  <a:cubicBezTo>
                    <a:pt x="719" y="809"/>
                    <a:pt x="719" y="809"/>
                    <a:pt x="718" y="809"/>
                  </a:cubicBezTo>
                  <a:cubicBezTo>
                    <a:pt x="718" y="808"/>
                    <a:pt x="718" y="808"/>
                    <a:pt x="717" y="808"/>
                  </a:cubicBezTo>
                  <a:cubicBezTo>
                    <a:pt x="717" y="808"/>
                    <a:pt x="717" y="808"/>
                    <a:pt x="717" y="808"/>
                  </a:cubicBezTo>
                  <a:cubicBezTo>
                    <a:pt x="717" y="807"/>
                    <a:pt x="716" y="807"/>
                    <a:pt x="716" y="807"/>
                  </a:cubicBezTo>
                  <a:cubicBezTo>
                    <a:pt x="715" y="806"/>
                    <a:pt x="715" y="806"/>
                    <a:pt x="715" y="806"/>
                  </a:cubicBezTo>
                  <a:cubicBezTo>
                    <a:pt x="714" y="805"/>
                    <a:pt x="712" y="798"/>
                    <a:pt x="712" y="796"/>
                  </a:cubicBezTo>
                  <a:cubicBezTo>
                    <a:pt x="711" y="795"/>
                    <a:pt x="707" y="789"/>
                    <a:pt x="705" y="788"/>
                  </a:cubicBezTo>
                  <a:cubicBezTo>
                    <a:pt x="703" y="786"/>
                    <a:pt x="698" y="782"/>
                    <a:pt x="697" y="779"/>
                  </a:cubicBezTo>
                  <a:cubicBezTo>
                    <a:pt x="696" y="779"/>
                    <a:pt x="696" y="778"/>
                    <a:pt x="695" y="777"/>
                  </a:cubicBezTo>
                  <a:cubicBezTo>
                    <a:pt x="695" y="777"/>
                    <a:pt x="695" y="777"/>
                    <a:pt x="695" y="777"/>
                  </a:cubicBezTo>
                  <a:cubicBezTo>
                    <a:pt x="694" y="776"/>
                    <a:pt x="693" y="775"/>
                    <a:pt x="692" y="773"/>
                  </a:cubicBezTo>
                  <a:cubicBezTo>
                    <a:pt x="691" y="772"/>
                    <a:pt x="690" y="771"/>
                    <a:pt x="689" y="770"/>
                  </a:cubicBezTo>
                  <a:cubicBezTo>
                    <a:pt x="689" y="769"/>
                    <a:pt x="688" y="769"/>
                    <a:pt x="688" y="768"/>
                  </a:cubicBezTo>
                  <a:cubicBezTo>
                    <a:pt x="688" y="768"/>
                    <a:pt x="688" y="768"/>
                    <a:pt x="688" y="768"/>
                  </a:cubicBezTo>
                  <a:cubicBezTo>
                    <a:pt x="688" y="767"/>
                    <a:pt x="688" y="767"/>
                    <a:pt x="688" y="767"/>
                  </a:cubicBezTo>
                  <a:cubicBezTo>
                    <a:pt x="688" y="767"/>
                    <a:pt x="688" y="767"/>
                    <a:pt x="688" y="767"/>
                  </a:cubicBezTo>
                  <a:cubicBezTo>
                    <a:pt x="688" y="766"/>
                    <a:pt x="688" y="766"/>
                    <a:pt x="689" y="766"/>
                  </a:cubicBezTo>
                  <a:cubicBezTo>
                    <a:pt x="689" y="766"/>
                    <a:pt x="689" y="765"/>
                    <a:pt x="689" y="765"/>
                  </a:cubicBezTo>
                  <a:cubicBezTo>
                    <a:pt x="689" y="765"/>
                    <a:pt x="689" y="765"/>
                    <a:pt x="689" y="765"/>
                  </a:cubicBezTo>
                  <a:cubicBezTo>
                    <a:pt x="689" y="765"/>
                    <a:pt x="689" y="765"/>
                    <a:pt x="689" y="765"/>
                  </a:cubicBezTo>
                  <a:cubicBezTo>
                    <a:pt x="690" y="765"/>
                    <a:pt x="690" y="764"/>
                    <a:pt x="690" y="764"/>
                  </a:cubicBezTo>
                  <a:cubicBezTo>
                    <a:pt x="690" y="762"/>
                    <a:pt x="694" y="762"/>
                    <a:pt x="697" y="762"/>
                  </a:cubicBezTo>
                  <a:cubicBezTo>
                    <a:pt x="697" y="762"/>
                    <a:pt x="698" y="762"/>
                    <a:pt x="698" y="762"/>
                  </a:cubicBezTo>
                  <a:cubicBezTo>
                    <a:pt x="698" y="762"/>
                    <a:pt x="698" y="762"/>
                    <a:pt x="698" y="762"/>
                  </a:cubicBezTo>
                  <a:cubicBezTo>
                    <a:pt x="698" y="762"/>
                    <a:pt x="699" y="762"/>
                    <a:pt x="699" y="762"/>
                  </a:cubicBezTo>
                  <a:cubicBezTo>
                    <a:pt x="699" y="762"/>
                    <a:pt x="699" y="761"/>
                    <a:pt x="699" y="761"/>
                  </a:cubicBezTo>
                  <a:cubicBezTo>
                    <a:pt x="699" y="761"/>
                    <a:pt x="699" y="761"/>
                    <a:pt x="699" y="761"/>
                  </a:cubicBezTo>
                  <a:cubicBezTo>
                    <a:pt x="699" y="761"/>
                    <a:pt x="699" y="761"/>
                    <a:pt x="699" y="761"/>
                  </a:cubicBezTo>
                  <a:cubicBezTo>
                    <a:pt x="699" y="761"/>
                    <a:pt x="699" y="760"/>
                    <a:pt x="699" y="760"/>
                  </a:cubicBezTo>
                  <a:cubicBezTo>
                    <a:pt x="699" y="758"/>
                    <a:pt x="703" y="760"/>
                    <a:pt x="704" y="762"/>
                  </a:cubicBezTo>
                  <a:cubicBezTo>
                    <a:pt x="705" y="763"/>
                    <a:pt x="708" y="765"/>
                    <a:pt x="710" y="765"/>
                  </a:cubicBezTo>
                  <a:cubicBezTo>
                    <a:pt x="712" y="765"/>
                    <a:pt x="717" y="772"/>
                    <a:pt x="719" y="776"/>
                  </a:cubicBezTo>
                  <a:cubicBezTo>
                    <a:pt x="722" y="781"/>
                    <a:pt x="724" y="782"/>
                    <a:pt x="729" y="783"/>
                  </a:cubicBezTo>
                  <a:cubicBezTo>
                    <a:pt x="735" y="784"/>
                    <a:pt x="735" y="788"/>
                    <a:pt x="738" y="791"/>
                  </a:cubicBezTo>
                  <a:cubicBezTo>
                    <a:pt x="741" y="793"/>
                    <a:pt x="748" y="795"/>
                    <a:pt x="751" y="796"/>
                  </a:cubicBezTo>
                  <a:cubicBezTo>
                    <a:pt x="755" y="796"/>
                    <a:pt x="759" y="799"/>
                    <a:pt x="762" y="799"/>
                  </a:cubicBezTo>
                  <a:cubicBezTo>
                    <a:pt x="764" y="799"/>
                    <a:pt x="773" y="792"/>
                    <a:pt x="774" y="791"/>
                  </a:cubicBezTo>
                  <a:cubicBezTo>
                    <a:pt x="775" y="790"/>
                    <a:pt x="779" y="796"/>
                    <a:pt x="780" y="799"/>
                  </a:cubicBezTo>
                  <a:cubicBezTo>
                    <a:pt x="782" y="803"/>
                    <a:pt x="782" y="806"/>
                    <a:pt x="789" y="808"/>
                  </a:cubicBezTo>
                  <a:cubicBezTo>
                    <a:pt x="796" y="810"/>
                    <a:pt x="817" y="810"/>
                    <a:pt x="821" y="812"/>
                  </a:cubicBezTo>
                  <a:cubicBezTo>
                    <a:pt x="821" y="812"/>
                    <a:pt x="822" y="812"/>
                    <a:pt x="822" y="812"/>
                  </a:cubicBezTo>
                  <a:cubicBezTo>
                    <a:pt x="822" y="812"/>
                    <a:pt x="822" y="812"/>
                    <a:pt x="822" y="812"/>
                  </a:cubicBezTo>
                  <a:cubicBezTo>
                    <a:pt x="825" y="813"/>
                    <a:pt x="831" y="814"/>
                    <a:pt x="835" y="814"/>
                  </a:cubicBezTo>
                  <a:cubicBezTo>
                    <a:pt x="835" y="814"/>
                    <a:pt x="835" y="814"/>
                    <a:pt x="835" y="814"/>
                  </a:cubicBezTo>
                  <a:cubicBezTo>
                    <a:pt x="837" y="814"/>
                    <a:pt x="839" y="814"/>
                    <a:pt x="840" y="814"/>
                  </a:cubicBezTo>
                  <a:cubicBezTo>
                    <a:pt x="847" y="812"/>
                    <a:pt x="848" y="812"/>
                    <a:pt x="851" y="812"/>
                  </a:cubicBezTo>
                  <a:cubicBezTo>
                    <a:pt x="854" y="811"/>
                    <a:pt x="854" y="813"/>
                    <a:pt x="859" y="814"/>
                  </a:cubicBezTo>
                  <a:cubicBezTo>
                    <a:pt x="864" y="814"/>
                    <a:pt x="878" y="810"/>
                    <a:pt x="881" y="811"/>
                  </a:cubicBezTo>
                  <a:cubicBezTo>
                    <a:pt x="883" y="811"/>
                    <a:pt x="886" y="818"/>
                    <a:pt x="888" y="820"/>
                  </a:cubicBezTo>
                  <a:cubicBezTo>
                    <a:pt x="890" y="822"/>
                    <a:pt x="888" y="825"/>
                    <a:pt x="893" y="827"/>
                  </a:cubicBezTo>
                  <a:cubicBezTo>
                    <a:pt x="894" y="828"/>
                    <a:pt x="895" y="828"/>
                    <a:pt x="896" y="828"/>
                  </a:cubicBezTo>
                  <a:cubicBezTo>
                    <a:pt x="896" y="829"/>
                    <a:pt x="897" y="829"/>
                    <a:pt x="897" y="829"/>
                  </a:cubicBezTo>
                  <a:cubicBezTo>
                    <a:pt x="897" y="829"/>
                    <a:pt x="898" y="829"/>
                    <a:pt x="898" y="829"/>
                  </a:cubicBezTo>
                  <a:cubicBezTo>
                    <a:pt x="899" y="829"/>
                    <a:pt x="899" y="829"/>
                    <a:pt x="899" y="829"/>
                  </a:cubicBezTo>
                  <a:cubicBezTo>
                    <a:pt x="900" y="829"/>
                    <a:pt x="900" y="828"/>
                    <a:pt x="901" y="828"/>
                  </a:cubicBezTo>
                  <a:cubicBezTo>
                    <a:pt x="901" y="828"/>
                    <a:pt x="902" y="828"/>
                    <a:pt x="902" y="828"/>
                  </a:cubicBezTo>
                  <a:cubicBezTo>
                    <a:pt x="905" y="828"/>
                    <a:pt x="904" y="829"/>
                    <a:pt x="905" y="834"/>
                  </a:cubicBezTo>
                  <a:cubicBezTo>
                    <a:pt x="906" y="839"/>
                    <a:pt x="919" y="839"/>
                    <a:pt x="922" y="840"/>
                  </a:cubicBezTo>
                  <a:cubicBezTo>
                    <a:pt x="925" y="841"/>
                    <a:pt x="921" y="843"/>
                    <a:pt x="917" y="844"/>
                  </a:cubicBezTo>
                  <a:cubicBezTo>
                    <a:pt x="914" y="845"/>
                    <a:pt x="908" y="841"/>
                    <a:pt x="908" y="843"/>
                  </a:cubicBezTo>
                  <a:cubicBezTo>
                    <a:pt x="908" y="844"/>
                    <a:pt x="925" y="863"/>
                    <a:pt x="929" y="864"/>
                  </a:cubicBezTo>
                  <a:cubicBezTo>
                    <a:pt x="932" y="865"/>
                    <a:pt x="938" y="862"/>
                    <a:pt x="941" y="860"/>
                  </a:cubicBezTo>
                  <a:cubicBezTo>
                    <a:pt x="944" y="858"/>
                    <a:pt x="942" y="846"/>
                    <a:pt x="943" y="847"/>
                  </a:cubicBezTo>
                  <a:cubicBezTo>
                    <a:pt x="945" y="848"/>
                    <a:pt x="947" y="855"/>
                    <a:pt x="948" y="857"/>
                  </a:cubicBezTo>
                  <a:cubicBezTo>
                    <a:pt x="948" y="858"/>
                    <a:pt x="951" y="872"/>
                    <a:pt x="951" y="874"/>
                  </a:cubicBezTo>
                  <a:cubicBezTo>
                    <a:pt x="951" y="877"/>
                    <a:pt x="955" y="886"/>
                    <a:pt x="957" y="893"/>
                  </a:cubicBezTo>
                  <a:cubicBezTo>
                    <a:pt x="960" y="901"/>
                    <a:pt x="968" y="921"/>
                    <a:pt x="971" y="926"/>
                  </a:cubicBezTo>
                  <a:cubicBezTo>
                    <a:pt x="974" y="931"/>
                    <a:pt x="979" y="935"/>
                    <a:pt x="979" y="939"/>
                  </a:cubicBezTo>
                  <a:cubicBezTo>
                    <a:pt x="978" y="944"/>
                    <a:pt x="987" y="956"/>
                    <a:pt x="988" y="959"/>
                  </a:cubicBezTo>
                  <a:cubicBezTo>
                    <a:pt x="990" y="961"/>
                    <a:pt x="1002" y="984"/>
                    <a:pt x="1005" y="988"/>
                  </a:cubicBezTo>
                  <a:cubicBezTo>
                    <a:pt x="1008" y="991"/>
                    <a:pt x="1013" y="995"/>
                    <a:pt x="1015" y="996"/>
                  </a:cubicBezTo>
                  <a:cubicBezTo>
                    <a:pt x="1017" y="997"/>
                    <a:pt x="1021" y="992"/>
                    <a:pt x="1022" y="989"/>
                  </a:cubicBezTo>
                  <a:cubicBezTo>
                    <a:pt x="1022" y="986"/>
                    <a:pt x="1026" y="986"/>
                    <a:pt x="1028" y="986"/>
                  </a:cubicBezTo>
                  <a:cubicBezTo>
                    <a:pt x="1029" y="985"/>
                    <a:pt x="1031" y="979"/>
                    <a:pt x="1032" y="978"/>
                  </a:cubicBezTo>
                  <a:cubicBezTo>
                    <a:pt x="1033" y="977"/>
                    <a:pt x="1037" y="973"/>
                    <a:pt x="1038" y="969"/>
                  </a:cubicBezTo>
                  <a:cubicBezTo>
                    <a:pt x="1040" y="966"/>
                    <a:pt x="1036" y="961"/>
                    <a:pt x="1035" y="958"/>
                  </a:cubicBezTo>
                  <a:cubicBezTo>
                    <a:pt x="1033" y="956"/>
                    <a:pt x="1036" y="952"/>
                    <a:pt x="1038" y="949"/>
                  </a:cubicBezTo>
                  <a:cubicBezTo>
                    <a:pt x="1040" y="947"/>
                    <a:pt x="1041" y="937"/>
                    <a:pt x="1040" y="931"/>
                  </a:cubicBezTo>
                  <a:cubicBezTo>
                    <a:pt x="1038" y="926"/>
                    <a:pt x="1038" y="919"/>
                    <a:pt x="1039" y="916"/>
                  </a:cubicBezTo>
                  <a:cubicBezTo>
                    <a:pt x="1041" y="912"/>
                    <a:pt x="1044" y="914"/>
                    <a:pt x="1046" y="912"/>
                  </a:cubicBezTo>
                  <a:cubicBezTo>
                    <a:pt x="1047" y="910"/>
                    <a:pt x="1049" y="908"/>
                    <a:pt x="1051" y="907"/>
                  </a:cubicBezTo>
                  <a:cubicBezTo>
                    <a:pt x="1052" y="907"/>
                    <a:pt x="1052" y="900"/>
                    <a:pt x="1058" y="897"/>
                  </a:cubicBezTo>
                  <a:cubicBezTo>
                    <a:pt x="1063" y="895"/>
                    <a:pt x="1078" y="881"/>
                    <a:pt x="1084" y="876"/>
                  </a:cubicBezTo>
                  <a:cubicBezTo>
                    <a:pt x="1090" y="870"/>
                    <a:pt x="1094" y="871"/>
                    <a:pt x="1097" y="871"/>
                  </a:cubicBezTo>
                  <a:cubicBezTo>
                    <a:pt x="1100" y="871"/>
                    <a:pt x="1099" y="866"/>
                    <a:pt x="1099" y="863"/>
                  </a:cubicBezTo>
                  <a:cubicBezTo>
                    <a:pt x="1099" y="859"/>
                    <a:pt x="1097" y="855"/>
                    <a:pt x="1099" y="855"/>
                  </a:cubicBezTo>
                  <a:cubicBezTo>
                    <a:pt x="1101" y="854"/>
                    <a:pt x="1107" y="852"/>
                    <a:pt x="1109" y="851"/>
                  </a:cubicBezTo>
                  <a:cubicBezTo>
                    <a:pt x="1111" y="850"/>
                    <a:pt x="1116" y="853"/>
                    <a:pt x="1117" y="853"/>
                  </a:cubicBezTo>
                  <a:cubicBezTo>
                    <a:pt x="1117" y="853"/>
                    <a:pt x="1117" y="853"/>
                    <a:pt x="1118" y="853"/>
                  </a:cubicBezTo>
                  <a:cubicBezTo>
                    <a:pt x="1118" y="853"/>
                    <a:pt x="1118" y="853"/>
                    <a:pt x="1119" y="852"/>
                  </a:cubicBezTo>
                  <a:cubicBezTo>
                    <a:pt x="1119" y="852"/>
                    <a:pt x="1119" y="852"/>
                    <a:pt x="1119" y="852"/>
                  </a:cubicBezTo>
                  <a:cubicBezTo>
                    <a:pt x="1120" y="852"/>
                    <a:pt x="1121" y="852"/>
                    <a:pt x="1122" y="851"/>
                  </a:cubicBezTo>
                  <a:cubicBezTo>
                    <a:pt x="1122" y="851"/>
                    <a:pt x="1122" y="851"/>
                    <a:pt x="1122" y="851"/>
                  </a:cubicBezTo>
                  <a:cubicBezTo>
                    <a:pt x="1122" y="851"/>
                    <a:pt x="1122" y="851"/>
                    <a:pt x="1122" y="851"/>
                  </a:cubicBezTo>
                  <a:cubicBezTo>
                    <a:pt x="1122" y="851"/>
                    <a:pt x="1123" y="851"/>
                    <a:pt x="1124" y="851"/>
                  </a:cubicBezTo>
                  <a:cubicBezTo>
                    <a:pt x="1124" y="851"/>
                    <a:pt x="1124" y="851"/>
                    <a:pt x="1124" y="851"/>
                  </a:cubicBezTo>
                  <a:cubicBezTo>
                    <a:pt x="1124" y="850"/>
                    <a:pt x="1125" y="850"/>
                    <a:pt x="1125" y="850"/>
                  </a:cubicBezTo>
                  <a:cubicBezTo>
                    <a:pt x="1125" y="850"/>
                    <a:pt x="1125" y="850"/>
                    <a:pt x="1125" y="850"/>
                  </a:cubicBezTo>
                  <a:cubicBezTo>
                    <a:pt x="1126" y="850"/>
                    <a:pt x="1126" y="849"/>
                    <a:pt x="1126" y="849"/>
                  </a:cubicBezTo>
                  <a:cubicBezTo>
                    <a:pt x="1127" y="849"/>
                    <a:pt x="1127" y="849"/>
                    <a:pt x="1127" y="849"/>
                  </a:cubicBezTo>
                  <a:cubicBezTo>
                    <a:pt x="1127" y="849"/>
                    <a:pt x="1127" y="849"/>
                    <a:pt x="1128" y="848"/>
                  </a:cubicBezTo>
                  <a:cubicBezTo>
                    <a:pt x="1129" y="847"/>
                    <a:pt x="1130" y="849"/>
                    <a:pt x="1134" y="849"/>
                  </a:cubicBezTo>
                  <a:cubicBezTo>
                    <a:pt x="1137" y="850"/>
                    <a:pt x="1136" y="847"/>
                    <a:pt x="1135" y="845"/>
                  </a:cubicBezTo>
                  <a:cubicBezTo>
                    <a:pt x="1135" y="843"/>
                    <a:pt x="1137" y="842"/>
                    <a:pt x="1139" y="844"/>
                  </a:cubicBezTo>
                  <a:cubicBezTo>
                    <a:pt x="1141" y="845"/>
                    <a:pt x="1143" y="843"/>
                    <a:pt x="1142" y="841"/>
                  </a:cubicBezTo>
                  <a:cubicBezTo>
                    <a:pt x="1142" y="838"/>
                    <a:pt x="1146" y="845"/>
                    <a:pt x="1148" y="848"/>
                  </a:cubicBezTo>
                  <a:cubicBezTo>
                    <a:pt x="1149" y="850"/>
                    <a:pt x="1150" y="854"/>
                    <a:pt x="1152" y="858"/>
                  </a:cubicBezTo>
                  <a:cubicBezTo>
                    <a:pt x="1153" y="858"/>
                    <a:pt x="1153" y="858"/>
                    <a:pt x="1153" y="858"/>
                  </a:cubicBezTo>
                  <a:cubicBezTo>
                    <a:pt x="1153" y="858"/>
                    <a:pt x="1153" y="858"/>
                    <a:pt x="1153" y="858"/>
                  </a:cubicBezTo>
                  <a:cubicBezTo>
                    <a:pt x="1153" y="859"/>
                    <a:pt x="1153" y="860"/>
                    <a:pt x="1154" y="861"/>
                  </a:cubicBezTo>
                  <a:cubicBezTo>
                    <a:pt x="1154" y="861"/>
                    <a:pt x="1154" y="861"/>
                    <a:pt x="1154" y="861"/>
                  </a:cubicBezTo>
                  <a:cubicBezTo>
                    <a:pt x="1155" y="862"/>
                    <a:pt x="1155" y="862"/>
                    <a:pt x="1156" y="863"/>
                  </a:cubicBezTo>
                  <a:cubicBezTo>
                    <a:pt x="1156" y="863"/>
                    <a:pt x="1156" y="863"/>
                    <a:pt x="1156" y="864"/>
                  </a:cubicBezTo>
                  <a:cubicBezTo>
                    <a:pt x="1157" y="864"/>
                    <a:pt x="1157" y="865"/>
                    <a:pt x="1157" y="865"/>
                  </a:cubicBezTo>
                  <a:cubicBezTo>
                    <a:pt x="1158" y="866"/>
                    <a:pt x="1159" y="867"/>
                    <a:pt x="1159" y="867"/>
                  </a:cubicBezTo>
                  <a:cubicBezTo>
                    <a:pt x="1165" y="872"/>
                    <a:pt x="1169" y="874"/>
                    <a:pt x="1174" y="880"/>
                  </a:cubicBezTo>
                  <a:cubicBezTo>
                    <a:pt x="1180" y="885"/>
                    <a:pt x="1182" y="891"/>
                    <a:pt x="1183" y="894"/>
                  </a:cubicBezTo>
                  <a:cubicBezTo>
                    <a:pt x="1184" y="897"/>
                    <a:pt x="1182" y="906"/>
                    <a:pt x="1181" y="908"/>
                  </a:cubicBezTo>
                  <a:cubicBezTo>
                    <a:pt x="1180" y="910"/>
                    <a:pt x="1185" y="913"/>
                    <a:pt x="1189" y="915"/>
                  </a:cubicBezTo>
                  <a:cubicBezTo>
                    <a:pt x="1192" y="916"/>
                    <a:pt x="1196" y="913"/>
                    <a:pt x="1200" y="911"/>
                  </a:cubicBezTo>
                  <a:cubicBezTo>
                    <a:pt x="1205" y="909"/>
                    <a:pt x="1209" y="901"/>
                    <a:pt x="1210" y="903"/>
                  </a:cubicBezTo>
                  <a:cubicBezTo>
                    <a:pt x="1211" y="905"/>
                    <a:pt x="1212" y="904"/>
                    <a:pt x="1214" y="906"/>
                  </a:cubicBezTo>
                  <a:cubicBezTo>
                    <a:pt x="1216" y="907"/>
                    <a:pt x="1222" y="923"/>
                    <a:pt x="1226" y="931"/>
                  </a:cubicBezTo>
                  <a:cubicBezTo>
                    <a:pt x="1230" y="938"/>
                    <a:pt x="1231" y="943"/>
                    <a:pt x="1234" y="946"/>
                  </a:cubicBezTo>
                  <a:cubicBezTo>
                    <a:pt x="1237" y="950"/>
                    <a:pt x="1234" y="958"/>
                    <a:pt x="1235" y="961"/>
                  </a:cubicBezTo>
                  <a:cubicBezTo>
                    <a:pt x="1235" y="963"/>
                    <a:pt x="1234" y="967"/>
                    <a:pt x="1234" y="970"/>
                  </a:cubicBezTo>
                  <a:cubicBezTo>
                    <a:pt x="1233" y="971"/>
                    <a:pt x="1233" y="972"/>
                    <a:pt x="1233" y="973"/>
                  </a:cubicBezTo>
                  <a:cubicBezTo>
                    <a:pt x="1232" y="974"/>
                    <a:pt x="1232" y="975"/>
                    <a:pt x="1232" y="976"/>
                  </a:cubicBezTo>
                  <a:cubicBezTo>
                    <a:pt x="1232" y="976"/>
                    <a:pt x="1232" y="976"/>
                    <a:pt x="1232" y="976"/>
                  </a:cubicBezTo>
                  <a:cubicBezTo>
                    <a:pt x="1232" y="976"/>
                    <a:pt x="1232" y="976"/>
                    <a:pt x="1232" y="976"/>
                  </a:cubicBezTo>
                  <a:cubicBezTo>
                    <a:pt x="1232" y="977"/>
                    <a:pt x="1232" y="978"/>
                    <a:pt x="1232" y="979"/>
                  </a:cubicBezTo>
                  <a:cubicBezTo>
                    <a:pt x="1233" y="981"/>
                    <a:pt x="1236" y="991"/>
                    <a:pt x="1238" y="994"/>
                  </a:cubicBezTo>
                  <a:cubicBezTo>
                    <a:pt x="1240" y="996"/>
                    <a:pt x="1241" y="996"/>
                    <a:pt x="1244" y="998"/>
                  </a:cubicBezTo>
                  <a:cubicBezTo>
                    <a:pt x="1244" y="998"/>
                    <a:pt x="1244" y="998"/>
                    <a:pt x="1245" y="999"/>
                  </a:cubicBezTo>
                  <a:cubicBezTo>
                    <a:pt x="1245" y="999"/>
                    <a:pt x="1246" y="999"/>
                    <a:pt x="1246" y="999"/>
                  </a:cubicBezTo>
                  <a:cubicBezTo>
                    <a:pt x="1246" y="1000"/>
                    <a:pt x="1247" y="1000"/>
                    <a:pt x="1247" y="1001"/>
                  </a:cubicBezTo>
                  <a:cubicBezTo>
                    <a:pt x="1248" y="1001"/>
                    <a:pt x="1248" y="1001"/>
                    <a:pt x="1249" y="1002"/>
                  </a:cubicBezTo>
                  <a:cubicBezTo>
                    <a:pt x="1249" y="1002"/>
                    <a:pt x="1249" y="1003"/>
                    <a:pt x="1250" y="1003"/>
                  </a:cubicBezTo>
                  <a:cubicBezTo>
                    <a:pt x="1250" y="1003"/>
                    <a:pt x="1251" y="1004"/>
                    <a:pt x="1252" y="1005"/>
                  </a:cubicBezTo>
                  <a:cubicBezTo>
                    <a:pt x="1252" y="1005"/>
                    <a:pt x="1253" y="1005"/>
                    <a:pt x="1253" y="1006"/>
                  </a:cubicBezTo>
                  <a:cubicBezTo>
                    <a:pt x="1254" y="1006"/>
                    <a:pt x="1254" y="1007"/>
                    <a:pt x="1255" y="1008"/>
                  </a:cubicBezTo>
                  <a:cubicBezTo>
                    <a:pt x="1255" y="1008"/>
                    <a:pt x="1256" y="1008"/>
                    <a:pt x="1256" y="1009"/>
                  </a:cubicBezTo>
                  <a:cubicBezTo>
                    <a:pt x="1257" y="1010"/>
                    <a:pt x="1257" y="1010"/>
                    <a:pt x="1258" y="1011"/>
                  </a:cubicBezTo>
                  <a:cubicBezTo>
                    <a:pt x="1259" y="1011"/>
                    <a:pt x="1259" y="1012"/>
                    <a:pt x="1260" y="1012"/>
                  </a:cubicBezTo>
                  <a:cubicBezTo>
                    <a:pt x="1260" y="1013"/>
                    <a:pt x="1261" y="1014"/>
                    <a:pt x="1262" y="1015"/>
                  </a:cubicBezTo>
                  <a:cubicBezTo>
                    <a:pt x="1262" y="1015"/>
                    <a:pt x="1263" y="1016"/>
                    <a:pt x="1263" y="1016"/>
                  </a:cubicBezTo>
                  <a:cubicBezTo>
                    <a:pt x="1264" y="1017"/>
                    <a:pt x="1264" y="1018"/>
                    <a:pt x="1265" y="1019"/>
                  </a:cubicBezTo>
                  <a:cubicBezTo>
                    <a:pt x="1267" y="1023"/>
                    <a:pt x="1264" y="1025"/>
                    <a:pt x="1266" y="1029"/>
                  </a:cubicBezTo>
                  <a:cubicBezTo>
                    <a:pt x="1269" y="1033"/>
                    <a:pt x="1271" y="1040"/>
                    <a:pt x="1274" y="1044"/>
                  </a:cubicBezTo>
                  <a:cubicBezTo>
                    <a:pt x="1276" y="1048"/>
                    <a:pt x="1279" y="1053"/>
                    <a:pt x="1283" y="1056"/>
                  </a:cubicBezTo>
                  <a:cubicBezTo>
                    <a:pt x="1288" y="1058"/>
                    <a:pt x="1299" y="1067"/>
                    <a:pt x="1303" y="1068"/>
                  </a:cubicBezTo>
                  <a:cubicBezTo>
                    <a:pt x="1305" y="1068"/>
                    <a:pt x="1306" y="1068"/>
                    <a:pt x="1308" y="1069"/>
                  </a:cubicBezTo>
                  <a:cubicBezTo>
                    <a:pt x="1308" y="1069"/>
                    <a:pt x="1309" y="1069"/>
                    <a:pt x="1309" y="1069"/>
                  </a:cubicBezTo>
                  <a:cubicBezTo>
                    <a:pt x="1309" y="1069"/>
                    <a:pt x="1310" y="1069"/>
                    <a:pt x="1311" y="1069"/>
                  </a:cubicBezTo>
                  <a:cubicBezTo>
                    <a:pt x="1311" y="1069"/>
                    <a:pt x="1311" y="1069"/>
                    <a:pt x="1312" y="1069"/>
                  </a:cubicBezTo>
                  <a:cubicBezTo>
                    <a:pt x="1312" y="1069"/>
                    <a:pt x="1313" y="1069"/>
                    <a:pt x="1313" y="1069"/>
                  </a:cubicBezTo>
                  <a:cubicBezTo>
                    <a:pt x="1314" y="1069"/>
                    <a:pt x="1314" y="1069"/>
                    <a:pt x="1315" y="1069"/>
                  </a:cubicBezTo>
                  <a:cubicBezTo>
                    <a:pt x="1315" y="1069"/>
                    <a:pt x="1315" y="1069"/>
                    <a:pt x="1315" y="1069"/>
                  </a:cubicBezTo>
                  <a:cubicBezTo>
                    <a:pt x="1315" y="1069"/>
                    <a:pt x="1315" y="1069"/>
                    <a:pt x="1315" y="1068"/>
                  </a:cubicBezTo>
                  <a:cubicBezTo>
                    <a:pt x="1315" y="1068"/>
                    <a:pt x="1315" y="1068"/>
                    <a:pt x="1315" y="1067"/>
                  </a:cubicBezTo>
                  <a:cubicBezTo>
                    <a:pt x="1315" y="1067"/>
                    <a:pt x="1315" y="1067"/>
                    <a:pt x="1315" y="1067"/>
                  </a:cubicBezTo>
                  <a:cubicBezTo>
                    <a:pt x="1314" y="1066"/>
                    <a:pt x="1314" y="1065"/>
                    <a:pt x="1314" y="1065"/>
                  </a:cubicBezTo>
                  <a:cubicBezTo>
                    <a:pt x="1314" y="1065"/>
                    <a:pt x="1314" y="1064"/>
                    <a:pt x="1314" y="1064"/>
                  </a:cubicBezTo>
                  <a:cubicBezTo>
                    <a:pt x="1313" y="1063"/>
                    <a:pt x="1313" y="1063"/>
                    <a:pt x="1313" y="1062"/>
                  </a:cubicBezTo>
                  <a:cubicBezTo>
                    <a:pt x="1313" y="1062"/>
                    <a:pt x="1313" y="1062"/>
                    <a:pt x="1313" y="1062"/>
                  </a:cubicBezTo>
                  <a:cubicBezTo>
                    <a:pt x="1312" y="1062"/>
                    <a:pt x="1312" y="1061"/>
                    <a:pt x="1312" y="1061"/>
                  </a:cubicBezTo>
                  <a:cubicBezTo>
                    <a:pt x="1312" y="1060"/>
                    <a:pt x="1312" y="1060"/>
                    <a:pt x="1311" y="1060"/>
                  </a:cubicBezTo>
                  <a:cubicBezTo>
                    <a:pt x="1311" y="1059"/>
                    <a:pt x="1311" y="1058"/>
                    <a:pt x="1310" y="1058"/>
                  </a:cubicBezTo>
                  <a:cubicBezTo>
                    <a:pt x="1310" y="1057"/>
                    <a:pt x="1310" y="1057"/>
                    <a:pt x="1310" y="1057"/>
                  </a:cubicBezTo>
                  <a:cubicBezTo>
                    <a:pt x="1309" y="1056"/>
                    <a:pt x="1309" y="1056"/>
                    <a:pt x="1309" y="1055"/>
                  </a:cubicBezTo>
                  <a:cubicBezTo>
                    <a:pt x="1309" y="1055"/>
                    <a:pt x="1308" y="1055"/>
                    <a:pt x="1308" y="1055"/>
                  </a:cubicBezTo>
                  <a:cubicBezTo>
                    <a:pt x="1308" y="1054"/>
                    <a:pt x="1307" y="1053"/>
                    <a:pt x="1307" y="1053"/>
                  </a:cubicBezTo>
                  <a:cubicBezTo>
                    <a:pt x="1304" y="1049"/>
                    <a:pt x="1302" y="1035"/>
                    <a:pt x="1301" y="1033"/>
                  </a:cubicBezTo>
                  <a:cubicBezTo>
                    <a:pt x="1301" y="1030"/>
                    <a:pt x="1290" y="1023"/>
                    <a:pt x="1283" y="1018"/>
                  </a:cubicBezTo>
                  <a:cubicBezTo>
                    <a:pt x="1282" y="1017"/>
                    <a:pt x="1281" y="1016"/>
                    <a:pt x="1280" y="1015"/>
                  </a:cubicBezTo>
                  <a:cubicBezTo>
                    <a:pt x="1280" y="1015"/>
                    <a:pt x="1280" y="1015"/>
                    <a:pt x="1280" y="1015"/>
                  </a:cubicBezTo>
                  <a:cubicBezTo>
                    <a:pt x="1279" y="1014"/>
                    <a:pt x="1278" y="1014"/>
                    <a:pt x="1278" y="1014"/>
                  </a:cubicBezTo>
                  <a:cubicBezTo>
                    <a:pt x="1277" y="1014"/>
                    <a:pt x="1277" y="1013"/>
                    <a:pt x="1276" y="1013"/>
                  </a:cubicBezTo>
                  <a:cubicBezTo>
                    <a:pt x="1276" y="1013"/>
                    <a:pt x="1275" y="1012"/>
                    <a:pt x="1275" y="1012"/>
                  </a:cubicBezTo>
                  <a:cubicBezTo>
                    <a:pt x="1274" y="1012"/>
                    <a:pt x="1274" y="1012"/>
                    <a:pt x="1274" y="1012"/>
                  </a:cubicBezTo>
                  <a:cubicBezTo>
                    <a:pt x="1272" y="1011"/>
                    <a:pt x="1271" y="1010"/>
                    <a:pt x="1269" y="1010"/>
                  </a:cubicBezTo>
                  <a:cubicBezTo>
                    <a:pt x="1264" y="1007"/>
                    <a:pt x="1256" y="990"/>
                    <a:pt x="1254" y="986"/>
                  </a:cubicBezTo>
                  <a:cubicBezTo>
                    <a:pt x="1253" y="983"/>
                    <a:pt x="1251" y="984"/>
                    <a:pt x="1249" y="985"/>
                  </a:cubicBezTo>
                  <a:cubicBezTo>
                    <a:pt x="1248" y="986"/>
                    <a:pt x="1244" y="977"/>
                    <a:pt x="1245" y="974"/>
                  </a:cubicBezTo>
                  <a:cubicBezTo>
                    <a:pt x="1247" y="972"/>
                    <a:pt x="1247" y="968"/>
                    <a:pt x="1249" y="963"/>
                  </a:cubicBezTo>
                  <a:cubicBezTo>
                    <a:pt x="1250" y="958"/>
                    <a:pt x="1251" y="943"/>
                    <a:pt x="1253" y="940"/>
                  </a:cubicBezTo>
                  <a:cubicBezTo>
                    <a:pt x="1254" y="938"/>
                    <a:pt x="1256" y="943"/>
                    <a:pt x="1259" y="945"/>
                  </a:cubicBezTo>
                  <a:cubicBezTo>
                    <a:pt x="1261" y="948"/>
                    <a:pt x="1263" y="946"/>
                    <a:pt x="1265" y="946"/>
                  </a:cubicBezTo>
                  <a:cubicBezTo>
                    <a:pt x="1268" y="946"/>
                    <a:pt x="1270" y="950"/>
                    <a:pt x="1272" y="953"/>
                  </a:cubicBezTo>
                  <a:cubicBezTo>
                    <a:pt x="1274" y="956"/>
                    <a:pt x="1275" y="955"/>
                    <a:pt x="1277" y="955"/>
                  </a:cubicBezTo>
                  <a:cubicBezTo>
                    <a:pt x="1277" y="955"/>
                    <a:pt x="1278" y="955"/>
                    <a:pt x="1278" y="955"/>
                  </a:cubicBezTo>
                  <a:cubicBezTo>
                    <a:pt x="1278" y="955"/>
                    <a:pt x="1278" y="955"/>
                    <a:pt x="1279" y="955"/>
                  </a:cubicBezTo>
                  <a:cubicBezTo>
                    <a:pt x="1279" y="956"/>
                    <a:pt x="1279" y="956"/>
                    <a:pt x="1279" y="956"/>
                  </a:cubicBezTo>
                  <a:cubicBezTo>
                    <a:pt x="1280" y="957"/>
                    <a:pt x="1280" y="957"/>
                    <a:pt x="1281" y="958"/>
                  </a:cubicBezTo>
                  <a:cubicBezTo>
                    <a:pt x="1281" y="958"/>
                    <a:pt x="1281" y="959"/>
                    <a:pt x="1281" y="959"/>
                  </a:cubicBezTo>
                  <a:cubicBezTo>
                    <a:pt x="1282" y="960"/>
                    <a:pt x="1282" y="961"/>
                    <a:pt x="1283" y="962"/>
                  </a:cubicBezTo>
                  <a:cubicBezTo>
                    <a:pt x="1283" y="962"/>
                    <a:pt x="1283" y="962"/>
                    <a:pt x="1283" y="962"/>
                  </a:cubicBezTo>
                  <a:cubicBezTo>
                    <a:pt x="1284" y="963"/>
                    <a:pt x="1284" y="964"/>
                    <a:pt x="1285" y="965"/>
                  </a:cubicBezTo>
                  <a:cubicBezTo>
                    <a:pt x="1285" y="966"/>
                    <a:pt x="1286" y="967"/>
                    <a:pt x="1286" y="967"/>
                  </a:cubicBezTo>
                  <a:cubicBezTo>
                    <a:pt x="1288" y="970"/>
                    <a:pt x="1294" y="964"/>
                    <a:pt x="1297" y="968"/>
                  </a:cubicBezTo>
                  <a:cubicBezTo>
                    <a:pt x="1298" y="969"/>
                    <a:pt x="1298" y="970"/>
                    <a:pt x="1299" y="971"/>
                  </a:cubicBezTo>
                  <a:cubicBezTo>
                    <a:pt x="1300" y="971"/>
                    <a:pt x="1300" y="971"/>
                    <a:pt x="1300" y="972"/>
                  </a:cubicBezTo>
                  <a:cubicBezTo>
                    <a:pt x="1301" y="972"/>
                    <a:pt x="1301" y="972"/>
                    <a:pt x="1301" y="973"/>
                  </a:cubicBezTo>
                  <a:cubicBezTo>
                    <a:pt x="1302" y="973"/>
                    <a:pt x="1302" y="973"/>
                    <a:pt x="1302" y="973"/>
                  </a:cubicBezTo>
                  <a:cubicBezTo>
                    <a:pt x="1303" y="974"/>
                    <a:pt x="1304" y="975"/>
                    <a:pt x="1305" y="975"/>
                  </a:cubicBezTo>
                  <a:cubicBezTo>
                    <a:pt x="1306" y="976"/>
                    <a:pt x="1307" y="977"/>
                    <a:pt x="1308" y="978"/>
                  </a:cubicBezTo>
                  <a:cubicBezTo>
                    <a:pt x="1310" y="980"/>
                    <a:pt x="1306" y="991"/>
                    <a:pt x="1308" y="993"/>
                  </a:cubicBezTo>
                  <a:cubicBezTo>
                    <a:pt x="1310" y="996"/>
                    <a:pt x="1314" y="988"/>
                    <a:pt x="1315" y="986"/>
                  </a:cubicBezTo>
                  <a:cubicBezTo>
                    <a:pt x="1316" y="983"/>
                    <a:pt x="1322" y="984"/>
                    <a:pt x="1323" y="982"/>
                  </a:cubicBezTo>
                  <a:cubicBezTo>
                    <a:pt x="1324" y="981"/>
                    <a:pt x="1324" y="976"/>
                    <a:pt x="1325" y="973"/>
                  </a:cubicBezTo>
                  <a:cubicBezTo>
                    <a:pt x="1326" y="970"/>
                    <a:pt x="1331" y="972"/>
                    <a:pt x="1333" y="972"/>
                  </a:cubicBezTo>
                  <a:cubicBezTo>
                    <a:pt x="1336" y="972"/>
                    <a:pt x="1344" y="964"/>
                    <a:pt x="1347" y="961"/>
                  </a:cubicBezTo>
                  <a:cubicBezTo>
                    <a:pt x="1350" y="958"/>
                    <a:pt x="1348" y="943"/>
                    <a:pt x="1347" y="939"/>
                  </a:cubicBezTo>
                  <a:cubicBezTo>
                    <a:pt x="1346" y="935"/>
                    <a:pt x="1341" y="924"/>
                    <a:pt x="1339" y="919"/>
                  </a:cubicBezTo>
                  <a:cubicBezTo>
                    <a:pt x="1337" y="915"/>
                    <a:pt x="1327" y="909"/>
                    <a:pt x="1323" y="907"/>
                  </a:cubicBezTo>
                  <a:cubicBezTo>
                    <a:pt x="1320" y="905"/>
                    <a:pt x="1317" y="901"/>
                    <a:pt x="1312" y="895"/>
                  </a:cubicBezTo>
                  <a:cubicBezTo>
                    <a:pt x="1308" y="888"/>
                    <a:pt x="1307" y="888"/>
                    <a:pt x="1303" y="885"/>
                  </a:cubicBezTo>
                  <a:cubicBezTo>
                    <a:pt x="1298" y="882"/>
                    <a:pt x="1301" y="881"/>
                    <a:pt x="1301" y="877"/>
                  </a:cubicBezTo>
                  <a:cubicBezTo>
                    <a:pt x="1301" y="874"/>
                    <a:pt x="1300" y="873"/>
                    <a:pt x="1302" y="871"/>
                  </a:cubicBezTo>
                  <a:cubicBezTo>
                    <a:pt x="1303" y="868"/>
                    <a:pt x="1303" y="867"/>
                    <a:pt x="1306" y="864"/>
                  </a:cubicBezTo>
                  <a:cubicBezTo>
                    <a:pt x="1306" y="863"/>
                    <a:pt x="1306" y="863"/>
                    <a:pt x="1307" y="862"/>
                  </a:cubicBezTo>
                  <a:cubicBezTo>
                    <a:pt x="1307" y="862"/>
                    <a:pt x="1307" y="862"/>
                    <a:pt x="1307" y="862"/>
                  </a:cubicBezTo>
                  <a:cubicBezTo>
                    <a:pt x="1308" y="862"/>
                    <a:pt x="1308" y="861"/>
                    <a:pt x="1309" y="861"/>
                  </a:cubicBezTo>
                  <a:cubicBezTo>
                    <a:pt x="1309" y="861"/>
                    <a:pt x="1309" y="861"/>
                    <a:pt x="1309" y="861"/>
                  </a:cubicBezTo>
                  <a:cubicBezTo>
                    <a:pt x="1310" y="860"/>
                    <a:pt x="1310" y="860"/>
                    <a:pt x="1311" y="860"/>
                  </a:cubicBezTo>
                  <a:cubicBezTo>
                    <a:pt x="1311" y="860"/>
                    <a:pt x="1311" y="859"/>
                    <a:pt x="1312" y="859"/>
                  </a:cubicBezTo>
                  <a:cubicBezTo>
                    <a:pt x="1312" y="859"/>
                    <a:pt x="1313" y="859"/>
                    <a:pt x="1313" y="858"/>
                  </a:cubicBezTo>
                  <a:cubicBezTo>
                    <a:pt x="1314" y="858"/>
                    <a:pt x="1314" y="858"/>
                    <a:pt x="1314" y="858"/>
                  </a:cubicBezTo>
                  <a:cubicBezTo>
                    <a:pt x="1316" y="857"/>
                    <a:pt x="1318" y="856"/>
                    <a:pt x="1320" y="856"/>
                  </a:cubicBezTo>
                  <a:cubicBezTo>
                    <a:pt x="1320" y="856"/>
                    <a:pt x="1320" y="855"/>
                    <a:pt x="1320" y="855"/>
                  </a:cubicBezTo>
                  <a:cubicBezTo>
                    <a:pt x="1320" y="855"/>
                    <a:pt x="1320" y="855"/>
                    <a:pt x="1320" y="855"/>
                  </a:cubicBezTo>
                  <a:cubicBezTo>
                    <a:pt x="1321" y="855"/>
                    <a:pt x="1321" y="855"/>
                    <a:pt x="1322" y="854"/>
                  </a:cubicBezTo>
                  <a:cubicBezTo>
                    <a:pt x="1324" y="853"/>
                    <a:pt x="1324" y="857"/>
                    <a:pt x="1328" y="857"/>
                  </a:cubicBezTo>
                  <a:cubicBezTo>
                    <a:pt x="1331" y="857"/>
                    <a:pt x="1331" y="855"/>
                    <a:pt x="1334" y="854"/>
                  </a:cubicBezTo>
                  <a:cubicBezTo>
                    <a:pt x="1337" y="854"/>
                    <a:pt x="1336" y="856"/>
                    <a:pt x="1337" y="860"/>
                  </a:cubicBezTo>
                  <a:cubicBezTo>
                    <a:pt x="1338" y="865"/>
                    <a:pt x="1345" y="865"/>
                    <a:pt x="1344" y="863"/>
                  </a:cubicBezTo>
                  <a:cubicBezTo>
                    <a:pt x="1344" y="860"/>
                    <a:pt x="1345" y="859"/>
                    <a:pt x="1346" y="857"/>
                  </a:cubicBezTo>
                  <a:cubicBezTo>
                    <a:pt x="1348" y="854"/>
                    <a:pt x="1355" y="854"/>
                    <a:pt x="1359" y="854"/>
                  </a:cubicBezTo>
                  <a:cubicBezTo>
                    <a:pt x="1363" y="854"/>
                    <a:pt x="1373" y="851"/>
                    <a:pt x="1374" y="850"/>
                  </a:cubicBezTo>
                  <a:cubicBezTo>
                    <a:pt x="1375" y="849"/>
                    <a:pt x="1374" y="845"/>
                    <a:pt x="1374" y="843"/>
                  </a:cubicBezTo>
                  <a:cubicBezTo>
                    <a:pt x="1374" y="842"/>
                    <a:pt x="1379" y="845"/>
                    <a:pt x="1381" y="845"/>
                  </a:cubicBezTo>
                  <a:cubicBezTo>
                    <a:pt x="1384" y="845"/>
                    <a:pt x="1385" y="841"/>
                    <a:pt x="1387" y="839"/>
                  </a:cubicBezTo>
                  <a:cubicBezTo>
                    <a:pt x="1388" y="837"/>
                    <a:pt x="1393" y="841"/>
                    <a:pt x="1396" y="841"/>
                  </a:cubicBezTo>
                  <a:cubicBezTo>
                    <a:pt x="1399" y="841"/>
                    <a:pt x="1401" y="838"/>
                    <a:pt x="1402" y="837"/>
                  </a:cubicBezTo>
                  <a:cubicBezTo>
                    <a:pt x="1403" y="835"/>
                    <a:pt x="1405" y="834"/>
                    <a:pt x="1408" y="834"/>
                  </a:cubicBezTo>
                  <a:cubicBezTo>
                    <a:pt x="1410" y="834"/>
                    <a:pt x="1414" y="829"/>
                    <a:pt x="1416" y="826"/>
                  </a:cubicBezTo>
                  <a:cubicBezTo>
                    <a:pt x="1418" y="823"/>
                    <a:pt x="1417" y="820"/>
                    <a:pt x="1420" y="820"/>
                  </a:cubicBezTo>
                  <a:cubicBezTo>
                    <a:pt x="1424" y="819"/>
                    <a:pt x="1422" y="815"/>
                    <a:pt x="1422" y="814"/>
                  </a:cubicBezTo>
                  <a:cubicBezTo>
                    <a:pt x="1422" y="813"/>
                    <a:pt x="1427" y="812"/>
                    <a:pt x="1430" y="809"/>
                  </a:cubicBezTo>
                  <a:cubicBezTo>
                    <a:pt x="1432" y="807"/>
                    <a:pt x="1429" y="804"/>
                    <a:pt x="1430" y="803"/>
                  </a:cubicBezTo>
                  <a:cubicBezTo>
                    <a:pt x="1431" y="801"/>
                    <a:pt x="1432" y="793"/>
                    <a:pt x="1432" y="790"/>
                  </a:cubicBezTo>
                  <a:cubicBezTo>
                    <a:pt x="1432" y="787"/>
                    <a:pt x="1437" y="784"/>
                    <a:pt x="1440" y="783"/>
                  </a:cubicBezTo>
                  <a:cubicBezTo>
                    <a:pt x="1444" y="783"/>
                    <a:pt x="1445" y="782"/>
                    <a:pt x="1444" y="778"/>
                  </a:cubicBezTo>
                  <a:cubicBezTo>
                    <a:pt x="1444" y="774"/>
                    <a:pt x="1446" y="772"/>
                    <a:pt x="1446" y="771"/>
                  </a:cubicBezTo>
                  <a:cubicBezTo>
                    <a:pt x="1447" y="770"/>
                    <a:pt x="1446" y="766"/>
                    <a:pt x="1445" y="764"/>
                  </a:cubicBezTo>
                  <a:cubicBezTo>
                    <a:pt x="1444" y="762"/>
                    <a:pt x="1437" y="762"/>
                    <a:pt x="1434" y="760"/>
                  </a:cubicBezTo>
                  <a:cubicBezTo>
                    <a:pt x="1431" y="759"/>
                    <a:pt x="1440" y="751"/>
                    <a:pt x="1440" y="750"/>
                  </a:cubicBezTo>
                  <a:cubicBezTo>
                    <a:pt x="1441" y="749"/>
                    <a:pt x="1436" y="745"/>
                    <a:pt x="1435" y="744"/>
                  </a:cubicBezTo>
                  <a:cubicBezTo>
                    <a:pt x="1434" y="744"/>
                    <a:pt x="1436" y="744"/>
                    <a:pt x="1437" y="742"/>
                  </a:cubicBezTo>
                  <a:cubicBezTo>
                    <a:pt x="1438" y="741"/>
                    <a:pt x="1433" y="735"/>
                    <a:pt x="1430" y="734"/>
                  </a:cubicBezTo>
                  <a:cubicBezTo>
                    <a:pt x="1427" y="732"/>
                    <a:pt x="1421" y="727"/>
                    <a:pt x="1419" y="723"/>
                  </a:cubicBezTo>
                  <a:cubicBezTo>
                    <a:pt x="1417" y="719"/>
                    <a:pt x="1411" y="711"/>
                    <a:pt x="1408" y="709"/>
                  </a:cubicBezTo>
                  <a:cubicBezTo>
                    <a:pt x="1405" y="707"/>
                    <a:pt x="1404" y="705"/>
                    <a:pt x="1406" y="703"/>
                  </a:cubicBezTo>
                  <a:cubicBezTo>
                    <a:pt x="1408" y="701"/>
                    <a:pt x="1412" y="696"/>
                    <a:pt x="1412" y="694"/>
                  </a:cubicBezTo>
                  <a:cubicBezTo>
                    <a:pt x="1413" y="691"/>
                    <a:pt x="1415" y="688"/>
                    <a:pt x="1419" y="688"/>
                  </a:cubicBezTo>
                  <a:cubicBezTo>
                    <a:pt x="1422" y="687"/>
                    <a:pt x="1429" y="686"/>
                    <a:pt x="1434" y="685"/>
                  </a:cubicBezTo>
                  <a:cubicBezTo>
                    <a:pt x="1438" y="684"/>
                    <a:pt x="1437" y="680"/>
                    <a:pt x="1431" y="680"/>
                  </a:cubicBezTo>
                  <a:cubicBezTo>
                    <a:pt x="1425" y="680"/>
                    <a:pt x="1420" y="678"/>
                    <a:pt x="1416" y="677"/>
                  </a:cubicBezTo>
                  <a:cubicBezTo>
                    <a:pt x="1412" y="675"/>
                    <a:pt x="1404" y="681"/>
                    <a:pt x="1402" y="682"/>
                  </a:cubicBezTo>
                  <a:cubicBezTo>
                    <a:pt x="1400" y="683"/>
                    <a:pt x="1396" y="680"/>
                    <a:pt x="1393" y="676"/>
                  </a:cubicBezTo>
                  <a:cubicBezTo>
                    <a:pt x="1390" y="672"/>
                    <a:pt x="1384" y="668"/>
                    <a:pt x="1380" y="665"/>
                  </a:cubicBezTo>
                  <a:cubicBezTo>
                    <a:pt x="1377" y="661"/>
                    <a:pt x="1377" y="660"/>
                    <a:pt x="1381" y="659"/>
                  </a:cubicBezTo>
                  <a:cubicBezTo>
                    <a:pt x="1385" y="658"/>
                    <a:pt x="1390" y="658"/>
                    <a:pt x="1393" y="658"/>
                  </a:cubicBezTo>
                  <a:cubicBezTo>
                    <a:pt x="1397" y="657"/>
                    <a:pt x="1394" y="653"/>
                    <a:pt x="1396" y="651"/>
                  </a:cubicBezTo>
                  <a:cubicBezTo>
                    <a:pt x="1398" y="648"/>
                    <a:pt x="1409" y="640"/>
                    <a:pt x="1410" y="639"/>
                  </a:cubicBezTo>
                  <a:cubicBezTo>
                    <a:pt x="1412" y="638"/>
                    <a:pt x="1413" y="638"/>
                    <a:pt x="1415" y="638"/>
                  </a:cubicBezTo>
                  <a:cubicBezTo>
                    <a:pt x="1417" y="638"/>
                    <a:pt x="1419" y="639"/>
                    <a:pt x="1420" y="642"/>
                  </a:cubicBezTo>
                  <a:cubicBezTo>
                    <a:pt x="1421" y="645"/>
                    <a:pt x="1418" y="648"/>
                    <a:pt x="1416" y="650"/>
                  </a:cubicBezTo>
                  <a:cubicBezTo>
                    <a:pt x="1414" y="652"/>
                    <a:pt x="1416" y="653"/>
                    <a:pt x="1417" y="655"/>
                  </a:cubicBezTo>
                  <a:cubicBezTo>
                    <a:pt x="1419" y="658"/>
                    <a:pt x="1417" y="660"/>
                    <a:pt x="1419" y="661"/>
                  </a:cubicBezTo>
                  <a:cubicBezTo>
                    <a:pt x="1421" y="662"/>
                    <a:pt x="1431" y="653"/>
                    <a:pt x="1436" y="653"/>
                  </a:cubicBezTo>
                  <a:cubicBezTo>
                    <a:pt x="1437" y="653"/>
                    <a:pt x="1438" y="653"/>
                    <a:pt x="1439" y="653"/>
                  </a:cubicBezTo>
                  <a:cubicBezTo>
                    <a:pt x="1439" y="653"/>
                    <a:pt x="1439" y="652"/>
                    <a:pt x="1439" y="652"/>
                  </a:cubicBezTo>
                  <a:cubicBezTo>
                    <a:pt x="1440" y="652"/>
                    <a:pt x="1441" y="652"/>
                    <a:pt x="1441" y="652"/>
                  </a:cubicBezTo>
                  <a:cubicBezTo>
                    <a:pt x="1442" y="652"/>
                    <a:pt x="1442" y="652"/>
                    <a:pt x="1442" y="652"/>
                  </a:cubicBezTo>
                  <a:cubicBezTo>
                    <a:pt x="1443" y="652"/>
                    <a:pt x="1443" y="652"/>
                    <a:pt x="1443" y="652"/>
                  </a:cubicBezTo>
                  <a:cubicBezTo>
                    <a:pt x="1443" y="652"/>
                    <a:pt x="1443" y="652"/>
                    <a:pt x="1444" y="652"/>
                  </a:cubicBezTo>
                  <a:cubicBezTo>
                    <a:pt x="1444" y="652"/>
                    <a:pt x="1444" y="652"/>
                    <a:pt x="1444" y="652"/>
                  </a:cubicBezTo>
                  <a:cubicBezTo>
                    <a:pt x="1444" y="652"/>
                    <a:pt x="1444" y="652"/>
                    <a:pt x="1445" y="652"/>
                  </a:cubicBezTo>
                  <a:cubicBezTo>
                    <a:pt x="1445" y="652"/>
                    <a:pt x="1445" y="652"/>
                    <a:pt x="1445" y="652"/>
                  </a:cubicBezTo>
                  <a:cubicBezTo>
                    <a:pt x="1445" y="652"/>
                    <a:pt x="1446" y="652"/>
                    <a:pt x="1446" y="652"/>
                  </a:cubicBezTo>
                  <a:cubicBezTo>
                    <a:pt x="1448" y="655"/>
                    <a:pt x="1451" y="654"/>
                    <a:pt x="1453" y="654"/>
                  </a:cubicBezTo>
                  <a:cubicBezTo>
                    <a:pt x="1455" y="654"/>
                    <a:pt x="1453" y="658"/>
                    <a:pt x="1454" y="662"/>
                  </a:cubicBezTo>
                  <a:cubicBezTo>
                    <a:pt x="1455" y="665"/>
                    <a:pt x="1452" y="669"/>
                    <a:pt x="1451" y="671"/>
                  </a:cubicBezTo>
                  <a:cubicBezTo>
                    <a:pt x="1451" y="671"/>
                    <a:pt x="1452" y="671"/>
                    <a:pt x="1452" y="671"/>
                  </a:cubicBezTo>
                  <a:cubicBezTo>
                    <a:pt x="1452" y="671"/>
                    <a:pt x="1452" y="672"/>
                    <a:pt x="1453" y="672"/>
                  </a:cubicBezTo>
                  <a:cubicBezTo>
                    <a:pt x="1453" y="672"/>
                    <a:pt x="1453" y="672"/>
                    <a:pt x="1454" y="672"/>
                  </a:cubicBezTo>
                  <a:cubicBezTo>
                    <a:pt x="1454" y="672"/>
                    <a:pt x="1454" y="672"/>
                    <a:pt x="1455" y="672"/>
                  </a:cubicBezTo>
                  <a:cubicBezTo>
                    <a:pt x="1455" y="673"/>
                    <a:pt x="1456" y="673"/>
                    <a:pt x="1457" y="673"/>
                  </a:cubicBezTo>
                  <a:cubicBezTo>
                    <a:pt x="1457" y="673"/>
                    <a:pt x="1457" y="673"/>
                    <a:pt x="1458" y="673"/>
                  </a:cubicBezTo>
                  <a:cubicBezTo>
                    <a:pt x="1459" y="673"/>
                    <a:pt x="1460" y="674"/>
                    <a:pt x="1461" y="674"/>
                  </a:cubicBezTo>
                  <a:cubicBezTo>
                    <a:pt x="1461" y="674"/>
                    <a:pt x="1461" y="674"/>
                    <a:pt x="1461" y="674"/>
                  </a:cubicBezTo>
                  <a:cubicBezTo>
                    <a:pt x="1463" y="674"/>
                    <a:pt x="1466" y="675"/>
                    <a:pt x="1468" y="675"/>
                  </a:cubicBezTo>
                  <a:cubicBezTo>
                    <a:pt x="1469" y="675"/>
                    <a:pt x="1469" y="676"/>
                    <a:pt x="1469" y="676"/>
                  </a:cubicBezTo>
                  <a:cubicBezTo>
                    <a:pt x="1470" y="676"/>
                    <a:pt x="1470" y="676"/>
                    <a:pt x="1470" y="676"/>
                  </a:cubicBezTo>
                  <a:cubicBezTo>
                    <a:pt x="1471" y="676"/>
                    <a:pt x="1471" y="676"/>
                    <a:pt x="1471" y="676"/>
                  </a:cubicBezTo>
                  <a:cubicBezTo>
                    <a:pt x="1473" y="677"/>
                    <a:pt x="1476" y="682"/>
                    <a:pt x="1476" y="684"/>
                  </a:cubicBezTo>
                  <a:cubicBezTo>
                    <a:pt x="1475" y="686"/>
                    <a:pt x="1473" y="683"/>
                    <a:pt x="1471" y="684"/>
                  </a:cubicBezTo>
                  <a:cubicBezTo>
                    <a:pt x="1469" y="685"/>
                    <a:pt x="1475" y="694"/>
                    <a:pt x="1476" y="696"/>
                  </a:cubicBezTo>
                  <a:cubicBezTo>
                    <a:pt x="1478" y="698"/>
                    <a:pt x="1475" y="703"/>
                    <a:pt x="1474" y="706"/>
                  </a:cubicBezTo>
                  <a:cubicBezTo>
                    <a:pt x="1474" y="709"/>
                    <a:pt x="1477" y="714"/>
                    <a:pt x="1480" y="715"/>
                  </a:cubicBezTo>
                  <a:cubicBezTo>
                    <a:pt x="1482" y="716"/>
                    <a:pt x="1487" y="710"/>
                    <a:pt x="1489" y="709"/>
                  </a:cubicBezTo>
                  <a:cubicBezTo>
                    <a:pt x="1491" y="708"/>
                    <a:pt x="1495" y="708"/>
                    <a:pt x="1497" y="709"/>
                  </a:cubicBezTo>
                  <a:cubicBezTo>
                    <a:pt x="1499" y="709"/>
                    <a:pt x="1502" y="704"/>
                    <a:pt x="1504" y="701"/>
                  </a:cubicBezTo>
                  <a:cubicBezTo>
                    <a:pt x="1505" y="698"/>
                    <a:pt x="1502" y="694"/>
                    <a:pt x="1500" y="690"/>
                  </a:cubicBezTo>
                  <a:cubicBezTo>
                    <a:pt x="1498" y="687"/>
                    <a:pt x="1496" y="677"/>
                    <a:pt x="1495" y="674"/>
                  </a:cubicBezTo>
                  <a:cubicBezTo>
                    <a:pt x="1494" y="674"/>
                    <a:pt x="1494" y="673"/>
                    <a:pt x="1493" y="673"/>
                  </a:cubicBezTo>
                  <a:cubicBezTo>
                    <a:pt x="1493" y="673"/>
                    <a:pt x="1493" y="673"/>
                    <a:pt x="1493" y="672"/>
                  </a:cubicBezTo>
                  <a:cubicBezTo>
                    <a:pt x="1491" y="670"/>
                    <a:pt x="1488" y="666"/>
                    <a:pt x="1484" y="662"/>
                  </a:cubicBezTo>
                  <a:cubicBezTo>
                    <a:pt x="1484" y="662"/>
                    <a:pt x="1484" y="662"/>
                    <a:pt x="1483" y="662"/>
                  </a:cubicBezTo>
                  <a:cubicBezTo>
                    <a:pt x="1482" y="661"/>
                    <a:pt x="1481" y="660"/>
                    <a:pt x="1480" y="660"/>
                  </a:cubicBezTo>
                  <a:cubicBezTo>
                    <a:pt x="1473" y="656"/>
                    <a:pt x="1475" y="654"/>
                    <a:pt x="1476" y="652"/>
                  </a:cubicBezTo>
                  <a:cubicBezTo>
                    <a:pt x="1476" y="650"/>
                    <a:pt x="1482" y="648"/>
                    <a:pt x="1484" y="646"/>
                  </a:cubicBezTo>
                  <a:cubicBezTo>
                    <a:pt x="1486" y="645"/>
                    <a:pt x="1492" y="634"/>
                    <a:pt x="1493" y="633"/>
                  </a:cubicBezTo>
                  <a:cubicBezTo>
                    <a:pt x="1494" y="631"/>
                    <a:pt x="1496" y="621"/>
                    <a:pt x="1497" y="620"/>
                  </a:cubicBezTo>
                  <a:cubicBezTo>
                    <a:pt x="1497" y="619"/>
                    <a:pt x="1497" y="619"/>
                    <a:pt x="1498" y="619"/>
                  </a:cubicBezTo>
                  <a:cubicBezTo>
                    <a:pt x="1499" y="618"/>
                    <a:pt x="1502" y="617"/>
                    <a:pt x="1503" y="616"/>
                  </a:cubicBezTo>
                  <a:cubicBezTo>
                    <a:pt x="1503" y="616"/>
                    <a:pt x="1503" y="616"/>
                    <a:pt x="1503" y="616"/>
                  </a:cubicBezTo>
                  <a:cubicBezTo>
                    <a:pt x="1504" y="616"/>
                    <a:pt x="1504" y="616"/>
                    <a:pt x="1504" y="616"/>
                  </a:cubicBezTo>
                  <a:cubicBezTo>
                    <a:pt x="1505" y="616"/>
                    <a:pt x="1506" y="611"/>
                    <a:pt x="1508" y="609"/>
                  </a:cubicBezTo>
                  <a:cubicBezTo>
                    <a:pt x="1509" y="608"/>
                    <a:pt x="1513" y="613"/>
                    <a:pt x="1517" y="615"/>
                  </a:cubicBezTo>
                  <a:cubicBezTo>
                    <a:pt x="1521" y="617"/>
                    <a:pt x="1530" y="614"/>
                    <a:pt x="1533" y="612"/>
                  </a:cubicBezTo>
                  <a:cubicBezTo>
                    <a:pt x="1537" y="611"/>
                    <a:pt x="1541" y="603"/>
                    <a:pt x="1542" y="601"/>
                  </a:cubicBezTo>
                  <a:cubicBezTo>
                    <a:pt x="1543" y="599"/>
                    <a:pt x="1547" y="593"/>
                    <a:pt x="1549" y="591"/>
                  </a:cubicBezTo>
                  <a:cubicBezTo>
                    <a:pt x="1551" y="588"/>
                    <a:pt x="1554" y="586"/>
                    <a:pt x="1557" y="583"/>
                  </a:cubicBezTo>
                  <a:cubicBezTo>
                    <a:pt x="1561" y="581"/>
                    <a:pt x="1562" y="573"/>
                    <a:pt x="1563" y="570"/>
                  </a:cubicBezTo>
                  <a:cubicBezTo>
                    <a:pt x="1563" y="567"/>
                    <a:pt x="1567" y="559"/>
                    <a:pt x="1569" y="555"/>
                  </a:cubicBezTo>
                  <a:cubicBezTo>
                    <a:pt x="1571" y="551"/>
                    <a:pt x="1572" y="550"/>
                    <a:pt x="1574" y="547"/>
                  </a:cubicBezTo>
                  <a:cubicBezTo>
                    <a:pt x="1576" y="545"/>
                    <a:pt x="1573" y="532"/>
                    <a:pt x="1573" y="524"/>
                  </a:cubicBezTo>
                  <a:cubicBezTo>
                    <a:pt x="1573" y="516"/>
                    <a:pt x="1570" y="514"/>
                    <a:pt x="1570" y="510"/>
                  </a:cubicBezTo>
                  <a:cubicBezTo>
                    <a:pt x="1570" y="505"/>
                    <a:pt x="1573" y="497"/>
                    <a:pt x="1574" y="495"/>
                  </a:cubicBezTo>
                  <a:cubicBezTo>
                    <a:pt x="1574" y="492"/>
                    <a:pt x="1571" y="489"/>
                    <a:pt x="1569" y="490"/>
                  </a:cubicBezTo>
                  <a:cubicBezTo>
                    <a:pt x="1568" y="491"/>
                    <a:pt x="1564" y="483"/>
                    <a:pt x="1562" y="481"/>
                  </a:cubicBezTo>
                  <a:cubicBezTo>
                    <a:pt x="1561" y="479"/>
                    <a:pt x="1563" y="480"/>
                    <a:pt x="1564" y="479"/>
                  </a:cubicBezTo>
                  <a:cubicBezTo>
                    <a:pt x="1566" y="477"/>
                    <a:pt x="1557" y="472"/>
                    <a:pt x="1553" y="472"/>
                  </a:cubicBezTo>
                  <a:cubicBezTo>
                    <a:pt x="1550" y="471"/>
                    <a:pt x="1551" y="466"/>
                    <a:pt x="1547" y="464"/>
                  </a:cubicBezTo>
                  <a:cubicBezTo>
                    <a:pt x="1543" y="463"/>
                    <a:pt x="1536" y="461"/>
                    <a:pt x="1533" y="461"/>
                  </a:cubicBezTo>
                  <a:cubicBezTo>
                    <a:pt x="1530" y="461"/>
                    <a:pt x="1538" y="467"/>
                    <a:pt x="1535" y="467"/>
                  </a:cubicBezTo>
                  <a:cubicBezTo>
                    <a:pt x="1533" y="467"/>
                    <a:pt x="1532" y="470"/>
                    <a:pt x="1527" y="470"/>
                  </a:cubicBezTo>
                  <a:cubicBezTo>
                    <a:pt x="1522" y="470"/>
                    <a:pt x="1527" y="468"/>
                    <a:pt x="1526" y="467"/>
                  </a:cubicBezTo>
                  <a:cubicBezTo>
                    <a:pt x="1526" y="465"/>
                    <a:pt x="1519" y="468"/>
                    <a:pt x="1517" y="468"/>
                  </a:cubicBezTo>
                  <a:cubicBezTo>
                    <a:pt x="1515" y="469"/>
                    <a:pt x="1518" y="464"/>
                    <a:pt x="1517" y="462"/>
                  </a:cubicBezTo>
                  <a:cubicBezTo>
                    <a:pt x="1517" y="461"/>
                    <a:pt x="1515" y="462"/>
                    <a:pt x="1513" y="462"/>
                  </a:cubicBezTo>
                  <a:cubicBezTo>
                    <a:pt x="1512" y="463"/>
                    <a:pt x="1505" y="459"/>
                    <a:pt x="1502" y="459"/>
                  </a:cubicBezTo>
                  <a:cubicBezTo>
                    <a:pt x="1499" y="459"/>
                    <a:pt x="1496" y="457"/>
                    <a:pt x="1502" y="452"/>
                  </a:cubicBezTo>
                  <a:cubicBezTo>
                    <a:pt x="1508" y="448"/>
                    <a:pt x="1520" y="436"/>
                    <a:pt x="1521" y="433"/>
                  </a:cubicBezTo>
                  <a:cubicBezTo>
                    <a:pt x="1522" y="430"/>
                    <a:pt x="1531" y="425"/>
                    <a:pt x="1533" y="423"/>
                  </a:cubicBezTo>
                  <a:cubicBezTo>
                    <a:pt x="1536" y="421"/>
                    <a:pt x="1539" y="413"/>
                    <a:pt x="1542" y="409"/>
                  </a:cubicBezTo>
                  <a:cubicBezTo>
                    <a:pt x="1545" y="404"/>
                    <a:pt x="1543" y="402"/>
                    <a:pt x="1550" y="395"/>
                  </a:cubicBezTo>
                  <a:cubicBezTo>
                    <a:pt x="1557" y="388"/>
                    <a:pt x="1578" y="391"/>
                    <a:pt x="1583" y="392"/>
                  </a:cubicBezTo>
                  <a:cubicBezTo>
                    <a:pt x="1588" y="393"/>
                    <a:pt x="1595" y="393"/>
                    <a:pt x="1598" y="394"/>
                  </a:cubicBezTo>
                  <a:cubicBezTo>
                    <a:pt x="1602" y="394"/>
                    <a:pt x="1611" y="396"/>
                    <a:pt x="1613" y="394"/>
                  </a:cubicBezTo>
                  <a:cubicBezTo>
                    <a:pt x="1616" y="393"/>
                    <a:pt x="1613" y="393"/>
                    <a:pt x="1608" y="392"/>
                  </a:cubicBezTo>
                  <a:cubicBezTo>
                    <a:pt x="1603" y="391"/>
                    <a:pt x="1612" y="389"/>
                    <a:pt x="1614" y="388"/>
                  </a:cubicBezTo>
                  <a:cubicBezTo>
                    <a:pt x="1616" y="388"/>
                    <a:pt x="1615" y="388"/>
                    <a:pt x="1613" y="387"/>
                  </a:cubicBezTo>
                  <a:cubicBezTo>
                    <a:pt x="1611" y="386"/>
                    <a:pt x="1620" y="386"/>
                    <a:pt x="1623" y="386"/>
                  </a:cubicBezTo>
                  <a:cubicBezTo>
                    <a:pt x="1626" y="386"/>
                    <a:pt x="1625" y="388"/>
                    <a:pt x="1626" y="389"/>
                  </a:cubicBezTo>
                  <a:cubicBezTo>
                    <a:pt x="1627" y="389"/>
                    <a:pt x="1630" y="387"/>
                    <a:pt x="1631" y="386"/>
                  </a:cubicBezTo>
                  <a:cubicBezTo>
                    <a:pt x="1632" y="386"/>
                    <a:pt x="1632" y="389"/>
                    <a:pt x="1633" y="391"/>
                  </a:cubicBezTo>
                  <a:cubicBezTo>
                    <a:pt x="1633" y="392"/>
                    <a:pt x="1636" y="393"/>
                    <a:pt x="1639" y="395"/>
                  </a:cubicBezTo>
                  <a:cubicBezTo>
                    <a:pt x="1642" y="397"/>
                    <a:pt x="1636" y="397"/>
                    <a:pt x="1634" y="398"/>
                  </a:cubicBezTo>
                  <a:cubicBezTo>
                    <a:pt x="1632" y="398"/>
                    <a:pt x="1637" y="402"/>
                    <a:pt x="1639" y="403"/>
                  </a:cubicBezTo>
                  <a:cubicBezTo>
                    <a:pt x="1641" y="403"/>
                    <a:pt x="1649" y="399"/>
                    <a:pt x="1652" y="397"/>
                  </a:cubicBezTo>
                  <a:cubicBezTo>
                    <a:pt x="1654" y="396"/>
                    <a:pt x="1655" y="396"/>
                    <a:pt x="1659" y="397"/>
                  </a:cubicBezTo>
                  <a:cubicBezTo>
                    <a:pt x="1662" y="397"/>
                    <a:pt x="1662" y="398"/>
                    <a:pt x="1664" y="397"/>
                  </a:cubicBezTo>
                  <a:cubicBezTo>
                    <a:pt x="1665" y="396"/>
                    <a:pt x="1667" y="397"/>
                    <a:pt x="1669" y="397"/>
                  </a:cubicBezTo>
                  <a:cubicBezTo>
                    <a:pt x="1671" y="398"/>
                    <a:pt x="1672" y="396"/>
                    <a:pt x="1675" y="395"/>
                  </a:cubicBezTo>
                  <a:cubicBezTo>
                    <a:pt x="1678" y="394"/>
                    <a:pt x="1679" y="394"/>
                    <a:pt x="1678" y="391"/>
                  </a:cubicBezTo>
                  <a:cubicBezTo>
                    <a:pt x="1677" y="389"/>
                    <a:pt x="1670" y="390"/>
                    <a:pt x="1667" y="390"/>
                  </a:cubicBezTo>
                  <a:cubicBezTo>
                    <a:pt x="1665" y="391"/>
                    <a:pt x="1665" y="388"/>
                    <a:pt x="1667" y="387"/>
                  </a:cubicBezTo>
                  <a:cubicBezTo>
                    <a:pt x="1669" y="385"/>
                    <a:pt x="1671" y="381"/>
                    <a:pt x="1672" y="379"/>
                  </a:cubicBezTo>
                  <a:cubicBezTo>
                    <a:pt x="1673" y="377"/>
                    <a:pt x="1676" y="376"/>
                    <a:pt x="1679" y="375"/>
                  </a:cubicBezTo>
                  <a:cubicBezTo>
                    <a:pt x="1682" y="374"/>
                    <a:pt x="1682" y="360"/>
                    <a:pt x="1684" y="357"/>
                  </a:cubicBezTo>
                  <a:cubicBezTo>
                    <a:pt x="1687" y="353"/>
                    <a:pt x="1695" y="352"/>
                    <a:pt x="1696" y="351"/>
                  </a:cubicBezTo>
                  <a:cubicBezTo>
                    <a:pt x="1698" y="350"/>
                    <a:pt x="1699" y="351"/>
                    <a:pt x="1702" y="350"/>
                  </a:cubicBezTo>
                  <a:cubicBezTo>
                    <a:pt x="1706" y="350"/>
                    <a:pt x="1707" y="344"/>
                    <a:pt x="1708" y="343"/>
                  </a:cubicBezTo>
                  <a:cubicBezTo>
                    <a:pt x="1709" y="343"/>
                    <a:pt x="1706" y="350"/>
                    <a:pt x="1707" y="353"/>
                  </a:cubicBezTo>
                  <a:cubicBezTo>
                    <a:pt x="1707" y="357"/>
                    <a:pt x="1704" y="358"/>
                    <a:pt x="1704" y="361"/>
                  </a:cubicBezTo>
                  <a:cubicBezTo>
                    <a:pt x="1705" y="364"/>
                    <a:pt x="1710" y="366"/>
                    <a:pt x="1712" y="367"/>
                  </a:cubicBezTo>
                  <a:cubicBezTo>
                    <a:pt x="1714" y="368"/>
                    <a:pt x="1714" y="365"/>
                    <a:pt x="1716" y="363"/>
                  </a:cubicBezTo>
                  <a:cubicBezTo>
                    <a:pt x="1717" y="361"/>
                    <a:pt x="1723" y="355"/>
                    <a:pt x="1724" y="353"/>
                  </a:cubicBezTo>
                  <a:cubicBezTo>
                    <a:pt x="1725" y="352"/>
                    <a:pt x="1722" y="348"/>
                    <a:pt x="1720" y="345"/>
                  </a:cubicBezTo>
                  <a:cubicBezTo>
                    <a:pt x="1718" y="342"/>
                    <a:pt x="1720" y="340"/>
                    <a:pt x="1723" y="339"/>
                  </a:cubicBezTo>
                  <a:cubicBezTo>
                    <a:pt x="1725" y="339"/>
                    <a:pt x="1726" y="337"/>
                    <a:pt x="1728" y="336"/>
                  </a:cubicBezTo>
                  <a:cubicBezTo>
                    <a:pt x="1729" y="336"/>
                    <a:pt x="1730" y="339"/>
                    <a:pt x="1730" y="341"/>
                  </a:cubicBezTo>
                  <a:cubicBezTo>
                    <a:pt x="1731" y="342"/>
                    <a:pt x="1731" y="342"/>
                    <a:pt x="1730" y="344"/>
                  </a:cubicBezTo>
                  <a:cubicBezTo>
                    <a:pt x="1728" y="346"/>
                    <a:pt x="1729" y="354"/>
                    <a:pt x="1729" y="355"/>
                  </a:cubicBezTo>
                  <a:cubicBezTo>
                    <a:pt x="1729" y="357"/>
                    <a:pt x="1731" y="359"/>
                    <a:pt x="1733" y="360"/>
                  </a:cubicBezTo>
                  <a:cubicBezTo>
                    <a:pt x="1734" y="362"/>
                    <a:pt x="1732" y="363"/>
                    <a:pt x="1731" y="364"/>
                  </a:cubicBezTo>
                  <a:cubicBezTo>
                    <a:pt x="1730" y="365"/>
                    <a:pt x="1732" y="366"/>
                    <a:pt x="1734" y="367"/>
                  </a:cubicBezTo>
                  <a:cubicBezTo>
                    <a:pt x="1735" y="368"/>
                    <a:pt x="1726" y="373"/>
                    <a:pt x="1726" y="376"/>
                  </a:cubicBezTo>
                  <a:cubicBezTo>
                    <a:pt x="1727" y="378"/>
                    <a:pt x="1724" y="380"/>
                    <a:pt x="1722" y="382"/>
                  </a:cubicBezTo>
                  <a:cubicBezTo>
                    <a:pt x="1719" y="384"/>
                    <a:pt x="1712" y="392"/>
                    <a:pt x="1710" y="396"/>
                  </a:cubicBezTo>
                  <a:cubicBezTo>
                    <a:pt x="1708" y="399"/>
                    <a:pt x="1705" y="409"/>
                    <a:pt x="1705" y="411"/>
                  </a:cubicBezTo>
                  <a:cubicBezTo>
                    <a:pt x="1704" y="413"/>
                    <a:pt x="1698" y="414"/>
                    <a:pt x="1696" y="415"/>
                  </a:cubicBezTo>
                  <a:cubicBezTo>
                    <a:pt x="1694" y="415"/>
                    <a:pt x="1695" y="417"/>
                    <a:pt x="1695" y="420"/>
                  </a:cubicBezTo>
                  <a:cubicBezTo>
                    <a:pt x="1696" y="423"/>
                    <a:pt x="1689" y="434"/>
                    <a:pt x="1688" y="437"/>
                  </a:cubicBezTo>
                  <a:cubicBezTo>
                    <a:pt x="1687" y="439"/>
                    <a:pt x="1691" y="454"/>
                    <a:pt x="1695" y="460"/>
                  </a:cubicBezTo>
                  <a:cubicBezTo>
                    <a:pt x="1699" y="466"/>
                    <a:pt x="1702" y="476"/>
                    <a:pt x="1703" y="481"/>
                  </a:cubicBezTo>
                  <a:cubicBezTo>
                    <a:pt x="1705" y="486"/>
                    <a:pt x="1709" y="491"/>
                    <a:pt x="1711" y="491"/>
                  </a:cubicBezTo>
                  <a:cubicBezTo>
                    <a:pt x="1712" y="492"/>
                    <a:pt x="1716" y="496"/>
                    <a:pt x="1718" y="499"/>
                  </a:cubicBezTo>
                  <a:cubicBezTo>
                    <a:pt x="1720" y="502"/>
                    <a:pt x="1721" y="508"/>
                    <a:pt x="1725" y="512"/>
                  </a:cubicBezTo>
                  <a:cubicBezTo>
                    <a:pt x="1729" y="515"/>
                    <a:pt x="1728" y="506"/>
                    <a:pt x="1730" y="505"/>
                  </a:cubicBezTo>
                  <a:cubicBezTo>
                    <a:pt x="1733" y="504"/>
                    <a:pt x="1734" y="498"/>
                    <a:pt x="1735" y="495"/>
                  </a:cubicBezTo>
                  <a:cubicBezTo>
                    <a:pt x="1735" y="493"/>
                    <a:pt x="1730" y="492"/>
                    <a:pt x="1731" y="491"/>
                  </a:cubicBezTo>
                  <a:cubicBezTo>
                    <a:pt x="1732" y="490"/>
                    <a:pt x="1730" y="488"/>
                    <a:pt x="1729" y="486"/>
                  </a:cubicBezTo>
                  <a:cubicBezTo>
                    <a:pt x="1728" y="484"/>
                    <a:pt x="1730" y="480"/>
                    <a:pt x="1732" y="479"/>
                  </a:cubicBezTo>
                  <a:cubicBezTo>
                    <a:pt x="1734" y="479"/>
                    <a:pt x="1739" y="479"/>
                    <a:pt x="1740" y="479"/>
                  </a:cubicBezTo>
                  <a:cubicBezTo>
                    <a:pt x="1741" y="479"/>
                    <a:pt x="1735" y="472"/>
                    <a:pt x="1736" y="469"/>
                  </a:cubicBezTo>
                  <a:cubicBezTo>
                    <a:pt x="1736" y="466"/>
                    <a:pt x="1739" y="465"/>
                    <a:pt x="1740" y="463"/>
                  </a:cubicBezTo>
                  <a:cubicBezTo>
                    <a:pt x="1741" y="460"/>
                    <a:pt x="1747" y="458"/>
                    <a:pt x="1749" y="458"/>
                  </a:cubicBezTo>
                  <a:cubicBezTo>
                    <a:pt x="1751" y="458"/>
                    <a:pt x="1755" y="458"/>
                    <a:pt x="1755" y="456"/>
                  </a:cubicBezTo>
                  <a:cubicBezTo>
                    <a:pt x="1755" y="454"/>
                    <a:pt x="1755" y="452"/>
                    <a:pt x="1752" y="451"/>
                  </a:cubicBezTo>
                  <a:cubicBezTo>
                    <a:pt x="1750" y="450"/>
                    <a:pt x="1750" y="447"/>
                    <a:pt x="1750" y="446"/>
                  </a:cubicBezTo>
                  <a:cubicBezTo>
                    <a:pt x="1751" y="445"/>
                    <a:pt x="1751" y="444"/>
                    <a:pt x="1750" y="442"/>
                  </a:cubicBezTo>
                  <a:cubicBezTo>
                    <a:pt x="1749" y="441"/>
                    <a:pt x="1752" y="438"/>
                    <a:pt x="1754" y="437"/>
                  </a:cubicBezTo>
                  <a:cubicBezTo>
                    <a:pt x="1757" y="436"/>
                    <a:pt x="1758" y="438"/>
                    <a:pt x="1760" y="438"/>
                  </a:cubicBezTo>
                  <a:cubicBezTo>
                    <a:pt x="1762" y="437"/>
                    <a:pt x="1762" y="434"/>
                    <a:pt x="1761" y="432"/>
                  </a:cubicBezTo>
                  <a:cubicBezTo>
                    <a:pt x="1760" y="430"/>
                    <a:pt x="1756" y="429"/>
                    <a:pt x="1754" y="429"/>
                  </a:cubicBezTo>
                  <a:cubicBezTo>
                    <a:pt x="1752" y="430"/>
                    <a:pt x="1750" y="426"/>
                    <a:pt x="1748" y="422"/>
                  </a:cubicBezTo>
                  <a:cubicBezTo>
                    <a:pt x="1747" y="418"/>
                    <a:pt x="1751" y="418"/>
                    <a:pt x="1752" y="416"/>
                  </a:cubicBezTo>
                  <a:cubicBezTo>
                    <a:pt x="1754" y="415"/>
                    <a:pt x="1748" y="410"/>
                    <a:pt x="1746" y="411"/>
                  </a:cubicBezTo>
                  <a:cubicBezTo>
                    <a:pt x="1744" y="411"/>
                    <a:pt x="1743" y="410"/>
                    <a:pt x="1744" y="408"/>
                  </a:cubicBezTo>
                  <a:cubicBezTo>
                    <a:pt x="1745" y="407"/>
                    <a:pt x="1741" y="402"/>
                    <a:pt x="1742" y="400"/>
                  </a:cubicBezTo>
                  <a:cubicBezTo>
                    <a:pt x="1742" y="398"/>
                    <a:pt x="1744" y="391"/>
                    <a:pt x="1746" y="389"/>
                  </a:cubicBezTo>
                  <a:cubicBezTo>
                    <a:pt x="1748" y="388"/>
                    <a:pt x="1748" y="386"/>
                    <a:pt x="1748" y="384"/>
                  </a:cubicBezTo>
                  <a:cubicBezTo>
                    <a:pt x="1747" y="382"/>
                    <a:pt x="1749" y="381"/>
                    <a:pt x="1752" y="380"/>
                  </a:cubicBezTo>
                  <a:cubicBezTo>
                    <a:pt x="1754" y="379"/>
                    <a:pt x="1755" y="380"/>
                    <a:pt x="1757" y="380"/>
                  </a:cubicBezTo>
                  <a:cubicBezTo>
                    <a:pt x="1759" y="380"/>
                    <a:pt x="1757" y="380"/>
                    <a:pt x="1758" y="377"/>
                  </a:cubicBezTo>
                  <a:cubicBezTo>
                    <a:pt x="1760" y="375"/>
                    <a:pt x="1764" y="373"/>
                    <a:pt x="1766" y="373"/>
                  </a:cubicBezTo>
                  <a:cubicBezTo>
                    <a:pt x="1768" y="373"/>
                    <a:pt x="1766" y="378"/>
                    <a:pt x="1768" y="379"/>
                  </a:cubicBezTo>
                  <a:cubicBezTo>
                    <a:pt x="1770" y="380"/>
                    <a:pt x="1774" y="374"/>
                    <a:pt x="1776" y="372"/>
                  </a:cubicBezTo>
                  <a:cubicBezTo>
                    <a:pt x="1778" y="371"/>
                    <a:pt x="1778" y="370"/>
                    <a:pt x="1779" y="369"/>
                  </a:cubicBezTo>
                  <a:cubicBezTo>
                    <a:pt x="1779" y="367"/>
                    <a:pt x="1783" y="367"/>
                    <a:pt x="1786" y="367"/>
                  </a:cubicBezTo>
                  <a:cubicBezTo>
                    <a:pt x="1789" y="367"/>
                    <a:pt x="1792" y="372"/>
                    <a:pt x="1793" y="375"/>
                  </a:cubicBezTo>
                  <a:cubicBezTo>
                    <a:pt x="1795" y="378"/>
                    <a:pt x="1798" y="377"/>
                    <a:pt x="1799" y="374"/>
                  </a:cubicBezTo>
                  <a:cubicBezTo>
                    <a:pt x="1799" y="372"/>
                    <a:pt x="1800" y="368"/>
                    <a:pt x="1801" y="367"/>
                  </a:cubicBezTo>
                  <a:cubicBezTo>
                    <a:pt x="1802" y="366"/>
                    <a:pt x="1805" y="366"/>
                    <a:pt x="1806" y="366"/>
                  </a:cubicBezTo>
                  <a:cubicBezTo>
                    <a:pt x="1807" y="365"/>
                    <a:pt x="1806" y="362"/>
                    <a:pt x="1806" y="360"/>
                  </a:cubicBezTo>
                  <a:cubicBezTo>
                    <a:pt x="1806" y="359"/>
                    <a:pt x="1809" y="361"/>
                    <a:pt x="1811" y="361"/>
                  </a:cubicBezTo>
                  <a:cubicBezTo>
                    <a:pt x="1812" y="360"/>
                    <a:pt x="1808" y="357"/>
                    <a:pt x="1808" y="356"/>
                  </a:cubicBezTo>
                  <a:cubicBezTo>
                    <a:pt x="1807" y="355"/>
                    <a:pt x="1810" y="356"/>
                    <a:pt x="1811" y="356"/>
                  </a:cubicBezTo>
                  <a:cubicBezTo>
                    <a:pt x="1812" y="356"/>
                    <a:pt x="1815" y="353"/>
                    <a:pt x="1815" y="353"/>
                  </a:cubicBezTo>
                  <a:cubicBezTo>
                    <a:pt x="1816" y="352"/>
                    <a:pt x="1817" y="353"/>
                    <a:pt x="1818" y="353"/>
                  </a:cubicBezTo>
                  <a:cubicBezTo>
                    <a:pt x="1820" y="353"/>
                    <a:pt x="1822" y="348"/>
                    <a:pt x="1830" y="340"/>
                  </a:cubicBezTo>
                  <a:cubicBezTo>
                    <a:pt x="1839" y="332"/>
                    <a:pt x="1850" y="332"/>
                    <a:pt x="1853" y="332"/>
                  </a:cubicBezTo>
                  <a:cubicBezTo>
                    <a:pt x="1855" y="332"/>
                    <a:pt x="1857" y="333"/>
                    <a:pt x="1861" y="334"/>
                  </a:cubicBezTo>
                  <a:cubicBezTo>
                    <a:pt x="1866" y="336"/>
                    <a:pt x="1865" y="333"/>
                    <a:pt x="1867" y="332"/>
                  </a:cubicBezTo>
                  <a:cubicBezTo>
                    <a:pt x="1868" y="331"/>
                    <a:pt x="1867" y="328"/>
                    <a:pt x="1867" y="327"/>
                  </a:cubicBezTo>
                  <a:cubicBezTo>
                    <a:pt x="1867" y="325"/>
                    <a:pt x="1864" y="320"/>
                    <a:pt x="1861" y="320"/>
                  </a:cubicBezTo>
                  <a:cubicBezTo>
                    <a:pt x="1858" y="319"/>
                    <a:pt x="1857" y="315"/>
                    <a:pt x="1854" y="314"/>
                  </a:cubicBezTo>
                  <a:cubicBezTo>
                    <a:pt x="1850" y="314"/>
                    <a:pt x="1851" y="311"/>
                    <a:pt x="1850" y="309"/>
                  </a:cubicBezTo>
                  <a:cubicBezTo>
                    <a:pt x="1849" y="307"/>
                    <a:pt x="1849" y="309"/>
                    <a:pt x="1848" y="310"/>
                  </a:cubicBezTo>
                  <a:cubicBezTo>
                    <a:pt x="1846" y="312"/>
                    <a:pt x="1847" y="312"/>
                    <a:pt x="1841" y="311"/>
                  </a:cubicBezTo>
                  <a:cubicBezTo>
                    <a:pt x="1835" y="310"/>
                    <a:pt x="1836" y="302"/>
                    <a:pt x="1836" y="300"/>
                  </a:cubicBezTo>
                  <a:cubicBezTo>
                    <a:pt x="1836" y="298"/>
                    <a:pt x="1835" y="297"/>
                    <a:pt x="1831" y="296"/>
                  </a:cubicBezTo>
                  <a:cubicBezTo>
                    <a:pt x="1826" y="295"/>
                    <a:pt x="1829" y="293"/>
                    <a:pt x="1831" y="293"/>
                  </a:cubicBezTo>
                  <a:cubicBezTo>
                    <a:pt x="1833" y="293"/>
                    <a:pt x="1838" y="294"/>
                    <a:pt x="1841" y="294"/>
                  </a:cubicBezTo>
                  <a:cubicBezTo>
                    <a:pt x="1843" y="294"/>
                    <a:pt x="1845" y="296"/>
                    <a:pt x="1848" y="296"/>
                  </a:cubicBezTo>
                  <a:cubicBezTo>
                    <a:pt x="1851" y="296"/>
                    <a:pt x="1856" y="293"/>
                    <a:pt x="1859" y="291"/>
                  </a:cubicBezTo>
                  <a:cubicBezTo>
                    <a:pt x="1863" y="290"/>
                    <a:pt x="1862" y="284"/>
                    <a:pt x="1862" y="282"/>
                  </a:cubicBezTo>
                  <a:cubicBezTo>
                    <a:pt x="1861" y="280"/>
                    <a:pt x="1860" y="279"/>
                    <a:pt x="1859" y="278"/>
                  </a:cubicBezTo>
                  <a:cubicBezTo>
                    <a:pt x="1858" y="278"/>
                    <a:pt x="1858" y="270"/>
                    <a:pt x="1857" y="268"/>
                  </a:cubicBezTo>
                  <a:cubicBezTo>
                    <a:pt x="1857" y="267"/>
                    <a:pt x="1860" y="269"/>
                    <a:pt x="1862" y="270"/>
                  </a:cubicBezTo>
                  <a:cubicBezTo>
                    <a:pt x="1864" y="271"/>
                    <a:pt x="1865" y="272"/>
                    <a:pt x="1864" y="273"/>
                  </a:cubicBezTo>
                  <a:cubicBezTo>
                    <a:pt x="1863" y="274"/>
                    <a:pt x="1864" y="276"/>
                    <a:pt x="1866" y="278"/>
                  </a:cubicBezTo>
                  <a:cubicBezTo>
                    <a:pt x="1868" y="280"/>
                    <a:pt x="1869" y="281"/>
                    <a:pt x="1872" y="282"/>
                  </a:cubicBezTo>
                  <a:cubicBezTo>
                    <a:pt x="1875" y="283"/>
                    <a:pt x="1888" y="283"/>
                    <a:pt x="1891" y="283"/>
                  </a:cubicBezTo>
                  <a:cubicBezTo>
                    <a:pt x="1893" y="284"/>
                    <a:pt x="1898" y="289"/>
                    <a:pt x="1897" y="291"/>
                  </a:cubicBezTo>
                  <a:cubicBezTo>
                    <a:pt x="1895" y="292"/>
                    <a:pt x="1899" y="295"/>
                    <a:pt x="1901" y="296"/>
                  </a:cubicBezTo>
                  <a:cubicBezTo>
                    <a:pt x="1903" y="297"/>
                    <a:pt x="1911" y="297"/>
                    <a:pt x="1915" y="298"/>
                  </a:cubicBezTo>
                  <a:cubicBezTo>
                    <a:pt x="1919" y="299"/>
                    <a:pt x="1921" y="302"/>
                    <a:pt x="1925" y="303"/>
                  </a:cubicBezTo>
                  <a:cubicBezTo>
                    <a:pt x="1929" y="303"/>
                    <a:pt x="1934" y="301"/>
                    <a:pt x="1933" y="299"/>
                  </a:cubicBezTo>
                  <a:cubicBezTo>
                    <a:pt x="1932" y="297"/>
                    <a:pt x="1929" y="297"/>
                    <a:pt x="1928" y="297"/>
                  </a:cubicBezTo>
                  <a:cubicBezTo>
                    <a:pt x="1927" y="298"/>
                    <a:pt x="1926" y="297"/>
                    <a:pt x="1925" y="295"/>
                  </a:cubicBezTo>
                  <a:cubicBezTo>
                    <a:pt x="1923" y="293"/>
                    <a:pt x="1927" y="293"/>
                    <a:pt x="1929" y="293"/>
                  </a:cubicBezTo>
                  <a:cubicBezTo>
                    <a:pt x="1931" y="292"/>
                    <a:pt x="1927" y="288"/>
                    <a:pt x="1927" y="286"/>
                  </a:cubicBezTo>
                  <a:cubicBezTo>
                    <a:pt x="1926" y="284"/>
                    <a:pt x="1923" y="281"/>
                    <a:pt x="1924" y="281"/>
                  </a:cubicBezTo>
                  <a:cubicBezTo>
                    <a:pt x="1926" y="281"/>
                    <a:pt x="1931" y="282"/>
                    <a:pt x="1934" y="282"/>
                  </a:cubicBezTo>
                  <a:cubicBezTo>
                    <a:pt x="1937" y="282"/>
                    <a:pt x="1934" y="279"/>
                    <a:pt x="1932" y="277"/>
                  </a:cubicBezTo>
                  <a:cubicBezTo>
                    <a:pt x="1931" y="275"/>
                    <a:pt x="1937" y="279"/>
                    <a:pt x="1940" y="281"/>
                  </a:cubicBezTo>
                  <a:cubicBezTo>
                    <a:pt x="1943" y="282"/>
                    <a:pt x="1941" y="280"/>
                    <a:pt x="1942" y="277"/>
                  </a:cubicBezTo>
                  <a:cubicBezTo>
                    <a:pt x="1942" y="274"/>
                    <a:pt x="1943" y="273"/>
                    <a:pt x="1945" y="273"/>
                  </a:cubicBezTo>
                  <a:cubicBezTo>
                    <a:pt x="1948" y="272"/>
                    <a:pt x="1946" y="271"/>
                    <a:pt x="1940" y="26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3" name="Freeform 18"/>
            <p:cNvSpPr>
              <a:spLocks noChangeArrowheads="1"/>
            </p:cNvSpPr>
            <p:nvPr/>
          </p:nvSpPr>
          <p:spPr bwMode="auto">
            <a:xfrm>
              <a:off x="4192093" y="4223247"/>
              <a:ext cx="153508" cy="338899"/>
            </a:xfrm>
            <a:custGeom>
              <a:avLst/>
              <a:gdLst>
                <a:gd name="T0" fmla="*/ 2147483647 w 83"/>
                <a:gd name="T1" fmla="*/ 0 h 173"/>
                <a:gd name="T2" fmla="*/ 2147483647 w 83"/>
                <a:gd name="T3" fmla="*/ 2147483647 h 173"/>
                <a:gd name="T4" fmla="*/ 2147483647 w 83"/>
                <a:gd name="T5" fmla="*/ 2147483647 h 173"/>
                <a:gd name="T6" fmla="*/ 2147483647 w 83"/>
                <a:gd name="T7" fmla="*/ 2147483647 h 173"/>
                <a:gd name="T8" fmla="*/ 2147483647 w 83"/>
                <a:gd name="T9" fmla="*/ 2147483647 h 173"/>
                <a:gd name="T10" fmla="*/ 2147483647 w 83"/>
                <a:gd name="T11" fmla="*/ 2147483647 h 173"/>
                <a:gd name="T12" fmla="*/ 2147483647 w 83"/>
                <a:gd name="T13" fmla="*/ 2147483647 h 173"/>
                <a:gd name="T14" fmla="*/ 2147483647 w 83"/>
                <a:gd name="T15" fmla="*/ 2147483647 h 173"/>
                <a:gd name="T16" fmla="*/ 2147483647 w 83"/>
                <a:gd name="T17" fmla="*/ 2147483647 h 173"/>
                <a:gd name="T18" fmla="*/ 2147483647 w 83"/>
                <a:gd name="T19" fmla="*/ 2147483647 h 173"/>
                <a:gd name="T20" fmla="*/ 2147483647 w 83"/>
                <a:gd name="T21" fmla="*/ 2147483647 h 173"/>
                <a:gd name="T22" fmla="*/ 2147483647 w 83"/>
                <a:gd name="T23" fmla="*/ 2147483647 h 173"/>
                <a:gd name="T24" fmla="*/ 2147483647 w 83"/>
                <a:gd name="T25" fmla="*/ 2147483647 h 173"/>
                <a:gd name="T26" fmla="*/ 2147483647 w 83"/>
                <a:gd name="T27" fmla="*/ 2147483647 h 173"/>
                <a:gd name="T28" fmla="*/ 0 w 83"/>
                <a:gd name="T29" fmla="*/ 2147483647 h 173"/>
                <a:gd name="T30" fmla="*/ 2147483647 w 83"/>
                <a:gd name="T31" fmla="*/ 2147483647 h 173"/>
                <a:gd name="T32" fmla="*/ 2147483647 w 83"/>
                <a:gd name="T33" fmla="*/ 2147483647 h 173"/>
                <a:gd name="T34" fmla="*/ 2147483647 w 83"/>
                <a:gd name="T35" fmla="*/ 2147483647 h 173"/>
                <a:gd name="T36" fmla="*/ 2147483647 w 83"/>
                <a:gd name="T37" fmla="*/ 2147483647 h 173"/>
                <a:gd name="T38" fmla="*/ 2147483647 w 83"/>
                <a:gd name="T39" fmla="*/ 2147483647 h 173"/>
                <a:gd name="T40" fmla="*/ 2147483647 w 83"/>
                <a:gd name="T41" fmla="*/ 2147483647 h 173"/>
                <a:gd name="T42" fmla="*/ 2147483647 w 83"/>
                <a:gd name="T43" fmla="*/ 2147483647 h 173"/>
                <a:gd name="T44" fmla="*/ 2147483647 w 83"/>
                <a:gd name="T45" fmla="*/ 2147483647 h 173"/>
                <a:gd name="T46" fmla="*/ 2147483647 w 83"/>
                <a:gd name="T47" fmla="*/ 2147483647 h 173"/>
                <a:gd name="T48" fmla="*/ 2147483647 w 83"/>
                <a:gd name="T49" fmla="*/ 2147483647 h 173"/>
                <a:gd name="T50" fmla="*/ 2147483647 w 83"/>
                <a:gd name="T51" fmla="*/ 2147483647 h 173"/>
                <a:gd name="T52" fmla="*/ 2147483647 w 83"/>
                <a:gd name="T53" fmla="*/ 2147483647 h 173"/>
                <a:gd name="T54" fmla="*/ 2147483647 w 83"/>
                <a:gd name="T55" fmla="*/ 2147483647 h 173"/>
                <a:gd name="T56" fmla="*/ 2147483647 w 8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173"/>
                <a:gd name="T89" fmla="*/ 83 w 83"/>
                <a:gd name="T90" fmla="*/ 173 h 1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173">
                  <a:moveTo>
                    <a:pt x="61" y="0"/>
                  </a:moveTo>
                  <a:cubicBezTo>
                    <a:pt x="58" y="0"/>
                    <a:pt x="60" y="8"/>
                    <a:pt x="60" y="10"/>
                  </a:cubicBezTo>
                  <a:cubicBezTo>
                    <a:pt x="61" y="12"/>
                    <a:pt x="59" y="16"/>
                    <a:pt x="57" y="17"/>
                  </a:cubicBezTo>
                  <a:cubicBezTo>
                    <a:pt x="56" y="18"/>
                    <a:pt x="52" y="21"/>
                    <a:pt x="53" y="23"/>
                  </a:cubicBezTo>
                  <a:cubicBezTo>
                    <a:pt x="53" y="25"/>
                    <a:pt x="51" y="23"/>
                    <a:pt x="47" y="26"/>
                  </a:cubicBezTo>
                  <a:cubicBezTo>
                    <a:pt x="42" y="29"/>
                    <a:pt x="46" y="31"/>
                    <a:pt x="48" y="32"/>
                  </a:cubicBezTo>
                  <a:cubicBezTo>
                    <a:pt x="50" y="34"/>
                    <a:pt x="46" y="35"/>
                    <a:pt x="42" y="38"/>
                  </a:cubicBezTo>
                  <a:cubicBezTo>
                    <a:pt x="37" y="40"/>
                    <a:pt x="37" y="41"/>
                    <a:pt x="35" y="44"/>
                  </a:cubicBezTo>
                  <a:cubicBezTo>
                    <a:pt x="32" y="46"/>
                    <a:pt x="31" y="45"/>
                    <a:pt x="27" y="43"/>
                  </a:cubicBezTo>
                  <a:cubicBezTo>
                    <a:pt x="24" y="42"/>
                    <a:pt x="24" y="44"/>
                    <a:pt x="20" y="47"/>
                  </a:cubicBezTo>
                  <a:cubicBezTo>
                    <a:pt x="16" y="49"/>
                    <a:pt x="15" y="48"/>
                    <a:pt x="15" y="50"/>
                  </a:cubicBezTo>
                  <a:cubicBezTo>
                    <a:pt x="15" y="52"/>
                    <a:pt x="8" y="59"/>
                    <a:pt x="7" y="64"/>
                  </a:cubicBezTo>
                  <a:cubicBezTo>
                    <a:pt x="6" y="69"/>
                    <a:pt x="14" y="90"/>
                    <a:pt x="16" y="95"/>
                  </a:cubicBezTo>
                  <a:cubicBezTo>
                    <a:pt x="18" y="101"/>
                    <a:pt x="12" y="103"/>
                    <a:pt x="7" y="110"/>
                  </a:cubicBezTo>
                  <a:cubicBezTo>
                    <a:pt x="2" y="116"/>
                    <a:pt x="0" y="121"/>
                    <a:pt x="0" y="126"/>
                  </a:cubicBezTo>
                  <a:cubicBezTo>
                    <a:pt x="0" y="130"/>
                    <a:pt x="1" y="130"/>
                    <a:pt x="4" y="133"/>
                  </a:cubicBezTo>
                  <a:cubicBezTo>
                    <a:pt x="7" y="136"/>
                    <a:pt x="3" y="134"/>
                    <a:pt x="5" y="136"/>
                  </a:cubicBezTo>
                  <a:cubicBezTo>
                    <a:pt x="7" y="139"/>
                    <a:pt x="7" y="152"/>
                    <a:pt x="8" y="158"/>
                  </a:cubicBezTo>
                  <a:cubicBezTo>
                    <a:pt x="8" y="164"/>
                    <a:pt x="13" y="165"/>
                    <a:pt x="15" y="165"/>
                  </a:cubicBezTo>
                  <a:cubicBezTo>
                    <a:pt x="18" y="165"/>
                    <a:pt x="20" y="171"/>
                    <a:pt x="23" y="172"/>
                  </a:cubicBezTo>
                  <a:cubicBezTo>
                    <a:pt x="27" y="173"/>
                    <a:pt x="38" y="166"/>
                    <a:pt x="41" y="164"/>
                  </a:cubicBezTo>
                  <a:cubicBezTo>
                    <a:pt x="43" y="163"/>
                    <a:pt x="46" y="160"/>
                    <a:pt x="48" y="158"/>
                  </a:cubicBezTo>
                  <a:cubicBezTo>
                    <a:pt x="50" y="155"/>
                    <a:pt x="53" y="137"/>
                    <a:pt x="57" y="129"/>
                  </a:cubicBezTo>
                  <a:cubicBezTo>
                    <a:pt x="60" y="121"/>
                    <a:pt x="64" y="92"/>
                    <a:pt x="66" y="84"/>
                  </a:cubicBezTo>
                  <a:cubicBezTo>
                    <a:pt x="67" y="76"/>
                    <a:pt x="72" y="57"/>
                    <a:pt x="73" y="55"/>
                  </a:cubicBezTo>
                  <a:cubicBezTo>
                    <a:pt x="74" y="52"/>
                    <a:pt x="72" y="44"/>
                    <a:pt x="73" y="42"/>
                  </a:cubicBezTo>
                  <a:cubicBezTo>
                    <a:pt x="74" y="39"/>
                    <a:pt x="76" y="45"/>
                    <a:pt x="79" y="44"/>
                  </a:cubicBezTo>
                  <a:cubicBezTo>
                    <a:pt x="83" y="44"/>
                    <a:pt x="76" y="18"/>
                    <a:pt x="76" y="14"/>
                  </a:cubicBezTo>
                  <a:cubicBezTo>
                    <a:pt x="76" y="10"/>
                    <a:pt x="65" y="0"/>
                    <a:pt x="61"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4" name="Freeform 19"/>
            <p:cNvSpPr>
              <a:spLocks noChangeArrowheads="1"/>
            </p:cNvSpPr>
            <p:nvPr/>
          </p:nvSpPr>
          <p:spPr bwMode="auto">
            <a:xfrm>
              <a:off x="4890403" y="3753265"/>
              <a:ext cx="46654" cy="84725"/>
            </a:xfrm>
            <a:custGeom>
              <a:avLst/>
              <a:gdLst>
                <a:gd name="T0" fmla="*/ 2147483647 w 25"/>
                <a:gd name="T1" fmla="*/ 2147483647 h 43"/>
                <a:gd name="T2" fmla="*/ 2147483647 w 25"/>
                <a:gd name="T3" fmla="*/ 2147483647 h 43"/>
                <a:gd name="T4" fmla="*/ 2147483647 w 25"/>
                <a:gd name="T5" fmla="*/ 2147483647 h 43"/>
                <a:gd name="T6" fmla="*/ 2147483647 w 25"/>
                <a:gd name="T7" fmla="*/ 2147483647 h 43"/>
                <a:gd name="T8" fmla="*/ 2147483647 w 25"/>
                <a:gd name="T9" fmla="*/ 2147483647 h 43"/>
                <a:gd name="T10" fmla="*/ 2147483647 w 25"/>
                <a:gd name="T11" fmla="*/ 2147483647 h 43"/>
                <a:gd name="T12" fmla="*/ 2147483647 w 25"/>
                <a:gd name="T13" fmla="*/ 2147483647 h 43"/>
                <a:gd name="T14" fmla="*/ 2147483647 w 25"/>
                <a:gd name="T15" fmla="*/ 2147483647 h 4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3"/>
                <a:gd name="T26" fmla="*/ 25 w 2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3">
                  <a:moveTo>
                    <a:pt x="10" y="4"/>
                  </a:moveTo>
                  <a:cubicBezTo>
                    <a:pt x="4" y="0"/>
                    <a:pt x="7" y="4"/>
                    <a:pt x="5" y="7"/>
                  </a:cubicBezTo>
                  <a:cubicBezTo>
                    <a:pt x="2" y="9"/>
                    <a:pt x="0" y="7"/>
                    <a:pt x="2" y="10"/>
                  </a:cubicBezTo>
                  <a:cubicBezTo>
                    <a:pt x="4" y="14"/>
                    <a:pt x="3" y="10"/>
                    <a:pt x="1" y="17"/>
                  </a:cubicBezTo>
                  <a:cubicBezTo>
                    <a:pt x="0" y="24"/>
                    <a:pt x="5" y="43"/>
                    <a:pt x="12" y="41"/>
                  </a:cubicBezTo>
                  <a:cubicBezTo>
                    <a:pt x="15" y="39"/>
                    <a:pt x="18" y="36"/>
                    <a:pt x="21" y="36"/>
                  </a:cubicBezTo>
                  <a:cubicBezTo>
                    <a:pt x="24" y="35"/>
                    <a:pt x="25" y="28"/>
                    <a:pt x="24" y="24"/>
                  </a:cubicBezTo>
                  <a:cubicBezTo>
                    <a:pt x="24" y="19"/>
                    <a:pt x="16" y="8"/>
                    <a:pt x="10"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5" name="Freeform 20"/>
            <p:cNvSpPr>
              <a:spLocks noChangeArrowheads="1"/>
            </p:cNvSpPr>
            <p:nvPr/>
          </p:nvSpPr>
          <p:spPr bwMode="auto">
            <a:xfrm>
              <a:off x="5201933" y="3826800"/>
              <a:ext cx="248322" cy="273356"/>
            </a:xfrm>
            <a:custGeom>
              <a:avLst/>
              <a:gdLst>
                <a:gd name="T0" fmla="*/ 2147483647 w 135"/>
                <a:gd name="T1" fmla="*/ 2147483647 h 139"/>
                <a:gd name="T2" fmla="*/ 2147483647 w 135"/>
                <a:gd name="T3" fmla="*/ 2147483647 h 139"/>
                <a:gd name="T4" fmla="*/ 2147483647 w 135"/>
                <a:gd name="T5" fmla="*/ 2147483647 h 139"/>
                <a:gd name="T6" fmla="*/ 2147483647 w 135"/>
                <a:gd name="T7" fmla="*/ 2147483647 h 139"/>
                <a:gd name="T8" fmla="*/ 2147483647 w 135"/>
                <a:gd name="T9" fmla="*/ 2147483647 h 139"/>
                <a:gd name="T10" fmla="*/ 2147483647 w 135"/>
                <a:gd name="T11" fmla="*/ 2147483647 h 139"/>
                <a:gd name="T12" fmla="*/ 2147483647 w 135"/>
                <a:gd name="T13" fmla="*/ 2147483647 h 139"/>
                <a:gd name="T14" fmla="*/ 2147483647 w 135"/>
                <a:gd name="T15" fmla="*/ 2147483647 h 139"/>
                <a:gd name="T16" fmla="*/ 2147483647 w 135"/>
                <a:gd name="T17" fmla="*/ 2147483647 h 139"/>
                <a:gd name="T18" fmla="*/ 2147483647 w 135"/>
                <a:gd name="T19" fmla="*/ 2147483647 h 139"/>
                <a:gd name="T20" fmla="*/ 2147483647 w 135"/>
                <a:gd name="T21" fmla="*/ 2147483647 h 139"/>
                <a:gd name="T22" fmla="*/ 2147483647 w 135"/>
                <a:gd name="T23" fmla="*/ 2147483647 h 139"/>
                <a:gd name="T24" fmla="*/ 2147483647 w 135"/>
                <a:gd name="T25" fmla="*/ 2147483647 h 139"/>
                <a:gd name="T26" fmla="*/ 2147483647 w 135"/>
                <a:gd name="T27" fmla="*/ 2147483647 h 139"/>
                <a:gd name="T28" fmla="*/ 2147483647 w 135"/>
                <a:gd name="T29" fmla="*/ 2147483647 h 139"/>
                <a:gd name="T30" fmla="*/ 2147483647 w 135"/>
                <a:gd name="T31" fmla="*/ 2147483647 h 139"/>
                <a:gd name="T32" fmla="*/ 2147483647 w 135"/>
                <a:gd name="T33" fmla="*/ 2147483647 h 139"/>
                <a:gd name="T34" fmla="*/ 2147483647 w 135"/>
                <a:gd name="T35" fmla="*/ 2147483647 h 139"/>
                <a:gd name="T36" fmla="*/ 2147483647 w 135"/>
                <a:gd name="T37" fmla="*/ 2147483647 h 139"/>
                <a:gd name="T38" fmla="*/ 2147483647 w 135"/>
                <a:gd name="T39" fmla="*/ 2147483647 h 139"/>
                <a:gd name="T40" fmla="*/ 2147483647 w 135"/>
                <a:gd name="T41" fmla="*/ 2147483647 h 139"/>
                <a:gd name="T42" fmla="*/ 2147483647 w 135"/>
                <a:gd name="T43" fmla="*/ 2147483647 h 139"/>
                <a:gd name="T44" fmla="*/ 2147483647 w 135"/>
                <a:gd name="T45" fmla="*/ 2147483647 h 139"/>
                <a:gd name="T46" fmla="*/ 2147483647 w 135"/>
                <a:gd name="T47" fmla="*/ 2147483647 h 139"/>
                <a:gd name="T48" fmla="*/ 2147483647 w 135"/>
                <a:gd name="T49" fmla="*/ 2147483647 h 139"/>
                <a:gd name="T50" fmla="*/ 2147483647 w 135"/>
                <a:gd name="T51" fmla="*/ 2147483647 h 139"/>
                <a:gd name="T52" fmla="*/ 2147483647 w 135"/>
                <a:gd name="T53" fmla="*/ 2147483647 h 139"/>
                <a:gd name="T54" fmla="*/ 2147483647 w 135"/>
                <a:gd name="T55" fmla="*/ 2147483647 h 139"/>
                <a:gd name="T56" fmla="*/ 2147483647 w 135"/>
                <a:gd name="T57" fmla="*/ 2147483647 h 139"/>
                <a:gd name="T58" fmla="*/ 2147483647 w 135"/>
                <a:gd name="T59" fmla="*/ 2147483647 h 139"/>
                <a:gd name="T60" fmla="*/ 2147483647 w 135"/>
                <a:gd name="T61" fmla="*/ 2147483647 h 139"/>
                <a:gd name="T62" fmla="*/ 2147483647 w 135"/>
                <a:gd name="T63" fmla="*/ 2147483647 h 139"/>
                <a:gd name="T64" fmla="*/ 2147483647 w 135"/>
                <a:gd name="T65" fmla="*/ 2147483647 h 139"/>
                <a:gd name="T66" fmla="*/ 2147483647 w 135"/>
                <a:gd name="T67" fmla="*/ 2147483647 h 139"/>
                <a:gd name="T68" fmla="*/ 2147483647 w 135"/>
                <a:gd name="T69" fmla="*/ 2147483647 h 139"/>
                <a:gd name="T70" fmla="*/ 2147483647 w 135"/>
                <a:gd name="T71" fmla="*/ 2147483647 h 139"/>
                <a:gd name="T72" fmla="*/ 2147483647 w 135"/>
                <a:gd name="T73" fmla="*/ 2147483647 h 139"/>
                <a:gd name="T74" fmla="*/ 2147483647 w 135"/>
                <a:gd name="T75" fmla="*/ 2147483647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39"/>
                <a:gd name="T116" fmla="*/ 135 w 135"/>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39">
                  <a:moveTo>
                    <a:pt x="130" y="133"/>
                  </a:moveTo>
                  <a:cubicBezTo>
                    <a:pt x="132" y="133"/>
                    <a:pt x="135" y="131"/>
                    <a:pt x="134" y="126"/>
                  </a:cubicBezTo>
                  <a:cubicBezTo>
                    <a:pt x="134" y="122"/>
                    <a:pt x="134" y="114"/>
                    <a:pt x="131" y="112"/>
                  </a:cubicBezTo>
                  <a:cubicBezTo>
                    <a:pt x="128" y="109"/>
                    <a:pt x="126" y="109"/>
                    <a:pt x="129" y="108"/>
                  </a:cubicBezTo>
                  <a:cubicBezTo>
                    <a:pt x="132" y="107"/>
                    <a:pt x="131" y="104"/>
                    <a:pt x="131" y="102"/>
                  </a:cubicBezTo>
                  <a:cubicBezTo>
                    <a:pt x="131" y="100"/>
                    <a:pt x="134" y="97"/>
                    <a:pt x="129" y="95"/>
                  </a:cubicBezTo>
                  <a:cubicBezTo>
                    <a:pt x="125" y="93"/>
                    <a:pt x="119" y="93"/>
                    <a:pt x="118" y="92"/>
                  </a:cubicBezTo>
                  <a:cubicBezTo>
                    <a:pt x="117" y="91"/>
                    <a:pt x="114" y="84"/>
                    <a:pt x="110" y="81"/>
                  </a:cubicBezTo>
                  <a:cubicBezTo>
                    <a:pt x="106" y="78"/>
                    <a:pt x="102" y="75"/>
                    <a:pt x="103" y="73"/>
                  </a:cubicBezTo>
                  <a:cubicBezTo>
                    <a:pt x="104" y="71"/>
                    <a:pt x="105" y="70"/>
                    <a:pt x="104" y="68"/>
                  </a:cubicBezTo>
                  <a:cubicBezTo>
                    <a:pt x="104" y="66"/>
                    <a:pt x="95" y="62"/>
                    <a:pt x="95" y="59"/>
                  </a:cubicBezTo>
                  <a:cubicBezTo>
                    <a:pt x="94" y="57"/>
                    <a:pt x="97" y="56"/>
                    <a:pt x="94" y="55"/>
                  </a:cubicBezTo>
                  <a:cubicBezTo>
                    <a:pt x="91" y="54"/>
                    <a:pt x="91" y="56"/>
                    <a:pt x="88" y="53"/>
                  </a:cubicBezTo>
                  <a:cubicBezTo>
                    <a:pt x="85" y="49"/>
                    <a:pt x="86" y="49"/>
                    <a:pt x="84" y="49"/>
                  </a:cubicBezTo>
                  <a:cubicBezTo>
                    <a:pt x="82" y="49"/>
                    <a:pt x="81" y="49"/>
                    <a:pt x="80" y="48"/>
                  </a:cubicBezTo>
                  <a:cubicBezTo>
                    <a:pt x="78" y="46"/>
                    <a:pt x="76" y="44"/>
                    <a:pt x="75" y="44"/>
                  </a:cubicBezTo>
                  <a:cubicBezTo>
                    <a:pt x="74" y="44"/>
                    <a:pt x="65" y="44"/>
                    <a:pt x="63" y="42"/>
                  </a:cubicBezTo>
                  <a:cubicBezTo>
                    <a:pt x="60" y="39"/>
                    <a:pt x="57" y="35"/>
                    <a:pt x="56" y="34"/>
                  </a:cubicBezTo>
                  <a:cubicBezTo>
                    <a:pt x="54" y="34"/>
                    <a:pt x="53" y="32"/>
                    <a:pt x="50" y="30"/>
                  </a:cubicBezTo>
                  <a:cubicBezTo>
                    <a:pt x="47" y="28"/>
                    <a:pt x="38" y="24"/>
                    <a:pt x="35" y="18"/>
                  </a:cubicBezTo>
                  <a:cubicBezTo>
                    <a:pt x="31" y="13"/>
                    <a:pt x="27" y="10"/>
                    <a:pt x="24" y="10"/>
                  </a:cubicBezTo>
                  <a:cubicBezTo>
                    <a:pt x="22" y="9"/>
                    <a:pt x="14" y="9"/>
                    <a:pt x="10" y="7"/>
                  </a:cubicBezTo>
                  <a:cubicBezTo>
                    <a:pt x="7" y="5"/>
                    <a:pt x="2" y="0"/>
                    <a:pt x="1" y="2"/>
                  </a:cubicBezTo>
                  <a:cubicBezTo>
                    <a:pt x="0" y="3"/>
                    <a:pt x="5" y="15"/>
                    <a:pt x="7" y="17"/>
                  </a:cubicBezTo>
                  <a:cubicBezTo>
                    <a:pt x="10" y="20"/>
                    <a:pt x="16" y="23"/>
                    <a:pt x="16" y="24"/>
                  </a:cubicBezTo>
                  <a:cubicBezTo>
                    <a:pt x="15" y="26"/>
                    <a:pt x="15" y="27"/>
                    <a:pt x="20" y="30"/>
                  </a:cubicBezTo>
                  <a:cubicBezTo>
                    <a:pt x="25" y="32"/>
                    <a:pt x="28" y="35"/>
                    <a:pt x="30" y="38"/>
                  </a:cubicBezTo>
                  <a:cubicBezTo>
                    <a:pt x="33" y="41"/>
                    <a:pt x="31" y="43"/>
                    <a:pt x="35" y="44"/>
                  </a:cubicBezTo>
                  <a:cubicBezTo>
                    <a:pt x="39" y="44"/>
                    <a:pt x="44" y="46"/>
                    <a:pt x="45" y="49"/>
                  </a:cubicBezTo>
                  <a:cubicBezTo>
                    <a:pt x="45" y="51"/>
                    <a:pt x="46" y="59"/>
                    <a:pt x="52" y="63"/>
                  </a:cubicBezTo>
                  <a:cubicBezTo>
                    <a:pt x="58" y="67"/>
                    <a:pt x="58" y="67"/>
                    <a:pt x="60" y="70"/>
                  </a:cubicBezTo>
                  <a:cubicBezTo>
                    <a:pt x="62" y="74"/>
                    <a:pt x="61" y="74"/>
                    <a:pt x="67" y="77"/>
                  </a:cubicBezTo>
                  <a:cubicBezTo>
                    <a:pt x="72" y="80"/>
                    <a:pt x="72" y="90"/>
                    <a:pt x="77" y="95"/>
                  </a:cubicBezTo>
                  <a:cubicBezTo>
                    <a:pt x="82" y="100"/>
                    <a:pt x="94" y="110"/>
                    <a:pt x="97" y="112"/>
                  </a:cubicBezTo>
                  <a:cubicBezTo>
                    <a:pt x="100" y="114"/>
                    <a:pt x="111" y="123"/>
                    <a:pt x="113" y="125"/>
                  </a:cubicBezTo>
                  <a:cubicBezTo>
                    <a:pt x="114" y="126"/>
                    <a:pt x="127" y="139"/>
                    <a:pt x="125" y="135"/>
                  </a:cubicBezTo>
                  <a:cubicBezTo>
                    <a:pt x="123" y="132"/>
                    <a:pt x="120" y="129"/>
                    <a:pt x="122" y="129"/>
                  </a:cubicBezTo>
                  <a:cubicBezTo>
                    <a:pt x="124" y="129"/>
                    <a:pt x="128" y="132"/>
                    <a:pt x="130" y="13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6" name="Freeform 21"/>
            <p:cNvSpPr>
              <a:spLocks noChangeArrowheads="1"/>
            </p:cNvSpPr>
            <p:nvPr/>
          </p:nvSpPr>
          <p:spPr bwMode="auto">
            <a:xfrm>
              <a:off x="5441224" y="4084171"/>
              <a:ext cx="197152" cy="63942"/>
            </a:xfrm>
            <a:custGeom>
              <a:avLst/>
              <a:gdLst>
                <a:gd name="T0" fmla="*/ 2147483647 w 107"/>
                <a:gd name="T1" fmla="*/ 2147483647 h 33"/>
                <a:gd name="T2" fmla="*/ 2147483647 w 107"/>
                <a:gd name="T3" fmla="*/ 2147483647 h 33"/>
                <a:gd name="T4" fmla="*/ 2147483647 w 107"/>
                <a:gd name="T5" fmla="*/ 2147483647 h 33"/>
                <a:gd name="T6" fmla="*/ 2147483647 w 107"/>
                <a:gd name="T7" fmla="*/ 2147483647 h 33"/>
                <a:gd name="T8" fmla="*/ 2147483647 w 107"/>
                <a:gd name="T9" fmla="*/ 2147483647 h 33"/>
                <a:gd name="T10" fmla="*/ 2147483647 w 107"/>
                <a:gd name="T11" fmla="*/ 2147483647 h 33"/>
                <a:gd name="T12" fmla="*/ 2147483647 w 107"/>
                <a:gd name="T13" fmla="*/ 2147483647 h 33"/>
                <a:gd name="T14" fmla="*/ 2147483647 w 107"/>
                <a:gd name="T15" fmla="*/ 2147483647 h 33"/>
                <a:gd name="T16" fmla="*/ 2147483647 w 107"/>
                <a:gd name="T17" fmla="*/ 2147483647 h 33"/>
                <a:gd name="T18" fmla="*/ 2147483647 w 107"/>
                <a:gd name="T19" fmla="*/ 2147483647 h 33"/>
                <a:gd name="T20" fmla="*/ 2147483647 w 107"/>
                <a:gd name="T21" fmla="*/ 2147483647 h 33"/>
                <a:gd name="T22" fmla="*/ 2147483647 w 107"/>
                <a:gd name="T23" fmla="*/ 2147483647 h 33"/>
                <a:gd name="T24" fmla="*/ 2147483647 w 107"/>
                <a:gd name="T25" fmla="*/ 2147483647 h 33"/>
                <a:gd name="T26" fmla="*/ 2147483647 w 107"/>
                <a:gd name="T27" fmla="*/ 2147483647 h 33"/>
                <a:gd name="T28" fmla="*/ 2147483647 w 107"/>
                <a:gd name="T29" fmla="*/ 2147483647 h 33"/>
                <a:gd name="T30" fmla="*/ 2147483647 w 107"/>
                <a:gd name="T31" fmla="*/ 2147483647 h 33"/>
                <a:gd name="T32" fmla="*/ 2147483647 w 107"/>
                <a:gd name="T33" fmla="*/ 2147483647 h 33"/>
                <a:gd name="T34" fmla="*/ 2147483647 w 107"/>
                <a:gd name="T35" fmla="*/ 2147483647 h 33"/>
                <a:gd name="T36" fmla="*/ 2147483647 w 107"/>
                <a:gd name="T37" fmla="*/ 2147483647 h 33"/>
                <a:gd name="T38" fmla="*/ 2147483647 w 107"/>
                <a:gd name="T39" fmla="*/ 2147483647 h 33"/>
                <a:gd name="T40" fmla="*/ 2147483647 w 107"/>
                <a:gd name="T41" fmla="*/ 2147483647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7"/>
                <a:gd name="T64" fmla="*/ 0 h 33"/>
                <a:gd name="T65" fmla="*/ 107 w 10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7" h="33">
                  <a:moveTo>
                    <a:pt x="104" y="22"/>
                  </a:moveTo>
                  <a:cubicBezTo>
                    <a:pt x="103" y="20"/>
                    <a:pt x="99" y="20"/>
                    <a:pt x="98" y="20"/>
                  </a:cubicBezTo>
                  <a:cubicBezTo>
                    <a:pt x="96" y="20"/>
                    <a:pt x="96" y="17"/>
                    <a:pt x="94" y="16"/>
                  </a:cubicBezTo>
                  <a:cubicBezTo>
                    <a:pt x="91" y="15"/>
                    <a:pt x="93" y="13"/>
                    <a:pt x="94" y="13"/>
                  </a:cubicBezTo>
                  <a:cubicBezTo>
                    <a:pt x="95" y="13"/>
                    <a:pt x="97" y="12"/>
                    <a:pt x="94" y="11"/>
                  </a:cubicBezTo>
                  <a:cubicBezTo>
                    <a:pt x="91" y="9"/>
                    <a:pt x="77" y="10"/>
                    <a:pt x="72" y="9"/>
                  </a:cubicBezTo>
                  <a:cubicBezTo>
                    <a:pt x="67" y="7"/>
                    <a:pt x="65" y="6"/>
                    <a:pt x="61" y="6"/>
                  </a:cubicBezTo>
                  <a:cubicBezTo>
                    <a:pt x="57" y="7"/>
                    <a:pt x="55" y="10"/>
                    <a:pt x="50" y="9"/>
                  </a:cubicBezTo>
                  <a:cubicBezTo>
                    <a:pt x="45" y="9"/>
                    <a:pt x="42" y="10"/>
                    <a:pt x="39" y="9"/>
                  </a:cubicBezTo>
                  <a:cubicBezTo>
                    <a:pt x="36" y="9"/>
                    <a:pt x="29" y="2"/>
                    <a:pt x="25" y="1"/>
                  </a:cubicBezTo>
                  <a:cubicBezTo>
                    <a:pt x="22" y="0"/>
                    <a:pt x="21" y="3"/>
                    <a:pt x="18" y="3"/>
                  </a:cubicBezTo>
                  <a:cubicBezTo>
                    <a:pt x="16" y="3"/>
                    <a:pt x="9" y="3"/>
                    <a:pt x="8" y="4"/>
                  </a:cubicBezTo>
                  <a:cubicBezTo>
                    <a:pt x="7" y="5"/>
                    <a:pt x="6" y="8"/>
                    <a:pt x="3" y="10"/>
                  </a:cubicBezTo>
                  <a:cubicBezTo>
                    <a:pt x="0" y="12"/>
                    <a:pt x="9" y="12"/>
                    <a:pt x="14" y="13"/>
                  </a:cubicBezTo>
                  <a:cubicBezTo>
                    <a:pt x="18" y="14"/>
                    <a:pt x="14" y="15"/>
                    <a:pt x="12" y="16"/>
                  </a:cubicBezTo>
                  <a:cubicBezTo>
                    <a:pt x="10" y="18"/>
                    <a:pt x="24" y="19"/>
                    <a:pt x="28" y="19"/>
                  </a:cubicBezTo>
                  <a:cubicBezTo>
                    <a:pt x="32" y="20"/>
                    <a:pt x="43" y="20"/>
                    <a:pt x="49" y="22"/>
                  </a:cubicBezTo>
                  <a:cubicBezTo>
                    <a:pt x="55" y="23"/>
                    <a:pt x="55" y="24"/>
                    <a:pt x="63" y="27"/>
                  </a:cubicBezTo>
                  <a:cubicBezTo>
                    <a:pt x="72" y="30"/>
                    <a:pt x="84" y="27"/>
                    <a:pt x="91" y="27"/>
                  </a:cubicBezTo>
                  <a:cubicBezTo>
                    <a:pt x="98" y="27"/>
                    <a:pt x="96" y="29"/>
                    <a:pt x="104" y="32"/>
                  </a:cubicBezTo>
                  <a:cubicBezTo>
                    <a:pt x="107" y="33"/>
                    <a:pt x="104" y="24"/>
                    <a:pt x="104" y="2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7" name="Freeform 22"/>
            <p:cNvSpPr>
              <a:spLocks noChangeArrowheads="1"/>
            </p:cNvSpPr>
            <p:nvPr/>
          </p:nvSpPr>
          <p:spPr bwMode="auto">
            <a:xfrm>
              <a:off x="5638377" y="4130530"/>
              <a:ext cx="19564" cy="9592"/>
            </a:xfrm>
            <a:custGeom>
              <a:avLst/>
              <a:gdLst>
                <a:gd name="T0" fmla="*/ 2147483647 w 11"/>
                <a:gd name="T1" fmla="*/ 2147483647 h 5"/>
                <a:gd name="T2" fmla="*/ 2147483647 w 11"/>
                <a:gd name="T3" fmla="*/ 2147483647 h 5"/>
                <a:gd name="T4" fmla="*/ 2147483647 w 11"/>
                <a:gd name="T5" fmla="*/ 2147483647 h 5"/>
                <a:gd name="T6" fmla="*/ 2147483647 w 11"/>
                <a:gd name="T7" fmla="*/ 2147483647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8" y="5"/>
                  </a:moveTo>
                  <a:cubicBezTo>
                    <a:pt x="11" y="5"/>
                    <a:pt x="10" y="2"/>
                    <a:pt x="10" y="2"/>
                  </a:cubicBezTo>
                  <a:cubicBezTo>
                    <a:pt x="10" y="1"/>
                    <a:pt x="5" y="0"/>
                    <a:pt x="3" y="1"/>
                  </a:cubicBezTo>
                  <a:cubicBezTo>
                    <a:pt x="0" y="2"/>
                    <a:pt x="3" y="5"/>
                    <a:pt x="8"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8" name="Freeform 23"/>
            <p:cNvSpPr>
              <a:spLocks noChangeArrowheads="1"/>
            </p:cNvSpPr>
            <p:nvPr/>
          </p:nvSpPr>
          <p:spPr bwMode="auto">
            <a:xfrm>
              <a:off x="5665466" y="4138523"/>
              <a:ext cx="16555" cy="12788"/>
            </a:xfrm>
            <a:custGeom>
              <a:avLst/>
              <a:gdLst>
                <a:gd name="T0" fmla="*/ 2147483647 w 9"/>
                <a:gd name="T1" fmla="*/ 2147483647 h 6"/>
                <a:gd name="T2" fmla="*/ 2147483647 w 9"/>
                <a:gd name="T3" fmla="*/ 0 h 6"/>
                <a:gd name="T4" fmla="*/ 2147483647 w 9"/>
                <a:gd name="T5" fmla="*/ 2147483647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4" y="6"/>
                  </a:moveTo>
                  <a:cubicBezTo>
                    <a:pt x="8" y="6"/>
                    <a:pt x="9" y="0"/>
                    <a:pt x="6" y="0"/>
                  </a:cubicBezTo>
                  <a:cubicBezTo>
                    <a:pt x="2" y="0"/>
                    <a:pt x="0" y="5"/>
                    <a:pt x="4"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49" name="Freeform 24"/>
            <p:cNvSpPr>
              <a:spLocks noChangeArrowheads="1"/>
            </p:cNvSpPr>
            <p:nvPr/>
          </p:nvSpPr>
          <p:spPr bwMode="auto">
            <a:xfrm>
              <a:off x="5686536" y="4138523"/>
              <a:ext cx="24080" cy="9592"/>
            </a:xfrm>
            <a:custGeom>
              <a:avLst/>
              <a:gdLst>
                <a:gd name="T0" fmla="*/ 2147483647 w 13"/>
                <a:gd name="T1" fmla="*/ 2147483647 h 5"/>
                <a:gd name="T2" fmla="*/ 2147483647 w 13"/>
                <a:gd name="T3" fmla="*/ 2147483647 h 5"/>
                <a:gd name="T4" fmla="*/ 2147483647 w 13"/>
                <a:gd name="T5" fmla="*/ 2147483647 h 5"/>
                <a:gd name="T6" fmla="*/ 2147483647 w 13"/>
                <a:gd name="T7" fmla="*/ 2147483647 h 5"/>
                <a:gd name="T8" fmla="*/ 0 60000 65536"/>
                <a:gd name="T9" fmla="*/ 0 60000 65536"/>
                <a:gd name="T10" fmla="*/ 0 60000 65536"/>
                <a:gd name="T11" fmla="*/ 0 60000 65536"/>
                <a:gd name="T12" fmla="*/ 0 w 13"/>
                <a:gd name="T13" fmla="*/ 0 h 5"/>
                <a:gd name="T14" fmla="*/ 13 w 13"/>
                <a:gd name="T15" fmla="*/ 5 h 5"/>
              </a:gdLst>
              <a:ahLst/>
              <a:cxnLst>
                <a:cxn ang="T8">
                  <a:pos x="T0" y="T1"/>
                </a:cxn>
                <a:cxn ang="T9">
                  <a:pos x="T2" y="T3"/>
                </a:cxn>
                <a:cxn ang="T10">
                  <a:pos x="T4" y="T5"/>
                </a:cxn>
                <a:cxn ang="T11">
                  <a:pos x="T6" y="T7"/>
                </a:cxn>
              </a:cxnLst>
              <a:rect l="T12" t="T13" r="T14" b="T15"/>
              <a:pathLst>
                <a:path w="13" h="5">
                  <a:moveTo>
                    <a:pt x="2" y="3"/>
                  </a:moveTo>
                  <a:cubicBezTo>
                    <a:pt x="0" y="5"/>
                    <a:pt x="7" y="5"/>
                    <a:pt x="10" y="5"/>
                  </a:cubicBezTo>
                  <a:cubicBezTo>
                    <a:pt x="13" y="5"/>
                    <a:pt x="11" y="2"/>
                    <a:pt x="8" y="1"/>
                  </a:cubicBezTo>
                  <a:cubicBezTo>
                    <a:pt x="4" y="0"/>
                    <a:pt x="3" y="1"/>
                    <a:pt x="2"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0" name="Freeform 25"/>
            <p:cNvSpPr>
              <a:spLocks noChangeArrowheads="1"/>
            </p:cNvSpPr>
            <p:nvPr/>
          </p:nvSpPr>
          <p:spPr bwMode="auto">
            <a:xfrm>
              <a:off x="5695566" y="4133726"/>
              <a:ext cx="36119" cy="14387"/>
            </a:xfrm>
            <a:custGeom>
              <a:avLst/>
              <a:gdLst>
                <a:gd name="T0" fmla="*/ 2147483647 w 20"/>
                <a:gd name="T1" fmla="*/ 2147483647 h 8"/>
                <a:gd name="T2" fmla="*/ 2147483647 w 20"/>
                <a:gd name="T3" fmla="*/ 2147483647 h 8"/>
                <a:gd name="T4" fmla="*/ 2147483647 w 20"/>
                <a:gd name="T5" fmla="*/ 2147483647 h 8"/>
                <a:gd name="T6" fmla="*/ 2147483647 w 20"/>
                <a:gd name="T7" fmla="*/ 2147483647 h 8"/>
                <a:gd name="T8" fmla="*/ 0 60000 65536"/>
                <a:gd name="T9" fmla="*/ 0 60000 65536"/>
                <a:gd name="T10" fmla="*/ 0 60000 65536"/>
                <a:gd name="T11" fmla="*/ 0 60000 65536"/>
                <a:gd name="T12" fmla="*/ 0 w 20"/>
                <a:gd name="T13" fmla="*/ 0 h 8"/>
                <a:gd name="T14" fmla="*/ 20 w 20"/>
                <a:gd name="T15" fmla="*/ 8 h 8"/>
              </a:gdLst>
              <a:ahLst/>
              <a:cxnLst>
                <a:cxn ang="T8">
                  <a:pos x="T0" y="T1"/>
                </a:cxn>
                <a:cxn ang="T9">
                  <a:pos x="T2" y="T3"/>
                </a:cxn>
                <a:cxn ang="T10">
                  <a:pos x="T4" y="T5"/>
                </a:cxn>
                <a:cxn ang="T11">
                  <a:pos x="T6" y="T7"/>
                </a:cxn>
              </a:cxnLst>
              <a:rect l="T12" t="T13" r="T14" b="T15"/>
              <a:pathLst>
                <a:path w="20" h="8">
                  <a:moveTo>
                    <a:pt x="16" y="8"/>
                  </a:moveTo>
                  <a:cubicBezTo>
                    <a:pt x="17" y="8"/>
                    <a:pt x="19" y="6"/>
                    <a:pt x="20" y="4"/>
                  </a:cubicBezTo>
                  <a:cubicBezTo>
                    <a:pt x="20" y="2"/>
                    <a:pt x="16" y="2"/>
                    <a:pt x="8" y="1"/>
                  </a:cubicBezTo>
                  <a:cubicBezTo>
                    <a:pt x="0" y="0"/>
                    <a:pt x="14" y="8"/>
                    <a:pt x="16" y="8"/>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1" name="Freeform 26"/>
            <p:cNvSpPr>
              <a:spLocks noChangeArrowheads="1"/>
            </p:cNvSpPr>
            <p:nvPr/>
          </p:nvSpPr>
          <p:spPr bwMode="auto">
            <a:xfrm>
              <a:off x="5734696" y="4156106"/>
              <a:ext cx="45150" cy="30373"/>
            </a:xfrm>
            <a:custGeom>
              <a:avLst/>
              <a:gdLst>
                <a:gd name="T0" fmla="*/ 2147483647 w 25"/>
                <a:gd name="T1" fmla="*/ 2147483647 h 15"/>
                <a:gd name="T2" fmla="*/ 2147483647 w 25"/>
                <a:gd name="T3" fmla="*/ 2147483647 h 15"/>
                <a:gd name="T4" fmla="*/ 2147483647 w 25"/>
                <a:gd name="T5" fmla="*/ 2147483647 h 15"/>
                <a:gd name="T6" fmla="*/ 2147483647 w 25"/>
                <a:gd name="T7" fmla="*/ 2147483647 h 15"/>
                <a:gd name="T8" fmla="*/ 2147483647 w 25"/>
                <a:gd name="T9" fmla="*/ 2147483647 h 15"/>
                <a:gd name="T10" fmla="*/ 0 60000 65536"/>
                <a:gd name="T11" fmla="*/ 0 60000 65536"/>
                <a:gd name="T12" fmla="*/ 0 60000 65536"/>
                <a:gd name="T13" fmla="*/ 0 60000 65536"/>
                <a:gd name="T14" fmla="*/ 0 60000 65536"/>
                <a:gd name="T15" fmla="*/ 0 w 25"/>
                <a:gd name="T16" fmla="*/ 0 h 15"/>
                <a:gd name="T17" fmla="*/ 25 w 25"/>
                <a:gd name="T18" fmla="*/ 15 h 15"/>
              </a:gdLst>
              <a:ahLst/>
              <a:cxnLst>
                <a:cxn ang="T10">
                  <a:pos x="T0" y="T1"/>
                </a:cxn>
                <a:cxn ang="T11">
                  <a:pos x="T2" y="T3"/>
                </a:cxn>
                <a:cxn ang="T12">
                  <a:pos x="T4" y="T5"/>
                </a:cxn>
                <a:cxn ang="T13">
                  <a:pos x="T6" y="T7"/>
                </a:cxn>
                <a:cxn ang="T14">
                  <a:pos x="T8" y="T9"/>
                </a:cxn>
              </a:cxnLst>
              <a:rect l="T15" t="T16" r="T17" b="T18"/>
              <a:pathLst>
                <a:path w="25" h="15">
                  <a:moveTo>
                    <a:pt x="8" y="1"/>
                  </a:moveTo>
                  <a:cubicBezTo>
                    <a:pt x="4" y="0"/>
                    <a:pt x="0" y="2"/>
                    <a:pt x="5" y="4"/>
                  </a:cubicBezTo>
                  <a:cubicBezTo>
                    <a:pt x="10" y="6"/>
                    <a:pt x="14" y="11"/>
                    <a:pt x="20" y="13"/>
                  </a:cubicBezTo>
                  <a:cubicBezTo>
                    <a:pt x="25" y="15"/>
                    <a:pt x="23" y="11"/>
                    <a:pt x="23" y="10"/>
                  </a:cubicBezTo>
                  <a:cubicBezTo>
                    <a:pt x="23" y="9"/>
                    <a:pt x="13" y="2"/>
                    <a:pt x="8"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2" name="Freeform 27"/>
            <p:cNvSpPr>
              <a:spLocks noChangeArrowheads="1"/>
            </p:cNvSpPr>
            <p:nvPr/>
          </p:nvSpPr>
          <p:spPr bwMode="auto">
            <a:xfrm>
              <a:off x="5745231" y="4135325"/>
              <a:ext cx="72239" cy="15986"/>
            </a:xfrm>
            <a:custGeom>
              <a:avLst/>
              <a:gdLst>
                <a:gd name="T0" fmla="*/ 2147483647 w 39"/>
                <a:gd name="T1" fmla="*/ 2147483647 h 8"/>
                <a:gd name="T2" fmla="*/ 2147483647 w 39"/>
                <a:gd name="T3" fmla="*/ 2147483647 h 8"/>
                <a:gd name="T4" fmla="*/ 2147483647 w 39"/>
                <a:gd name="T5" fmla="*/ 2147483647 h 8"/>
                <a:gd name="T6" fmla="*/ 2147483647 w 39"/>
                <a:gd name="T7" fmla="*/ 2147483647 h 8"/>
                <a:gd name="T8" fmla="*/ 2147483647 w 39"/>
                <a:gd name="T9" fmla="*/ 2147483647 h 8"/>
                <a:gd name="T10" fmla="*/ 2147483647 w 39"/>
                <a:gd name="T11" fmla="*/ 2147483647 h 8"/>
                <a:gd name="T12" fmla="*/ 2147483647 w 39"/>
                <a:gd name="T13" fmla="*/ 2147483647 h 8"/>
                <a:gd name="T14" fmla="*/ 0 60000 65536"/>
                <a:gd name="T15" fmla="*/ 0 60000 65536"/>
                <a:gd name="T16" fmla="*/ 0 60000 65536"/>
                <a:gd name="T17" fmla="*/ 0 60000 65536"/>
                <a:gd name="T18" fmla="*/ 0 60000 65536"/>
                <a:gd name="T19" fmla="*/ 0 60000 65536"/>
                <a:gd name="T20" fmla="*/ 0 60000 65536"/>
                <a:gd name="T21" fmla="*/ 0 w 39"/>
                <a:gd name="T22" fmla="*/ 0 h 8"/>
                <a:gd name="T23" fmla="*/ 39 w 3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8">
                  <a:moveTo>
                    <a:pt x="30" y="7"/>
                  </a:moveTo>
                  <a:cubicBezTo>
                    <a:pt x="31" y="7"/>
                    <a:pt x="35" y="5"/>
                    <a:pt x="37" y="3"/>
                  </a:cubicBezTo>
                  <a:cubicBezTo>
                    <a:pt x="39" y="1"/>
                    <a:pt x="32" y="2"/>
                    <a:pt x="27" y="3"/>
                  </a:cubicBezTo>
                  <a:cubicBezTo>
                    <a:pt x="23" y="5"/>
                    <a:pt x="17" y="3"/>
                    <a:pt x="11" y="2"/>
                  </a:cubicBezTo>
                  <a:cubicBezTo>
                    <a:pt x="5" y="0"/>
                    <a:pt x="4" y="2"/>
                    <a:pt x="2" y="5"/>
                  </a:cubicBezTo>
                  <a:cubicBezTo>
                    <a:pt x="0" y="7"/>
                    <a:pt x="13" y="7"/>
                    <a:pt x="17" y="8"/>
                  </a:cubicBezTo>
                  <a:cubicBezTo>
                    <a:pt x="20" y="8"/>
                    <a:pt x="28" y="7"/>
                    <a:pt x="30"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3" name="Freeform 28"/>
            <p:cNvSpPr>
              <a:spLocks noChangeArrowheads="1"/>
            </p:cNvSpPr>
            <p:nvPr/>
          </p:nvSpPr>
          <p:spPr bwMode="auto">
            <a:xfrm>
              <a:off x="5828004" y="4140120"/>
              <a:ext cx="67724" cy="36767"/>
            </a:xfrm>
            <a:custGeom>
              <a:avLst/>
              <a:gdLst>
                <a:gd name="T0" fmla="*/ 2147483647 w 37"/>
                <a:gd name="T1" fmla="*/ 2147483647 h 18"/>
                <a:gd name="T2" fmla="*/ 2147483647 w 37"/>
                <a:gd name="T3" fmla="*/ 2147483647 h 18"/>
                <a:gd name="T4" fmla="*/ 2147483647 w 37"/>
                <a:gd name="T5" fmla="*/ 2147483647 h 18"/>
                <a:gd name="T6" fmla="*/ 2147483647 w 37"/>
                <a:gd name="T7" fmla="*/ 2147483647 h 18"/>
                <a:gd name="T8" fmla="*/ 2147483647 w 37"/>
                <a:gd name="T9" fmla="*/ 2147483647 h 18"/>
                <a:gd name="T10" fmla="*/ 2147483647 w 37"/>
                <a:gd name="T11" fmla="*/ 2147483647 h 18"/>
                <a:gd name="T12" fmla="*/ 2147483647 w 37"/>
                <a:gd name="T13" fmla="*/ 2147483647 h 18"/>
                <a:gd name="T14" fmla="*/ 2147483647 w 37"/>
                <a:gd name="T15" fmla="*/ 2147483647 h 18"/>
                <a:gd name="T16" fmla="*/ 2147483647 w 37"/>
                <a:gd name="T17" fmla="*/ 2147483647 h 18"/>
                <a:gd name="T18" fmla="*/ 2147483647 w 37"/>
                <a:gd name="T19" fmla="*/ 2147483647 h 18"/>
                <a:gd name="T20" fmla="*/ 2147483647 w 37"/>
                <a:gd name="T21" fmla="*/ 2147483647 h 18"/>
                <a:gd name="T22" fmla="*/ 2147483647 w 37"/>
                <a:gd name="T23" fmla="*/ 2147483647 h 18"/>
                <a:gd name="T24" fmla="*/ 2147483647 w 37"/>
                <a:gd name="T25" fmla="*/ 2147483647 h 18"/>
                <a:gd name="T26" fmla="*/ 2147483647 w 37"/>
                <a:gd name="T27" fmla="*/ 2147483647 h 18"/>
                <a:gd name="T28" fmla="*/ 2147483647 w 37"/>
                <a:gd name="T29" fmla="*/ 2147483647 h 18"/>
                <a:gd name="T30" fmla="*/ 2147483647 w 37"/>
                <a:gd name="T31" fmla="*/ 2147483647 h 18"/>
                <a:gd name="T32" fmla="*/ 2147483647 w 37"/>
                <a:gd name="T33" fmla="*/ 2147483647 h 18"/>
                <a:gd name="T34" fmla="*/ 2147483647 w 37"/>
                <a:gd name="T35" fmla="*/ 2147483647 h 18"/>
                <a:gd name="T36" fmla="*/ 2147483647 w 37"/>
                <a:gd name="T37" fmla="*/ 2147483647 h 18"/>
                <a:gd name="T38" fmla="*/ 2147483647 w 37"/>
                <a:gd name="T39" fmla="*/ 2147483647 h 18"/>
                <a:gd name="T40" fmla="*/ 2147483647 w 37"/>
                <a:gd name="T41" fmla="*/ 2147483647 h 18"/>
                <a:gd name="T42" fmla="*/ 2147483647 w 37"/>
                <a:gd name="T43" fmla="*/ 2147483647 h 18"/>
                <a:gd name="T44" fmla="*/ 2147483647 w 37"/>
                <a:gd name="T45" fmla="*/ 2147483647 h 18"/>
                <a:gd name="T46" fmla="*/ 2147483647 w 37"/>
                <a:gd name="T47" fmla="*/ 2147483647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8"/>
                <a:gd name="T74" fmla="*/ 37 w 3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8">
                  <a:moveTo>
                    <a:pt x="10" y="17"/>
                  </a:moveTo>
                  <a:cubicBezTo>
                    <a:pt x="10" y="18"/>
                    <a:pt x="11" y="17"/>
                    <a:pt x="12" y="17"/>
                  </a:cubicBezTo>
                  <a:cubicBezTo>
                    <a:pt x="12" y="17"/>
                    <a:pt x="12" y="17"/>
                    <a:pt x="13" y="17"/>
                  </a:cubicBezTo>
                  <a:cubicBezTo>
                    <a:pt x="13" y="17"/>
                    <a:pt x="14" y="16"/>
                    <a:pt x="14" y="16"/>
                  </a:cubicBezTo>
                  <a:cubicBezTo>
                    <a:pt x="15" y="16"/>
                    <a:pt x="15" y="16"/>
                    <a:pt x="15" y="15"/>
                  </a:cubicBezTo>
                  <a:cubicBezTo>
                    <a:pt x="16" y="15"/>
                    <a:pt x="16" y="15"/>
                    <a:pt x="17" y="14"/>
                  </a:cubicBezTo>
                  <a:cubicBezTo>
                    <a:pt x="17" y="14"/>
                    <a:pt x="18" y="14"/>
                    <a:pt x="18" y="13"/>
                  </a:cubicBezTo>
                  <a:cubicBezTo>
                    <a:pt x="18" y="13"/>
                    <a:pt x="19" y="12"/>
                    <a:pt x="19" y="12"/>
                  </a:cubicBezTo>
                  <a:cubicBezTo>
                    <a:pt x="19" y="12"/>
                    <a:pt x="19" y="12"/>
                    <a:pt x="19" y="12"/>
                  </a:cubicBezTo>
                  <a:cubicBezTo>
                    <a:pt x="20" y="11"/>
                    <a:pt x="20" y="11"/>
                    <a:pt x="20" y="11"/>
                  </a:cubicBezTo>
                  <a:cubicBezTo>
                    <a:pt x="21" y="10"/>
                    <a:pt x="21" y="10"/>
                    <a:pt x="22" y="9"/>
                  </a:cubicBezTo>
                  <a:cubicBezTo>
                    <a:pt x="22" y="9"/>
                    <a:pt x="23" y="8"/>
                    <a:pt x="23" y="8"/>
                  </a:cubicBezTo>
                  <a:cubicBezTo>
                    <a:pt x="24" y="8"/>
                    <a:pt x="24" y="7"/>
                    <a:pt x="24" y="7"/>
                  </a:cubicBezTo>
                  <a:cubicBezTo>
                    <a:pt x="24" y="7"/>
                    <a:pt x="24" y="7"/>
                    <a:pt x="25" y="7"/>
                  </a:cubicBezTo>
                  <a:cubicBezTo>
                    <a:pt x="25" y="6"/>
                    <a:pt x="25" y="6"/>
                    <a:pt x="26" y="6"/>
                  </a:cubicBezTo>
                  <a:cubicBezTo>
                    <a:pt x="27" y="6"/>
                    <a:pt x="37" y="4"/>
                    <a:pt x="33" y="2"/>
                  </a:cubicBezTo>
                  <a:cubicBezTo>
                    <a:pt x="28" y="0"/>
                    <a:pt x="16" y="2"/>
                    <a:pt x="15" y="4"/>
                  </a:cubicBezTo>
                  <a:cubicBezTo>
                    <a:pt x="15" y="5"/>
                    <a:pt x="15" y="5"/>
                    <a:pt x="14" y="5"/>
                  </a:cubicBezTo>
                  <a:cubicBezTo>
                    <a:pt x="14" y="6"/>
                    <a:pt x="14" y="6"/>
                    <a:pt x="13" y="6"/>
                  </a:cubicBezTo>
                  <a:cubicBezTo>
                    <a:pt x="13" y="6"/>
                    <a:pt x="12" y="7"/>
                    <a:pt x="12" y="7"/>
                  </a:cubicBezTo>
                  <a:cubicBezTo>
                    <a:pt x="11" y="8"/>
                    <a:pt x="10" y="8"/>
                    <a:pt x="9" y="9"/>
                  </a:cubicBezTo>
                  <a:cubicBezTo>
                    <a:pt x="9" y="9"/>
                    <a:pt x="8" y="9"/>
                    <a:pt x="8" y="10"/>
                  </a:cubicBezTo>
                  <a:cubicBezTo>
                    <a:pt x="7" y="10"/>
                    <a:pt x="6" y="11"/>
                    <a:pt x="5" y="12"/>
                  </a:cubicBezTo>
                  <a:cubicBezTo>
                    <a:pt x="0" y="16"/>
                    <a:pt x="4" y="17"/>
                    <a:pt x="10" y="1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4" name="Freeform 29"/>
            <p:cNvSpPr>
              <a:spLocks noChangeArrowheads="1"/>
            </p:cNvSpPr>
            <p:nvPr/>
          </p:nvSpPr>
          <p:spPr bwMode="auto">
            <a:xfrm>
              <a:off x="5704596" y="3927511"/>
              <a:ext cx="112874" cy="145470"/>
            </a:xfrm>
            <a:custGeom>
              <a:avLst/>
              <a:gdLst>
                <a:gd name="T0" fmla="*/ 2147483647 w 61"/>
                <a:gd name="T1" fmla="*/ 2147483647 h 74"/>
                <a:gd name="T2" fmla="*/ 2147483647 w 61"/>
                <a:gd name="T3" fmla="*/ 2147483647 h 74"/>
                <a:gd name="T4" fmla="*/ 2147483647 w 61"/>
                <a:gd name="T5" fmla="*/ 2147483647 h 74"/>
                <a:gd name="T6" fmla="*/ 2147483647 w 61"/>
                <a:gd name="T7" fmla="*/ 2147483647 h 74"/>
                <a:gd name="T8" fmla="*/ 2147483647 w 61"/>
                <a:gd name="T9" fmla="*/ 2147483647 h 74"/>
                <a:gd name="T10" fmla="*/ 2147483647 w 61"/>
                <a:gd name="T11" fmla="*/ 2147483647 h 74"/>
                <a:gd name="T12" fmla="*/ 2147483647 w 61"/>
                <a:gd name="T13" fmla="*/ 0 h 74"/>
                <a:gd name="T14" fmla="*/ 2147483647 w 61"/>
                <a:gd name="T15" fmla="*/ 2147483647 h 74"/>
                <a:gd name="T16" fmla="*/ 2147483647 w 61"/>
                <a:gd name="T17" fmla="*/ 2147483647 h 74"/>
                <a:gd name="T18" fmla="*/ 2147483647 w 61"/>
                <a:gd name="T19" fmla="*/ 2147483647 h 74"/>
                <a:gd name="T20" fmla="*/ 2147483647 w 61"/>
                <a:gd name="T21" fmla="*/ 2147483647 h 74"/>
                <a:gd name="T22" fmla="*/ 2147483647 w 61"/>
                <a:gd name="T23" fmla="*/ 2147483647 h 74"/>
                <a:gd name="T24" fmla="*/ 2147483647 w 61"/>
                <a:gd name="T25" fmla="*/ 2147483647 h 74"/>
                <a:gd name="T26" fmla="*/ 2147483647 w 61"/>
                <a:gd name="T27" fmla="*/ 2147483647 h 74"/>
                <a:gd name="T28" fmla="*/ 2147483647 w 61"/>
                <a:gd name="T29" fmla="*/ 2147483647 h 74"/>
                <a:gd name="T30" fmla="*/ 2147483647 w 61"/>
                <a:gd name="T31" fmla="*/ 2147483647 h 74"/>
                <a:gd name="T32" fmla="*/ 2147483647 w 61"/>
                <a:gd name="T33" fmla="*/ 2147483647 h 74"/>
                <a:gd name="T34" fmla="*/ 2147483647 w 61"/>
                <a:gd name="T35" fmla="*/ 2147483647 h 74"/>
                <a:gd name="T36" fmla="*/ 2147483647 w 61"/>
                <a:gd name="T37" fmla="*/ 2147483647 h 74"/>
                <a:gd name="T38" fmla="*/ 2147483647 w 61"/>
                <a:gd name="T39" fmla="*/ 2147483647 h 74"/>
                <a:gd name="T40" fmla="*/ 2147483647 w 61"/>
                <a:gd name="T41" fmla="*/ 2147483647 h 74"/>
                <a:gd name="T42" fmla="*/ 2147483647 w 61"/>
                <a:gd name="T43" fmla="*/ 2147483647 h 74"/>
                <a:gd name="T44" fmla="*/ 2147483647 w 61"/>
                <a:gd name="T45" fmla="*/ 2147483647 h 74"/>
                <a:gd name="T46" fmla="*/ 2147483647 w 61"/>
                <a:gd name="T47" fmla="*/ 2147483647 h 74"/>
                <a:gd name="T48" fmla="*/ 2147483647 w 61"/>
                <a:gd name="T49" fmla="*/ 2147483647 h 74"/>
                <a:gd name="T50" fmla="*/ 2147483647 w 61"/>
                <a:gd name="T51" fmla="*/ 2147483647 h 74"/>
                <a:gd name="T52" fmla="*/ 2147483647 w 61"/>
                <a:gd name="T53" fmla="*/ 2147483647 h 74"/>
                <a:gd name="T54" fmla="*/ 2147483647 w 61"/>
                <a:gd name="T55" fmla="*/ 2147483647 h 74"/>
                <a:gd name="T56" fmla="*/ 2147483647 w 61"/>
                <a:gd name="T57" fmla="*/ 2147483647 h 74"/>
                <a:gd name="T58" fmla="*/ 2147483647 w 61"/>
                <a:gd name="T59" fmla="*/ 2147483647 h 74"/>
                <a:gd name="T60" fmla="*/ 2147483647 w 61"/>
                <a:gd name="T61" fmla="*/ 2147483647 h 74"/>
                <a:gd name="T62" fmla="*/ 2147483647 w 61"/>
                <a:gd name="T63" fmla="*/ 2147483647 h 74"/>
                <a:gd name="T64" fmla="*/ 2147483647 w 61"/>
                <a:gd name="T65" fmla="*/ 2147483647 h 74"/>
                <a:gd name="T66" fmla="*/ 2147483647 w 61"/>
                <a:gd name="T67" fmla="*/ 2147483647 h 74"/>
                <a:gd name="T68" fmla="*/ 2147483647 w 61"/>
                <a:gd name="T69" fmla="*/ 2147483647 h 74"/>
                <a:gd name="T70" fmla="*/ 2147483647 w 61"/>
                <a:gd name="T71" fmla="*/ 2147483647 h 74"/>
                <a:gd name="T72" fmla="*/ 2147483647 w 61"/>
                <a:gd name="T73" fmla="*/ 2147483647 h 74"/>
                <a:gd name="T74" fmla="*/ 2147483647 w 61"/>
                <a:gd name="T75" fmla="*/ 2147483647 h 74"/>
                <a:gd name="T76" fmla="*/ 2147483647 w 61"/>
                <a:gd name="T77" fmla="*/ 2147483647 h 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74"/>
                <a:gd name="T119" fmla="*/ 61 w 61"/>
                <a:gd name="T120" fmla="*/ 74 h 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74">
                  <a:moveTo>
                    <a:pt x="13" y="14"/>
                  </a:moveTo>
                  <a:cubicBezTo>
                    <a:pt x="13" y="12"/>
                    <a:pt x="17" y="12"/>
                    <a:pt x="20" y="13"/>
                  </a:cubicBezTo>
                  <a:cubicBezTo>
                    <a:pt x="23" y="13"/>
                    <a:pt x="29" y="13"/>
                    <a:pt x="31" y="12"/>
                  </a:cubicBezTo>
                  <a:cubicBezTo>
                    <a:pt x="32" y="11"/>
                    <a:pt x="38" y="13"/>
                    <a:pt x="42" y="14"/>
                  </a:cubicBezTo>
                  <a:cubicBezTo>
                    <a:pt x="46" y="15"/>
                    <a:pt x="48" y="14"/>
                    <a:pt x="51" y="13"/>
                  </a:cubicBezTo>
                  <a:cubicBezTo>
                    <a:pt x="53" y="11"/>
                    <a:pt x="58" y="7"/>
                    <a:pt x="59" y="6"/>
                  </a:cubicBezTo>
                  <a:cubicBezTo>
                    <a:pt x="60" y="4"/>
                    <a:pt x="61" y="0"/>
                    <a:pt x="59" y="0"/>
                  </a:cubicBezTo>
                  <a:cubicBezTo>
                    <a:pt x="56" y="0"/>
                    <a:pt x="54" y="5"/>
                    <a:pt x="52" y="7"/>
                  </a:cubicBezTo>
                  <a:cubicBezTo>
                    <a:pt x="50" y="9"/>
                    <a:pt x="42" y="6"/>
                    <a:pt x="38" y="6"/>
                  </a:cubicBezTo>
                  <a:cubicBezTo>
                    <a:pt x="34" y="6"/>
                    <a:pt x="29" y="6"/>
                    <a:pt x="23" y="4"/>
                  </a:cubicBezTo>
                  <a:cubicBezTo>
                    <a:pt x="17" y="2"/>
                    <a:pt x="17" y="1"/>
                    <a:pt x="16" y="4"/>
                  </a:cubicBezTo>
                  <a:cubicBezTo>
                    <a:pt x="14" y="7"/>
                    <a:pt x="14" y="6"/>
                    <a:pt x="11" y="9"/>
                  </a:cubicBezTo>
                  <a:cubicBezTo>
                    <a:pt x="8" y="11"/>
                    <a:pt x="8" y="20"/>
                    <a:pt x="5" y="22"/>
                  </a:cubicBezTo>
                  <a:cubicBezTo>
                    <a:pt x="2" y="24"/>
                    <a:pt x="4" y="27"/>
                    <a:pt x="2" y="29"/>
                  </a:cubicBezTo>
                  <a:cubicBezTo>
                    <a:pt x="0" y="31"/>
                    <a:pt x="3" y="35"/>
                    <a:pt x="2" y="40"/>
                  </a:cubicBezTo>
                  <a:cubicBezTo>
                    <a:pt x="1" y="45"/>
                    <a:pt x="0" y="44"/>
                    <a:pt x="1" y="49"/>
                  </a:cubicBezTo>
                  <a:cubicBezTo>
                    <a:pt x="2" y="55"/>
                    <a:pt x="6" y="53"/>
                    <a:pt x="10" y="55"/>
                  </a:cubicBezTo>
                  <a:cubicBezTo>
                    <a:pt x="13" y="56"/>
                    <a:pt x="14" y="63"/>
                    <a:pt x="12" y="67"/>
                  </a:cubicBezTo>
                  <a:cubicBezTo>
                    <a:pt x="10" y="72"/>
                    <a:pt x="10" y="72"/>
                    <a:pt x="13" y="73"/>
                  </a:cubicBezTo>
                  <a:cubicBezTo>
                    <a:pt x="15" y="74"/>
                    <a:pt x="21" y="73"/>
                    <a:pt x="22" y="72"/>
                  </a:cubicBezTo>
                  <a:cubicBezTo>
                    <a:pt x="23" y="72"/>
                    <a:pt x="19" y="57"/>
                    <a:pt x="19" y="55"/>
                  </a:cubicBezTo>
                  <a:cubicBezTo>
                    <a:pt x="18" y="53"/>
                    <a:pt x="19" y="46"/>
                    <a:pt x="20" y="45"/>
                  </a:cubicBezTo>
                  <a:cubicBezTo>
                    <a:pt x="20" y="45"/>
                    <a:pt x="29" y="44"/>
                    <a:pt x="27" y="45"/>
                  </a:cubicBezTo>
                  <a:cubicBezTo>
                    <a:pt x="26" y="47"/>
                    <a:pt x="24" y="51"/>
                    <a:pt x="27" y="53"/>
                  </a:cubicBezTo>
                  <a:cubicBezTo>
                    <a:pt x="31" y="56"/>
                    <a:pt x="31" y="60"/>
                    <a:pt x="32" y="62"/>
                  </a:cubicBezTo>
                  <a:cubicBezTo>
                    <a:pt x="33" y="63"/>
                    <a:pt x="34" y="66"/>
                    <a:pt x="36" y="66"/>
                  </a:cubicBezTo>
                  <a:cubicBezTo>
                    <a:pt x="38" y="67"/>
                    <a:pt x="40" y="65"/>
                    <a:pt x="40" y="64"/>
                  </a:cubicBezTo>
                  <a:cubicBezTo>
                    <a:pt x="40" y="63"/>
                    <a:pt x="43" y="62"/>
                    <a:pt x="44" y="61"/>
                  </a:cubicBezTo>
                  <a:cubicBezTo>
                    <a:pt x="46" y="61"/>
                    <a:pt x="43" y="57"/>
                    <a:pt x="39" y="54"/>
                  </a:cubicBezTo>
                  <a:cubicBezTo>
                    <a:pt x="36" y="51"/>
                    <a:pt x="39" y="49"/>
                    <a:pt x="40" y="48"/>
                  </a:cubicBezTo>
                  <a:cubicBezTo>
                    <a:pt x="41" y="47"/>
                    <a:pt x="42" y="42"/>
                    <a:pt x="36" y="42"/>
                  </a:cubicBezTo>
                  <a:cubicBezTo>
                    <a:pt x="30" y="41"/>
                    <a:pt x="31" y="38"/>
                    <a:pt x="30" y="36"/>
                  </a:cubicBezTo>
                  <a:cubicBezTo>
                    <a:pt x="30" y="35"/>
                    <a:pt x="33" y="29"/>
                    <a:pt x="34" y="28"/>
                  </a:cubicBezTo>
                  <a:cubicBezTo>
                    <a:pt x="35" y="26"/>
                    <a:pt x="39" y="25"/>
                    <a:pt x="41" y="24"/>
                  </a:cubicBezTo>
                  <a:cubicBezTo>
                    <a:pt x="44" y="22"/>
                    <a:pt x="44" y="20"/>
                    <a:pt x="38" y="21"/>
                  </a:cubicBezTo>
                  <a:cubicBezTo>
                    <a:pt x="33" y="21"/>
                    <a:pt x="26" y="23"/>
                    <a:pt x="25" y="26"/>
                  </a:cubicBezTo>
                  <a:cubicBezTo>
                    <a:pt x="24" y="29"/>
                    <a:pt x="20" y="29"/>
                    <a:pt x="16" y="29"/>
                  </a:cubicBezTo>
                  <a:cubicBezTo>
                    <a:pt x="13" y="29"/>
                    <a:pt x="10" y="23"/>
                    <a:pt x="11" y="21"/>
                  </a:cubicBezTo>
                  <a:cubicBezTo>
                    <a:pt x="12" y="20"/>
                    <a:pt x="14" y="16"/>
                    <a:pt x="13" y="1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5" name="Freeform 30"/>
            <p:cNvSpPr>
              <a:spLocks noChangeArrowheads="1"/>
            </p:cNvSpPr>
            <p:nvPr/>
          </p:nvSpPr>
          <p:spPr bwMode="auto">
            <a:xfrm>
              <a:off x="5498413" y="3809216"/>
              <a:ext cx="198657" cy="233393"/>
            </a:xfrm>
            <a:custGeom>
              <a:avLst/>
              <a:gdLst>
                <a:gd name="T0" fmla="*/ 2147483647 w 108"/>
                <a:gd name="T1" fmla="*/ 2147483647 h 119"/>
                <a:gd name="T2" fmla="*/ 2147483647 w 108"/>
                <a:gd name="T3" fmla="*/ 2147483647 h 119"/>
                <a:gd name="T4" fmla="*/ 2147483647 w 108"/>
                <a:gd name="T5" fmla="*/ 2147483647 h 119"/>
                <a:gd name="T6" fmla="*/ 2147483647 w 108"/>
                <a:gd name="T7" fmla="*/ 2147483647 h 119"/>
                <a:gd name="T8" fmla="*/ 2147483647 w 108"/>
                <a:gd name="T9" fmla="*/ 2147483647 h 119"/>
                <a:gd name="T10" fmla="*/ 2147483647 w 108"/>
                <a:gd name="T11" fmla="*/ 2147483647 h 119"/>
                <a:gd name="T12" fmla="*/ 2147483647 w 108"/>
                <a:gd name="T13" fmla="*/ 2147483647 h 119"/>
                <a:gd name="T14" fmla="*/ 2147483647 w 108"/>
                <a:gd name="T15" fmla="*/ 2147483647 h 119"/>
                <a:gd name="T16" fmla="*/ 2147483647 w 108"/>
                <a:gd name="T17" fmla="*/ 2147483647 h 119"/>
                <a:gd name="T18" fmla="*/ 2147483647 w 108"/>
                <a:gd name="T19" fmla="*/ 2147483647 h 119"/>
                <a:gd name="T20" fmla="*/ 2147483647 w 108"/>
                <a:gd name="T21" fmla="*/ 2147483647 h 119"/>
                <a:gd name="T22" fmla="*/ 2147483647 w 108"/>
                <a:gd name="T23" fmla="*/ 2147483647 h 119"/>
                <a:gd name="T24" fmla="*/ 2147483647 w 108"/>
                <a:gd name="T25" fmla="*/ 2147483647 h 119"/>
                <a:gd name="T26" fmla="*/ 2147483647 w 108"/>
                <a:gd name="T27" fmla="*/ 2147483647 h 119"/>
                <a:gd name="T28" fmla="*/ 2147483647 w 108"/>
                <a:gd name="T29" fmla="*/ 0 h 119"/>
                <a:gd name="T30" fmla="*/ 2147483647 w 108"/>
                <a:gd name="T31" fmla="*/ 2147483647 h 119"/>
                <a:gd name="T32" fmla="*/ 2147483647 w 108"/>
                <a:gd name="T33" fmla="*/ 2147483647 h 119"/>
                <a:gd name="T34" fmla="*/ 2147483647 w 108"/>
                <a:gd name="T35" fmla="*/ 2147483647 h 119"/>
                <a:gd name="T36" fmla="*/ 2147483647 w 108"/>
                <a:gd name="T37" fmla="*/ 2147483647 h 119"/>
                <a:gd name="T38" fmla="*/ 2147483647 w 108"/>
                <a:gd name="T39" fmla="*/ 2147483647 h 119"/>
                <a:gd name="T40" fmla="*/ 2147483647 w 108"/>
                <a:gd name="T41" fmla="*/ 2147483647 h 119"/>
                <a:gd name="T42" fmla="*/ 2147483647 w 108"/>
                <a:gd name="T43" fmla="*/ 2147483647 h 119"/>
                <a:gd name="T44" fmla="*/ 2147483647 w 108"/>
                <a:gd name="T45" fmla="*/ 2147483647 h 119"/>
                <a:gd name="T46" fmla="*/ 2147483647 w 108"/>
                <a:gd name="T47" fmla="*/ 2147483647 h 119"/>
                <a:gd name="T48" fmla="*/ 2147483647 w 108"/>
                <a:gd name="T49" fmla="*/ 2147483647 h 119"/>
                <a:gd name="T50" fmla="*/ 2147483647 w 108"/>
                <a:gd name="T51" fmla="*/ 2147483647 h 119"/>
                <a:gd name="T52" fmla="*/ 2147483647 w 108"/>
                <a:gd name="T53" fmla="*/ 2147483647 h 119"/>
                <a:gd name="T54" fmla="*/ 2147483647 w 108"/>
                <a:gd name="T55" fmla="*/ 2147483647 h 119"/>
                <a:gd name="T56" fmla="*/ 2147483647 w 108"/>
                <a:gd name="T57" fmla="*/ 2147483647 h 119"/>
                <a:gd name="T58" fmla="*/ 2147483647 w 108"/>
                <a:gd name="T59" fmla="*/ 2147483647 h 119"/>
                <a:gd name="T60" fmla="*/ 2147483647 w 108"/>
                <a:gd name="T61" fmla="*/ 2147483647 h 119"/>
                <a:gd name="T62" fmla="*/ 2147483647 w 108"/>
                <a:gd name="T63" fmla="*/ 2147483647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9"/>
                <a:gd name="T98" fmla="*/ 108 w 108"/>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9">
                  <a:moveTo>
                    <a:pt x="8" y="85"/>
                  </a:moveTo>
                  <a:cubicBezTo>
                    <a:pt x="11" y="85"/>
                    <a:pt x="11" y="84"/>
                    <a:pt x="11" y="87"/>
                  </a:cubicBezTo>
                  <a:cubicBezTo>
                    <a:pt x="12" y="91"/>
                    <a:pt x="17" y="104"/>
                    <a:pt x="18" y="105"/>
                  </a:cubicBezTo>
                  <a:cubicBezTo>
                    <a:pt x="19" y="105"/>
                    <a:pt x="33" y="107"/>
                    <a:pt x="33" y="108"/>
                  </a:cubicBezTo>
                  <a:cubicBezTo>
                    <a:pt x="34" y="108"/>
                    <a:pt x="32" y="110"/>
                    <a:pt x="36" y="110"/>
                  </a:cubicBezTo>
                  <a:cubicBezTo>
                    <a:pt x="39" y="111"/>
                    <a:pt x="47" y="111"/>
                    <a:pt x="48" y="109"/>
                  </a:cubicBezTo>
                  <a:cubicBezTo>
                    <a:pt x="48" y="107"/>
                    <a:pt x="47" y="108"/>
                    <a:pt x="53" y="110"/>
                  </a:cubicBezTo>
                  <a:cubicBezTo>
                    <a:pt x="58" y="112"/>
                    <a:pt x="67" y="114"/>
                    <a:pt x="67" y="116"/>
                  </a:cubicBezTo>
                  <a:cubicBezTo>
                    <a:pt x="68" y="118"/>
                    <a:pt x="69" y="119"/>
                    <a:pt x="74" y="117"/>
                  </a:cubicBezTo>
                  <a:cubicBezTo>
                    <a:pt x="79" y="114"/>
                    <a:pt x="84" y="111"/>
                    <a:pt x="84" y="106"/>
                  </a:cubicBezTo>
                  <a:cubicBezTo>
                    <a:pt x="84" y="100"/>
                    <a:pt x="82" y="96"/>
                    <a:pt x="86" y="92"/>
                  </a:cubicBezTo>
                  <a:cubicBezTo>
                    <a:pt x="89" y="89"/>
                    <a:pt x="94" y="82"/>
                    <a:pt x="95" y="75"/>
                  </a:cubicBezTo>
                  <a:cubicBezTo>
                    <a:pt x="97" y="68"/>
                    <a:pt x="95" y="66"/>
                    <a:pt x="101" y="66"/>
                  </a:cubicBezTo>
                  <a:cubicBezTo>
                    <a:pt x="106" y="66"/>
                    <a:pt x="108" y="65"/>
                    <a:pt x="105" y="63"/>
                  </a:cubicBezTo>
                  <a:cubicBezTo>
                    <a:pt x="101" y="60"/>
                    <a:pt x="91" y="56"/>
                    <a:pt x="93" y="54"/>
                  </a:cubicBezTo>
                  <a:cubicBezTo>
                    <a:pt x="95" y="52"/>
                    <a:pt x="95" y="51"/>
                    <a:pt x="94" y="49"/>
                  </a:cubicBezTo>
                  <a:cubicBezTo>
                    <a:pt x="92" y="48"/>
                    <a:pt x="81" y="37"/>
                    <a:pt x="82" y="37"/>
                  </a:cubicBezTo>
                  <a:cubicBezTo>
                    <a:pt x="83" y="37"/>
                    <a:pt x="89" y="37"/>
                    <a:pt x="88" y="36"/>
                  </a:cubicBezTo>
                  <a:cubicBezTo>
                    <a:pt x="88" y="36"/>
                    <a:pt x="87" y="35"/>
                    <a:pt x="87" y="35"/>
                  </a:cubicBezTo>
                  <a:cubicBezTo>
                    <a:pt x="87" y="35"/>
                    <a:pt x="87" y="35"/>
                    <a:pt x="87" y="35"/>
                  </a:cubicBezTo>
                  <a:cubicBezTo>
                    <a:pt x="86" y="34"/>
                    <a:pt x="86" y="34"/>
                    <a:pt x="86" y="34"/>
                  </a:cubicBezTo>
                  <a:cubicBezTo>
                    <a:pt x="86" y="34"/>
                    <a:pt x="86" y="34"/>
                    <a:pt x="86" y="34"/>
                  </a:cubicBezTo>
                  <a:cubicBezTo>
                    <a:pt x="85" y="33"/>
                    <a:pt x="85" y="32"/>
                    <a:pt x="85" y="32"/>
                  </a:cubicBezTo>
                  <a:cubicBezTo>
                    <a:pt x="85" y="32"/>
                    <a:pt x="86" y="32"/>
                    <a:pt x="86" y="32"/>
                  </a:cubicBezTo>
                  <a:cubicBezTo>
                    <a:pt x="88" y="31"/>
                    <a:pt x="97" y="30"/>
                    <a:pt x="95" y="28"/>
                  </a:cubicBezTo>
                  <a:cubicBezTo>
                    <a:pt x="92" y="25"/>
                    <a:pt x="104" y="20"/>
                    <a:pt x="99" y="18"/>
                  </a:cubicBezTo>
                  <a:cubicBezTo>
                    <a:pt x="96" y="18"/>
                    <a:pt x="91" y="14"/>
                    <a:pt x="86" y="13"/>
                  </a:cubicBezTo>
                  <a:cubicBezTo>
                    <a:pt x="82" y="12"/>
                    <a:pt x="78" y="11"/>
                    <a:pt x="79" y="9"/>
                  </a:cubicBezTo>
                  <a:cubicBezTo>
                    <a:pt x="79" y="8"/>
                    <a:pt x="79" y="5"/>
                    <a:pt x="76" y="3"/>
                  </a:cubicBezTo>
                  <a:cubicBezTo>
                    <a:pt x="74" y="1"/>
                    <a:pt x="70" y="0"/>
                    <a:pt x="69" y="0"/>
                  </a:cubicBezTo>
                  <a:cubicBezTo>
                    <a:pt x="67" y="1"/>
                    <a:pt x="62" y="14"/>
                    <a:pt x="61" y="14"/>
                  </a:cubicBezTo>
                  <a:cubicBezTo>
                    <a:pt x="60" y="14"/>
                    <a:pt x="58" y="18"/>
                    <a:pt x="59" y="19"/>
                  </a:cubicBezTo>
                  <a:cubicBezTo>
                    <a:pt x="59" y="20"/>
                    <a:pt x="58" y="23"/>
                    <a:pt x="57" y="23"/>
                  </a:cubicBezTo>
                  <a:cubicBezTo>
                    <a:pt x="56" y="23"/>
                    <a:pt x="56" y="23"/>
                    <a:pt x="56" y="23"/>
                  </a:cubicBezTo>
                  <a:cubicBezTo>
                    <a:pt x="56" y="22"/>
                    <a:pt x="55" y="22"/>
                    <a:pt x="55" y="22"/>
                  </a:cubicBezTo>
                  <a:cubicBezTo>
                    <a:pt x="55" y="22"/>
                    <a:pt x="54" y="22"/>
                    <a:pt x="54" y="22"/>
                  </a:cubicBezTo>
                  <a:cubicBezTo>
                    <a:pt x="54" y="22"/>
                    <a:pt x="54" y="22"/>
                    <a:pt x="54" y="22"/>
                  </a:cubicBezTo>
                  <a:cubicBezTo>
                    <a:pt x="53" y="22"/>
                    <a:pt x="53" y="22"/>
                    <a:pt x="53" y="22"/>
                  </a:cubicBezTo>
                  <a:cubicBezTo>
                    <a:pt x="53" y="22"/>
                    <a:pt x="52" y="22"/>
                    <a:pt x="52" y="22"/>
                  </a:cubicBezTo>
                  <a:cubicBezTo>
                    <a:pt x="51" y="23"/>
                    <a:pt x="48" y="27"/>
                    <a:pt x="46" y="27"/>
                  </a:cubicBezTo>
                  <a:cubicBezTo>
                    <a:pt x="44" y="27"/>
                    <a:pt x="48" y="31"/>
                    <a:pt x="46" y="31"/>
                  </a:cubicBezTo>
                  <a:cubicBezTo>
                    <a:pt x="46" y="32"/>
                    <a:pt x="46" y="32"/>
                    <a:pt x="46" y="32"/>
                  </a:cubicBezTo>
                  <a:cubicBezTo>
                    <a:pt x="46" y="32"/>
                    <a:pt x="46" y="32"/>
                    <a:pt x="46" y="32"/>
                  </a:cubicBezTo>
                  <a:cubicBezTo>
                    <a:pt x="45" y="32"/>
                    <a:pt x="44" y="34"/>
                    <a:pt x="42" y="36"/>
                  </a:cubicBezTo>
                  <a:cubicBezTo>
                    <a:pt x="42" y="36"/>
                    <a:pt x="42" y="36"/>
                    <a:pt x="42" y="36"/>
                  </a:cubicBezTo>
                  <a:cubicBezTo>
                    <a:pt x="42" y="36"/>
                    <a:pt x="41" y="36"/>
                    <a:pt x="41" y="37"/>
                  </a:cubicBezTo>
                  <a:cubicBezTo>
                    <a:pt x="41" y="37"/>
                    <a:pt x="41" y="37"/>
                    <a:pt x="41" y="37"/>
                  </a:cubicBezTo>
                  <a:cubicBezTo>
                    <a:pt x="40" y="38"/>
                    <a:pt x="40" y="38"/>
                    <a:pt x="40" y="38"/>
                  </a:cubicBezTo>
                  <a:cubicBezTo>
                    <a:pt x="40" y="38"/>
                    <a:pt x="40" y="38"/>
                    <a:pt x="39" y="38"/>
                  </a:cubicBezTo>
                  <a:cubicBezTo>
                    <a:pt x="39" y="39"/>
                    <a:pt x="39" y="39"/>
                    <a:pt x="39" y="39"/>
                  </a:cubicBezTo>
                  <a:cubicBezTo>
                    <a:pt x="39" y="39"/>
                    <a:pt x="38" y="39"/>
                    <a:pt x="38" y="39"/>
                  </a:cubicBezTo>
                  <a:cubicBezTo>
                    <a:pt x="38" y="39"/>
                    <a:pt x="38" y="39"/>
                    <a:pt x="38" y="39"/>
                  </a:cubicBezTo>
                  <a:cubicBezTo>
                    <a:pt x="36" y="39"/>
                    <a:pt x="38" y="43"/>
                    <a:pt x="37" y="44"/>
                  </a:cubicBezTo>
                  <a:cubicBezTo>
                    <a:pt x="35" y="44"/>
                    <a:pt x="25" y="45"/>
                    <a:pt x="23" y="45"/>
                  </a:cubicBezTo>
                  <a:cubicBezTo>
                    <a:pt x="21" y="45"/>
                    <a:pt x="20" y="59"/>
                    <a:pt x="19" y="59"/>
                  </a:cubicBezTo>
                  <a:cubicBezTo>
                    <a:pt x="18" y="59"/>
                    <a:pt x="12" y="60"/>
                    <a:pt x="10" y="59"/>
                  </a:cubicBezTo>
                  <a:cubicBezTo>
                    <a:pt x="10" y="59"/>
                    <a:pt x="10" y="59"/>
                    <a:pt x="9" y="59"/>
                  </a:cubicBezTo>
                  <a:cubicBezTo>
                    <a:pt x="9" y="58"/>
                    <a:pt x="8" y="58"/>
                    <a:pt x="6" y="57"/>
                  </a:cubicBezTo>
                  <a:cubicBezTo>
                    <a:pt x="6" y="57"/>
                    <a:pt x="6" y="57"/>
                    <a:pt x="6" y="57"/>
                  </a:cubicBezTo>
                  <a:cubicBezTo>
                    <a:pt x="6" y="56"/>
                    <a:pt x="5" y="56"/>
                    <a:pt x="5" y="56"/>
                  </a:cubicBezTo>
                  <a:cubicBezTo>
                    <a:pt x="5" y="56"/>
                    <a:pt x="4" y="56"/>
                    <a:pt x="4" y="55"/>
                  </a:cubicBezTo>
                  <a:cubicBezTo>
                    <a:pt x="4" y="55"/>
                    <a:pt x="3" y="55"/>
                    <a:pt x="2" y="55"/>
                  </a:cubicBezTo>
                  <a:cubicBezTo>
                    <a:pt x="0" y="55"/>
                    <a:pt x="1" y="66"/>
                    <a:pt x="1" y="69"/>
                  </a:cubicBezTo>
                  <a:cubicBezTo>
                    <a:pt x="2" y="71"/>
                    <a:pt x="5" y="85"/>
                    <a:pt x="8" y="8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6" name="Freeform 31"/>
            <p:cNvSpPr>
              <a:spLocks noChangeArrowheads="1"/>
            </p:cNvSpPr>
            <p:nvPr/>
          </p:nvSpPr>
          <p:spPr bwMode="auto">
            <a:xfrm>
              <a:off x="5423165" y="3531063"/>
              <a:ext cx="43644" cy="46359"/>
            </a:xfrm>
            <a:custGeom>
              <a:avLst/>
              <a:gdLst>
                <a:gd name="T0" fmla="*/ 2147483647 w 24"/>
                <a:gd name="T1" fmla="*/ 2147483647 h 23"/>
                <a:gd name="T2" fmla="*/ 2147483647 w 24"/>
                <a:gd name="T3" fmla="*/ 2147483647 h 23"/>
                <a:gd name="T4" fmla="*/ 2147483647 w 24"/>
                <a:gd name="T5" fmla="*/ 2147483647 h 23"/>
                <a:gd name="T6" fmla="*/ 2147483647 w 24"/>
                <a:gd name="T7" fmla="*/ 2147483647 h 23"/>
                <a:gd name="T8" fmla="*/ 2147483647 w 24"/>
                <a:gd name="T9" fmla="*/ 2147483647 h 23"/>
                <a:gd name="T10" fmla="*/ 2147483647 w 24"/>
                <a:gd name="T11" fmla="*/ 2147483647 h 23"/>
                <a:gd name="T12" fmla="*/ 2147483647 w 24"/>
                <a:gd name="T13" fmla="*/ 2147483647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22" y="10"/>
                  </a:moveTo>
                  <a:cubicBezTo>
                    <a:pt x="23" y="9"/>
                    <a:pt x="24" y="5"/>
                    <a:pt x="21" y="2"/>
                  </a:cubicBezTo>
                  <a:cubicBezTo>
                    <a:pt x="18" y="0"/>
                    <a:pt x="17" y="1"/>
                    <a:pt x="13" y="2"/>
                  </a:cubicBezTo>
                  <a:cubicBezTo>
                    <a:pt x="9" y="3"/>
                    <a:pt x="6" y="6"/>
                    <a:pt x="3" y="8"/>
                  </a:cubicBezTo>
                  <a:cubicBezTo>
                    <a:pt x="0" y="10"/>
                    <a:pt x="1" y="19"/>
                    <a:pt x="4" y="20"/>
                  </a:cubicBezTo>
                  <a:cubicBezTo>
                    <a:pt x="12" y="23"/>
                    <a:pt x="19" y="17"/>
                    <a:pt x="20" y="16"/>
                  </a:cubicBezTo>
                  <a:cubicBezTo>
                    <a:pt x="21" y="15"/>
                    <a:pt x="21" y="11"/>
                    <a:pt x="22"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7" name="Freeform 32"/>
            <p:cNvSpPr>
              <a:spLocks noChangeArrowheads="1"/>
            </p:cNvSpPr>
            <p:nvPr/>
          </p:nvSpPr>
          <p:spPr bwMode="auto">
            <a:xfrm>
              <a:off x="5624832" y="3420762"/>
              <a:ext cx="33109" cy="78330"/>
            </a:xfrm>
            <a:custGeom>
              <a:avLst/>
              <a:gdLst>
                <a:gd name="T0" fmla="*/ 2147483647 w 18"/>
                <a:gd name="T1" fmla="*/ 2147483647 h 40"/>
                <a:gd name="T2" fmla="*/ 2147483647 w 18"/>
                <a:gd name="T3" fmla="*/ 2147483647 h 40"/>
                <a:gd name="T4" fmla="*/ 2147483647 w 18"/>
                <a:gd name="T5" fmla="*/ 2147483647 h 40"/>
                <a:gd name="T6" fmla="*/ 2147483647 w 18"/>
                <a:gd name="T7" fmla="*/ 2147483647 h 40"/>
                <a:gd name="T8" fmla="*/ 2147483647 w 18"/>
                <a:gd name="T9" fmla="*/ 2147483647 h 40"/>
                <a:gd name="T10" fmla="*/ 2147483647 w 18"/>
                <a:gd name="T11" fmla="*/ 2147483647 h 40"/>
                <a:gd name="T12" fmla="*/ 2147483647 w 18"/>
                <a:gd name="T13" fmla="*/ 2147483647 h 40"/>
                <a:gd name="T14" fmla="*/ 2147483647 w 18"/>
                <a:gd name="T15" fmla="*/ 2147483647 h 4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40"/>
                <a:gd name="T26" fmla="*/ 18 w 1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40">
                  <a:moveTo>
                    <a:pt x="12" y="35"/>
                  </a:moveTo>
                  <a:cubicBezTo>
                    <a:pt x="13" y="31"/>
                    <a:pt x="14" y="23"/>
                    <a:pt x="15" y="21"/>
                  </a:cubicBezTo>
                  <a:cubicBezTo>
                    <a:pt x="17" y="20"/>
                    <a:pt x="18" y="12"/>
                    <a:pt x="17" y="9"/>
                  </a:cubicBezTo>
                  <a:cubicBezTo>
                    <a:pt x="15" y="7"/>
                    <a:pt x="14" y="4"/>
                    <a:pt x="13" y="2"/>
                  </a:cubicBezTo>
                  <a:cubicBezTo>
                    <a:pt x="11" y="0"/>
                    <a:pt x="3" y="9"/>
                    <a:pt x="3" y="10"/>
                  </a:cubicBezTo>
                  <a:cubicBezTo>
                    <a:pt x="2" y="12"/>
                    <a:pt x="0" y="21"/>
                    <a:pt x="1" y="24"/>
                  </a:cubicBezTo>
                  <a:cubicBezTo>
                    <a:pt x="2" y="27"/>
                    <a:pt x="6" y="34"/>
                    <a:pt x="9" y="37"/>
                  </a:cubicBezTo>
                  <a:cubicBezTo>
                    <a:pt x="11" y="40"/>
                    <a:pt x="11" y="40"/>
                    <a:pt x="12" y="3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8" name="Freeform 33"/>
            <p:cNvSpPr>
              <a:spLocks noChangeArrowheads="1"/>
            </p:cNvSpPr>
            <p:nvPr/>
          </p:nvSpPr>
          <p:spPr bwMode="auto">
            <a:xfrm>
              <a:off x="5761785" y="3240123"/>
              <a:ext cx="49664" cy="63942"/>
            </a:xfrm>
            <a:custGeom>
              <a:avLst/>
              <a:gdLst>
                <a:gd name="T0" fmla="*/ 2147483647 w 27"/>
                <a:gd name="T1" fmla="*/ 2147483647 h 33"/>
                <a:gd name="T2" fmla="*/ 2147483647 w 27"/>
                <a:gd name="T3" fmla="*/ 2147483647 h 33"/>
                <a:gd name="T4" fmla="*/ 2147483647 w 27"/>
                <a:gd name="T5" fmla="*/ 2147483647 h 33"/>
                <a:gd name="T6" fmla="*/ 2147483647 w 27"/>
                <a:gd name="T7" fmla="*/ 2147483647 h 33"/>
                <a:gd name="T8" fmla="*/ 2147483647 w 27"/>
                <a:gd name="T9" fmla="*/ 2147483647 h 33"/>
                <a:gd name="T10" fmla="*/ 2147483647 w 27"/>
                <a:gd name="T11" fmla="*/ 2147483647 h 33"/>
                <a:gd name="T12" fmla="*/ 2147483647 w 27"/>
                <a:gd name="T13" fmla="*/ 2147483647 h 33"/>
                <a:gd name="T14" fmla="*/ 2147483647 w 27"/>
                <a:gd name="T15" fmla="*/ 2147483647 h 33"/>
                <a:gd name="T16" fmla="*/ 2147483647 w 27"/>
                <a:gd name="T17" fmla="*/ 2147483647 h 33"/>
                <a:gd name="T18" fmla="*/ 2147483647 w 27"/>
                <a:gd name="T19" fmla="*/ 2147483647 h 33"/>
                <a:gd name="T20" fmla="*/ 2147483647 w 27"/>
                <a:gd name="T21" fmla="*/ 2147483647 h 33"/>
                <a:gd name="T22" fmla="*/ 2147483647 w 27"/>
                <a:gd name="T23" fmla="*/ 2147483647 h 33"/>
                <a:gd name="T24" fmla="*/ 2147483647 w 27"/>
                <a:gd name="T25" fmla="*/ 2147483647 h 33"/>
                <a:gd name="T26" fmla="*/ 2147483647 w 27"/>
                <a:gd name="T27" fmla="*/ 2147483647 h 33"/>
                <a:gd name="T28" fmla="*/ 2147483647 w 27"/>
                <a:gd name="T29" fmla="*/ 2147483647 h 33"/>
                <a:gd name="T30" fmla="*/ 2147483647 w 27"/>
                <a:gd name="T31" fmla="*/ 2147483647 h 33"/>
                <a:gd name="T32" fmla="*/ 2147483647 w 27"/>
                <a:gd name="T33" fmla="*/ 2147483647 h 33"/>
                <a:gd name="T34" fmla="*/ 2147483647 w 27"/>
                <a:gd name="T35" fmla="*/ 2147483647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33"/>
                <a:gd name="T56" fmla="*/ 27 w 27"/>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33">
                  <a:moveTo>
                    <a:pt x="7" y="2"/>
                  </a:moveTo>
                  <a:cubicBezTo>
                    <a:pt x="6" y="4"/>
                    <a:pt x="3" y="5"/>
                    <a:pt x="2" y="6"/>
                  </a:cubicBezTo>
                  <a:cubicBezTo>
                    <a:pt x="0" y="7"/>
                    <a:pt x="0" y="10"/>
                    <a:pt x="1" y="11"/>
                  </a:cubicBezTo>
                  <a:cubicBezTo>
                    <a:pt x="1" y="12"/>
                    <a:pt x="6" y="16"/>
                    <a:pt x="7" y="16"/>
                  </a:cubicBezTo>
                  <a:cubicBezTo>
                    <a:pt x="8" y="16"/>
                    <a:pt x="6" y="10"/>
                    <a:pt x="7" y="10"/>
                  </a:cubicBezTo>
                  <a:cubicBezTo>
                    <a:pt x="8" y="9"/>
                    <a:pt x="9" y="12"/>
                    <a:pt x="11" y="13"/>
                  </a:cubicBezTo>
                  <a:cubicBezTo>
                    <a:pt x="13" y="15"/>
                    <a:pt x="11" y="19"/>
                    <a:pt x="10" y="21"/>
                  </a:cubicBezTo>
                  <a:cubicBezTo>
                    <a:pt x="9" y="22"/>
                    <a:pt x="10" y="24"/>
                    <a:pt x="10" y="26"/>
                  </a:cubicBezTo>
                  <a:cubicBezTo>
                    <a:pt x="11" y="28"/>
                    <a:pt x="13" y="32"/>
                    <a:pt x="15" y="32"/>
                  </a:cubicBezTo>
                  <a:cubicBezTo>
                    <a:pt x="16" y="33"/>
                    <a:pt x="15" y="29"/>
                    <a:pt x="16" y="28"/>
                  </a:cubicBezTo>
                  <a:cubicBezTo>
                    <a:pt x="17" y="28"/>
                    <a:pt x="18" y="33"/>
                    <a:pt x="20" y="33"/>
                  </a:cubicBezTo>
                  <a:cubicBezTo>
                    <a:pt x="21" y="33"/>
                    <a:pt x="22" y="30"/>
                    <a:pt x="24" y="29"/>
                  </a:cubicBezTo>
                  <a:cubicBezTo>
                    <a:pt x="25" y="28"/>
                    <a:pt x="24" y="24"/>
                    <a:pt x="24" y="22"/>
                  </a:cubicBezTo>
                  <a:cubicBezTo>
                    <a:pt x="23" y="19"/>
                    <a:pt x="25" y="14"/>
                    <a:pt x="26" y="12"/>
                  </a:cubicBezTo>
                  <a:cubicBezTo>
                    <a:pt x="27" y="10"/>
                    <a:pt x="22" y="8"/>
                    <a:pt x="21" y="5"/>
                  </a:cubicBezTo>
                  <a:cubicBezTo>
                    <a:pt x="21" y="3"/>
                    <a:pt x="20" y="1"/>
                    <a:pt x="18" y="2"/>
                  </a:cubicBezTo>
                  <a:cubicBezTo>
                    <a:pt x="16" y="3"/>
                    <a:pt x="14" y="3"/>
                    <a:pt x="12" y="1"/>
                  </a:cubicBezTo>
                  <a:cubicBezTo>
                    <a:pt x="10" y="0"/>
                    <a:pt x="8" y="0"/>
                    <a:pt x="7"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59" name="Freeform 34"/>
            <p:cNvSpPr>
              <a:spLocks noChangeArrowheads="1"/>
            </p:cNvSpPr>
            <p:nvPr/>
          </p:nvSpPr>
          <p:spPr bwMode="auto">
            <a:xfrm>
              <a:off x="5811449" y="3230531"/>
              <a:ext cx="46654" cy="43161"/>
            </a:xfrm>
            <a:custGeom>
              <a:avLst/>
              <a:gdLst>
                <a:gd name="T0" fmla="*/ 2147483647 w 25"/>
                <a:gd name="T1" fmla="*/ 2147483647 h 22"/>
                <a:gd name="T2" fmla="*/ 2147483647 w 25"/>
                <a:gd name="T3" fmla="*/ 2147483647 h 22"/>
                <a:gd name="T4" fmla="*/ 2147483647 w 25"/>
                <a:gd name="T5" fmla="*/ 2147483647 h 22"/>
                <a:gd name="T6" fmla="*/ 2147483647 w 25"/>
                <a:gd name="T7" fmla="*/ 0 h 22"/>
                <a:gd name="T8" fmla="*/ 2147483647 w 25"/>
                <a:gd name="T9" fmla="*/ 2147483647 h 22"/>
                <a:gd name="T10" fmla="*/ 2147483647 w 25"/>
                <a:gd name="T11" fmla="*/ 2147483647 h 22"/>
                <a:gd name="T12" fmla="*/ 0 w 25"/>
                <a:gd name="T13" fmla="*/ 2147483647 h 22"/>
                <a:gd name="T14" fmla="*/ 2147483647 w 25"/>
                <a:gd name="T15" fmla="*/ 2147483647 h 22"/>
                <a:gd name="T16" fmla="*/ 2147483647 w 25"/>
                <a:gd name="T17" fmla="*/ 2147483647 h 22"/>
                <a:gd name="T18" fmla="*/ 2147483647 w 25"/>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13" y="11"/>
                  </a:moveTo>
                  <a:cubicBezTo>
                    <a:pt x="14" y="9"/>
                    <a:pt x="19" y="11"/>
                    <a:pt x="21" y="11"/>
                  </a:cubicBezTo>
                  <a:cubicBezTo>
                    <a:pt x="22" y="11"/>
                    <a:pt x="25" y="4"/>
                    <a:pt x="23" y="3"/>
                  </a:cubicBezTo>
                  <a:cubicBezTo>
                    <a:pt x="21" y="2"/>
                    <a:pt x="18" y="0"/>
                    <a:pt x="16" y="0"/>
                  </a:cubicBezTo>
                  <a:cubicBezTo>
                    <a:pt x="13" y="1"/>
                    <a:pt x="14" y="5"/>
                    <a:pt x="11" y="6"/>
                  </a:cubicBezTo>
                  <a:cubicBezTo>
                    <a:pt x="8" y="6"/>
                    <a:pt x="6" y="4"/>
                    <a:pt x="5" y="5"/>
                  </a:cubicBezTo>
                  <a:cubicBezTo>
                    <a:pt x="3" y="7"/>
                    <a:pt x="1" y="11"/>
                    <a:pt x="0" y="12"/>
                  </a:cubicBezTo>
                  <a:cubicBezTo>
                    <a:pt x="0" y="13"/>
                    <a:pt x="1" y="13"/>
                    <a:pt x="3" y="13"/>
                  </a:cubicBezTo>
                  <a:cubicBezTo>
                    <a:pt x="5" y="14"/>
                    <a:pt x="5" y="19"/>
                    <a:pt x="8" y="20"/>
                  </a:cubicBezTo>
                  <a:cubicBezTo>
                    <a:pt x="11" y="22"/>
                    <a:pt x="12" y="13"/>
                    <a:pt x="13" y="1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0" name="Freeform 35"/>
            <p:cNvSpPr>
              <a:spLocks noChangeArrowheads="1"/>
            </p:cNvSpPr>
            <p:nvPr/>
          </p:nvSpPr>
          <p:spPr bwMode="auto">
            <a:xfrm>
              <a:off x="5778340" y="3072273"/>
              <a:ext cx="183608" cy="179041"/>
            </a:xfrm>
            <a:custGeom>
              <a:avLst/>
              <a:gdLst>
                <a:gd name="T0" fmla="*/ 2147483647 w 100"/>
                <a:gd name="T1" fmla="*/ 2147483647 h 92"/>
                <a:gd name="T2" fmla="*/ 2147483647 w 100"/>
                <a:gd name="T3" fmla="*/ 2147483647 h 92"/>
                <a:gd name="T4" fmla="*/ 2147483647 w 100"/>
                <a:gd name="T5" fmla="*/ 2147483647 h 92"/>
                <a:gd name="T6" fmla="*/ 2147483647 w 100"/>
                <a:gd name="T7" fmla="*/ 2147483647 h 92"/>
                <a:gd name="T8" fmla="*/ 2147483647 w 100"/>
                <a:gd name="T9" fmla="*/ 2147483647 h 92"/>
                <a:gd name="T10" fmla="*/ 2147483647 w 100"/>
                <a:gd name="T11" fmla="*/ 2147483647 h 92"/>
                <a:gd name="T12" fmla="*/ 2147483647 w 100"/>
                <a:gd name="T13" fmla="*/ 2147483647 h 92"/>
                <a:gd name="T14" fmla="*/ 2147483647 w 100"/>
                <a:gd name="T15" fmla="*/ 2147483647 h 92"/>
                <a:gd name="T16" fmla="*/ 2147483647 w 100"/>
                <a:gd name="T17" fmla="*/ 2147483647 h 92"/>
                <a:gd name="T18" fmla="*/ 2147483647 w 100"/>
                <a:gd name="T19" fmla="*/ 2147483647 h 92"/>
                <a:gd name="T20" fmla="*/ 2147483647 w 100"/>
                <a:gd name="T21" fmla="*/ 2147483647 h 92"/>
                <a:gd name="T22" fmla="*/ 2147483647 w 100"/>
                <a:gd name="T23" fmla="*/ 2147483647 h 92"/>
                <a:gd name="T24" fmla="*/ 2147483647 w 100"/>
                <a:gd name="T25" fmla="*/ 2147483647 h 92"/>
                <a:gd name="T26" fmla="*/ 2147483647 w 100"/>
                <a:gd name="T27" fmla="*/ 2147483647 h 92"/>
                <a:gd name="T28" fmla="*/ 2147483647 w 100"/>
                <a:gd name="T29" fmla="*/ 2147483647 h 92"/>
                <a:gd name="T30" fmla="*/ 2147483647 w 100"/>
                <a:gd name="T31" fmla="*/ 2147483647 h 92"/>
                <a:gd name="T32" fmla="*/ 2147483647 w 100"/>
                <a:gd name="T33" fmla="*/ 2147483647 h 92"/>
                <a:gd name="T34" fmla="*/ 2147483647 w 100"/>
                <a:gd name="T35" fmla="*/ 2147483647 h 92"/>
                <a:gd name="T36" fmla="*/ 2147483647 w 100"/>
                <a:gd name="T37" fmla="*/ 2147483647 h 92"/>
                <a:gd name="T38" fmla="*/ 2147483647 w 100"/>
                <a:gd name="T39" fmla="*/ 2147483647 h 92"/>
                <a:gd name="T40" fmla="*/ 2147483647 w 100"/>
                <a:gd name="T41" fmla="*/ 2147483647 h 92"/>
                <a:gd name="T42" fmla="*/ 2147483647 w 100"/>
                <a:gd name="T43" fmla="*/ 2147483647 h 92"/>
                <a:gd name="T44" fmla="*/ 2147483647 w 100"/>
                <a:gd name="T45" fmla="*/ 2147483647 h 92"/>
                <a:gd name="T46" fmla="*/ 2147483647 w 100"/>
                <a:gd name="T47" fmla="*/ 2147483647 h 92"/>
                <a:gd name="T48" fmla="*/ 2147483647 w 100"/>
                <a:gd name="T49" fmla="*/ 2147483647 h 92"/>
                <a:gd name="T50" fmla="*/ 2147483647 w 100"/>
                <a:gd name="T51" fmla="*/ 2147483647 h 92"/>
                <a:gd name="T52" fmla="*/ 2147483647 w 100"/>
                <a:gd name="T53" fmla="*/ 2147483647 h 92"/>
                <a:gd name="T54" fmla="*/ 2147483647 w 100"/>
                <a:gd name="T55" fmla="*/ 2147483647 h 92"/>
                <a:gd name="T56" fmla="*/ 2147483647 w 100"/>
                <a:gd name="T57" fmla="*/ 2147483647 h 92"/>
                <a:gd name="T58" fmla="*/ 2147483647 w 100"/>
                <a:gd name="T59" fmla="*/ 2147483647 h 92"/>
                <a:gd name="T60" fmla="*/ 2147483647 w 100"/>
                <a:gd name="T61" fmla="*/ 2147483647 h 92"/>
                <a:gd name="T62" fmla="*/ 2147483647 w 100"/>
                <a:gd name="T63" fmla="*/ 2147483647 h 92"/>
                <a:gd name="T64" fmla="*/ 2147483647 w 100"/>
                <a:gd name="T65" fmla="*/ 2147483647 h 92"/>
                <a:gd name="T66" fmla="*/ 2147483647 w 100"/>
                <a:gd name="T67" fmla="*/ 2147483647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92"/>
                <a:gd name="T104" fmla="*/ 100 w 100"/>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92">
                  <a:moveTo>
                    <a:pt x="47" y="68"/>
                  </a:moveTo>
                  <a:cubicBezTo>
                    <a:pt x="45" y="68"/>
                    <a:pt x="45" y="66"/>
                    <a:pt x="43" y="66"/>
                  </a:cubicBezTo>
                  <a:cubicBezTo>
                    <a:pt x="42" y="65"/>
                    <a:pt x="42" y="65"/>
                    <a:pt x="37" y="65"/>
                  </a:cubicBezTo>
                  <a:cubicBezTo>
                    <a:pt x="33" y="65"/>
                    <a:pt x="33" y="66"/>
                    <a:pt x="31" y="67"/>
                  </a:cubicBezTo>
                  <a:cubicBezTo>
                    <a:pt x="29" y="68"/>
                    <a:pt x="21" y="67"/>
                    <a:pt x="19" y="68"/>
                  </a:cubicBezTo>
                  <a:cubicBezTo>
                    <a:pt x="16" y="69"/>
                    <a:pt x="14" y="73"/>
                    <a:pt x="12" y="74"/>
                  </a:cubicBezTo>
                  <a:cubicBezTo>
                    <a:pt x="10" y="76"/>
                    <a:pt x="9" y="79"/>
                    <a:pt x="7" y="80"/>
                  </a:cubicBezTo>
                  <a:cubicBezTo>
                    <a:pt x="6" y="81"/>
                    <a:pt x="3" y="80"/>
                    <a:pt x="2" y="83"/>
                  </a:cubicBezTo>
                  <a:cubicBezTo>
                    <a:pt x="0" y="86"/>
                    <a:pt x="5" y="84"/>
                    <a:pt x="9" y="84"/>
                  </a:cubicBezTo>
                  <a:cubicBezTo>
                    <a:pt x="12" y="84"/>
                    <a:pt x="13" y="84"/>
                    <a:pt x="14" y="84"/>
                  </a:cubicBezTo>
                  <a:cubicBezTo>
                    <a:pt x="14" y="83"/>
                    <a:pt x="17" y="82"/>
                    <a:pt x="18" y="83"/>
                  </a:cubicBezTo>
                  <a:cubicBezTo>
                    <a:pt x="20" y="84"/>
                    <a:pt x="23" y="83"/>
                    <a:pt x="24" y="83"/>
                  </a:cubicBezTo>
                  <a:cubicBezTo>
                    <a:pt x="25" y="83"/>
                    <a:pt x="25" y="80"/>
                    <a:pt x="27" y="80"/>
                  </a:cubicBezTo>
                  <a:cubicBezTo>
                    <a:pt x="29" y="81"/>
                    <a:pt x="31" y="79"/>
                    <a:pt x="32" y="79"/>
                  </a:cubicBezTo>
                  <a:cubicBezTo>
                    <a:pt x="33" y="78"/>
                    <a:pt x="37" y="77"/>
                    <a:pt x="39" y="77"/>
                  </a:cubicBezTo>
                  <a:cubicBezTo>
                    <a:pt x="40" y="77"/>
                    <a:pt x="43" y="77"/>
                    <a:pt x="46" y="79"/>
                  </a:cubicBezTo>
                  <a:cubicBezTo>
                    <a:pt x="48" y="80"/>
                    <a:pt x="46" y="82"/>
                    <a:pt x="45" y="83"/>
                  </a:cubicBezTo>
                  <a:cubicBezTo>
                    <a:pt x="44" y="84"/>
                    <a:pt x="45" y="86"/>
                    <a:pt x="47" y="88"/>
                  </a:cubicBezTo>
                  <a:cubicBezTo>
                    <a:pt x="49" y="90"/>
                    <a:pt x="50" y="91"/>
                    <a:pt x="53" y="91"/>
                  </a:cubicBezTo>
                  <a:cubicBezTo>
                    <a:pt x="56" y="92"/>
                    <a:pt x="57" y="86"/>
                    <a:pt x="59" y="84"/>
                  </a:cubicBezTo>
                  <a:cubicBezTo>
                    <a:pt x="60" y="83"/>
                    <a:pt x="61" y="83"/>
                    <a:pt x="62" y="82"/>
                  </a:cubicBezTo>
                  <a:cubicBezTo>
                    <a:pt x="63" y="82"/>
                    <a:pt x="62" y="78"/>
                    <a:pt x="63" y="77"/>
                  </a:cubicBezTo>
                  <a:cubicBezTo>
                    <a:pt x="63" y="77"/>
                    <a:pt x="65" y="79"/>
                    <a:pt x="66" y="79"/>
                  </a:cubicBezTo>
                  <a:cubicBezTo>
                    <a:pt x="67" y="79"/>
                    <a:pt x="70" y="79"/>
                    <a:pt x="72" y="79"/>
                  </a:cubicBezTo>
                  <a:cubicBezTo>
                    <a:pt x="73" y="79"/>
                    <a:pt x="77" y="77"/>
                    <a:pt x="78" y="76"/>
                  </a:cubicBezTo>
                  <a:cubicBezTo>
                    <a:pt x="79" y="76"/>
                    <a:pt x="79" y="74"/>
                    <a:pt x="80" y="74"/>
                  </a:cubicBezTo>
                  <a:cubicBezTo>
                    <a:pt x="81" y="73"/>
                    <a:pt x="82" y="77"/>
                    <a:pt x="84" y="77"/>
                  </a:cubicBezTo>
                  <a:cubicBezTo>
                    <a:pt x="85" y="77"/>
                    <a:pt x="85" y="71"/>
                    <a:pt x="85" y="70"/>
                  </a:cubicBezTo>
                  <a:cubicBezTo>
                    <a:pt x="84" y="68"/>
                    <a:pt x="86" y="69"/>
                    <a:pt x="87" y="69"/>
                  </a:cubicBezTo>
                  <a:cubicBezTo>
                    <a:pt x="89" y="68"/>
                    <a:pt x="90" y="66"/>
                    <a:pt x="90" y="65"/>
                  </a:cubicBezTo>
                  <a:cubicBezTo>
                    <a:pt x="91" y="65"/>
                    <a:pt x="92" y="67"/>
                    <a:pt x="91" y="68"/>
                  </a:cubicBezTo>
                  <a:cubicBezTo>
                    <a:pt x="91" y="69"/>
                    <a:pt x="89" y="71"/>
                    <a:pt x="90" y="73"/>
                  </a:cubicBezTo>
                  <a:cubicBezTo>
                    <a:pt x="90" y="75"/>
                    <a:pt x="93" y="75"/>
                    <a:pt x="95" y="75"/>
                  </a:cubicBezTo>
                  <a:cubicBezTo>
                    <a:pt x="97" y="75"/>
                    <a:pt x="95" y="72"/>
                    <a:pt x="96" y="69"/>
                  </a:cubicBezTo>
                  <a:cubicBezTo>
                    <a:pt x="97" y="67"/>
                    <a:pt x="100" y="67"/>
                    <a:pt x="98" y="65"/>
                  </a:cubicBezTo>
                  <a:cubicBezTo>
                    <a:pt x="95" y="62"/>
                    <a:pt x="96" y="59"/>
                    <a:pt x="96" y="58"/>
                  </a:cubicBezTo>
                  <a:cubicBezTo>
                    <a:pt x="97" y="57"/>
                    <a:pt x="96" y="50"/>
                    <a:pt x="96" y="49"/>
                  </a:cubicBezTo>
                  <a:cubicBezTo>
                    <a:pt x="97" y="47"/>
                    <a:pt x="94" y="40"/>
                    <a:pt x="93" y="38"/>
                  </a:cubicBezTo>
                  <a:cubicBezTo>
                    <a:pt x="93" y="37"/>
                    <a:pt x="93" y="35"/>
                    <a:pt x="94" y="34"/>
                  </a:cubicBezTo>
                  <a:cubicBezTo>
                    <a:pt x="96" y="34"/>
                    <a:pt x="96" y="35"/>
                    <a:pt x="97" y="35"/>
                  </a:cubicBezTo>
                  <a:cubicBezTo>
                    <a:pt x="98" y="34"/>
                    <a:pt x="97" y="31"/>
                    <a:pt x="97" y="29"/>
                  </a:cubicBezTo>
                  <a:cubicBezTo>
                    <a:pt x="97" y="28"/>
                    <a:pt x="98" y="25"/>
                    <a:pt x="98" y="23"/>
                  </a:cubicBezTo>
                  <a:cubicBezTo>
                    <a:pt x="98" y="22"/>
                    <a:pt x="94" y="11"/>
                    <a:pt x="92" y="10"/>
                  </a:cubicBezTo>
                  <a:cubicBezTo>
                    <a:pt x="91" y="10"/>
                    <a:pt x="88" y="3"/>
                    <a:pt x="87" y="2"/>
                  </a:cubicBezTo>
                  <a:cubicBezTo>
                    <a:pt x="87" y="1"/>
                    <a:pt x="85" y="0"/>
                    <a:pt x="83" y="0"/>
                  </a:cubicBezTo>
                  <a:cubicBezTo>
                    <a:pt x="81" y="0"/>
                    <a:pt x="82" y="2"/>
                    <a:pt x="82" y="2"/>
                  </a:cubicBezTo>
                  <a:cubicBezTo>
                    <a:pt x="82" y="3"/>
                    <a:pt x="84" y="3"/>
                    <a:pt x="85" y="3"/>
                  </a:cubicBezTo>
                  <a:cubicBezTo>
                    <a:pt x="85" y="3"/>
                    <a:pt x="85" y="5"/>
                    <a:pt x="86" y="6"/>
                  </a:cubicBezTo>
                  <a:cubicBezTo>
                    <a:pt x="86" y="7"/>
                    <a:pt x="84" y="6"/>
                    <a:pt x="83" y="6"/>
                  </a:cubicBezTo>
                  <a:cubicBezTo>
                    <a:pt x="81" y="6"/>
                    <a:pt x="80" y="5"/>
                    <a:pt x="80" y="4"/>
                  </a:cubicBezTo>
                  <a:cubicBezTo>
                    <a:pt x="79" y="2"/>
                    <a:pt x="79" y="1"/>
                    <a:pt x="77" y="1"/>
                  </a:cubicBezTo>
                  <a:cubicBezTo>
                    <a:pt x="76" y="2"/>
                    <a:pt x="77" y="3"/>
                    <a:pt x="77" y="5"/>
                  </a:cubicBezTo>
                  <a:cubicBezTo>
                    <a:pt x="77" y="6"/>
                    <a:pt x="76" y="7"/>
                    <a:pt x="75" y="8"/>
                  </a:cubicBezTo>
                  <a:cubicBezTo>
                    <a:pt x="75" y="9"/>
                    <a:pt x="76" y="10"/>
                    <a:pt x="78" y="13"/>
                  </a:cubicBezTo>
                  <a:cubicBezTo>
                    <a:pt x="79" y="15"/>
                    <a:pt x="78" y="15"/>
                    <a:pt x="77" y="16"/>
                  </a:cubicBezTo>
                  <a:cubicBezTo>
                    <a:pt x="76" y="18"/>
                    <a:pt x="78" y="18"/>
                    <a:pt x="80" y="19"/>
                  </a:cubicBezTo>
                  <a:cubicBezTo>
                    <a:pt x="82" y="21"/>
                    <a:pt x="80" y="26"/>
                    <a:pt x="80" y="28"/>
                  </a:cubicBezTo>
                  <a:cubicBezTo>
                    <a:pt x="79" y="31"/>
                    <a:pt x="78" y="36"/>
                    <a:pt x="77" y="39"/>
                  </a:cubicBezTo>
                  <a:cubicBezTo>
                    <a:pt x="75" y="41"/>
                    <a:pt x="72" y="45"/>
                    <a:pt x="69" y="46"/>
                  </a:cubicBezTo>
                  <a:cubicBezTo>
                    <a:pt x="66" y="47"/>
                    <a:pt x="63" y="50"/>
                    <a:pt x="62" y="52"/>
                  </a:cubicBezTo>
                  <a:cubicBezTo>
                    <a:pt x="62" y="53"/>
                    <a:pt x="60" y="54"/>
                    <a:pt x="58" y="54"/>
                  </a:cubicBezTo>
                  <a:cubicBezTo>
                    <a:pt x="56" y="54"/>
                    <a:pt x="55" y="52"/>
                    <a:pt x="56" y="50"/>
                  </a:cubicBezTo>
                  <a:cubicBezTo>
                    <a:pt x="57" y="48"/>
                    <a:pt x="57" y="46"/>
                    <a:pt x="56" y="46"/>
                  </a:cubicBezTo>
                  <a:cubicBezTo>
                    <a:pt x="55" y="46"/>
                    <a:pt x="53" y="47"/>
                    <a:pt x="52" y="48"/>
                  </a:cubicBezTo>
                  <a:cubicBezTo>
                    <a:pt x="52" y="49"/>
                    <a:pt x="53" y="52"/>
                    <a:pt x="53" y="54"/>
                  </a:cubicBezTo>
                  <a:cubicBezTo>
                    <a:pt x="53" y="57"/>
                    <a:pt x="50" y="59"/>
                    <a:pt x="49" y="61"/>
                  </a:cubicBezTo>
                  <a:cubicBezTo>
                    <a:pt x="48" y="62"/>
                    <a:pt x="51" y="64"/>
                    <a:pt x="51" y="66"/>
                  </a:cubicBezTo>
                  <a:cubicBezTo>
                    <a:pt x="50" y="67"/>
                    <a:pt x="48" y="68"/>
                    <a:pt x="47" y="68"/>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1" name="Freeform 36"/>
            <p:cNvSpPr>
              <a:spLocks noChangeArrowheads="1"/>
            </p:cNvSpPr>
            <p:nvPr/>
          </p:nvSpPr>
          <p:spPr bwMode="auto">
            <a:xfrm>
              <a:off x="5903253" y="2973161"/>
              <a:ext cx="102339" cy="99112"/>
            </a:xfrm>
            <a:custGeom>
              <a:avLst/>
              <a:gdLst>
                <a:gd name="T0" fmla="*/ 2147483647 w 55"/>
                <a:gd name="T1" fmla="*/ 2147483647 h 50"/>
                <a:gd name="T2" fmla="*/ 2147483647 w 55"/>
                <a:gd name="T3" fmla="*/ 2147483647 h 50"/>
                <a:gd name="T4" fmla="*/ 2147483647 w 55"/>
                <a:gd name="T5" fmla="*/ 2147483647 h 50"/>
                <a:gd name="T6" fmla="*/ 0 w 55"/>
                <a:gd name="T7" fmla="*/ 2147483647 h 50"/>
                <a:gd name="T8" fmla="*/ 2147483647 w 55"/>
                <a:gd name="T9" fmla="*/ 2147483647 h 50"/>
                <a:gd name="T10" fmla="*/ 2147483647 w 55"/>
                <a:gd name="T11" fmla="*/ 2147483647 h 50"/>
                <a:gd name="T12" fmla="*/ 2147483647 w 55"/>
                <a:gd name="T13" fmla="*/ 2147483647 h 50"/>
                <a:gd name="T14" fmla="*/ 2147483647 w 55"/>
                <a:gd name="T15" fmla="*/ 2147483647 h 50"/>
                <a:gd name="T16" fmla="*/ 2147483647 w 55"/>
                <a:gd name="T17" fmla="*/ 2147483647 h 50"/>
                <a:gd name="T18" fmla="*/ 2147483647 w 55"/>
                <a:gd name="T19" fmla="*/ 2147483647 h 50"/>
                <a:gd name="T20" fmla="*/ 2147483647 w 55"/>
                <a:gd name="T21" fmla="*/ 2147483647 h 50"/>
                <a:gd name="T22" fmla="*/ 2147483647 w 55"/>
                <a:gd name="T23" fmla="*/ 2147483647 h 50"/>
                <a:gd name="T24" fmla="*/ 2147483647 w 55"/>
                <a:gd name="T25" fmla="*/ 2147483647 h 50"/>
                <a:gd name="T26" fmla="*/ 2147483647 w 55"/>
                <a:gd name="T27" fmla="*/ 2147483647 h 50"/>
                <a:gd name="T28" fmla="*/ 2147483647 w 55"/>
                <a:gd name="T29" fmla="*/ 2147483647 h 50"/>
                <a:gd name="T30" fmla="*/ 2147483647 w 55"/>
                <a:gd name="T31" fmla="*/ 2147483647 h 50"/>
                <a:gd name="T32" fmla="*/ 2147483647 w 55"/>
                <a:gd name="T33" fmla="*/ 2147483647 h 50"/>
                <a:gd name="T34" fmla="*/ 2147483647 w 55"/>
                <a:gd name="T35" fmla="*/ 2147483647 h 50"/>
                <a:gd name="T36" fmla="*/ 2147483647 w 55"/>
                <a:gd name="T37" fmla="*/ 2147483647 h 50"/>
                <a:gd name="T38" fmla="*/ 2147483647 w 55"/>
                <a:gd name="T39" fmla="*/ 2147483647 h 50"/>
                <a:gd name="T40" fmla="*/ 2147483647 w 55"/>
                <a:gd name="T41" fmla="*/ 2147483647 h 50"/>
                <a:gd name="T42" fmla="*/ 2147483647 w 55"/>
                <a:gd name="T43" fmla="*/ 2147483647 h 50"/>
                <a:gd name="T44" fmla="*/ 2147483647 w 55"/>
                <a:gd name="T45" fmla="*/ 2147483647 h 50"/>
                <a:gd name="T46" fmla="*/ 2147483647 w 55"/>
                <a:gd name="T47" fmla="*/ 2147483647 h 50"/>
                <a:gd name="T48" fmla="*/ 2147483647 w 55"/>
                <a:gd name="T49" fmla="*/ 2147483647 h 50"/>
                <a:gd name="T50" fmla="*/ 2147483647 w 55"/>
                <a:gd name="T51" fmla="*/ 2147483647 h 50"/>
                <a:gd name="T52" fmla="*/ 2147483647 w 55"/>
                <a:gd name="T53" fmla="*/ 2147483647 h 50"/>
                <a:gd name="T54" fmla="*/ 2147483647 w 55"/>
                <a:gd name="T55" fmla="*/ 2147483647 h 50"/>
                <a:gd name="T56" fmla="*/ 2147483647 w 55"/>
                <a:gd name="T57" fmla="*/ 2147483647 h 50"/>
                <a:gd name="T58" fmla="*/ 2147483647 w 55"/>
                <a:gd name="T59" fmla="*/ 2147483647 h 50"/>
                <a:gd name="T60" fmla="*/ 2147483647 w 55"/>
                <a:gd name="T61" fmla="*/ 2147483647 h 50"/>
                <a:gd name="T62" fmla="*/ 2147483647 w 55"/>
                <a:gd name="T63" fmla="*/ 2147483647 h 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50"/>
                <a:gd name="T98" fmla="*/ 55 w 55"/>
                <a:gd name="T99" fmla="*/ 50 h 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50">
                  <a:moveTo>
                    <a:pt x="12" y="31"/>
                  </a:moveTo>
                  <a:cubicBezTo>
                    <a:pt x="11" y="31"/>
                    <a:pt x="8" y="29"/>
                    <a:pt x="6" y="29"/>
                  </a:cubicBezTo>
                  <a:cubicBezTo>
                    <a:pt x="3" y="29"/>
                    <a:pt x="5" y="32"/>
                    <a:pt x="4" y="33"/>
                  </a:cubicBezTo>
                  <a:cubicBezTo>
                    <a:pt x="3" y="34"/>
                    <a:pt x="0" y="35"/>
                    <a:pt x="0" y="37"/>
                  </a:cubicBezTo>
                  <a:cubicBezTo>
                    <a:pt x="0" y="39"/>
                    <a:pt x="2" y="41"/>
                    <a:pt x="4" y="43"/>
                  </a:cubicBezTo>
                  <a:cubicBezTo>
                    <a:pt x="6" y="45"/>
                    <a:pt x="4" y="44"/>
                    <a:pt x="3" y="46"/>
                  </a:cubicBezTo>
                  <a:cubicBezTo>
                    <a:pt x="3" y="47"/>
                    <a:pt x="5" y="48"/>
                    <a:pt x="6" y="49"/>
                  </a:cubicBezTo>
                  <a:cubicBezTo>
                    <a:pt x="8" y="50"/>
                    <a:pt x="9" y="47"/>
                    <a:pt x="10" y="46"/>
                  </a:cubicBezTo>
                  <a:cubicBezTo>
                    <a:pt x="11" y="46"/>
                    <a:pt x="12" y="44"/>
                    <a:pt x="14" y="44"/>
                  </a:cubicBezTo>
                  <a:cubicBezTo>
                    <a:pt x="15" y="44"/>
                    <a:pt x="14" y="41"/>
                    <a:pt x="11" y="41"/>
                  </a:cubicBezTo>
                  <a:cubicBezTo>
                    <a:pt x="9" y="41"/>
                    <a:pt x="8" y="41"/>
                    <a:pt x="6" y="40"/>
                  </a:cubicBezTo>
                  <a:cubicBezTo>
                    <a:pt x="4" y="39"/>
                    <a:pt x="6" y="36"/>
                    <a:pt x="7" y="35"/>
                  </a:cubicBezTo>
                  <a:cubicBezTo>
                    <a:pt x="8" y="35"/>
                    <a:pt x="11" y="38"/>
                    <a:pt x="11" y="39"/>
                  </a:cubicBezTo>
                  <a:cubicBezTo>
                    <a:pt x="12" y="40"/>
                    <a:pt x="16" y="36"/>
                    <a:pt x="16" y="36"/>
                  </a:cubicBezTo>
                  <a:cubicBezTo>
                    <a:pt x="17" y="35"/>
                    <a:pt x="21" y="38"/>
                    <a:pt x="23" y="38"/>
                  </a:cubicBezTo>
                  <a:cubicBezTo>
                    <a:pt x="25" y="37"/>
                    <a:pt x="32" y="42"/>
                    <a:pt x="34" y="43"/>
                  </a:cubicBezTo>
                  <a:cubicBezTo>
                    <a:pt x="36" y="44"/>
                    <a:pt x="36" y="41"/>
                    <a:pt x="36" y="38"/>
                  </a:cubicBezTo>
                  <a:cubicBezTo>
                    <a:pt x="37" y="34"/>
                    <a:pt x="39" y="31"/>
                    <a:pt x="43" y="30"/>
                  </a:cubicBezTo>
                  <a:cubicBezTo>
                    <a:pt x="46" y="28"/>
                    <a:pt x="54" y="27"/>
                    <a:pt x="54" y="26"/>
                  </a:cubicBezTo>
                  <a:cubicBezTo>
                    <a:pt x="55" y="25"/>
                    <a:pt x="53" y="26"/>
                    <a:pt x="51" y="26"/>
                  </a:cubicBezTo>
                  <a:cubicBezTo>
                    <a:pt x="49" y="26"/>
                    <a:pt x="49" y="22"/>
                    <a:pt x="48" y="21"/>
                  </a:cubicBezTo>
                  <a:cubicBezTo>
                    <a:pt x="47" y="20"/>
                    <a:pt x="47" y="17"/>
                    <a:pt x="46" y="16"/>
                  </a:cubicBezTo>
                  <a:cubicBezTo>
                    <a:pt x="46" y="15"/>
                    <a:pt x="42" y="18"/>
                    <a:pt x="40" y="18"/>
                  </a:cubicBezTo>
                  <a:cubicBezTo>
                    <a:pt x="39" y="18"/>
                    <a:pt x="39" y="16"/>
                    <a:pt x="38" y="15"/>
                  </a:cubicBezTo>
                  <a:cubicBezTo>
                    <a:pt x="37" y="13"/>
                    <a:pt x="35" y="15"/>
                    <a:pt x="33" y="16"/>
                  </a:cubicBezTo>
                  <a:cubicBezTo>
                    <a:pt x="31" y="16"/>
                    <a:pt x="26" y="12"/>
                    <a:pt x="23" y="10"/>
                  </a:cubicBezTo>
                  <a:cubicBezTo>
                    <a:pt x="20" y="8"/>
                    <a:pt x="15" y="3"/>
                    <a:pt x="14" y="2"/>
                  </a:cubicBezTo>
                  <a:cubicBezTo>
                    <a:pt x="12" y="0"/>
                    <a:pt x="12" y="1"/>
                    <a:pt x="11" y="2"/>
                  </a:cubicBezTo>
                  <a:cubicBezTo>
                    <a:pt x="10" y="3"/>
                    <a:pt x="10" y="5"/>
                    <a:pt x="11" y="7"/>
                  </a:cubicBezTo>
                  <a:cubicBezTo>
                    <a:pt x="13" y="8"/>
                    <a:pt x="14" y="17"/>
                    <a:pt x="14" y="18"/>
                  </a:cubicBezTo>
                  <a:cubicBezTo>
                    <a:pt x="13" y="19"/>
                    <a:pt x="12" y="23"/>
                    <a:pt x="14" y="25"/>
                  </a:cubicBezTo>
                  <a:cubicBezTo>
                    <a:pt x="15" y="27"/>
                    <a:pt x="13" y="30"/>
                    <a:pt x="12" y="3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2" name="Freeform 37"/>
            <p:cNvSpPr>
              <a:spLocks noChangeArrowheads="1"/>
            </p:cNvSpPr>
            <p:nvPr/>
          </p:nvSpPr>
          <p:spPr bwMode="auto">
            <a:xfrm>
              <a:off x="5858103" y="2738171"/>
              <a:ext cx="96319" cy="222202"/>
            </a:xfrm>
            <a:custGeom>
              <a:avLst/>
              <a:gdLst>
                <a:gd name="T0" fmla="*/ 2147483647 w 53"/>
                <a:gd name="T1" fmla="*/ 2147483647 h 113"/>
                <a:gd name="T2" fmla="*/ 2147483647 w 53"/>
                <a:gd name="T3" fmla="*/ 2147483647 h 113"/>
                <a:gd name="T4" fmla="*/ 2147483647 w 53"/>
                <a:gd name="T5" fmla="*/ 2147483647 h 113"/>
                <a:gd name="T6" fmla="*/ 2147483647 w 53"/>
                <a:gd name="T7" fmla="*/ 2147483647 h 113"/>
                <a:gd name="T8" fmla="*/ 2147483647 w 53"/>
                <a:gd name="T9" fmla="*/ 2147483647 h 113"/>
                <a:gd name="T10" fmla="*/ 2147483647 w 53"/>
                <a:gd name="T11" fmla="*/ 2147483647 h 113"/>
                <a:gd name="T12" fmla="*/ 2147483647 w 53"/>
                <a:gd name="T13" fmla="*/ 2147483647 h 113"/>
                <a:gd name="T14" fmla="*/ 2147483647 w 53"/>
                <a:gd name="T15" fmla="*/ 2147483647 h 113"/>
                <a:gd name="T16" fmla="*/ 2147483647 w 53"/>
                <a:gd name="T17" fmla="*/ 2147483647 h 113"/>
                <a:gd name="T18" fmla="*/ 2147483647 w 53"/>
                <a:gd name="T19" fmla="*/ 2147483647 h 113"/>
                <a:gd name="T20" fmla="*/ 2147483647 w 53"/>
                <a:gd name="T21" fmla="*/ 2147483647 h 113"/>
                <a:gd name="T22" fmla="*/ 2147483647 w 53"/>
                <a:gd name="T23" fmla="*/ 2147483647 h 113"/>
                <a:gd name="T24" fmla="*/ 2147483647 w 53"/>
                <a:gd name="T25" fmla="*/ 2147483647 h 113"/>
                <a:gd name="T26" fmla="*/ 2147483647 w 53"/>
                <a:gd name="T27" fmla="*/ 2147483647 h 113"/>
                <a:gd name="T28" fmla="*/ 2147483647 w 53"/>
                <a:gd name="T29" fmla="*/ 2147483647 h 113"/>
                <a:gd name="T30" fmla="*/ 2147483647 w 53"/>
                <a:gd name="T31" fmla="*/ 2147483647 h 113"/>
                <a:gd name="T32" fmla="*/ 2147483647 w 53"/>
                <a:gd name="T33" fmla="*/ 2147483647 h 113"/>
                <a:gd name="T34" fmla="*/ 2147483647 w 53"/>
                <a:gd name="T35" fmla="*/ 2147483647 h 113"/>
                <a:gd name="T36" fmla="*/ 2147483647 w 53"/>
                <a:gd name="T37" fmla="*/ 2147483647 h 113"/>
                <a:gd name="T38" fmla="*/ 2147483647 w 53"/>
                <a:gd name="T39" fmla="*/ 2147483647 h 113"/>
                <a:gd name="T40" fmla="*/ 2147483647 w 53"/>
                <a:gd name="T41" fmla="*/ 2147483647 h 113"/>
                <a:gd name="T42" fmla="*/ 2147483647 w 53"/>
                <a:gd name="T43" fmla="*/ 2147483647 h 113"/>
                <a:gd name="T44" fmla="*/ 2147483647 w 53"/>
                <a:gd name="T45" fmla="*/ 2147483647 h 113"/>
                <a:gd name="T46" fmla="*/ 2147483647 w 53"/>
                <a:gd name="T47" fmla="*/ 2147483647 h 113"/>
                <a:gd name="T48" fmla="*/ 2147483647 w 53"/>
                <a:gd name="T49" fmla="*/ 2147483647 h 113"/>
                <a:gd name="T50" fmla="*/ 2147483647 w 53"/>
                <a:gd name="T51" fmla="*/ 2147483647 h 113"/>
                <a:gd name="T52" fmla="*/ 2147483647 w 53"/>
                <a:gd name="T53" fmla="*/ 2147483647 h 113"/>
                <a:gd name="T54" fmla="*/ 2147483647 w 53"/>
                <a:gd name="T55" fmla="*/ 2147483647 h 113"/>
                <a:gd name="T56" fmla="*/ 2147483647 w 53"/>
                <a:gd name="T57" fmla="*/ 2147483647 h 113"/>
                <a:gd name="T58" fmla="*/ 2147483647 w 53"/>
                <a:gd name="T59" fmla="*/ 0 h 113"/>
                <a:gd name="T60" fmla="*/ 2147483647 w 53"/>
                <a:gd name="T61" fmla="*/ 2147483647 h 113"/>
                <a:gd name="T62" fmla="*/ 2147483647 w 53"/>
                <a:gd name="T63" fmla="*/ 2147483647 h 113"/>
                <a:gd name="T64" fmla="*/ 2147483647 w 53"/>
                <a:gd name="T65" fmla="*/ 2147483647 h 113"/>
                <a:gd name="T66" fmla="*/ 2147483647 w 53"/>
                <a:gd name="T67" fmla="*/ 2147483647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113"/>
                <a:gd name="T104" fmla="*/ 53 w 53"/>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113">
                  <a:moveTo>
                    <a:pt x="11" y="29"/>
                  </a:moveTo>
                  <a:cubicBezTo>
                    <a:pt x="13" y="33"/>
                    <a:pt x="15" y="42"/>
                    <a:pt x="17" y="43"/>
                  </a:cubicBezTo>
                  <a:cubicBezTo>
                    <a:pt x="18" y="44"/>
                    <a:pt x="20" y="50"/>
                    <a:pt x="20" y="52"/>
                  </a:cubicBezTo>
                  <a:cubicBezTo>
                    <a:pt x="20" y="53"/>
                    <a:pt x="20" y="56"/>
                    <a:pt x="21" y="60"/>
                  </a:cubicBezTo>
                  <a:cubicBezTo>
                    <a:pt x="21" y="60"/>
                    <a:pt x="21" y="61"/>
                    <a:pt x="21" y="61"/>
                  </a:cubicBezTo>
                  <a:cubicBezTo>
                    <a:pt x="22" y="65"/>
                    <a:pt x="22" y="69"/>
                    <a:pt x="22" y="70"/>
                  </a:cubicBezTo>
                  <a:cubicBezTo>
                    <a:pt x="22" y="73"/>
                    <a:pt x="28" y="86"/>
                    <a:pt x="29" y="88"/>
                  </a:cubicBezTo>
                  <a:cubicBezTo>
                    <a:pt x="30" y="90"/>
                    <a:pt x="31" y="111"/>
                    <a:pt x="34" y="112"/>
                  </a:cubicBezTo>
                  <a:cubicBezTo>
                    <a:pt x="38" y="113"/>
                    <a:pt x="37" y="107"/>
                    <a:pt x="38" y="106"/>
                  </a:cubicBezTo>
                  <a:cubicBezTo>
                    <a:pt x="39" y="105"/>
                    <a:pt x="44" y="110"/>
                    <a:pt x="48" y="111"/>
                  </a:cubicBezTo>
                  <a:cubicBezTo>
                    <a:pt x="53" y="113"/>
                    <a:pt x="43" y="101"/>
                    <a:pt x="43" y="100"/>
                  </a:cubicBezTo>
                  <a:cubicBezTo>
                    <a:pt x="43" y="98"/>
                    <a:pt x="38" y="93"/>
                    <a:pt x="36" y="90"/>
                  </a:cubicBezTo>
                  <a:cubicBezTo>
                    <a:pt x="34" y="87"/>
                    <a:pt x="35" y="83"/>
                    <a:pt x="36" y="81"/>
                  </a:cubicBezTo>
                  <a:cubicBezTo>
                    <a:pt x="36" y="79"/>
                    <a:pt x="35" y="73"/>
                    <a:pt x="37" y="72"/>
                  </a:cubicBezTo>
                  <a:cubicBezTo>
                    <a:pt x="39" y="71"/>
                    <a:pt x="49" y="77"/>
                    <a:pt x="51" y="78"/>
                  </a:cubicBezTo>
                  <a:cubicBezTo>
                    <a:pt x="53" y="79"/>
                    <a:pt x="49" y="75"/>
                    <a:pt x="47" y="72"/>
                  </a:cubicBezTo>
                  <a:cubicBezTo>
                    <a:pt x="46" y="71"/>
                    <a:pt x="46" y="70"/>
                    <a:pt x="46" y="70"/>
                  </a:cubicBezTo>
                  <a:cubicBezTo>
                    <a:pt x="45" y="70"/>
                    <a:pt x="45" y="69"/>
                    <a:pt x="45" y="69"/>
                  </a:cubicBezTo>
                  <a:cubicBezTo>
                    <a:pt x="45" y="68"/>
                    <a:pt x="45" y="68"/>
                    <a:pt x="44" y="67"/>
                  </a:cubicBezTo>
                  <a:cubicBezTo>
                    <a:pt x="44" y="67"/>
                    <a:pt x="44" y="67"/>
                    <a:pt x="44" y="67"/>
                  </a:cubicBezTo>
                  <a:cubicBezTo>
                    <a:pt x="44" y="66"/>
                    <a:pt x="44" y="65"/>
                    <a:pt x="43" y="64"/>
                  </a:cubicBezTo>
                  <a:cubicBezTo>
                    <a:pt x="43" y="64"/>
                    <a:pt x="43" y="64"/>
                    <a:pt x="43" y="63"/>
                  </a:cubicBezTo>
                  <a:cubicBezTo>
                    <a:pt x="43" y="62"/>
                    <a:pt x="42" y="62"/>
                    <a:pt x="42" y="61"/>
                  </a:cubicBezTo>
                  <a:cubicBezTo>
                    <a:pt x="42" y="59"/>
                    <a:pt x="41" y="58"/>
                    <a:pt x="41" y="57"/>
                  </a:cubicBezTo>
                  <a:cubicBezTo>
                    <a:pt x="40" y="53"/>
                    <a:pt x="37" y="52"/>
                    <a:pt x="34" y="48"/>
                  </a:cubicBezTo>
                  <a:cubicBezTo>
                    <a:pt x="31" y="45"/>
                    <a:pt x="27" y="33"/>
                    <a:pt x="25" y="30"/>
                  </a:cubicBezTo>
                  <a:cubicBezTo>
                    <a:pt x="22" y="27"/>
                    <a:pt x="21" y="28"/>
                    <a:pt x="20" y="24"/>
                  </a:cubicBezTo>
                  <a:cubicBezTo>
                    <a:pt x="19" y="19"/>
                    <a:pt x="15" y="11"/>
                    <a:pt x="13" y="8"/>
                  </a:cubicBezTo>
                  <a:cubicBezTo>
                    <a:pt x="12" y="5"/>
                    <a:pt x="13" y="5"/>
                    <a:pt x="12" y="2"/>
                  </a:cubicBezTo>
                  <a:cubicBezTo>
                    <a:pt x="11" y="0"/>
                    <a:pt x="5" y="0"/>
                    <a:pt x="2" y="0"/>
                  </a:cubicBezTo>
                  <a:cubicBezTo>
                    <a:pt x="0" y="1"/>
                    <a:pt x="7" y="5"/>
                    <a:pt x="9" y="7"/>
                  </a:cubicBezTo>
                  <a:cubicBezTo>
                    <a:pt x="10" y="10"/>
                    <a:pt x="7" y="9"/>
                    <a:pt x="4" y="11"/>
                  </a:cubicBezTo>
                  <a:cubicBezTo>
                    <a:pt x="1" y="13"/>
                    <a:pt x="6" y="17"/>
                    <a:pt x="6" y="20"/>
                  </a:cubicBezTo>
                  <a:cubicBezTo>
                    <a:pt x="6" y="23"/>
                    <a:pt x="10" y="26"/>
                    <a:pt x="11" y="2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3" name="Freeform 38"/>
            <p:cNvSpPr>
              <a:spLocks noChangeArrowheads="1"/>
            </p:cNvSpPr>
            <p:nvPr/>
          </p:nvSpPr>
          <p:spPr bwMode="auto">
            <a:xfrm>
              <a:off x="5644396" y="3563035"/>
              <a:ext cx="103843" cy="124689"/>
            </a:xfrm>
            <a:custGeom>
              <a:avLst/>
              <a:gdLst>
                <a:gd name="T0" fmla="*/ 2147483647 w 57"/>
                <a:gd name="T1" fmla="*/ 2147483647 h 64"/>
                <a:gd name="T2" fmla="*/ 2147483647 w 57"/>
                <a:gd name="T3" fmla="*/ 2147483647 h 64"/>
                <a:gd name="T4" fmla="*/ 2147483647 w 57"/>
                <a:gd name="T5" fmla="*/ 2147483647 h 64"/>
                <a:gd name="T6" fmla="*/ 2147483647 w 57"/>
                <a:gd name="T7" fmla="*/ 2147483647 h 64"/>
                <a:gd name="T8" fmla="*/ 2147483647 w 57"/>
                <a:gd name="T9" fmla="*/ 2147483647 h 64"/>
                <a:gd name="T10" fmla="*/ 2147483647 w 57"/>
                <a:gd name="T11" fmla="*/ 2147483647 h 64"/>
                <a:gd name="T12" fmla="*/ 2147483647 w 57"/>
                <a:gd name="T13" fmla="*/ 2147483647 h 64"/>
                <a:gd name="T14" fmla="*/ 2147483647 w 57"/>
                <a:gd name="T15" fmla="*/ 2147483647 h 64"/>
                <a:gd name="T16" fmla="*/ 2147483647 w 57"/>
                <a:gd name="T17" fmla="*/ 2147483647 h 64"/>
                <a:gd name="T18" fmla="*/ 2147483647 w 57"/>
                <a:gd name="T19" fmla="*/ 2147483647 h 64"/>
                <a:gd name="T20" fmla="*/ 2147483647 w 57"/>
                <a:gd name="T21" fmla="*/ 2147483647 h 64"/>
                <a:gd name="T22" fmla="*/ 2147483647 w 57"/>
                <a:gd name="T23" fmla="*/ 2147483647 h 64"/>
                <a:gd name="T24" fmla="*/ 2147483647 w 57"/>
                <a:gd name="T25" fmla="*/ 2147483647 h 64"/>
                <a:gd name="T26" fmla="*/ 2147483647 w 57"/>
                <a:gd name="T27" fmla="*/ 2147483647 h 64"/>
                <a:gd name="T28" fmla="*/ 2147483647 w 57"/>
                <a:gd name="T29" fmla="*/ 2147483647 h 64"/>
                <a:gd name="T30" fmla="*/ 2147483647 w 57"/>
                <a:gd name="T31" fmla="*/ 2147483647 h 64"/>
                <a:gd name="T32" fmla="*/ 2147483647 w 57"/>
                <a:gd name="T33" fmla="*/ 2147483647 h 64"/>
                <a:gd name="T34" fmla="*/ 2147483647 w 57"/>
                <a:gd name="T35" fmla="*/ 2147483647 h 64"/>
                <a:gd name="T36" fmla="*/ 2147483647 w 57"/>
                <a:gd name="T37" fmla="*/ 2147483647 h 64"/>
                <a:gd name="T38" fmla="*/ 2147483647 w 57"/>
                <a:gd name="T39" fmla="*/ 2147483647 h 64"/>
                <a:gd name="T40" fmla="*/ 2147483647 w 57"/>
                <a:gd name="T41" fmla="*/ 2147483647 h 64"/>
                <a:gd name="T42" fmla="*/ 2147483647 w 57"/>
                <a:gd name="T43" fmla="*/ 2147483647 h 64"/>
                <a:gd name="T44" fmla="*/ 2147483647 w 57"/>
                <a:gd name="T45" fmla="*/ 2147483647 h 64"/>
                <a:gd name="T46" fmla="*/ 2147483647 w 57"/>
                <a:gd name="T47" fmla="*/ 2147483647 h 64"/>
                <a:gd name="T48" fmla="*/ 2147483647 w 57"/>
                <a:gd name="T49" fmla="*/ 2147483647 h 64"/>
                <a:gd name="T50" fmla="*/ 2147483647 w 57"/>
                <a:gd name="T51" fmla="*/ 2147483647 h 64"/>
                <a:gd name="T52" fmla="*/ 2147483647 w 57"/>
                <a:gd name="T53" fmla="*/ 2147483647 h 64"/>
                <a:gd name="T54" fmla="*/ 2147483647 w 57"/>
                <a:gd name="T55" fmla="*/ 2147483647 h 64"/>
                <a:gd name="T56" fmla="*/ 2147483647 w 57"/>
                <a:gd name="T57" fmla="*/ 2147483647 h 64"/>
                <a:gd name="T58" fmla="*/ 2147483647 w 57"/>
                <a:gd name="T59" fmla="*/ 2147483647 h 64"/>
                <a:gd name="T60" fmla="*/ 2147483647 w 57"/>
                <a:gd name="T61" fmla="*/ 2147483647 h 64"/>
                <a:gd name="T62" fmla="*/ 2147483647 w 57"/>
                <a:gd name="T63" fmla="*/ 2147483647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4"/>
                <a:gd name="T98" fmla="*/ 57 w 57"/>
                <a:gd name="T99" fmla="*/ 64 h 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4">
                  <a:moveTo>
                    <a:pt x="7" y="40"/>
                  </a:moveTo>
                  <a:cubicBezTo>
                    <a:pt x="9" y="42"/>
                    <a:pt x="17" y="43"/>
                    <a:pt x="13" y="45"/>
                  </a:cubicBezTo>
                  <a:cubicBezTo>
                    <a:pt x="10" y="46"/>
                    <a:pt x="12" y="47"/>
                    <a:pt x="15" y="49"/>
                  </a:cubicBezTo>
                  <a:cubicBezTo>
                    <a:pt x="17" y="50"/>
                    <a:pt x="19" y="51"/>
                    <a:pt x="22" y="52"/>
                  </a:cubicBezTo>
                  <a:cubicBezTo>
                    <a:pt x="25" y="54"/>
                    <a:pt x="27" y="52"/>
                    <a:pt x="28" y="50"/>
                  </a:cubicBezTo>
                  <a:cubicBezTo>
                    <a:pt x="30" y="48"/>
                    <a:pt x="29" y="51"/>
                    <a:pt x="29" y="53"/>
                  </a:cubicBezTo>
                  <a:cubicBezTo>
                    <a:pt x="28" y="55"/>
                    <a:pt x="31" y="55"/>
                    <a:pt x="34" y="55"/>
                  </a:cubicBezTo>
                  <a:cubicBezTo>
                    <a:pt x="37" y="54"/>
                    <a:pt x="38" y="56"/>
                    <a:pt x="40" y="57"/>
                  </a:cubicBezTo>
                  <a:cubicBezTo>
                    <a:pt x="41" y="58"/>
                    <a:pt x="40" y="54"/>
                    <a:pt x="41" y="53"/>
                  </a:cubicBezTo>
                  <a:cubicBezTo>
                    <a:pt x="42" y="51"/>
                    <a:pt x="43" y="54"/>
                    <a:pt x="44" y="56"/>
                  </a:cubicBezTo>
                  <a:cubicBezTo>
                    <a:pt x="46" y="58"/>
                    <a:pt x="43" y="58"/>
                    <a:pt x="44" y="61"/>
                  </a:cubicBezTo>
                  <a:cubicBezTo>
                    <a:pt x="45" y="63"/>
                    <a:pt x="52" y="64"/>
                    <a:pt x="55" y="64"/>
                  </a:cubicBezTo>
                  <a:cubicBezTo>
                    <a:pt x="57" y="64"/>
                    <a:pt x="56" y="62"/>
                    <a:pt x="56" y="61"/>
                  </a:cubicBezTo>
                  <a:cubicBezTo>
                    <a:pt x="56" y="60"/>
                    <a:pt x="52" y="57"/>
                    <a:pt x="50" y="56"/>
                  </a:cubicBezTo>
                  <a:cubicBezTo>
                    <a:pt x="49" y="54"/>
                    <a:pt x="52" y="54"/>
                    <a:pt x="51" y="52"/>
                  </a:cubicBezTo>
                  <a:cubicBezTo>
                    <a:pt x="50" y="50"/>
                    <a:pt x="47" y="50"/>
                    <a:pt x="45" y="50"/>
                  </a:cubicBezTo>
                  <a:cubicBezTo>
                    <a:pt x="44" y="50"/>
                    <a:pt x="42" y="49"/>
                    <a:pt x="40" y="48"/>
                  </a:cubicBezTo>
                  <a:cubicBezTo>
                    <a:pt x="39" y="47"/>
                    <a:pt x="33" y="47"/>
                    <a:pt x="30" y="47"/>
                  </a:cubicBezTo>
                  <a:cubicBezTo>
                    <a:pt x="27" y="46"/>
                    <a:pt x="27" y="42"/>
                    <a:pt x="26" y="40"/>
                  </a:cubicBezTo>
                  <a:cubicBezTo>
                    <a:pt x="26" y="38"/>
                    <a:pt x="29" y="42"/>
                    <a:pt x="32" y="43"/>
                  </a:cubicBezTo>
                  <a:cubicBezTo>
                    <a:pt x="35" y="44"/>
                    <a:pt x="31" y="38"/>
                    <a:pt x="28" y="37"/>
                  </a:cubicBezTo>
                  <a:cubicBezTo>
                    <a:pt x="26" y="36"/>
                    <a:pt x="24" y="33"/>
                    <a:pt x="23" y="32"/>
                  </a:cubicBezTo>
                  <a:cubicBezTo>
                    <a:pt x="23" y="30"/>
                    <a:pt x="28" y="29"/>
                    <a:pt x="28" y="27"/>
                  </a:cubicBezTo>
                  <a:cubicBezTo>
                    <a:pt x="28" y="25"/>
                    <a:pt x="30" y="18"/>
                    <a:pt x="25" y="15"/>
                  </a:cubicBezTo>
                  <a:cubicBezTo>
                    <a:pt x="21" y="11"/>
                    <a:pt x="22" y="9"/>
                    <a:pt x="23" y="7"/>
                  </a:cubicBezTo>
                  <a:cubicBezTo>
                    <a:pt x="24" y="5"/>
                    <a:pt x="24" y="4"/>
                    <a:pt x="20" y="4"/>
                  </a:cubicBezTo>
                  <a:cubicBezTo>
                    <a:pt x="15" y="4"/>
                    <a:pt x="15" y="0"/>
                    <a:pt x="11" y="1"/>
                  </a:cubicBezTo>
                  <a:cubicBezTo>
                    <a:pt x="7" y="1"/>
                    <a:pt x="4" y="4"/>
                    <a:pt x="5" y="8"/>
                  </a:cubicBezTo>
                  <a:cubicBezTo>
                    <a:pt x="7" y="11"/>
                    <a:pt x="10" y="26"/>
                    <a:pt x="8" y="28"/>
                  </a:cubicBezTo>
                  <a:cubicBezTo>
                    <a:pt x="6" y="30"/>
                    <a:pt x="5" y="26"/>
                    <a:pt x="2" y="26"/>
                  </a:cubicBezTo>
                  <a:cubicBezTo>
                    <a:pt x="0" y="26"/>
                    <a:pt x="3" y="32"/>
                    <a:pt x="3" y="34"/>
                  </a:cubicBezTo>
                  <a:cubicBezTo>
                    <a:pt x="2" y="35"/>
                    <a:pt x="4" y="38"/>
                    <a:pt x="7" y="4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4" name="Freeform 39"/>
            <p:cNvSpPr>
              <a:spLocks noChangeArrowheads="1"/>
            </p:cNvSpPr>
            <p:nvPr/>
          </p:nvSpPr>
          <p:spPr bwMode="auto">
            <a:xfrm>
              <a:off x="5752755" y="3690922"/>
              <a:ext cx="31605" cy="47958"/>
            </a:xfrm>
            <a:custGeom>
              <a:avLst/>
              <a:gdLst>
                <a:gd name="T0" fmla="*/ 2147483647 w 17"/>
                <a:gd name="T1" fmla="*/ 2147483647 h 25"/>
                <a:gd name="T2" fmla="*/ 2147483647 w 17"/>
                <a:gd name="T3" fmla="*/ 2147483647 h 25"/>
                <a:gd name="T4" fmla="*/ 2147483647 w 17"/>
                <a:gd name="T5" fmla="*/ 2147483647 h 25"/>
                <a:gd name="T6" fmla="*/ 2147483647 w 17"/>
                <a:gd name="T7" fmla="*/ 2147483647 h 25"/>
                <a:gd name="T8" fmla="*/ 2147483647 w 17"/>
                <a:gd name="T9" fmla="*/ 2147483647 h 25"/>
                <a:gd name="T10" fmla="*/ 2147483647 w 17"/>
                <a:gd name="T11" fmla="*/ 2147483647 h 25"/>
                <a:gd name="T12" fmla="*/ 2147483647 w 17"/>
                <a:gd name="T13" fmla="*/ 2147483647 h 25"/>
                <a:gd name="T14" fmla="*/ 2147483647 w 17"/>
                <a:gd name="T15" fmla="*/ 2147483647 h 25"/>
                <a:gd name="T16" fmla="*/ 2147483647 w 17"/>
                <a:gd name="T17" fmla="*/ 2147483647 h 25"/>
                <a:gd name="T18" fmla="*/ 2147483647 w 17"/>
                <a:gd name="T19" fmla="*/ 2147483647 h 25"/>
                <a:gd name="T20" fmla="*/ 2147483647 w 17"/>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5"/>
                <a:gd name="T35" fmla="*/ 17 w 1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5">
                  <a:moveTo>
                    <a:pt x="13" y="5"/>
                  </a:moveTo>
                  <a:cubicBezTo>
                    <a:pt x="11" y="3"/>
                    <a:pt x="10" y="1"/>
                    <a:pt x="8" y="1"/>
                  </a:cubicBezTo>
                  <a:cubicBezTo>
                    <a:pt x="4" y="0"/>
                    <a:pt x="4" y="2"/>
                    <a:pt x="2" y="3"/>
                  </a:cubicBezTo>
                  <a:cubicBezTo>
                    <a:pt x="0" y="3"/>
                    <a:pt x="0" y="2"/>
                    <a:pt x="2" y="5"/>
                  </a:cubicBezTo>
                  <a:cubicBezTo>
                    <a:pt x="5" y="7"/>
                    <a:pt x="9" y="10"/>
                    <a:pt x="9" y="12"/>
                  </a:cubicBezTo>
                  <a:cubicBezTo>
                    <a:pt x="9" y="13"/>
                    <a:pt x="10" y="16"/>
                    <a:pt x="9" y="16"/>
                  </a:cubicBezTo>
                  <a:cubicBezTo>
                    <a:pt x="8" y="16"/>
                    <a:pt x="6" y="16"/>
                    <a:pt x="7" y="18"/>
                  </a:cubicBezTo>
                  <a:cubicBezTo>
                    <a:pt x="8" y="21"/>
                    <a:pt x="10" y="25"/>
                    <a:pt x="12" y="25"/>
                  </a:cubicBezTo>
                  <a:cubicBezTo>
                    <a:pt x="13" y="24"/>
                    <a:pt x="11" y="20"/>
                    <a:pt x="13" y="18"/>
                  </a:cubicBezTo>
                  <a:cubicBezTo>
                    <a:pt x="15" y="17"/>
                    <a:pt x="17" y="17"/>
                    <a:pt x="16" y="14"/>
                  </a:cubicBezTo>
                  <a:cubicBezTo>
                    <a:pt x="15" y="11"/>
                    <a:pt x="15" y="7"/>
                    <a:pt x="13"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5" name="Freeform 40"/>
            <p:cNvSpPr>
              <a:spLocks noChangeArrowheads="1"/>
            </p:cNvSpPr>
            <p:nvPr/>
          </p:nvSpPr>
          <p:spPr bwMode="auto">
            <a:xfrm>
              <a:off x="5728676" y="3746871"/>
              <a:ext cx="96319" cy="84725"/>
            </a:xfrm>
            <a:custGeom>
              <a:avLst/>
              <a:gdLst>
                <a:gd name="T0" fmla="*/ 2147483647 w 52"/>
                <a:gd name="T1" fmla="*/ 2147483647 h 43"/>
                <a:gd name="T2" fmla="*/ 2147483647 w 52"/>
                <a:gd name="T3" fmla="*/ 2147483647 h 43"/>
                <a:gd name="T4" fmla="*/ 2147483647 w 52"/>
                <a:gd name="T5" fmla="*/ 2147483647 h 43"/>
                <a:gd name="T6" fmla="*/ 2147483647 w 52"/>
                <a:gd name="T7" fmla="*/ 2147483647 h 43"/>
                <a:gd name="T8" fmla="*/ 2147483647 w 52"/>
                <a:gd name="T9" fmla="*/ 2147483647 h 43"/>
                <a:gd name="T10" fmla="*/ 2147483647 w 52"/>
                <a:gd name="T11" fmla="*/ 2147483647 h 43"/>
                <a:gd name="T12" fmla="*/ 2147483647 w 52"/>
                <a:gd name="T13" fmla="*/ 2147483647 h 43"/>
                <a:gd name="T14" fmla="*/ 2147483647 w 52"/>
                <a:gd name="T15" fmla="*/ 2147483647 h 43"/>
                <a:gd name="T16" fmla="*/ 0 w 52"/>
                <a:gd name="T17" fmla="*/ 2147483647 h 43"/>
                <a:gd name="T18" fmla="*/ 2147483647 w 52"/>
                <a:gd name="T19" fmla="*/ 2147483647 h 43"/>
                <a:gd name="T20" fmla="*/ 2147483647 w 52"/>
                <a:gd name="T21" fmla="*/ 2147483647 h 43"/>
                <a:gd name="T22" fmla="*/ 2147483647 w 52"/>
                <a:gd name="T23" fmla="*/ 2147483647 h 43"/>
                <a:gd name="T24" fmla="*/ 2147483647 w 52"/>
                <a:gd name="T25" fmla="*/ 2147483647 h 43"/>
                <a:gd name="T26" fmla="*/ 2147483647 w 52"/>
                <a:gd name="T27" fmla="*/ 2147483647 h 43"/>
                <a:gd name="T28" fmla="*/ 2147483647 w 52"/>
                <a:gd name="T29" fmla="*/ 2147483647 h 43"/>
                <a:gd name="T30" fmla="*/ 2147483647 w 52"/>
                <a:gd name="T31" fmla="*/ 2147483647 h 43"/>
                <a:gd name="T32" fmla="*/ 2147483647 w 52"/>
                <a:gd name="T33" fmla="*/ 2147483647 h 43"/>
                <a:gd name="T34" fmla="*/ 2147483647 w 52"/>
                <a:gd name="T35" fmla="*/ 2147483647 h 43"/>
                <a:gd name="T36" fmla="*/ 2147483647 w 52"/>
                <a:gd name="T37" fmla="*/ 2147483647 h 43"/>
                <a:gd name="T38" fmla="*/ 2147483647 w 52"/>
                <a:gd name="T39" fmla="*/ 2147483647 h 43"/>
                <a:gd name="T40" fmla="*/ 2147483647 w 52"/>
                <a:gd name="T41" fmla="*/ 2147483647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3"/>
                <a:gd name="T65" fmla="*/ 52 w 5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3">
                  <a:moveTo>
                    <a:pt x="47" y="21"/>
                  </a:moveTo>
                  <a:cubicBezTo>
                    <a:pt x="45" y="15"/>
                    <a:pt x="37" y="3"/>
                    <a:pt x="35" y="1"/>
                  </a:cubicBezTo>
                  <a:cubicBezTo>
                    <a:pt x="32" y="0"/>
                    <a:pt x="33" y="11"/>
                    <a:pt x="32" y="11"/>
                  </a:cubicBezTo>
                  <a:cubicBezTo>
                    <a:pt x="31" y="12"/>
                    <a:pt x="27" y="11"/>
                    <a:pt x="26" y="13"/>
                  </a:cubicBezTo>
                  <a:cubicBezTo>
                    <a:pt x="26" y="16"/>
                    <a:pt x="21" y="21"/>
                    <a:pt x="20" y="19"/>
                  </a:cubicBezTo>
                  <a:cubicBezTo>
                    <a:pt x="18" y="18"/>
                    <a:pt x="15" y="15"/>
                    <a:pt x="14" y="15"/>
                  </a:cubicBezTo>
                  <a:cubicBezTo>
                    <a:pt x="14" y="15"/>
                    <a:pt x="10" y="17"/>
                    <a:pt x="10" y="18"/>
                  </a:cubicBezTo>
                  <a:cubicBezTo>
                    <a:pt x="10" y="19"/>
                    <a:pt x="8" y="19"/>
                    <a:pt x="6" y="20"/>
                  </a:cubicBezTo>
                  <a:cubicBezTo>
                    <a:pt x="4" y="21"/>
                    <a:pt x="0" y="22"/>
                    <a:pt x="0" y="24"/>
                  </a:cubicBezTo>
                  <a:cubicBezTo>
                    <a:pt x="1" y="27"/>
                    <a:pt x="0" y="31"/>
                    <a:pt x="1" y="29"/>
                  </a:cubicBezTo>
                  <a:cubicBezTo>
                    <a:pt x="3" y="26"/>
                    <a:pt x="4" y="23"/>
                    <a:pt x="6" y="24"/>
                  </a:cubicBezTo>
                  <a:cubicBezTo>
                    <a:pt x="7" y="26"/>
                    <a:pt x="7" y="28"/>
                    <a:pt x="10" y="27"/>
                  </a:cubicBezTo>
                  <a:cubicBezTo>
                    <a:pt x="14" y="26"/>
                    <a:pt x="18" y="23"/>
                    <a:pt x="20" y="24"/>
                  </a:cubicBezTo>
                  <a:cubicBezTo>
                    <a:pt x="22" y="26"/>
                    <a:pt x="25" y="27"/>
                    <a:pt x="24" y="29"/>
                  </a:cubicBezTo>
                  <a:cubicBezTo>
                    <a:pt x="23" y="31"/>
                    <a:pt x="22" y="35"/>
                    <a:pt x="27" y="39"/>
                  </a:cubicBezTo>
                  <a:cubicBezTo>
                    <a:pt x="31" y="42"/>
                    <a:pt x="33" y="43"/>
                    <a:pt x="36" y="42"/>
                  </a:cubicBezTo>
                  <a:cubicBezTo>
                    <a:pt x="38" y="42"/>
                    <a:pt x="42" y="39"/>
                    <a:pt x="41" y="38"/>
                  </a:cubicBezTo>
                  <a:cubicBezTo>
                    <a:pt x="39" y="36"/>
                    <a:pt x="38" y="33"/>
                    <a:pt x="39" y="32"/>
                  </a:cubicBezTo>
                  <a:cubicBezTo>
                    <a:pt x="39" y="31"/>
                    <a:pt x="41" y="30"/>
                    <a:pt x="43" y="32"/>
                  </a:cubicBezTo>
                  <a:cubicBezTo>
                    <a:pt x="46" y="34"/>
                    <a:pt x="48" y="35"/>
                    <a:pt x="50" y="33"/>
                  </a:cubicBezTo>
                  <a:cubicBezTo>
                    <a:pt x="52" y="30"/>
                    <a:pt x="48" y="27"/>
                    <a:pt x="47" y="2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6" name="Freeform 41"/>
            <p:cNvSpPr>
              <a:spLocks noChangeArrowheads="1"/>
            </p:cNvSpPr>
            <p:nvPr/>
          </p:nvSpPr>
          <p:spPr bwMode="auto">
            <a:xfrm>
              <a:off x="5706101" y="3708505"/>
              <a:ext cx="33109" cy="33569"/>
            </a:xfrm>
            <a:custGeom>
              <a:avLst/>
              <a:gdLst>
                <a:gd name="T0" fmla="*/ 2147483647 w 18"/>
                <a:gd name="T1" fmla="*/ 2147483647 h 17"/>
                <a:gd name="T2" fmla="*/ 2147483647 w 18"/>
                <a:gd name="T3" fmla="*/ 2147483647 h 17"/>
                <a:gd name="T4" fmla="*/ 2147483647 w 18"/>
                <a:gd name="T5" fmla="*/ 2147483647 h 17"/>
                <a:gd name="T6" fmla="*/ 2147483647 w 18"/>
                <a:gd name="T7" fmla="*/ 2147483647 h 17"/>
                <a:gd name="T8" fmla="*/ 2147483647 w 18"/>
                <a:gd name="T9" fmla="*/ 0 h 17"/>
                <a:gd name="T10" fmla="*/ 2147483647 w 18"/>
                <a:gd name="T11" fmla="*/ 2147483647 h 17"/>
                <a:gd name="T12" fmla="*/ 2147483647 w 18"/>
                <a:gd name="T13" fmla="*/ 2147483647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5" y="14"/>
                  </a:moveTo>
                  <a:cubicBezTo>
                    <a:pt x="5" y="17"/>
                    <a:pt x="8" y="13"/>
                    <a:pt x="11" y="12"/>
                  </a:cubicBezTo>
                  <a:cubicBezTo>
                    <a:pt x="14" y="10"/>
                    <a:pt x="14" y="8"/>
                    <a:pt x="16" y="7"/>
                  </a:cubicBezTo>
                  <a:cubicBezTo>
                    <a:pt x="18" y="6"/>
                    <a:pt x="16" y="2"/>
                    <a:pt x="12" y="2"/>
                  </a:cubicBezTo>
                  <a:cubicBezTo>
                    <a:pt x="8" y="2"/>
                    <a:pt x="8" y="0"/>
                    <a:pt x="4" y="0"/>
                  </a:cubicBezTo>
                  <a:cubicBezTo>
                    <a:pt x="0" y="1"/>
                    <a:pt x="4" y="4"/>
                    <a:pt x="7" y="7"/>
                  </a:cubicBezTo>
                  <a:cubicBezTo>
                    <a:pt x="9" y="10"/>
                    <a:pt x="4" y="10"/>
                    <a:pt x="5" y="1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7" name="Freeform 42"/>
            <p:cNvSpPr>
              <a:spLocks noChangeArrowheads="1"/>
            </p:cNvSpPr>
            <p:nvPr/>
          </p:nvSpPr>
          <p:spPr bwMode="auto">
            <a:xfrm>
              <a:off x="5727171" y="3727689"/>
              <a:ext cx="25584" cy="46359"/>
            </a:xfrm>
            <a:custGeom>
              <a:avLst/>
              <a:gdLst>
                <a:gd name="T0" fmla="*/ 2147483647 w 14"/>
                <a:gd name="T1" fmla="*/ 2147483647 h 24"/>
                <a:gd name="T2" fmla="*/ 2147483647 w 14"/>
                <a:gd name="T3" fmla="*/ 2147483647 h 24"/>
                <a:gd name="T4" fmla="*/ 2147483647 w 14"/>
                <a:gd name="T5" fmla="*/ 2147483647 h 24"/>
                <a:gd name="T6" fmla="*/ 2147483647 w 14"/>
                <a:gd name="T7" fmla="*/ 2147483647 h 24"/>
                <a:gd name="T8" fmla="*/ 2147483647 w 14"/>
                <a:gd name="T9" fmla="*/ 2147483647 h 24"/>
                <a:gd name="T10" fmla="*/ 2147483647 w 14"/>
                <a:gd name="T11" fmla="*/ 2147483647 h 24"/>
                <a:gd name="T12" fmla="*/ 0 60000 65536"/>
                <a:gd name="T13" fmla="*/ 0 60000 65536"/>
                <a:gd name="T14" fmla="*/ 0 60000 65536"/>
                <a:gd name="T15" fmla="*/ 0 60000 65536"/>
                <a:gd name="T16" fmla="*/ 0 60000 65536"/>
                <a:gd name="T17" fmla="*/ 0 60000 65536"/>
                <a:gd name="T18" fmla="*/ 0 w 14"/>
                <a:gd name="T19" fmla="*/ 0 h 24"/>
                <a:gd name="T20" fmla="*/ 14 w 1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4" h="24">
                  <a:moveTo>
                    <a:pt x="4" y="6"/>
                  </a:moveTo>
                  <a:cubicBezTo>
                    <a:pt x="4" y="9"/>
                    <a:pt x="0" y="11"/>
                    <a:pt x="2" y="14"/>
                  </a:cubicBezTo>
                  <a:cubicBezTo>
                    <a:pt x="4" y="17"/>
                    <a:pt x="10" y="24"/>
                    <a:pt x="10" y="21"/>
                  </a:cubicBezTo>
                  <a:cubicBezTo>
                    <a:pt x="10" y="18"/>
                    <a:pt x="10" y="14"/>
                    <a:pt x="9" y="10"/>
                  </a:cubicBezTo>
                  <a:cubicBezTo>
                    <a:pt x="9" y="7"/>
                    <a:pt x="14" y="1"/>
                    <a:pt x="10" y="1"/>
                  </a:cubicBezTo>
                  <a:cubicBezTo>
                    <a:pt x="8" y="0"/>
                    <a:pt x="5" y="3"/>
                    <a:pt x="4"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8" name="Freeform 43"/>
            <p:cNvSpPr>
              <a:spLocks noChangeArrowheads="1"/>
            </p:cNvSpPr>
            <p:nvPr/>
          </p:nvSpPr>
          <p:spPr bwMode="auto">
            <a:xfrm>
              <a:off x="5748241" y="3742076"/>
              <a:ext cx="33109" cy="12788"/>
            </a:xfrm>
            <a:custGeom>
              <a:avLst/>
              <a:gdLst>
                <a:gd name="T0" fmla="*/ 2147483647 w 18"/>
                <a:gd name="T1" fmla="*/ 2147483647 h 7"/>
                <a:gd name="T2" fmla="*/ 2147483647 w 18"/>
                <a:gd name="T3" fmla="*/ 2147483647 h 7"/>
                <a:gd name="T4" fmla="*/ 2147483647 w 18"/>
                <a:gd name="T5" fmla="*/ 2147483647 h 7"/>
                <a:gd name="T6" fmla="*/ 0 60000 65536"/>
                <a:gd name="T7" fmla="*/ 0 60000 65536"/>
                <a:gd name="T8" fmla="*/ 0 60000 65536"/>
                <a:gd name="T9" fmla="*/ 0 w 18"/>
                <a:gd name="T10" fmla="*/ 0 h 7"/>
                <a:gd name="T11" fmla="*/ 18 w 18"/>
                <a:gd name="T12" fmla="*/ 7 h 7"/>
              </a:gdLst>
              <a:ahLst/>
              <a:cxnLst>
                <a:cxn ang="T6">
                  <a:pos x="T0" y="T1"/>
                </a:cxn>
                <a:cxn ang="T7">
                  <a:pos x="T2" y="T3"/>
                </a:cxn>
                <a:cxn ang="T8">
                  <a:pos x="T4" y="T5"/>
                </a:cxn>
              </a:cxnLst>
              <a:rect l="T9" t="T10" r="T11" b="T12"/>
              <a:pathLst>
                <a:path w="18" h="7">
                  <a:moveTo>
                    <a:pt x="2" y="7"/>
                  </a:moveTo>
                  <a:cubicBezTo>
                    <a:pt x="4" y="7"/>
                    <a:pt x="18" y="5"/>
                    <a:pt x="8" y="1"/>
                  </a:cubicBezTo>
                  <a:cubicBezTo>
                    <a:pt x="4" y="0"/>
                    <a:pt x="0" y="7"/>
                    <a:pt x="2"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69" name="Freeform 44"/>
            <p:cNvSpPr>
              <a:spLocks noChangeArrowheads="1"/>
            </p:cNvSpPr>
            <p:nvPr/>
          </p:nvSpPr>
          <p:spPr bwMode="auto">
            <a:xfrm>
              <a:off x="5669982" y="3673337"/>
              <a:ext cx="27090" cy="25578"/>
            </a:xfrm>
            <a:custGeom>
              <a:avLst/>
              <a:gdLst>
                <a:gd name="T0" fmla="*/ 2147483647 w 15"/>
                <a:gd name="T1" fmla="*/ 2147483647 h 13"/>
                <a:gd name="T2" fmla="*/ 2147483647 w 15"/>
                <a:gd name="T3" fmla="*/ 2147483647 h 13"/>
                <a:gd name="T4" fmla="*/ 2147483647 w 15"/>
                <a:gd name="T5" fmla="*/ 2147483647 h 13"/>
                <a:gd name="T6" fmla="*/ 2147483647 w 15"/>
                <a:gd name="T7" fmla="*/ 2147483647 h 13"/>
                <a:gd name="T8" fmla="*/ 2147483647 w 15"/>
                <a:gd name="T9" fmla="*/ 2147483647 h 13"/>
                <a:gd name="T10" fmla="*/ 2147483647 w 15"/>
                <a:gd name="T11" fmla="*/ 2147483647 h 13"/>
                <a:gd name="T12" fmla="*/ 0 60000 65536"/>
                <a:gd name="T13" fmla="*/ 0 60000 65536"/>
                <a:gd name="T14" fmla="*/ 0 60000 65536"/>
                <a:gd name="T15" fmla="*/ 0 60000 65536"/>
                <a:gd name="T16" fmla="*/ 0 60000 65536"/>
                <a:gd name="T17" fmla="*/ 0 60000 65536"/>
                <a:gd name="T18" fmla="*/ 0 w 15"/>
                <a:gd name="T19" fmla="*/ 0 h 13"/>
                <a:gd name="T20" fmla="*/ 15 w 1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 h="13">
                  <a:moveTo>
                    <a:pt x="5" y="6"/>
                  </a:moveTo>
                  <a:cubicBezTo>
                    <a:pt x="8" y="6"/>
                    <a:pt x="7" y="13"/>
                    <a:pt x="11" y="13"/>
                  </a:cubicBezTo>
                  <a:cubicBezTo>
                    <a:pt x="15" y="13"/>
                    <a:pt x="15" y="9"/>
                    <a:pt x="15" y="8"/>
                  </a:cubicBezTo>
                  <a:cubicBezTo>
                    <a:pt x="15" y="6"/>
                    <a:pt x="14" y="2"/>
                    <a:pt x="11" y="1"/>
                  </a:cubicBezTo>
                  <a:cubicBezTo>
                    <a:pt x="7" y="1"/>
                    <a:pt x="0" y="0"/>
                    <a:pt x="1" y="1"/>
                  </a:cubicBezTo>
                  <a:cubicBezTo>
                    <a:pt x="3" y="2"/>
                    <a:pt x="2" y="6"/>
                    <a:pt x="5"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0" name="Freeform 45"/>
            <p:cNvSpPr>
              <a:spLocks noChangeArrowheads="1"/>
            </p:cNvSpPr>
            <p:nvPr/>
          </p:nvSpPr>
          <p:spPr bwMode="auto">
            <a:xfrm>
              <a:off x="5624832" y="3719696"/>
              <a:ext cx="45150" cy="57548"/>
            </a:xfrm>
            <a:custGeom>
              <a:avLst/>
              <a:gdLst>
                <a:gd name="T0" fmla="*/ 2147483647 w 24"/>
                <a:gd name="T1" fmla="*/ 2147483647 h 29"/>
                <a:gd name="T2" fmla="*/ 2147483647 w 24"/>
                <a:gd name="T3" fmla="*/ 2147483647 h 29"/>
                <a:gd name="T4" fmla="*/ 2147483647 w 24"/>
                <a:gd name="T5" fmla="*/ 2147483647 h 29"/>
                <a:gd name="T6" fmla="*/ 2147483647 w 24"/>
                <a:gd name="T7" fmla="*/ 2147483647 h 29"/>
                <a:gd name="T8" fmla="*/ 2147483647 w 24"/>
                <a:gd name="T9" fmla="*/ 2147483647 h 29"/>
                <a:gd name="T10" fmla="*/ 2147483647 w 24"/>
                <a:gd name="T11" fmla="*/ 2147483647 h 29"/>
                <a:gd name="T12" fmla="*/ 2147483647 w 24"/>
                <a:gd name="T13" fmla="*/ 2147483647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20" y="3"/>
                  </a:moveTo>
                  <a:cubicBezTo>
                    <a:pt x="18" y="5"/>
                    <a:pt x="21" y="8"/>
                    <a:pt x="19" y="9"/>
                  </a:cubicBezTo>
                  <a:cubicBezTo>
                    <a:pt x="16" y="10"/>
                    <a:pt x="12" y="16"/>
                    <a:pt x="10" y="18"/>
                  </a:cubicBezTo>
                  <a:cubicBezTo>
                    <a:pt x="9" y="19"/>
                    <a:pt x="0" y="29"/>
                    <a:pt x="2" y="29"/>
                  </a:cubicBezTo>
                  <a:cubicBezTo>
                    <a:pt x="4" y="29"/>
                    <a:pt x="11" y="21"/>
                    <a:pt x="14" y="20"/>
                  </a:cubicBezTo>
                  <a:cubicBezTo>
                    <a:pt x="16" y="18"/>
                    <a:pt x="24" y="13"/>
                    <a:pt x="24" y="11"/>
                  </a:cubicBezTo>
                  <a:cubicBezTo>
                    <a:pt x="24" y="9"/>
                    <a:pt x="22" y="0"/>
                    <a:pt x="20"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1" name="Freeform 46"/>
            <p:cNvSpPr>
              <a:spLocks noChangeArrowheads="1"/>
            </p:cNvSpPr>
            <p:nvPr/>
          </p:nvSpPr>
          <p:spPr bwMode="auto">
            <a:xfrm>
              <a:off x="5934858" y="3961080"/>
              <a:ext cx="474068" cy="230195"/>
            </a:xfrm>
            <a:custGeom>
              <a:avLst/>
              <a:gdLst>
                <a:gd name="T0" fmla="*/ 2147483647 w 257"/>
                <a:gd name="T1" fmla="*/ 2147483647 h 118"/>
                <a:gd name="T2" fmla="*/ 2147483647 w 257"/>
                <a:gd name="T3" fmla="*/ 2147483647 h 118"/>
                <a:gd name="T4" fmla="*/ 2147483647 w 257"/>
                <a:gd name="T5" fmla="*/ 2147483647 h 118"/>
                <a:gd name="T6" fmla="*/ 2147483647 w 257"/>
                <a:gd name="T7" fmla="*/ 2147483647 h 118"/>
                <a:gd name="T8" fmla="*/ 2147483647 w 257"/>
                <a:gd name="T9" fmla="*/ 2147483647 h 118"/>
                <a:gd name="T10" fmla="*/ 2147483647 w 257"/>
                <a:gd name="T11" fmla="*/ 2147483647 h 118"/>
                <a:gd name="T12" fmla="*/ 2147483647 w 257"/>
                <a:gd name="T13" fmla="*/ 2147483647 h 118"/>
                <a:gd name="T14" fmla="*/ 2147483647 w 257"/>
                <a:gd name="T15" fmla="*/ 2147483647 h 118"/>
                <a:gd name="T16" fmla="*/ 2147483647 w 257"/>
                <a:gd name="T17" fmla="*/ 2147483647 h 118"/>
                <a:gd name="T18" fmla="*/ 2147483647 w 257"/>
                <a:gd name="T19" fmla="*/ 2147483647 h 118"/>
                <a:gd name="T20" fmla="*/ 2147483647 w 257"/>
                <a:gd name="T21" fmla="*/ 2147483647 h 118"/>
                <a:gd name="T22" fmla="*/ 2147483647 w 257"/>
                <a:gd name="T23" fmla="*/ 2147483647 h 118"/>
                <a:gd name="T24" fmla="*/ 2147483647 w 257"/>
                <a:gd name="T25" fmla="*/ 2147483647 h 118"/>
                <a:gd name="T26" fmla="*/ 2147483647 w 257"/>
                <a:gd name="T27" fmla="*/ 2147483647 h 118"/>
                <a:gd name="T28" fmla="*/ 2147483647 w 257"/>
                <a:gd name="T29" fmla="*/ 2147483647 h 118"/>
                <a:gd name="T30" fmla="*/ 2147483647 w 257"/>
                <a:gd name="T31" fmla="*/ 2147483647 h 118"/>
                <a:gd name="T32" fmla="*/ 2147483647 w 257"/>
                <a:gd name="T33" fmla="*/ 2147483647 h 118"/>
                <a:gd name="T34" fmla="*/ 2147483647 w 257"/>
                <a:gd name="T35" fmla="*/ 2147483647 h 118"/>
                <a:gd name="T36" fmla="*/ 2147483647 w 257"/>
                <a:gd name="T37" fmla="*/ 2147483647 h 118"/>
                <a:gd name="T38" fmla="*/ 2147483647 w 257"/>
                <a:gd name="T39" fmla="*/ 2147483647 h 118"/>
                <a:gd name="T40" fmla="*/ 2147483647 w 257"/>
                <a:gd name="T41" fmla="*/ 2147483647 h 118"/>
                <a:gd name="T42" fmla="*/ 2147483647 w 257"/>
                <a:gd name="T43" fmla="*/ 2147483647 h 118"/>
                <a:gd name="T44" fmla="*/ 2147483647 w 257"/>
                <a:gd name="T45" fmla="*/ 2147483647 h 118"/>
                <a:gd name="T46" fmla="*/ 2147483647 w 257"/>
                <a:gd name="T47" fmla="*/ 2147483647 h 118"/>
                <a:gd name="T48" fmla="*/ 2147483647 w 257"/>
                <a:gd name="T49" fmla="*/ 2147483647 h 118"/>
                <a:gd name="T50" fmla="*/ 2147483647 w 257"/>
                <a:gd name="T51" fmla="*/ 2147483647 h 118"/>
                <a:gd name="T52" fmla="*/ 2147483647 w 257"/>
                <a:gd name="T53" fmla="*/ 2147483647 h 118"/>
                <a:gd name="T54" fmla="*/ 2147483647 w 257"/>
                <a:gd name="T55" fmla="*/ 2147483647 h 118"/>
                <a:gd name="T56" fmla="*/ 2147483647 w 257"/>
                <a:gd name="T57" fmla="*/ 2147483647 h 118"/>
                <a:gd name="T58" fmla="*/ 2147483647 w 257"/>
                <a:gd name="T59" fmla="*/ 2147483647 h 118"/>
                <a:gd name="T60" fmla="*/ 2147483647 w 257"/>
                <a:gd name="T61" fmla="*/ 2147483647 h 118"/>
                <a:gd name="T62" fmla="*/ 2147483647 w 257"/>
                <a:gd name="T63" fmla="*/ 2147483647 h 118"/>
                <a:gd name="T64" fmla="*/ 2147483647 w 257"/>
                <a:gd name="T65" fmla="*/ 2147483647 h 118"/>
                <a:gd name="T66" fmla="*/ 2147483647 w 257"/>
                <a:gd name="T67" fmla="*/ 2147483647 h 118"/>
                <a:gd name="T68" fmla="*/ 2147483647 w 257"/>
                <a:gd name="T69" fmla="*/ 2147483647 h 118"/>
                <a:gd name="T70" fmla="*/ 2147483647 w 257"/>
                <a:gd name="T71" fmla="*/ 2147483647 h 118"/>
                <a:gd name="T72" fmla="*/ 2147483647 w 257"/>
                <a:gd name="T73" fmla="*/ 2147483647 h 118"/>
                <a:gd name="T74" fmla="*/ 2147483647 w 257"/>
                <a:gd name="T75" fmla="*/ 2147483647 h 118"/>
                <a:gd name="T76" fmla="*/ 2147483647 w 257"/>
                <a:gd name="T77" fmla="*/ 2147483647 h 118"/>
                <a:gd name="T78" fmla="*/ 2147483647 w 257"/>
                <a:gd name="T79" fmla="*/ 2147483647 h 118"/>
                <a:gd name="T80" fmla="*/ 2147483647 w 257"/>
                <a:gd name="T81" fmla="*/ 2147483647 h 118"/>
                <a:gd name="T82" fmla="*/ 2147483647 w 257"/>
                <a:gd name="T83" fmla="*/ 2147483647 h 118"/>
                <a:gd name="T84" fmla="*/ 2147483647 w 257"/>
                <a:gd name="T85" fmla="*/ 2147483647 h 118"/>
                <a:gd name="T86" fmla="*/ 2147483647 w 257"/>
                <a:gd name="T87" fmla="*/ 2147483647 h 1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118"/>
                <a:gd name="T134" fmla="*/ 257 w 257"/>
                <a:gd name="T135" fmla="*/ 118 h 1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118">
                  <a:moveTo>
                    <a:pt x="181" y="55"/>
                  </a:moveTo>
                  <a:cubicBezTo>
                    <a:pt x="180" y="52"/>
                    <a:pt x="182" y="52"/>
                    <a:pt x="176" y="49"/>
                  </a:cubicBezTo>
                  <a:cubicBezTo>
                    <a:pt x="170" y="45"/>
                    <a:pt x="167" y="42"/>
                    <a:pt x="164" y="40"/>
                  </a:cubicBezTo>
                  <a:cubicBezTo>
                    <a:pt x="162" y="37"/>
                    <a:pt x="163" y="38"/>
                    <a:pt x="157" y="36"/>
                  </a:cubicBezTo>
                  <a:cubicBezTo>
                    <a:pt x="151" y="35"/>
                    <a:pt x="148" y="32"/>
                    <a:pt x="143" y="31"/>
                  </a:cubicBezTo>
                  <a:cubicBezTo>
                    <a:pt x="137" y="29"/>
                    <a:pt x="127" y="28"/>
                    <a:pt x="123" y="26"/>
                  </a:cubicBezTo>
                  <a:cubicBezTo>
                    <a:pt x="122" y="25"/>
                    <a:pt x="122" y="25"/>
                    <a:pt x="121" y="24"/>
                  </a:cubicBezTo>
                  <a:cubicBezTo>
                    <a:pt x="121" y="24"/>
                    <a:pt x="121" y="24"/>
                    <a:pt x="120" y="24"/>
                  </a:cubicBezTo>
                  <a:cubicBezTo>
                    <a:pt x="119" y="23"/>
                    <a:pt x="117" y="23"/>
                    <a:pt x="116" y="23"/>
                  </a:cubicBezTo>
                  <a:cubicBezTo>
                    <a:pt x="116" y="22"/>
                    <a:pt x="116" y="22"/>
                    <a:pt x="115" y="22"/>
                  </a:cubicBezTo>
                  <a:cubicBezTo>
                    <a:pt x="115" y="22"/>
                    <a:pt x="115" y="22"/>
                    <a:pt x="115" y="22"/>
                  </a:cubicBezTo>
                  <a:cubicBezTo>
                    <a:pt x="115" y="22"/>
                    <a:pt x="114" y="22"/>
                    <a:pt x="114" y="22"/>
                  </a:cubicBezTo>
                  <a:cubicBezTo>
                    <a:pt x="114" y="22"/>
                    <a:pt x="114" y="22"/>
                    <a:pt x="114" y="21"/>
                  </a:cubicBezTo>
                  <a:cubicBezTo>
                    <a:pt x="114" y="21"/>
                    <a:pt x="114" y="21"/>
                    <a:pt x="114" y="21"/>
                  </a:cubicBezTo>
                  <a:cubicBezTo>
                    <a:pt x="115" y="19"/>
                    <a:pt x="111" y="16"/>
                    <a:pt x="111" y="17"/>
                  </a:cubicBezTo>
                  <a:cubicBezTo>
                    <a:pt x="110" y="18"/>
                    <a:pt x="109" y="21"/>
                    <a:pt x="107" y="21"/>
                  </a:cubicBezTo>
                  <a:cubicBezTo>
                    <a:pt x="105" y="21"/>
                    <a:pt x="100" y="18"/>
                    <a:pt x="96" y="18"/>
                  </a:cubicBezTo>
                  <a:cubicBezTo>
                    <a:pt x="92" y="18"/>
                    <a:pt x="81" y="11"/>
                    <a:pt x="79" y="11"/>
                  </a:cubicBezTo>
                  <a:cubicBezTo>
                    <a:pt x="78" y="12"/>
                    <a:pt x="76" y="19"/>
                    <a:pt x="75" y="19"/>
                  </a:cubicBezTo>
                  <a:cubicBezTo>
                    <a:pt x="73" y="19"/>
                    <a:pt x="71" y="17"/>
                    <a:pt x="67" y="17"/>
                  </a:cubicBezTo>
                  <a:cubicBezTo>
                    <a:pt x="64" y="17"/>
                    <a:pt x="59" y="18"/>
                    <a:pt x="61" y="19"/>
                  </a:cubicBezTo>
                  <a:cubicBezTo>
                    <a:pt x="62" y="19"/>
                    <a:pt x="67" y="21"/>
                    <a:pt x="66" y="22"/>
                  </a:cubicBezTo>
                  <a:cubicBezTo>
                    <a:pt x="65" y="24"/>
                    <a:pt x="67" y="27"/>
                    <a:pt x="65" y="28"/>
                  </a:cubicBezTo>
                  <a:cubicBezTo>
                    <a:pt x="64" y="29"/>
                    <a:pt x="63" y="34"/>
                    <a:pt x="59" y="32"/>
                  </a:cubicBezTo>
                  <a:cubicBezTo>
                    <a:pt x="54" y="31"/>
                    <a:pt x="58" y="27"/>
                    <a:pt x="56" y="27"/>
                  </a:cubicBezTo>
                  <a:cubicBezTo>
                    <a:pt x="55" y="27"/>
                    <a:pt x="47" y="22"/>
                    <a:pt x="45" y="21"/>
                  </a:cubicBezTo>
                  <a:cubicBezTo>
                    <a:pt x="40" y="21"/>
                    <a:pt x="46" y="18"/>
                    <a:pt x="43" y="14"/>
                  </a:cubicBezTo>
                  <a:cubicBezTo>
                    <a:pt x="40" y="9"/>
                    <a:pt x="35" y="5"/>
                    <a:pt x="34" y="5"/>
                  </a:cubicBezTo>
                  <a:cubicBezTo>
                    <a:pt x="33" y="5"/>
                    <a:pt x="20" y="3"/>
                    <a:pt x="17" y="3"/>
                  </a:cubicBezTo>
                  <a:cubicBezTo>
                    <a:pt x="15" y="2"/>
                    <a:pt x="12" y="5"/>
                    <a:pt x="10" y="4"/>
                  </a:cubicBezTo>
                  <a:cubicBezTo>
                    <a:pt x="8" y="3"/>
                    <a:pt x="0" y="0"/>
                    <a:pt x="1" y="2"/>
                  </a:cubicBezTo>
                  <a:cubicBezTo>
                    <a:pt x="1" y="3"/>
                    <a:pt x="1" y="6"/>
                    <a:pt x="4" y="7"/>
                  </a:cubicBezTo>
                  <a:cubicBezTo>
                    <a:pt x="7" y="7"/>
                    <a:pt x="6" y="4"/>
                    <a:pt x="9" y="7"/>
                  </a:cubicBezTo>
                  <a:cubicBezTo>
                    <a:pt x="12" y="11"/>
                    <a:pt x="11" y="13"/>
                    <a:pt x="20" y="17"/>
                  </a:cubicBezTo>
                  <a:cubicBezTo>
                    <a:pt x="29" y="21"/>
                    <a:pt x="37" y="20"/>
                    <a:pt x="36" y="20"/>
                  </a:cubicBezTo>
                  <a:cubicBezTo>
                    <a:pt x="35" y="21"/>
                    <a:pt x="34" y="26"/>
                    <a:pt x="31" y="26"/>
                  </a:cubicBezTo>
                  <a:cubicBezTo>
                    <a:pt x="28" y="26"/>
                    <a:pt x="22" y="27"/>
                    <a:pt x="26" y="29"/>
                  </a:cubicBezTo>
                  <a:cubicBezTo>
                    <a:pt x="29" y="31"/>
                    <a:pt x="38" y="35"/>
                    <a:pt x="36" y="36"/>
                  </a:cubicBezTo>
                  <a:cubicBezTo>
                    <a:pt x="34" y="36"/>
                    <a:pt x="31" y="39"/>
                    <a:pt x="35" y="41"/>
                  </a:cubicBezTo>
                  <a:cubicBezTo>
                    <a:pt x="39" y="44"/>
                    <a:pt x="42" y="39"/>
                    <a:pt x="42" y="37"/>
                  </a:cubicBezTo>
                  <a:cubicBezTo>
                    <a:pt x="41" y="35"/>
                    <a:pt x="38" y="30"/>
                    <a:pt x="42" y="33"/>
                  </a:cubicBezTo>
                  <a:cubicBezTo>
                    <a:pt x="45" y="36"/>
                    <a:pt x="44" y="37"/>
                    <a:pt x="50" y="40"/>
                  </a:cubicBezTo>
                  <a:cubicBezTo>
                    <a:pt x="56" y="42"/>
                    <a:pt x="69" y="45"/>
                    <a:pt x="73" y="48"/>
                  </a:cubicBezTo>
                  <a:cubicBezTo>
                    <a:pt x="77" y="50"/>
                    <a:pt x="85" y="54"/>
                    <a:pt x="87" y="54"/>
                  </a:cubicBezTo>
                  <a:cubicBezTo>
                    <a:pt x="90" y="55"/>
                    <a:pt x="96" y="58"/>
                    <a:pt x="101" y="63"/>
                  </a:cubicBezTo>
                  <a:cubicBezTo>
                    <a:pt x="106" y="69"/>
                    <a:pt x="118" y="81"/>
                    <a:pt x="115" y="81"/>
                  </a:cubicBezTo>
                  <a:cubicBezTo>
                    <a:pt x="113" y="80"/>
                    <a:pt x="107" y="78"/>
                    <a:pt x="106" y="81"/>
                  </a:cubicBezTo>
                  <a:cubicBezTo>
                    <a:pt x="105" y="83"/>
                    <a:pt x="99" y="91"/>
                    <a:pt x="102" y="91"/>
                  </a:cubicBezTo>
                  <a:cubicBezTo>
                    <a:pt x="104" y="91"/>
                    <a:pt x="112" y="85"/>
                    <a:pt x="113" y="86"/>
                  </a:cubicBezTo>
                  <a:cubicBezTo>
                    <a:pt x="113" y="88"/>
                    <a:pt x="116" y="91"/>
                    <a:pt x="117" y="89"/>
                  </a:cubicBezTo>
                  <a:cubicBezTo>
                    <a:pt x="119" y="88"/>
                    <a:pt x="122" y="85"/>
                    <a:pt x="123" y="86"/>
                  </a:cubicBezTo>
                  <a:cubicBezTo>
                    <a:pt x="124" y="86"/>
                    <a:pt x="127" y="86"/>
                    <a:pt x="129" y="90"/>
                  </a:cubicBezTo>
                  <a:cubicBezTo>
                    <a:pt x="129" y="90"/>
                    <a:pt x="130" y="91"/>
                    <a:pt x="130" y="91"/>
                  </a:cubicBezTo>
                  <a:cubicBezTo>
                    <a:pt x="130" y="92"/>
                    <a:pt x="131" y="92"/>
                    <a:pt x="131" y="92"/>
                  </a:cubicBezTo>
                  <a:cubicBezTo>
                    <a:pt x="131" y="93"/>
                    <a:pt x="132" y="93"/>
                    <a:pt x="132" y="94"/>
                  </a:cubicBezTo>
                  <a:cubicBezTo>
                    <a:pt x="132" y="94"/>
                    <a:pt x="133" y="94"/>
                    <a:pt x="133" y="94"/>
                  </a:cubicBezTo>
                  <a:cubicBezTo>
                    <a:pt x="133" y="95"/>
                    <a:pt x="134" y="95"/>
                    <a:pt x="135" y="96"/>
                  </a:cubicBezTo>
                  <a:cubicBezTo>
                    <a:pt x="135" y="96"/>
                    <a:pt x="135" y="96"/>
                    <a:pt x="135" y="96"/>
                  </a:cubicBezTo>
                  <a:cubicBezTo>
                    <a:pt x="136" y="97"/>
                    <a:pt x="137" y="97"/>
                    <a:pt x="137" y="98"/>
                  </a:cubicBezTo>
                  <a:cubicBezTo>
                    <a:pt x="137" y="98"/>
                    <a:pt x="138" y="98"/>
                    <a:pt x="138" y="98"/>
                  </a:cubicBezTo>
                  <a:cubicBezTo>
                    <a:pt x="138" y="98"/>
                    <a:pt x="138" y="98"/>
                    <a:pt x="138" y="98"/>
                  </a:cubicBezTo>
                  <a:cubicBezTo>
                    <a:pt x="138" y="99"/>
                    <a:pt x="139" y="99"/>
                    <a:pt x="139" y="99"/>
                  </a:cubicBezTo>
                  <a:cubicBezTo>
                    <a:pt x="139" y="99"/>
                    <a:pt x="140" y="100"/>
                    <a:pt x="140" y="100"/>
                  </a:cubicBezTo>
                  <a:cubicBezTo>
                    <a:pt x="140" y="100"/>
                    <a:pt x="141" y="100"/>
                    <a:pt x="141" y="100"/>
                  </a:cubicBezTo>
                  <a:cubicBezTo>
                    <a:pt x="141" y="100"/>
                    <a:pt x="142" y="101"/>
                    <a:pt x="142" y="101"/>
                  </a:cubicBezTo>
                  <a:cubicBezTo>
                    <a:pt x="142" y="101"/>
                    <a:pt x="143" y="101"/>
                    <a:pt x="143" y="101"/>
                  </a:cubicBezTo>
                  <a:cubicBezTo>
                    <a:pt x="143" y="101"/>
                    <a:pt x="144" y="101"/>
                    <a:pt x="144" y="101"/>
                  </a:cubicBezTo>
                  <a:cubicBezTo>
                    <a:pt x="148" y="100"/>
                    <a:pt x="154" y="100"/>
                    <a:pt x="158" y="100"/>
                  </a:cubicBezTo>
                  <a:cubicBezTo>
                    <a:pt x="161" y="100"/>
                    <a:pt x="167" y="99"/>
                    <a:pt x="164" y="96"/>
                  </a:cubicBezTo>
                  <a:cubicBezTo>
                    <a:pt x="161" y="93"/>
                    <a:pt x="156" y="89"/>
                    <a:pt x="159" y="89"/>
                  </a:cubicBezTo>
                  <a:cubicBezTo>
                    <a:pt x="161" y="88"/>
                    <a:pt x="167" y="88"/>
                    <a:pt x="166" y="87"/>
                  </a:cubicBezTo>
                  <a:cubicBezTo>
                    <a:pt x="165" y="86"/>
                    <a:pt x="167" y="84"/>
                    <a:pt x="169" y="83"/>
                  </a:cubicBezTo>
                  <a:cubicBezTo>
                    <a:pt x="171" y="83"/>
                    <a:pt x="178" y="86"/>
                    <a:pt x="179" y="85"/>
                  </a:cubicBezTo>
                  <a:cubicBezTo>
                    <a:pt x="180" y="84"/>
                    <a:pt x="177" y="82"/>
                    <a:pt x="183" y="84"/>
                  </a:cubicBezTo>
                  <a:cubicBezTo>
                    <a:pt x="189" y="86"/>
                    <a:pt x="190" y="86"/>
                    <a:pt x="192" y="86"/>
                  </a:cubicBezTo>
                  <a:cubicBezTo>
                    <a:pt x="194" y="86"/>
                    <a:pt x="199" y="94"/>
                    <a:pt x="199" y="94"/>
                  </a:cubicBezTo>
                  <a:cubicBezTo>
                    <a:pt x="199" y="94"/>
                    <a:pt x="208" y="104"/>
                    <a:pt x="211" y="106"/>
                  </a:cubicBezTo>
                  <a:cubicBezTo>
                    <a:pt x="213" y="107"/>
                    <a:pt x="218" y="109"/>
                    <a:pt x="223" y="109"/>
                  </a:cubicBezTo>
                  <a:cubicBezTo>
                    <a:pt x="227" y="109"/>
                    <a:pt x="237" y="113"/>
                    <a:pt x="241" y="114"/>
                  </a:cubicBezTo>
                  <a:cubicBezTo>
                    <a:pt x="244" y="116"/>
                    <a:pt x="244" y="118"/>
                    <a:pt x="248" y="118"/>
                  </a:cubicBezTo>
                  <a:cubicBezTo>
                    <a:pt x="252" y="118"/>
                    <a:pt x="257" y="117"/>
                    <a:pt x="253" y="115"/>
                  </a:cubicBezTo>
                  <a:cubicBezTo>
                    <a:pt x="249" y="112"/>
                    <a:pt x="248" y="111"/>
                    <a:pt x="242" y="107"/>
                  </a:cubicBezTo>
                  <a:cubicBezTo>
                    <a:pt x="236" y="103"/>
                    <a:pt x="229" y="98"/>
                    <a:pt x="226" y="97"/>
                  </a:cubicBezTo>
                  <a:cubicBezTo>
                    <a:pt x="222" y="96"/>
                    <a:pt x="220" y="92"/>
                    <a:pt x="215" y="87"/>
                  </a:cubicBezTo>
                  <a:cubicBezTo>
                    <a:pt x="210" y="81"/>
                    <a:pt x="195" y="71"/>
                    <a:pt x="199" y="71"/>
                  </a:cubicBezTo>
                  <a:cubicBezTo>
                    <a:pt x="203" y="71"/>
                    <a:pt x="211" y="71"/>
                    <a:pt x="210" y="70"/>
                  </a:cubicBezTo>
                  <a:cubicBezTo>
                    <a:pt x="208" y="68"/>
                    <a:pt x="202" y="62"/>
                    <a:pt x="197" y="60"/>
                  </a:cubicBezTo>
                  <a:cubicBezTo>
                    <a:pt x="192" y="59"/>
                    <a:pt x="183" y="58"/>
                    <a:pt x="181" y="5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2" name="Freeform 47"/>
            <p:cNvSpPr>
              <a:spLocks noChangeArrowheads="1"/>
            </p:cNvSpPr>
            <p:nvPr/>
          </p:nvSpPr>
          <p:spPr bwMode="auto">
            <a:xfrm>
              <a:off x="6332172" y="4060192"/>
              <a:ext cx="70734" cy="27175"/>
            </a:xfrm>
            <a:custGeom>
              <a:avLst/>
              <a:gdLst>
                <a:gd name="T0" fmla="*/ 2147483647 w 38"/>
                <a:gd name="T1" fmla="*/ 2147483647 h 14"/>
                <a:gd name="T2" fmla="*/ 2147483647 w 38"/>
                <a:gd name="T3" fmla="*/ 2147483647 h 14"/>
                <a:gd name="T4" fmla="*/ 2147483647 w 38"/>
                <a:gd name="T5" fmla="*/ 2147483647 h 14"/>
                <a:gd name="T6" fmla="*/ 2147483647 w 38"/>
                <a:gd name="T7" fmla="*/ 2147483647 h 14"/>
                <a:gd name="T8" fmla="*/ 2147483647 w 38"/>
                <a:gd name="T9" fmla="*/ 2147483647 h 14"/>
                <a:gd name="T10" fmla="*/ 2147483647 w 38"/>
                <a:gd name="T11" fmla="*/ 2147483647 h 14"/>
                <a:gd name="T12" fmla="*/ 2147483647 w 38"/>
                <a:gd name="T13" fmla="*/ 2147483647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1" y="10"/>
                  </a:moveTo>
                  <a:cubicBezTo>
                    <a:pt x="3" y="12"/>
                    <a:pt x="22" y="14"/>
                    <a:pt x="25" y="13"/>
                  </a:cubicBezTo>
                  <a:cubicBezTo>
                    <a:pt x="28" y="12"/>
                    <a:pt x="38" y="6"/>
                    <a:pt x="36" y="4"/>
                  </a:cubicBezTo>
                  <a:cubicBezTo>
                    <a:pt x="34" y="1"/>
                    <a:pt x="28" y="0"/>
                    <a:pt x="27" y="1"/>
                  </a:cubicBezTo>
                  <a:cubicBezTo>
                    <a:pt x="26" y="2"/>
                    <a:pt x="20" y="8"/>
                    <a:pt x="18" y="8"/>
                  </a:cubicBezTo>
                  <a:cubicBezTo>
                    <a:pt x="16" y="8"/>
                    <a:pt x="16" y="4"/>
                    <a:pt x="14" y="5"/>
                  </a:cubicBezTo>
                  <a:cubicBezTo>
                    <a:pt x="13" y="6"/>
                    <a:pt x="0" y="9"/>
                    <a:pt x="1"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3" name="Freeform 48"/>
            <p:cNvSpPr>
              <a:spLocks noChangeArrowheads="1"/>
            </p:cNvSpPr>
            <p:nvPr/>
          </p:nvSpPr>
          <p:spPr bwMode="auto">
            <a:xfrm>
              <a:off x="6455580" y="4077777"/>
              <a:ext cx="46654" cy="30373"/>
            </a:xfrm>
            <a:custGeom>
              <a:avLst/>
              <a:gdLst>
                <a:gd name="T0" fmla="*/ 2147483647 w 25"/>
                <a:gd name="T1" fmla="*/ 2147483647 h 15"/>
                <a:gd name="T2" fmla="*/ 2147483647 w 25"/>
                <a:gd name="T3" fmla="*/ 2147483647 h 15"/>
                <a:gd name="T4" fmla="*/ 2147483647 w 25"/>
                <a:gd name="T5" fmla="*/ 2147483647 h 15"/>
                <a:gd name="T6" fmla="*/ 0 60000 65536"/>
                <a:gd name="T7" fmla="*/ 0 60000 65536"/>
                <a:gd name="T8" fmla="*/ 0 60000 65536"/>
                <a:gd name="T9" fmla="*/ 0 w 25"/>
                <a:gd name="T10" fmla="*/ 0 h 15"/>
                <a:gd name="T11" fmla="*/ 25 w 25"/>
                <a:gd name="T12" fmla="*/ 15 h 15"/>
              </a:gdLst>
              <a:ahLst/>
              <a:cxnLst>
                <a:cxn ang="T6">
                  <a:pos x="T0" y="T1"/>
                </a:cxn>
                <a:cxn ang="T7">
                  <a:pos x="T2" y="T3"/>
                </a:cxn>
                <a:cxn ang="T8">
                  <a:pos x="T4" y="T5"/>
                </a:cxn>
              </a:cxnLst>
              <a:rect l="T9" t="T10" r="T11" b="T12"/>
              <a:pathLst>
                <a:path w="25" h="15">
                  <a:moveTo>
                    <a:pt x="4" y="1"/>
                  </a:moveTo>
                  <a:cubicBezTo>
                    <a:pt x="0" y="0"/>
                    <a:pt x="9" y="12"/>
                    <a:pt x="12" y="13"/>
                  </a:cubicBezTo>
                  <a:cubicBezTo>
                    <a:pt x="25" y="15"/>
                    <a:pt x="9" y="2"/>
                    <a:pt x="4"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4" name="Freeform 49"/>
            <p:cNvSpPr>
              <a:spLocks noChangeArrowheads="1"/>
            </p:cNvSpPr>
            <p:nvPr/>
          </p:nvSpPr>
          <p:spPr bwMode="auto">
            <a:xfrm>
              <a:off x="6740021" y="4415075"/>
              <a:ext cx="82774" cy="51154"/>
            </a:xfrm>
            <a:custGeom>
              <a:avLst/>
              <a:gdLst>
                <a:gd name="T0" fmla="*/ 2147483647 w 45"/>
                <a:gd name="T1" fmla="*/ 2147483647 h 26"/>
                <a:gd name="T2" fmla="*/ 2147483647 w 45"/>
                <a:gd name="T3" fmla="*/ 2147483647 h 26"/>
                <a:gd name="T4" fmla="*/ 2147483647 w 45"/>
                <a:gd name="T5" fmla="*/ 2147483647 h 26"/>
                <a:gd name="T6" fmla="*/ 2147483647 w 45"/>
                <a:gd name="T7" fmla="*/ 2147483647 h 26"/>
                <a:gd name="T8" fmla="*/ 2147483647 w 45"/>
                <a:gd name="T9" fmla="*/ 2147483647 h 26"/>
                <a:gd name="T10" fmla="*/ 0 60000 65536"/>
                <a:gd name="T11" fmla="*/ 0 60000 65536"/>
                <a:gd name="T12" fmla="*/ 0 60000 65536"/>
                <a:gd name="T13" fmla="*/ 0 60000 65536"/>
                <a:gd name="T14" fmla="*/ 0 60000 65536"/>
                <a:gd name="T15" fmla="*/ 0 w 45"/>
                <a:gd name="T16" fmla="*/ 0 h 26"/>
                <a:gd name="T17" fmla="*/ 45 w 45"/>
                <a:gd name="T18" fmla="*/ 26 h 26"/>
              </a:gdLst>
              <a:ahLst/>
              <a:cxnLst>
                <a:cxn ang="T10">
                  <a:pos x="T0" y="T1"/>
                </a:cxn>
                <a:cxn ang="T11">
                  <a:pos x="T2" y="T3"/>
                </a:cxn>
                <a:cxn ang="T12">
                  <a:pos x="T4" y="T5"/>
                </a:cxn>
                <a:cxn ang="T13">
                  <a:pos x="T6" y="T7"/>
                </a:cxn>
                <a:cxn ang="T14">
                  <a:pos x="T8" y="T9"/>
                </a:cxn>
              </a:cxnLst>
              <a:rect l="T15" t="T16" r="T17" b="T18"/>
              <a:pathLst>
                <a:path w="45" h="26">
                  <a:moveTo>
                    <a:pt x="41" y="26"/>
                  </a:moveTo>
                  <a:cubicBezTo>
                    <a:pt x="45" y="26"/>
                    <a:pt x="32" y="19"/>
                    <a:pt x="28" y="16"/>
                  </a:cubicBezTo>
                  <a:cubicBezTo>
                    <a:pt x="24" y="14"/>
                    <a:pt x="7" y="3"/>
                    <a:pt x="4" y="2"/>
                  </a:cubicBezTo>
                  <a:cubicBezTo>
                    <a:pt x="0" y="0"/>
                    <a:pt x="15" y="14"/>
                    <a:pt x="21" y="18"/>
                  </a:cubicBezTo>
                  <a:cubicBezTo>
                    <a:pt x="27" y="22"/>
                    <a:pt x="39" y="26"/>
                    <a:pt x="41" y="2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5" name="Freeform 50"/>
            <p:cNvSpPr>
              <a:spLocks noChangeArrowheads="1"/>
            </p:cNvSpPr>
            <p:nvPr/>
          </p:nvSpPr>
          <p:spPr bwMode="auto">
            <a:xfrm>
              <a:off x="6982323" y="4339942"/>
              <a:ext cx="31605" cy="28774"/>
            </a:xfrm>
            <a:custGeom>
              <a:avLst/>
              <a:gdLst>
                <a:gd name="T0" fmla="*/ 2147483647 w 17"/>
                <a:gd name="T1" fmla="*/ 2147483647 h 14"/>
                <a:gd name="T2" fmla="*/ 2147483647 w 17"/>
                <a:gd name="T3" fmla="*/ 2147483647 h 14"/>
                <a:gd name="T4" fmla="*/ 2147483647 w 17"/>
                <a:gd name="T5" fmla="*/ 2147483647 h 14"/>
                <a:gd name="T6" fmla="*/ 2147483647 w 17"/>
                <a:gd name="T7" fmla="*/ 2147483647 h 14"/>
                <a:gd name="T8" fmla="*/ 2147483647 w 17"/>
                <a:gd name="T9" fmla="*/ 2147483647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5" y="3"/>
                  </a:moveTo>
                  <a:cubicBezTo>
                    <a:pt x="6" y="5"/>
                    <a:pt x="1" y="4"/>
                    <a:pt x="1" y="9"/>
                  </a:cubicBezTo>
                  <a:cubicBezTo>
                    <a:pt x="0" y="13"/>
                    <a:pt x="8" y="14"/>
                    <a:pt x="13" y="14"/>
                  </a:cubicBezTo>
                  <a:cubicBezTo>
                    <a:pt x="17" y="14"/>
                    <a:pt x="15" y="9"/>
                    <a:pt x="12" y="6"/>
                  </a:cubicBezTo>
                  <a:cubicBezTo>
                    <a:pt x="9" y="3"/>
                    <a:pt x="4" y="0"/>
                    <a:pt x="5"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6" name="Freeform 51"/>
            <p:cNvSpPr>
              <a:spLocks noChangeArrowheads="1"/>
            </p:cNvSpPr>
            <p:nvPr/>
          </p:nvSpPr>
          <p:spPr bwMode="auto">
            <a:xfrm>
              <a:off x="6992858" y="4312767"/>
              <a:ext cx="22574" cy="23979"/>
            </a:xfrm>
            <a:custGeom>
              <a:avLst/>
              <a:gdLst>
                <a:gd name="T0" fmla="*/ 2147483647 w 13"/>
                <a:gd name="T1" fmla="*/ 2147483647 h 12"/>
                <a:gd name="T2" fmla="*/ 2147483647 w 13"/>
                <a:gd name="T3" fmla="*/ 2147483647 h 12"/>
                <a:gd name="T4" fmla="*/ 2147483647 w 13"/>
                <a:gd name="T5" fmla="*/ 2147483647 h 12"/>
                <a:gd name="T6" fmla="*/ 2147483647 w 13"/>
                <a:gd name="T7" fmla="*/ 2147483647 h 12"/>
                <a:gd name="T8" fmla="*/ 0 60000 65536"/>
                <a:gd name="T9" fmla="*/ 0 60000 65536"/>
                <a:gd name="T10" fmla="*/ 0 60000 65536"/>
                <a:gd name="T11" fmla="*/ 0 60000 65536"/>
                <a:gd name="T12" fmla="*/ 0 w 13"/>
                <a:gd name="T13" fmla="*/ 0 h 12"/>
                <a:gd name="T14" fmla="*/ 13 w 13"/>
                <a:gd name="T15" fmla="*/ 12 h 12"/>
              </a:gdLst>
              <a:ahLst/>
              <a:cxnLst>
                <a:cxn ang="T8">
                  <a:pos x="T0" y="T1"/>
                </a:cxn>
                <a:cxn ang="T9">
                  <a:pos x="T2" y="T3"/>
                </a:cxn>
                <a:cxn ang="T10">
                  <a:pos x="T4" y="T5"/>
                </a:cxn>
                <a:cxn ang="T11">
                  <a:pos x="T6" y="T7"/>
                </a:cxn>
              </a:cxnLst>
              <a:rect l="T12" t="T13" r="T14" b="T15"/>
              <a:pathLst>
                <a:path w="13" h="12">
                  <a:moveTo>
                    <a:pt x="4" y="5"/>
                  </a:moveTo>
                  <a:cubicBezTo>
                    <a:pt x="0" y="6"/>
                    <a:pt x="1" y="8"/>
                    <a:pt x="4" y="9"/>
                  </a:cubicBezTo>
                  <a:cubicBezTo>
                    <a:pt x="10" y="12"/>
                    <a:pt x="13" y="5"/>
                    <a:pt x="12" y="2"/>
                  </a:cubicBezTo>
                  <a:cubicBezTo>
                    <a:pt x="11" y="0"/>
                    <a:pt x="8" y="4"/>
                    <a:pt x="4"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7" name="Freeform 52"/>
            <p:cNvSpPr>
              <a:spLocks noChangeArrowheads="1"/>
            </p:cNvSpPr>
            <p:nvPr/>
          </p:nvSpPr>
          <p:spPr bwMode="auto">
            <a:xfrm>
              <a:off x="6752061" y="4282394"/>
              <a:ext cx="28595" cy="27175"/>
            </a:xfrm>
            <a:custGeom>
              <a:avLst/>
              <a:gdLst>
                <a:gd name="T0" fmla="*/ 2147483647 w 15"/>
                <a:gd name="T1" fmla="*/ 2147483647 h 14"/>
                <a:gd name="T2" fmla="*/ 2147483647 w 15"/>
                <a:gd name="T3" fmla="*/ 2147483647 h 14"/>
                <a:gd name="T4" fmla="*/ 2147483647 w 15"/>
                <a:gd name="T5" fmla="*/ 2147483647 h 14"/>
                <a:gd name="T6" fmla="*/ 2147483647 w 15"/>
                <a:gd name="T7" fmla="*/ 2147483647 h 14"/>
                <a:gd name="T8" fmla="*/ 0 60000 65536"/>
                <a:gd name="T9" fmla="*/ 0 60000 65536"/>
                <a:gd name="T10" fmla="*/ 0 60000 65536"/>
                <a:gd name="T11" fmla="*/ 0 60000 65536"/>
                <a:gd name="T12" fmla="*/ 0 w 15"/>
                <a:gd name="T13" fmla="*/ 0 h 14"/>
                <a:gd name="T14" fmla="*/ 15 w 15"/>
                <a:gd name="T15" fmla="*/ 14 h 14"/>
              </a:gdLst>
              <a:ahLst/>
              <a:cxnLst>
                <a:cxn ang="T8">
                  <a:pos x="T0" y="T1"/>
                </a:cxn>
                <a:cxn ang="T9">
                  <a:pos x="T2" y="T3"/>
                </a:cxn>
                <a:cxn ang="T10">
                  <a:pos x="T4" y="T5"/>
                </a:cxn>
                <a:cxn ang="T11">
                  <a:pos x="T6" y="T7"/>
                </a:cxn>
              </a:cxnLst>
              <a:rect l="T12" t="T13" r="T14" b="T15"/>
              <a:pathLst>
                <a:path w="15" h="14">
                  <a:moveTo>
                    <a:pt x="14" y="8"/>
                  </a:moveTo>
                  <a:cubicBezTo>
                    <a:pt x="13" y="6"/>
                    <a:pt x="10" y="2"/>
                    <a:pt x="5" y="1"/>
                  </a:cubicBezTo>
                  <a:cubicBezTo>
                    <a:pt x="0" y="0"/>
                    <a:pt x="9" y="11"/>
                    <a:pt x="11" y="13"/>
                  </a:cubicBezTo>
                  <a:cubicBezTo>
                    <a:pt x="13" y="14"/>
                    <a:pt x="15" y="9"/>
                    <a:pt x="14" y="8"/>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8" name="Freeform 53"/>
            <p:cNvSpPr>
              <a:spLocks noChangeArrowheads="1"/>
            </p:cNvSpPr>
            <p:nvPr/>
          </p:nvSpPr>
          <p:spPr bwMode="auto">
            <a:xfrm>
              <a:off x="6386352" y="4044206"/>
              <a:ext cx="19564" cy="20781"/>
            </a:xfrm>
            <a:custGeom>
              <a:avLst/>
              <a:gdLst>
                <a:gd name="T0" fmla="*/ 2147483647 w 11"/>
                <a:gd name="T1" fmla="*/ 2147483647 h 10"/>
                <a:gd name="T2" fmla="*/ 2147483647 w 11"/>
                <a:gd name="T3" fmla="*/ 2147483647 h 10"/>
                <a:gd name="T4" fmla="*/ 2147483647 w 11"/>
                <a:gd name="T5" fmla="*/ 2147483647 h 10"/>
                <a:gd name="T6" fmla="*/ 2147483647 w 11"/>
                <a:gd name="T7" fmla="*/ 2147483647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9" y="2"/>
                  </a:moveTo>
                  <a:cubicBezTo>
                    <a:pt x="8" y="0"/>
                    <a:pt x="2" y="0"/>
                    <a:pt x="1" y="1"/>
                  </a:cubicBezTo>
                  <a:cubicBezTo>
                    <a:pt x="0" y="1"/>
                    <a:pt x="4" y="5"/>
                    <a:pt x="7" y="7"/>
                  </a:cubicBezTo>
                  <a:cubicBezTo>
                    <a:pt x="11" y="10"/>
                    <a:pt x="10" y="3"/>
                    <a:pt x="9"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79" name="Freeform 54"/>
            <p:cNvSpPr>
              <a:spLocks noChangeArrowheads="1"/>
            </p:cNvSpPr>
            <p:nvPr/>
          </p:nvSpPr>
          <p:spPr bwMode="auto">
            <a:xfrm>
              <a:off x="5679011" y="4194472"/>
              <a:ext cx="909007" cy="752929"/>
            </a:xfrm>
            <a:custGeom>
              <a:avLst/>
              <a:gdLst>
                <a:gd name="T0" fmla="*/ 2147483647 w 494"/>
                <a:gd name="T1" fmla="*/ 2147483647 h 385"/>
                <a:gd name="T2" fmla="*/ 2147483647 w 494"/>
                <a:gd name="T3" fmla="*/ 2147483647 h 385"/>
                <a:gd name="T4" fmla="*/ 2147483647 w 494"/>
                <a:gd name="T5" fmla="*/ 2147483647 h 385"/>
                <a:gd name="T6" fmla="*/ 2147483647 w 494"/>
                <a:gd name="T7" fmla="*/ 2147483647 h 385"/>
                <a:gd name="T8" fmla="*/ 2147483647 w 494"/>
                <a:gd name="T9" fmla="*/ 2147483647 h 385"/>
                <a:gd name="T10" fmla="*/ 2147483647 w 494"/>
                <a:gd name="T11" fmla="*/ 2147483647 h 385"/>
                <a:gd name="T12" fmla="*/ 2147483647 w 494"/>
                <a:gd name="T13" fmla="*/ 2147483647 h 385"/>
                <a:gd name="T14" fmla="*/ 2147483647 w 494"/>
                <a:gd name="T15" fmla="*/ 2147483647 h 385"/>
                <a:gd name="T16" fmla="*/ 2147483647 w 494"/>
                <a:gd name="T17" fmla="*/ 2147483647 h 385"/>
                <a:gd name="T18" fmla="*/ 2147483647 w 494"/>
                <a:gd name="T19" fmla="*/ 2147483647 h 385"/>
                <a:gd name="T20" fmla="*/ 2147483647 w 494"/>
                <a:gd name="T21" fmla="*/ 2147483647 h 385"/>
                <a:gd name="T22" fmla="*/ 2147483647 w 494"/>
                <a:gd name="T23" fmla="*/ 2147483647 h 385"/>
                <a:gd name="T24" fmla="*/ 2147483647 w 494"/>
                <a:gd name="T25" fmla="*/ 2147483647 h 385"/>
                <a:gd name="T26" fmla="*/ 2147483647 w 494"/>
                <a:gd name="T27" fmla="*/ 2147483647 h 385"/>
                <a:gd name="T28" fmla="*/ 2147483647 w 494"/>
                <a:gd name="T29" fmla="*/ 2147483647 h 385"/>
                <a:gd name="T30" fmla="*/ 2147483647 w 494"/>
                <a:gd name="T31" fmla="*/ 2147483647 h 385"/>
                <a:gd name="T32" fmla="*/ 2147483647 w 494"/>
                <a:gd name="T33" fmla="*/ 2147483647 h 385"/>
                <a:gd name="T34" fmla="*/ 2147483647 w 494"/>
                <a:gd name="T35" fmla="*/ 2147483647 h 385"/>
                <a:gd name="T36" fmla="*/ 2147483647 w 494"/>
                <a:gd name="T37" fmla="*/ 2147483647 h 385"/>
                <a:gd name="T38" fmla="*/ 2147483647 w 494"/>
                <a:gd name="T39" fmla="*/ 2147483647 h 385"/>
                <a:gd name="T40" fmla="*/ 2147483647 w 494"/>
                <a:gd name="T41" fmla="*/ 2147483647 h 385"/>
                <a:gd name="T42" fmla="*/ 2147483647 w 494"/>
                <a:gd name="T43" fmla="*/ 2147483647 h 385"/>
                <a:gd name="T44" fmla="*/ 2147483647 w 494"/>
                <a:gd name="T45" fmla="*/ 2147483647 h 385"/>
                <a:gd name="T46" fmla="*/ 2147483647 w 494"/>
                <a:gd name="T47" fmla="*/ 2147483647 h 385"/>
                <a:gd name="T48" fmla="*/ 2147483647 w 494"/>
                <a:gd name="T49" fmla="*/ 2147483647 h 385"/>
                <a:gd name="T50" fmla="*/ 2147483647 w 494"/>
                <a:gd name="T51" fmla="*/ 2147483647 h 385"/>
                <a:gd name="T52" fmla="*/ 2147483647 w 494"/>
                <a:gd name="T53" fmla="*/ 2147483647 h 385"/>
                <a:gd name="T54" fmla="*/ 2147483647 w 494"/>
                <a:gd name="T55" fmla="*/ 2147483647 h 385"/>
                <a:gd name="T56" fmla="*/ 2147483647 w 494"/>
                <a:gd name="T57" fmla="*/ 2147483647 h 385"/>
                <a:gd name="T58" fmla="*/ 2147483647 w 494"/>
                <a:gd name="T59" fmla="*/ 2147483647 h 385"/>
                <a:gd name="T60" fmla="*/ 2147483647 w 494"/>
                <a:gd name="T61" fmla="*/ 2147483647 h 385"/>
                <a:gd name="T62" fmla="*/ 2147483647 w 494"/>
                <a:gd name="T63" fmla="*/ 2147483647 h 385"/>
                <a:gd name="T64" fmla="*/ 2147483647 w 494"/>
                <a:gd name="T65" fmla="*/ 2147483647 h 385"/>
                <a:gd name="T66" fmla="*/ 2147483647 w 494"/>
                <a:gd name="T67" fmla="*/ 2147483647 h 385"/>
                <a:gd name="T68" fmla="*/ 2147483647 w 494"/>
                <a:gd name="T69" fmla="*/ 2147483647 h 385"/>
                <a:gd name="T70" fmla="*/ 2147483647 w 494"/>
                <a:gd name="T71" fmla="*/ 2147483647 h 385"/>
                <a:gd name="T72" fmla="*/ 2147483647 w 494"/>
                <a:gd name="T73" fmla="*/ 2147483647 h 385"/>
                <a:gd name="T74" fmla="*/ 2147483647 w 494"/>
                <a:gd name="T75" fmla="*/ 2147483647 h 385"/>
                <a:gd name="T76" fmla="*/ 2147483647 w 494"/>
                <a:gd name="T77" fmla="*/ 2147483647 h 385"/>
                <a:gd name="T78" fmla="*/ 2147483647 w 494"/>
                <a:gd name="T79" fmla="*/ 2147483647 h 385"/>
                <a:gd name="T80" fmla="*/ 2147483647 w 494"/>
                <a:gd name="T81" fmla="*/ 2147483647 h 385"/>
                <a:gd name="T82" fmla="*/ 2147483647 w 494"/>
                <a:gd name="T83" fmla="*/ 2147483647 h 385"/>
                <a:gd name="T84" fmla="*/ 2147483647 w 494"/>
                <a:gd name="T85" fmla="*/ 2147483647 h 385"/>
                <a:gd name="T86" fmla="*/ 2147483647 w 494"/>
                <a:gd name="T87" fmla="*/ 2147483647 h 385"/>
                <a:gd name="T88" fmla="*/ 2147483647 w 494"/>
                <a:gd name="T89" fmla="*/ 2147483647 h 385"/>
                <a:gd name="T90" fmla="*/ 2147483647 w 494"/>
                <a:gd name="T91" fmla="*/ 2147483647 h 385"/>
                <a:gd name="T92" fmla="*/ 2147483647 w 494"/>
                <a:gd name="T93" fmla="*/ 2147483647 h 385"/>
                <a:gd name="T94" fmla="*/ 2147483647 w 494"/>
                <a:gd name="T95" fmla="*/ 2147483647 h 385"/>
                <a:gd name="T96" fmla="*/ 2147483647 w 494"/>
                <a:gd name="T97" fmla="*/ 2147483647 h 385"/>
                <a:gd name="T98" fmla="*/ 2147483647 w 494"/>
                <a:gd name="T99" fmla="*/ 2147483647 h 385"/>
                <a:gd name="T100" fmla="*/ 2147483647 w 494"/>
                <a:gd name="T101" fmla="*/ 2147483647 h 385"/>
                <a:gd name="T102" fmla="*/ 2147483647 w 494"/>
                <a:gd name="T103" fmla="*/ 2147483647 h 385"/>
                <a:gd name="T104" fmla="*/ 2147483647 w 494"/>
                <a:gd name="T105" fmla="*/ 2147483647 h 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385"/>
                <a:gd name="T161" fmla="*/ 494 w 494"/>
                <a:gd name="T162" fmla="*/ 385 h 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385">
                  <a:moveTo>
                    <a:pt x="481" y="209"/>
                  </a:moveTo>
                  <a:cubicBezTo>
                    <a:pt x="480" y="203"/>
                    <a:pt x="473" y="192"/>
                    <a:pt x="472" y="190"/>
                  </a:cubicBezTo>
                  <a:cubicBezTo>
                    <a:pt x="470" y="187"/>
                    <a:pt x="461" y="173"/>
                    <a:pt x="458" y="171"/>
                  </a:cubicBezTo>
                  <a:cubicBezTo>
                    <a:pt x="455" y="168"/>
                    <a:pt x="448" y="162"/>
                    <a:pt x="445" y="160"/>
                  </a:cubicBezTo>
                  <a:cubicBezTo>
                    <a:pt x="441" y="158"/>
                    <a:pt x="438" y="157"/>
                    <a:pt x="435" y="150"/>
                  </a:cubicBezTo>
                  <a:cubicBezTo>
                    <a:pt x="432" y="143"/>
                    <a:pt x="429" y="143"/>
                    <a:pt x="428" y="143"/>
                  </a:cubicBezTo>
                  <a:cubicBezTo>
                    <a:pt x="427" y="143"/>
                    <a:pt x="425" y="139"/>
                    <a:pt x="424" y="141"/>
                  </a:cubicBezTo>
                  <a:cubicBezTo>
                    <a:pt x="424" y="143"/>
                    <a:pt x="422" y="143"/>
                    <a:pt x="418" y="138"/>
                  </a:cubicBezTo>
                  <a:cubicBezTo>
                    <a:pt x="415" y="133"/>
                    <a:pt x="412" y="128"/>
                    <a:pt x="410" y="125"/>
                  </a:cubicBezTo>
                  <a:cubicBezTo>
                    <a:pt x="408" y="123"/>
                    <a:pt x="403" y="116"/>
                    <a:pt x="399" y="114"/>
                  </a:cubicBezTo>
                  <a:cubicBezTo>
                    <a:pt x="396" y="112"/>
                    <a:pt x="388" y="110"/>
                    <a:pt x="385" y="107"/>
                  </a:cubicBezTo>
                  <a:cubicBezTo>
                    <a:pt x="383" y="104"/>
                    <a:pt x="379" y="102"/>
                    <a:pt x="376" y="99"/>
                  </a:cubicBezTo>
                  <a:cubicBezTo>
                    <a:pt x="372" y="96"/>
                    <a:pt x="367" y="93"/>
                    <a:pt x="367" y="89"/>
                  </a:cubicBezTo>
                  <a:cubicBezTo>
                    <a:pt x="366" y="85"/>
                    <a:pt x="363" y="81"/>
                    <a:pt x="359" y="75"/>
                  </a:cubicBezTo>
                  <a:cubicBezTo>
                    <a:pt x="355" y="69"/>
                    <a:pt x="348" y="59"/>
                    <a:pt x="347" y="56"/>
                  </a:cubicBezTo>
                  <a:cubicBezTo>
                    <a:pt x="346" y="52"/>
                    <a:pt x="341" y="45"/>
                    <a:pt x="338" y="43"/>
                  </a:cubicBezTo>
                  <a:cubicBezTo>
                    <a:pt x="336" y="41"/>
                    <a:pt x="334" y="40"/>
                    <a:pt x="332" y="40"/>
                  </a:cubicBezTo>
                  <a:cubicBezTo>
                    <a:pt x="331" y="40"/>
                    <a:pt x="328" y="43"/>
                    <a:pt x="327" y="40"/>
                  </a:cubicBezTo>
                  <a:cubicBezTo>
                    <a:pt x="325" y="38"/>
                    <a:pt x="321" y="27"/>
                    <a:pt x="317" y="21"/>
                  </a:cubicBezTo>
                  <a:cubicBezTo>
                    <a:pt x="312" y="15"/>
                    <a:pt x="309" y="14"/>
                    <a:pt x="311" y="12"/>
                  </a:cubicBezTo>
                  <a:cubicBezTo>
                    <a:pt x="314" y="11"/>
                    <a:pt x="308" y="10"/>
                    <a:pt x="307" y="8"/>
                  </a:cubicBezTo>
                  <a:cubicBezTo>
                    <a:pt x="306" y="6"/>
                    <a:pt x="303" y="0"/>
                    <a:pt x="300" y="0"/>
                  </a:cubicBezTo>
                  <a:cubicBezTo>
                    <a:pt x="297" y="0"/>
                    <a:pt x="299" y="12"/>
                    <a:pt x="297" y="13"/>
                  </a:cubicBezTo>
                  <a:cubicBezTo>
                    <a:pt x="296" y="15"/>
                    <a:pt x="299" y="22"/>
                    <a:pt x="298" y="24"/>
                  </a:cubicBezTo>
                  <a:cubicBezTo>
                    <a:pt x="298" y="26"/>
                    <a:pt x="298" y="28"/>
                    <a:pt x="299" y="32"/>
                  </a:cubicBezTo>
                  <a:cubicBezTo>
                    <a:pt x="300" y="36"/>
                    <a:pt x="305" y="53"/>
                    <a:pt x="305" y="56"/>
                  </a:cubicBezTo>
                  <a:cubicBezTo>
                    <a:pt x="304" y="59"/>
                    <a:pt x="303" y="81"/>
                    <a:pt x="301" y="81"/>
                  </a:cubicBezTo>
                  <a:cubicBezTo>
                    <a:pt x="299" y="81"/>
                    <a:pt x="295" y="78"/>
                    <a:pt x="293" y="79"/>
                  </a:cubicBezTo>
                  <a:cubicBezTo>
                    <a:pt x="291" y="79"/>
                    <a:pt x="293" y="81"/>
                    <a:pt x="289" y="80"/>
                  </a:cubicBezTo>
                  <a:cubicBezTo>
                    <a:pt x="285" y="79"/>
                    <a:pt x="285" y="77"/>
                    <a:pt x="281" y="74"/>
                  </a:cubicBezTo>
                  <a:cubicBezTo>
                    <a:pt x="278" y="71"/>
                    <a:pt x="271" y="72"/>
                    <a:pt x="268" y="70"/>
                  </a:cubicBezTo>
                  <a:cubicBezTo>
                    <a:pt x="265" y="68"/>
                    <a:pt x="267" y="65"/>
                    <a:pt x="262" y="63"/>
                  </a:cubicBezTo>
                  <a:cubicBezTo>
                    <a:pt x="256" y="61"/>
                    <a:pt x="255" y="57"/>
                    <a:pt x="251" y="56"/>
                  </a:cubicBezTo>
                  <a:cubicBezTo>
                    <a:pt x="247" y="55"/>
                    <a:pt x="247" y="57"/>
                    <a:pt x="245" y="55"/>
                  </a:cubicBezTo>
                  <a:cubicBezTo>
                    <a:pt x="242" y="53"/>
                    <a:pt x="234" y="49"/>
                    <a:pt x="233" y="46"/>
                  </a:cubicBezTo>
                  <a:cubicBezTo>
                    <a:pt x="233" y="44"/>
                    <a:pt x="235" y="38"/>
                    <a:pt x="236" y="38"/>
                  </a:cubicBezTo>
                  <a:cubicBezTo>
                    <a:pt x="237" y="37"/>
                    <a:pt x="237" y="34"/>
                    <a:pt x="236" y="32"/>
                  </a:cubicBezTo>
                  <a:cubicBezTo>
                    <a:pt x="235" y="31"/>
                    <a:pt x="233" y="28"/>
                    <a:pt x="236" y="27"/>
                  </a:cubicBezTo>
                  <a:cubicBezTo>
                    <a:pt x="239" y="27"/>
                    <a:pt x="243" y="28"/>
                    <a:pt x="241" y="25"/>
                  </a:cubicBezTo>
                  <a:cubicBezTo>
                    <a:pt x="239" y="22"/>
                    <a:pt x="244" y="17"/>
                    <a:pt x="239" y="14"/>
                  </a:cubicBezTo>
                  <a:cubicBezTo>
                    <a:pt x="235" y="11"/>
                    <a:pt x="233" y="11"/>
                    <a:pt x="233" y="13"/>
                  </a:cubicBezTo>
                  <a:cubicBezTo>
                    <a:pt x="233" y="15"/>
                    <a:pt x="234" y="18"/>
                    <a:pt x="232" y="16"/>
                  </a:cubicBezTo>
                  <a:cubicBezTo>
                    <a:pt x="229" y="15"/>
                    <a:pt x="228" y="12"/>
                    <a:pt x="226" y="12"/>
                  </a:cubicBezTo>
                  <a:cubicBezTo>
                    <a:pt x="225" y="13"/>
                    <a:pt x="225" y="17"/>
                    <a:pt x="221" y="15"/>
                  </a:cubicBezTo>
                  <a:cubicBezTo>
                    <a:pt x="217" y="14"/>
                    <a:pt x="211" y="10"/>
                    <a:pt x="208" y="10"/>
                  </a:cubicBezTo>
                  <a:cubicBezTo>
                    <a:pt x="204" y="10"/>
                    <a:pt x="201" y="10"/>
                    <a:pt x="198" y="8"/>
                  </a:cubicBezTo>
                  <a:cubicBezTo>
                    <a:pt x="195" y="7"/>
                    <a:pt x="192" y="6"/>
                    <a:pt x="191" y="7"/>
                  </a:cubicBezTo>
                  <a:cubicBezTo>
                    <a:pt x="190" y="8"/>
                    <a:pt x="193" y="11"/>
                    <a:pt x="191" y="13"/>
                  </a:cubicBezTo>
                  <a:cubicBezTo>
                    <a:pt x="188" y="16"/>
                    <a:pt x="180" y="18"/>
                    <a:pt x="178" y="16"/>
                  </a:cubicBezTo>
                  <a:cubicBezTo>
                    <a:pt x="176" y="15"/>
                    <a:pt x="174" y="14"/>
                    <a:pt x="172" y="16"/>
                  </a:cubicBezTo>
                  <a:cubicBezTo>
                    <a:pt x="170" y="18"/>
                    <a:pt x="168" y="22"/>
                    <a:pt x="166" y="23"/>
                  </a:cubicBezTo>
                  <a:cubicBezTo>
                    <a:pt x="164" y="23"/>
                    <a:pt x="169" y="27"/>
                    <a:pt x="167" y="28"/>
                  </a:cubicBezTo>
                  <a:cubicBezTo>
                    <a:pt x="166" y="30"/>
                    <a:pt x="164" y="32"/>
                    <a:pt x="163" y="33"/>
                  </a:cubicBezTo>
                  <a:cubicBezTo>
                    <a:pt x="162" y="35"/>
                    <a:pt x="160" y="43"/>
                    <a:pt x="162" y="43"/>
                  </a:cubicBezTo>
                  <a:cubicBezTo>
                    <a:pt x="165" y="44"/>
                    <a:pt x="169" y="44"/>
                    <a:pt x="167" y="46"/>
                  </a:cubicBezTo>
                  <a:cubicBezTo>
                    <a:pt x="166" y="48"/>
                    <a:pt x="171" y="52"/>
                    <a:pt x="168" y="51"/>
                  </a:cubicBezTo>
                  <a:cubicBezTo>
                    <a:pt x="165" y="50"/>
                    <a:pt x="162" y="48"/>
                    <a:pt x="161" y="48"/>
                  </a:cubicBezTo>
                  <a:cubicBezTo>
                    <a:pt x="159" y="48"/>
                    <a:pt x="153" y="47"/>
                    <a:pt x="152" y="47"/>
                  </a:cubicBezTo>
                  <a:cubicBezTo>
                    <a:pt x="151" y="48"/>
                    <a:pt x="150" y="53"/>
                    <a:pt x="148" y="49"/>
                  </a:cubicBezTo>
                  <a:cubicBezTo>
                    <a:pt x="146" y="45"/>
                    <a:pt x="147" y="45"/>
                    <a:pt x="144" y="44"/>
                  </a:cubicBezTo>
                  <a:cubicBezTo>
                    <a:pt x="141" y="42"/>
                    <a:pt x="137" y="37"/>
                    <a:pt x="136" y="37"/>
                  </a:cubicBezTo>
                  <a:cubicBezTo>
                    <a:pt x="134" y="36"/>
                    <a:pt x="128" y="40"/>
                    <a:pt x="126" y="39"/>
                  </a:cubicBezTo>
                  <a:cubicBezTo>
                    <a:pt x="123" y="39"/>
                    <a:pt x="123" y="36"/>
                    <a:pt x="122" y="39"/>
                  </a:cubicBezTo>
                  <a:cubicBezTo>
                    <a:pt x="121" y="41"/>
                    <a:pt x="121" y="44"/>
                    <a:pt x="119" y="44"/>
                  </a:cubicBezTo>
                  <a:cubicBezTo>
                    <a:pt x="117" y="43"/>
                    <a:pt x="117" y="48"/>
                    <a:pt x="116" y="49"/>
                  </a:cubicBezTo>
                  <a:cubicBezTo>
                    <a:pt x="115" y="51"/>
                    <a:pt x="119" y="56"/>
                    <a:pt x="115" y="55"/>
                  </a:cubicBezTo>
                  <a:cubicBezTo>
                    <a:pt x="112" y="55"/>
                    <a:pt x="110" y="52"/>
                    <a:pt x="109" y="53"/>
                  </a:cubicBezTo>
                  <a:cubicBezTo>
                    <a:pt x="108" y="55"/>
                    <a:pt x="108" y="59"/>
                    <a:pt x="108" y="61"/>
                  </a:cubicBezTo>
                  <a:cubicBezTo>
                    <a:pt x="108" y="63"/>
                    <a:pt x="109" y="66"/>
                    <a:pt x="107" y="66"/>
                  </a:cubicBezTo>
                  <a:cubicBezTo>
                    <a:pt x="106" y="66"/>
                    <a:pt x="102" y="64"/>
                    <a:pt x="101" y="65"/>
                  </a:cubicBezTo>
                  <a:cubicBezTo>
                    <a:pt x="101" y="67"/>
                    <a:pt x="101" y="69"/>
                    <a:pt x="102" y="71"/>
                  </a:cubicBezTo>
                  <a:cubicBezTo>
                    <a:pt x="103" y="73"/>
                    <a:pt x="104" y="82"/>
                    <a:pt x="101" y="79"/>
                  </a:cubicBezTo>
                  <a:cubicBezTo>
                    <a:pt x="98" y="76"/>
                    <a:pt x="95" y="69"/>
                    <a:pt x="93" y="70"/>
                  </a:cubicBezTo>
                  <a:cubicBezTo>
                    <a:pt x="91" y="70"/>
                    <a:pt x="85" y="76"/>
                    <a:pt x="85" y="80"/>
                  </a:cubicBezTo>
                  <a:cubicBezTo>
                    <a:pt x="85" y="83"/>
                    <a:pt x="89" y="89"/>
                    <a:pt x="87" y="91"/>
                  </a:cubicBezTo>
                  <a:cubicBezTo>
                    <a:pt x="85" y="94"/>
                    <a:pt x="85" y="99"/>
                    <a:pt x="84" y="101"/>
                  </a:cubicBezTo>
                  <a:cubicBezTo>
                    <a:pt x="83" y="102"/>
                    <a:pt x="80" y="104"/>
                    <a:pt x="77" y="107"/>
                  </a:cubicBezTo>
                  <a:cubicBezTo>
                    <a:pt x="73" y="109"/>
                    <a:pt x="59" y="113"/>
                    <a:pt x="55" y="115"/>
                  </a:cubicBezTo>
                  <a:cubicBezTo>
                    <a:pt x="52" y="118"/>
                    <a:pt x="47" y="121"/>
                    <a:pt x="42" y="121"/>
                  </a:cubicBezTo>
                  <a:cubicBezTo>
                    <a:pt x="37" y="121"/>
                    <a:pt x="24" y="123"/>
                    <a:pt x="22" y="126"/>
                  </a:cubicBezTo>
                  <a:cubicBezTo>
                    <a:pt x="19" y="128"/>
                    <a:pt x="16" y="134"/>
                    <a:pt x="15" y="134"/>
                  </a:cubicBezTo>
                  <a:cubicBezTo>
                    <a:pt x="13" y="134"/>
                    <a:pt x="10" y="144"/>
                    <a:pt x="8" y="143"/>
                  </a:cubicBezTo>
                  <a:cubicBezTo>
                    <a:pt x="7" y="141"/>
                    <a:pt x="9" y="137"/>
                    <a:pt x="7" y="139"/>
                  </a:cubicBezTo>
                  <a:cubicBezTo>
                    <a:pt x="4" y="142"/>
                    <a:pt x="0" y="146"/>
                    <a:pt x="2" y="150"/>
                  </a:cubicBezTo>
                  <a:cubicBezTo>
                    <a:pt x="4" y="155"/>
                    <a:pt x="4" y="158"/>
                    <a:pt x="3" y="160"/>
                  </a:cubicBezTo>
                  <a:cubicBezTo>
                    <a:pt x="3" y="162"/>
                    <a:pt x="1" y="170"/>
                    <a:pt x="3" y="169"/>
                  </a:cubicBezTo>
                  <a:cubicBezTo>
                    <a:pt x="5" y="168"/>
                    <a:pt x="8" y="164"/>
                    <a:pt x="8" y="165"/>
                  </a:cubicBezTo>
                  <a:cubicBezTo>
                    <a:pt x="8" y="166"/>
                    <a:pt x="5" y="169"/>
                    <a:pt x="6" y="173"/>
                  </a:cubicBezTo>
                  <a:cubicBezTo>
                    <a:pt x="8" y="178"/>
                    <a:pt x="8" y="180"/>
                    <a:pt x="11" y="183"/>
                  </a:cubicBezTo>
                  <a:cubicBezTo>
                    <a:pt x="13" y="186"/>
                    <a:pt x="18" y="194"/>
                    <a:pt x="15" y="192"/>
                  </a:cubicBezTo>
                  <a:cubicBezTo>
                    <a:pt x="12" y="191"/>
                    <a:pt x="8" y="187"/>
                    <a:pt x="8" y="189"/>
                  </a:cubicBezTo>
                  <a:cubicBezTo>
                    <a:pt x="9" y="191"/>
                    <a:pt x="11" y="196"/>
                    <a:pt x="9" y="194"/>
                  </a:cubicBezTo>
                  <a:cubicBezTo>
                    <a:pt x="7" y="193"/>
                    <a:pt x="4" y="189"/>
                    <a:pt x="5" y="193"/>
                  </a:cubicBezTo>
                  <a:cubicBezTo>
                    <a:pt x="7" y="197"/>
                    <a:pt x="8" y="203"/>
                    <a:pt x="11" y="205"/>
                  </a:cubicBezTo>
                  <a:cubicBezTo>
                    <a:pt x="14" y="207"/>
                    <a:pt x="19" y="214"/>
                    <a:pt x="20" y="218"/>
                  </a:cubicBezTo>
                  <a:cubicBezTo>
                    <a:pt x="22" y="223"/>
                    <a:pt x="28" y="231"/>
                    <a:pt x="30" y="233"/>
                  </a:cubicBezTo>
                  <a:cubicBezTo>
                    <a:pt x="32" y="235"/>
                    <a:pt x="36" y="244"/>
                    <a:pt x="37" y="248"/>
                  </a:cubicBezTo>
                  <a:cubicBezTo>
                    <a:pt x="38" y="252"/>
                    <a:pt x="44" y="265"/>
                    <a:pt x="48" y="272"/>
                  </a:cubicBezTo>
                  <a:cubicBezTo>
                    <a:pt x="51" y="279"/>
                    <a:pt x="54" y="288"/>
                    <a:pt x="53" y="286"/>
                  </a:cubicBezTo>
                  <a:cubicBezTo>
                    <a:pt x="51" y="285"/>
                    <a:pt x="49" y="280"/>
                    <a:pt x="48" y="285"/>
                  </a:cubicBezTo>
                  <a:cubicBezTo>
                    <a:pt x="47" y="289"/>
                    <a:pt x="48" y="295"/>
                    <a:pt x="46" y="297"/>
                  </a:cubicBezTo>
                  <a:cubicBezTo>
                    <a:pt x="44" y="299"/>
                    <a:pt x="42" y="300"/>
                    <a:pt x="43" y="302"/>
                  </a:cubicBezTo>
                  <a:cubicBezTo>
                    <a:pt x="43" y="305"/>
                    <a:pt x="45" y="309"/>
                    <a:pt x="49" y="310"/>
                  </a:cubicBezTo>
                  <a:cubicBezTo>
                    <a:pt x="53" y="311"/>
                    <a:pt x="56" y="316"/>
                    <a:pt x="61" y="319"/>
                  </a:cubicBezTo>
                  <a:cubicBezTo>
                    <a:pt x="66" y="322"/>
                    <a:pt x="75" y="323"/>
                    <a:pt x="78" y="322"/>
                  </a:cubicBezTo>
                  <a:cubicBezTo>
                    <a:pt x="81" y="321"/>
                    <a:pt x="88" y="314"/>
                    <a:pt x="92" y="313"/>
                  </a:cubicBezTo>
                  <a:cubicBezTo>
                    <a:pt x="96" y="311"/>
                    <a:pt x="100" y="305"/>
                    <a:pt x="103" y="304"/>
                  </a:cubicBezTo>
                  <a:cubicBezTo>
                    <a:pt x="107" y="303"/>
                    <a:pt x="118" y="302"/>
                    <a:pt x="122" y="303"/>
                  </a:cubicBezTo>
                  <a:cubicBezTo>
                    <a:pt x="127" y="305"/>
                    <a:pt x="130" y="307"/>
                    <a:pt x="133" y="305"/>
                  </a:cubicBezTo>
                  <a:cubicBezTo>
                    <a:pt x="135" y="302"/>
                    <a:pt x="135" y="300"/>
                    <a:pt x="138" y="302"/>
                  </a:cubicBezTo>
                  <a:cubicBezTo>
                    <a:pt x="141" y="305"/>
                    <a:pt x="142" y="307"/>
                    <a:pt x="145" y="304"/>
                  </a:cubicBezTo>
                  <a:cubicBezTo>
                    <a:pt x="147" y="301"/>
                    <a:pt x="147" y="290"/>
                    <a:pt x="152" y="289"/>
                  </a:cubicBezTo>
                  <a:cubicBezTo>
                    <a:pt x="157" y="287"/>
                    <a:pt x="170" y="288"/>
                    <a:pt x="180" y="288"/>
                  </a:cubicBezTo>
                  <a:cubicBezTo>
                    <a:pt x="190" y="288"/>
                    <a:pt x="192" y="289"/>
                    <a:pt x="199" y="285"/>
                  </a:cubicBezTo>
                  <a:cubicBezTo>
                    <a:pt x="205" y="281"/>
                    <a:pt x="217" y="277"/>
                    <a:pt x="223" y="276"/>
                  </a:cubicBezTo>
                  <a:cubicBezTo>
                    <a:pt x="229" y="275"/>
                    <a:pt x="234" y="273"/>
                    <a:pt x="238" y="275"/>
                  </a:cubicBezTo>
                  <a:cubicBezTo>
                    <a:pt x="242" y="278"/>
                    <a:pt x="246" y="282"/>
                    <a:pt x="254" y="283"/>
                  </a:cubicBezTo>
                  <a:cubicBezTo>
                    <a:pt x="262" y="283"/>
                    <a:pt x="269" y="284"/>
                    <a:pt x="270" y="286"/>
                  </a:cubicBezTo>
                  <a:cubicBezTo>
                    <a:pt x="271" y="288"/>
                    <a:pt x="268" y="288"/>
                    <a:pt x="270" y="291"/>
                  </a:cubicBezTo>
                  <a:cubicBezTo>
                    <a:pt x="272" y="295"/>
                    <a:pt x="275" y="291"/>
                    <a:pt x="277" y="296"/>
                  </a:cubicBezTo>
                  <a:cubicBezTo>
                    <a:pt x="278" y="301"/>
                    <a:pt x="284" y="307"/>
                    <a:pt x="285" y="309"/>
                  </a:cubicBezTo>
                  <a:cubicBezTo>
                    <a:pt x="286" y="311"/>
                    <a:pt x="289" y="316"/>
                    <a:pt x="291" y="318"/>
                  </a:cubicBezTo>
                  <a:cubicBezTo>
                    <a:pt x="293" y="320"/>
                    <a:pt x="299" y="323"/>
                    <a:pt x="298" y="320"/>
                  </a:cubicBezTo>
                  <a:cubicBezTo>
                    <a:pt x="298" y="317"/>
                    <a:pt x="295" y="317"/>
                    <a:pt x="298" y="314"/>
                  </a:cubicBezTo>
                  <a:cubicBezTo>
                    <a:pt x="300" y="311"/>
                    <a:pt x="298" y="301"/>
                    <a:pt x="303" y="301"/>
                  </a:cubicBezTo>
                  <a:cubicBezTo>
                    <a:pt x="308" y="301"/>
                    <a:pt x="308" y="299"/>
                    <a:pt x="308" y="296"/>
                  </a:cubicBezTo>
                  <a:cubicBezTo>
                    <a:pt x="308" y="294"/>
                    <a:pt x="311" y="290"/>
                    <a:pt x="312" y="291"/>
                  </a:cubicBezTo>
                  <a:cubicBezTo>
                    <a:pt x="313" y="292"/>
                    <a:pt x="315" y="298"/>
                    <a:pt x="314" y="301"/>
                  </a:cubicBezTo>
                  <a:cubicBezTo>
                    <a:pt x="312" y="304"/>
                    <a:pt x="314" y="318"/>
                    <a:pt x="313" y="319"/>
                  </a:cubicBezTo>
                  <a:cubicBezTo>
                    <a:pt x="312" y="320"/>
                    <a:pt x="310" y="320"/>
                    <a:pt x="310" y="323"/>
                  </a:cubicBezTo>
                  <a:cubicBezTo>
                    <a:pt x="309" y="326"/>
                    <a:pt x="312" y="327"/>
                    <a:pt x="314" y="325"/>
                  </a:cubicBezTo>
                  <a:cubicBezTo>
                    <a:pt x="315" y="323"/>
                    <a:pt x="319" y="322"/>
                    <a:pt x="319" y="319"/>
                  </a:cubicBezTo>
                  <a:cubicBezTo>
                    <a:pt x="319" y="316"/>
                    <a:pt x="321" y="310"/>
                    <a:pt x="322" y="312"/>
                  </a:cubicBezTo>
                  <a:cubicBezTo>
                    <a:pt x="323" y="314"/>
                    <a:pt x="326" y="322"/>
                    <a:pt x="329" y="325"/>
                  </a:cubicBezTo>
                  <a:cubicBezTo>
                    <a:pt x="331" y="328"/>
                    <a:pt x="324" y="332"/>
                    <a:pt x="326" y="332"/>
                  </a:cubicBezTo>
                  <a:cubicBezTo>
                    <a:pt x="327" y="332"/>
                    <a:pt x="330" y="334"/>
                    <a:pt x="332" y="332"/>
                  </a:cubicBezTo>
                  <a:cubicBezTo>
                    <a:pt x="334" y="331"/>
                    <a:pt x="332" y="327"/>
                    <a:pt x="337" y="333"/>
                  </a:cubicBezTo>
                  <a:cubicBezTo>
                    <a:pt x="342" y="339"/>
                    <a:pt x="350" y="345"/>
                    <a:pt x="350" y="350"/>
                  </a:cubicBezTo>
                  <a:cubicBezTo>
                    <a:pt x="351" y="355"/>
                    <a:pt x="354" y="360"/>
                    <a:pt x="359" y="364"/>
                  </a:cubicBezTo>
                  <a:cubicBezTo>
                    <a:pt x="363" y="369"/>
                    <a:pt x="362" y="370"/>
                    <a:pt x="370" y="372"/>
                  </a:cubicBezTo>
                  <a:cubicBezTo>
                    <a:pt x="378" y="375"/>
                    <a:pt x="376" y="382"/>
                    <a:pt x="380" y="379"/>
                  </a:cubicBezTo>
                  <a:cubicBezTo>
                    <a:pt x="384" y="376"/>
                    <a:pt x="380" y="373"/>
                    <a:pt x="385" y="376"/>
                  </a:cubicBezTo>
                  <a:cubicBezTo>
                    <a:pt x="389" y="378"/>
                    <a:pt x="399" y="384"/>
                    <a:pt x="401" y="383"/>
                  </a:cubicBezTo>
                  <a:cubicBezTo>
                    <a:pt x="404" y="382"/>
                    <a:pt x="411" y="378"/>
                    <a:pt x="413" y="378"/>
                  </a:cubicBezTo>
                  <a:cubicBezTo>
                    <a:pt x="416" y="377"/>
                    <a:pt x="416" y="369"/>
                    <a:pt x="417" y="369"/>
                  </a:cubicBezTo>
                  <a:cubicBezTo>
                    <a:pt x="418" y="369"/>
                    <a:pt x="419" y="371"/>
                    <a:pt x="425" y="376"/>
                  </a:cubicBezTo>
                  <a:cubicBezTo>
                    <a:pt x="430" y="382"/>
                    <a:pt x="431" y="385"/>
                    <a:pt x="436" y="383"/>
                  </a:cubicBezTo>
                  <a:cubicBezTo>
                    <a:pt x="441" y="382"/>
                    <a:pt x="446" y="385"/>
                    <a:pt x="448" y="381"/>
                  </a:cubicBezTo>
                  <a:cubicBezTo>
                    <a:pt x="451" y="378"/>
                    <a:pt x="448" y="372"/>
                    <a:pt x="454" y="371"/>
                  </a:cubicBezTo>
                  <a:cubicBezTo>
                    <a:pt x="459" y="370"/>
                    <a:pt x="463" y="370"/>
                    <a:pt x="467" y="367"/>
                  </a:cubicBezTo>
                  <a:cubicBezTo>
                    <a:pt x="471" y="365"/>
                    <a:pt x="479" y="368"/>
                    <a:pt x="477" y="363"/>
                  </a:cubicBezTo>
                  <a:cubicBezTo>
                    <a:pt x="476" y="358"/>
                    <a:pt x="473" y="343"/>
                    <a:pt x="474" y="342"/>
                  </a:cubicBezTo>
                  <a:cubicBezTo>
                    <a:pt x="476" y="341"/>
                    <a:pt x="474" y="330"/>
                    <a:pt x="474" y="325"/>
                  </a:cubicBezTo>
                  <a:cubicBezTo>
                    <a:pt x="475" y="320"/>
                    <a:pt x="472" y="314"/>
                    <a:pt x="474" y="311"/>
                  </a:cubicBezTo>
                  <a:cubicBezTo>
                    <a:pt x="477" y="308"/>
                    <a:pt x="479" y="298"/>
                    <a:pt x="482" y="295"/>
                  </a:cubicBezTo>
                  <a:cubicBezTo>
                    <a:pt x="485" y="293"/>
                    <a:pt x="488" y="292"/>
                    <a:pt x="491" y="288"/>
                  </a:cubicBezTo>
                  <a:cubicBezTo>
                    <a:pt x="494" y="284"/>
                    <a:pt x="494" y="254"/>
                    <a:pt x="492" y="247"/>
                  </a:cubicBezTo>
                  <a:cubicBezTo>
                    <a:pt x="491" y="240"/>
                    <a:pt x="492" y="227"/>
                    <a:pt x="488" y="222"/>
                  </a:cubicBezTo>
                  <a:cubicBezTo>
                    <a:pt x="484" y="217"/>
                    <a:pt x="483" y="215"/>
                    <a:pt x="481" y="20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0" name="Freeform 55"/>
            <p:cNvSpPr>
              <a:spLocks noChangeArrowheads="1"/>
            </p:cNvSpPr>
            <p:nvPr/>
          </p:nvSpPr>
          <p:spPr bwMode="auto">
            <a:xfrm>
              <a:off x="6469125" y="5009747"/>
              <a:ext cx="97823" cy="108703"/>
            </a:xfrm>
            <a:custGeom>
              <a:avLst/>
              <a:gdLst>
                <a:gd name="T0" fmla="*/ 2147483647 w 53"/>
                <a:gd name="T1" fmla="*/ 2147483647 h 55"/>
                <a:gd name="T2" fmla="*/ 2147483647 w 53"/>
                <a:gd name="T3" fmla="*/ 2147483647 h 55"/>
                <a:gd name="T4" fmla="*/ 2147483647 w 53"/>
                <a:gd name="T5" fmla="*/ 2147483647 h 55"/>
                <a:gd name="T6" fmla="*/ 2147483647 w 53"/>
                <a:gd name="T7" fmla="*/ 2147483647 h 55"/>
                <a:gd name="T8" fmla="*/ 2147483647 w 53"/>
                <a:gd name="T9" fmla="*/ 2147483647 h 55"/>
                <a:gd name="T10" fmla="*/ 2147483647 w 53"/>
                <a:gd name="T11" fmla="*/ 2147483647 h 55"/>
                <a:gd name="T12" fmla="*/ 2147483647 w 53"/>
                <a:gd name="T13" fmla="*/ 2147483647 h 55"/>
                <a:gd name="T14" fmla="*/ 2147483647 w 53"/>
                <a:gd name="T15" fmla="*/ 2147483647 h 55"/>
                <a:gd name="T16" fmla="*/ 2147483647 w 53"/>
                <a:gd name="T17" fmla="*/ 2147483647 h 55"/>
                <a:gd name="T18" fmla="*/ 2147483647 w 53"/>
                <a:gd name="T19" fmla="*/ 2147483647 h 55"/>
                <a:gd name="T20" fmla="*/ 2147483647 w 53"/>
                <a:gd name="T21" fmla="*/ 2147483647 h 55"/>
                <a:gd name="T22" fmla="*/ 2147483647 w 53"/>
                <a:gd name="T23" fmla="*/ 2147483647 h 55"/>
                <a:gd name="T24" fmla="*/ 2147483647 w 53"/>
                <a:gd name="T25" fmla="*/ 2147483647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55"/>
                <a:gd name="T41" fmla="*/ 53 w 53"/>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55">
                  <a:moveTo>
                    <a:pt x="45" y="5"/>
                  </a:moveTo>
                  <a:cubicBezTo>
                    <a:pt x="41" y="1"/>
                    <a:pt x="32" y="6"/>
                    <a:pt x="28" y="7"/>
                  </a:cubicBezTo>
                  <a:cubicBezTo>
                    <a:pt x="25" y="8"/>
                    <a:pt x="17" y="5"/>
                    <a:pt x="10" y="2"/>
                  </a:cubicBezTo>
                  <a:cubicBezTo>
                    <a:pt x="3" y="0"/>
                    <a:pt x="0" y="1"/>
                    <a:pt x="1" y="3"/>
                  </a:cubicBezTo>
                  <a:cubicBezTo>
                    <a:pt x="1" y="5"/>
                    <a:pt x="11" y="22"/>
                    <a:pt x="14" y="26"/>
                  </a:cubicBezTo>
                  <a:cubicBezTo>
                    <a:pt x="17" y="30"/>
                    <a:pt x="18" y="31"/>
                    <a:pt x="19" y="38"/>
                  </a:cubicBezTo>
                  <a:cubicBezTo>
                    <a:pt x="21" y="46"/>
                    <a:pt x="34" y="55"/>
                    <a:pt x="39" y="55"/>
                  </a:cubicBezTo>
                  <a:cubicBezTo>
                    <a:pt x="44" y="55"/>
                    <a:pt x="43" y="46"/>
                    <a:pt x="44" y="43"/>
                  </a:cubicBezTo>
                  <a:cubicBezTo>
                    <a:pt x="45" y="41"/>
                    <a:pt x="48" y="46"/>
                    <a:pt x="51" y="48"/>
                  </a:cubicBezTo>
                  <a:cubicBezTo>
                    <a:pt x="53" y="49"/>
                    <a:pt x="50" y="43"/>
                    <a:pt x="50" y="42"/>
                  </a:cubicBezTo>
                  <a:cubicBezTo>
                    <a:pt x="49" y="40"/>
                    <a:pt x="51" y="33"/>
                    <a:pt x="52" y="30"/>
                  </a:cubicBezTo>
                  <a:cubicBezTo>
                    <a:pt x="53" y="28"/>
                    <a:pt x="50" y="16"/>
                    <a:pt x="47" y="12"/>
                  </a:cubicBezTo>
                  <a:cubicBezTo>
                    <a:pt x="45" y="8"/>
                    <a:pt x="48" y="8"/>
                    <a:pt x="45"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3" name="Freeform 56"/>
            <p:cNvSpPr>
              <a:spLocks noChangeArrowheads="1"/>
            </p:cNvSpPr>
            <p:nvPr/>
          </p:nvSpPr>
          <p:spPr bwMode="auto">
            <a:xfrm>
              <a:off x="6995867" y="5003351"/>
              <a:ext cx="123409" cy="234990"/>
            </a:xfrm>
            <a:custGeom>
              <a:avLst/>
              <a:gdLst>
                <a:gd name="T0" fmla="*/ 2147483647 w 67"/>
                <a:gd name="T1" fmla="*/ 2147483647 h 120"/>
                <a:gd name="T2" fmla="*/ 2147483647 w 67"/>
                <a:gd name="T3" fmla="*/ 2147483647 h 120"/>
                <a:gd name="T4" fmla="*/ 2147483647 w 67"/>
                <a:gd name="T5" fmla="*/ 2147483647 h 120"/>
                <a:gd name="T6" fmla="*/ 2147483647 w 67"/>
                <a:gd name="T7" fmla="*/ 2147483647 h 120"/>
                <a:gd name="T8" fmla="*/ 2147483647 w 67"/>
                <a:gd name="T9" fmla="*/ 2147483647 h 120"/>
                <a:gd name="T10" fmla="*/ 2147483647 w 67"/>
                <a:gd name="T11" fmla="*/ 2147483647 h 120"/>
                <a:gd name="T12" fmla="*/ 2147483647 w 67"/>
                <a:gd name="T13" fmla="*/ 2147483647 h 120"/>
                <a:gd name="T14" fmla="*/ 2147483647 w 67"/>
                <a:gd name="T15" fmla="*/ 2147483647 h 120"/>
                <a:gd name="T16" fmla="*/ 2147483647 w 67"/>
                <a:gd name="T17" fmla="*/ 2147483647 h 120"/>
                <a:gd name="T18" fmla="*/ 2147483647 w 67"/>
                <a:gd name="T19" fmla="*/ 2147483647 h 120"/>
                <a:gd name="T20" fmla="*/ 2147483647 w 67"/>
                <a:gd name="T21" fmla="*/ 2147483647 h 120"/>
                <a:gd name="T22" fmla="*/ 2147483647 w 67"/>
                <a:gd name="T23" fmla="*/ 2147483647 h 120"/>
                <a:gd name="T24" fmla="*/ 2147483647 w 67"/>
                <a:gd name="T25" fmla="*/ 2147483647 h 120"/>
                <a:gd name="T26" fmla="*/ 2147483647 w 67"/>
                <a:gd name="T27" fmla="*/ 2147483647 h 120"/>
                <a:gd name="T28" fmla="*/ 2147483647 w 67"/>
                <a:gd name="T29" fmla="*/ 2147483647 h 120"/>
                <a:gd name="T30" fmla="*/ 2147483647 w 67"/>
                <a:gd name="T31" fmla="*/ 2147483647 h 120"/>
                <a:gd name="T32" fmla="*/ 2147483647 w 67"/>
                <a:gd name="T33" fmla="*/ 2147483647 h 120"/>
                <a:gd name="T34" fmla="*/ 2147483647 w 67"/>
                <a:gd name="T35" fmla="*/ 2147483647 h 120"/>
                <a:gd name="T36" fmla="*/ 2147483647 w 67"/>
                <a:gd name="T37" fmla="*/ 2147483647 h 120"/>
                <a:gd name="T38" fmla="*/ 2147483647 w 67"/>
                <a:gd name="T39" fmla="*/ 2147483647 h 120"/>
                <a:gd name="T40" fmla="*/ 2147483647 w 67"/>
                <a:gd name="T41" fmla="*/ 2147483647 h 120"/>
                <a:gd name="T42" fmla="*/ 2147483647 w 67"/>
                <a:gd name="T43" fmla="*/ 2147483647 h 120"/>
                <a:gd name="T44" fmla="*/ 2147483647 w 67"/>
                <a:gd name="T45" fmla="*/ 2147483647 h 120"/>
                <a:gd name="T46" fmla="*/ 2147483647 w 67"/>
                <a:gd name="T47" fmla="*/ 2147483647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120"/>
                <a:gd name="T74" fmla="*/ 67 w 67"/>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120">
                  <a:moveTo>
                    <a:pt x="56" y="9"/>
                  </a:moveTo>
                  <a:cubicBezTo>
                    <a:pt x="54" y="7"/>
                    <a:pt x="51" y="11"/>
                    <a:pt x="51" y="13"/>
                  </a:cubicBezTo>
                  <a:cubicBezTo>
                    <a:pt x="50" y="15"/>
                    <a:pt x="48" y="10"/>
                    <a:pt x="47" y="7"/>
                  </a:cubicBezTo>
                  <a:cubicBezTo>
                    <a:pt x="45" y="4"/>
                    <a:pt x="43" y="6"/>
                    <a:pt x="42" y="3"/>
                  </a:cubicBezTo>
                  <a:cubicBezTo>
                    <a:pt x="40" y="0"/>
                    <a:pt x="35" y="1"/>
                    <a:pt x="34" y="6"/>
                  </a:cubicBezTo>
                  <a:cubicBezTo>
                    <a:pt x="33" y="11"/>
                    <a:pt x="34" y="21"/>
                    <a:pt x="32" y="23"/>
                  </a:cubicBezTo>
                  <a:cubicBezTo>
                    <a:pt x="30" y="25"/>
                    <a:pt x="30" y="29"/>
                    <a:pt x="32" y="36"/>
                  </a:cubicBezTo>
                  <a:cubicBezTo>
                    <a:pt x="33" y="42"/>
                    <a:pt x="23" y="51"/>
                    <a:pt x="22" y="56"/>
                  </a:cubicBezTo>
                  <a:cubicBezTo>
                    <a:pt x="20" y="62"/>
                    <a:pt x="15" y="67"/>
                    <a:pt x="11" y="68"/>
                  </a:cubicBezTo>
                  <a:cubicBezTo>
                    <a:pt x="7" y="69"/>
                    <a:pt x="11" y="80"/>
                    <a:pt x="8" y="83"/>
                  </a:cubicBezTo>
                  <a:cubicBezTo>
                    <a:pt x="6" y="86"/>
                    <a:pt x="5" y="89"/>
                    <a:pt x="4" y="92"/>
                  </a:cubicBezTo>
                  <a:cubicBezTo>
                    <a:pt x="2" y="94"/>
                    <a:pt x="0" y="98"/>
                    <a:pt x="1" y="102"/>
                  </a:cubicBezTo>
                  <a:cubicBezTo>
                    <a:pt x="1" y="106"/>
                    <a:pt x="15" y="110"/>
                    <a:pt x="17" y="110"/>
                  </a:cubicBezTo>
                  <a:cubicBezTo>
                    <a:pt x="20" y="109"/>
                    <a:pt x="20" y="112"/>
                    <a:pt x="23" y="116"/>
                  </a:cubicBezTo>
                  <a:cubicBezTo>
                    <a:pt x="26" y="120"/>
                    <a:pt x="34" y="119"/>
                    <a:pt x="37" y="117"/>
                  </a:cubicBezTo>
                  <a:cubicBezTo>
                    <a:pt x="39" y="116"/>
                    <a:pt x="43" y="110"/>
                    <a:pt x="45" y="107"/>
                  </a:cubicBezTo>
                  <a:cubicBezTo>
                    <a:pt x="47" y="104"/>
                    <a:pt x="48" y="97"/>
                    <a:pt x="48" y="93"/>
                  </a:cubicBezTo>
                  <a:cubicBezTo>
                    <a:pt x="48" y="90"/>
                    <a:pt x="45" y="79"/>
                    <a:pt x="45" y="77"/>
                  </a:cubicBezTo>
                  <a:cubicBezTo>
                    <a:pt x="44" y="74"/>
                    <a:pt x="56" y="66"/>
                    <a:pt x="58" y="63"/>
                  </a:cubicBezTo>
                  <a:cubicBezTo>
                    <a:pt x="59" y="60"/>
                    <a:pt x="64" y="64"/>
                    <a:pt x="65" y="63"/>
                  </a:cubicBezTo>
                  <a:cubicBezTo>
                    <a:pt x="67" y="62"/>
                    <a:pt x="62" y="56"/>
                    <a:pt x="61" y="51"/>
                  </a:cubicBezTo>
                  <a:cubicBezTo>
                    <a:pt x="61" y="46"/>
                    <a:pt x="63" y="38"/>
                    <a:pt x="64" y="34"/>
                  </a:cubicBezTo>
                  <a:cubicBezTo>
                    <a:pt x="66" y="29"/>
                    <a:pt x="62" y="22"/>
                    <a:pt x="60" y="16"/>
                  </a:cubicBezTo>
                  <a:cubicBezTo>
                    <a:pt x="58" y="9"/>
                    <a:pt x="58" y="10"/>
                    <a:pt x="56"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4" name="Freeform 57"/>
            <p:cNvSpPr>
              <a:spLocks noChangeArrowheads="1"/>
            </p:cNvSpPr>
            <p:nvPr/>
          </p:nvSpPr>
          <p:spPr bwMode="auto">
            <a:xfrm>
              <a:off x="6997373" y="4795537"/>
              <a:ext cx="171567" cy="242983"/>
            </a:xfrm>
            <a:custGeom>
              <a:avLst/>
              <a:gdLst>
                <a:gd name="T0" fmla="*/ 2147483647 w 93"/>
                <a:gd name="T1" fmla="*/ 2147483647 h 124"/>
                <a:gd name="T2" fmla="*/ 2147483647 w 93"/>
                <a:gd name="T3" fmla="*/ 2147483647 h 124"/>
                <a:gd name="T4" fmla="*/ 2147483647 w 93"/>
                <a:gd name="T5" fmla="*/ 2147483647 h 124"/>
                <a:gd name="T6" fmla="*/ 2147483647 w 93"/>
                <a:gd name="T7" fmla="*/ 2147483647 h 124"/>
                <a:gd name="T8" fmla="*/ 2147483647 w 93"/>
                <a:gd name="T9" fmla="*/ 2147483647 h 124"/>
                <a:gd name="T10" fmla="*/ 2147483647 w 93"/>
                <a:gd name="T11" fmla="*/ 2147483647 h 124"/>
                <a:gd name="T12" fmla="*/ 2147483647 w 93"/>
                <a:gd name="T13" fmla="*/ 2147483647 h 124"/>
                <a:gd name="T14" fmla="*/ 2147483647 w 93"/>
                <a:gd name="T15" fmla="*/ 2147483647 h 124"/>
                <a:gd name="T16" fmla="*/ 2147483647 w 93"/>
                <a:gd name="T17" fmla="*/ 2147483647 h 124"/>
                <a:gd name="T18" fmla="*/ 2147483647 w 93"/>
                <a:gd name="T19" fmla="*/ 2147483647 h 124"/>
                <a:gd name="T20" fmla="*/ 2147483647 w 93"/>
                <a:gd name="T21" fmla="*/ 2147483647 h 124"/>
                <a:gd name="T22" fmla="*/ 2147483647 w 93"/>
                <a:gd name="T23" fmla="*/ 2147483647 h 124"/>
                <a:gd name="T24" fmla="*/ 2147483647 w 93"/>
                <a:gd name="T25" fmla="*/ 2147483647 h 124"/>
                <a:gd name="T26" fmla="*/ 2147483647 w 93"/>
                <a:gd name="T27" fmla="*/ 2147483647 h 124"/>
                <a:gd name="T28" fmla="*/ 2147483647 w 93"/>
                <a:gd name="T29" fmla="*/ 2147483647 h 124"/>
                <a:gd name="T30" fmla="*/ 2147483647 w 93"/>
                <a:gd name="T31" fmla="*/ 2147483647 h 124"/>
                <a:gd name="T32" fmla="*/ 2147483647 w 93"/>
                <a:gd name="T33" fmla="*/ 2147483647 h 124"/>
                <a:gd name="T34" fmla="*/ 2147483647 w 93"/>
                <a:gd name="T35" fmla="*/ 2147483647 h 124"/>
                <a:gd name="T36" fmla="*/ 2147483647 w 93"/>
                <a:gd name="T37" fmla="*/ 2147483647 h 124"/>
                <a:gd name="T38" fmla="*/ 2147483647 w 93"/>
                <a:gd name="T39" fmla="*/ 2147483647 h 124"/>
                <a:gd name="T40" fmla="*/ 2147483647 w 93"/>
                <a:gd name="T41" fmla="*/ 2147483647 h 124"/>
                <a:gd name="T42" fmla="*/ 2147483647 w 93"/>
                <a:gd name="T43" fmla="*/ 2147483647 h 124"/>
                <a:gd name="T44" fmla="*/ 2147483647 w 93"/>
                <a:gd name="T45" fmla="*/ 2147483647 h 124"/>
                <a:gd name="T46" fmla="*/ 2147483647 w 93"/>
                <a:gd name="T47" fmla="*/ 2147483647 h 124"/>
                <a:gd name="T48" fmla="*/ 2147483647 w 93"/>
                <a:gd name="T49" fmla="*/ 2147483647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24"/>
                <a:gd name="T77" fmla="*/ 93 w 93"/>
                <a:gd name="T78" fmla="*/ 124 h 1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24">
                  <a:moveTo>
                    <a:pt x="83" y="57"/>
                  </a:moveTo>
                  <a:cubicBezTo>
                    <a:pt x="80" y="60"/>
                    <a:pt x="81" y="63"/>
                    <a:pt x="74" y="60"/>
                  </a:cubicBezTo>
                  <a:cubicBezTo>
                    <a:pt x="67" y="57"/>
                    <a:pt x="60" y="52"/>
                    <a:pt x="58" y="49"/>
                  </a:cubicBezTo>
                  <a:cubicBezTo>
                    <a:pt x="56" y="46"/>
                    <a:pt x="49" y="33"/>
                    <a:pt x="47" y="31"/>
                  </a:cubicBezTo>
                  <a:cubicBezTo>
                    <a:pt x="45" y="29"/>
                    <a:pt x="47" y="37"/>
                    <a:pt x="50" y="41"/>
                  </a:cubicBezTo>
                  <a:cubicBezTo>
                    <a:pt x="54" y="45"/>
                    <a:pt x="52" y="47"/>
                    <a:pt x="51" y="48"/>
                  </a:cubicBezTo>
                  <a:cubicBezTo>
                    <a:pt x="50" y="50"/>
                    <a:pt x="44" y="45"/>
                    <a:pt x="40" y="40"/>
                  </a:cubicBezTo>
                  <a:cubicBezTo>
                    <a:pt x="37" y="35"/>
                    <a:pt x="36" y="31"/>
                    <a:pt x="35" y="27"/>
                  </a:cubicBezTo>
                  <a:cubicBezTo>
                    <a:pt x="34" y="23"/>
                    <a:pt x="26" y="16"/>
                    <a:pt x="22" y="14"/>
                  </a:cubicBezTo>
                  <a:cubicBezTo>
                    <a:pt x="17" y="13"/>
                    <a:pt x="8" y="4"/>
                    <a:pt x="4" y="2"/>
                  </a:cubicBezTo>
                  <a:cubicBezTo>
                    <a:pt x="0" y="0"/>
                    <a:pt x="13" y="17"/>
                    <a:pt x="18" y="22"/>
                  </a:cubicBezTo>
                  <a:cubicBezTo>
                    <a:pt x="22" y="26"/>
                    <a:pt x="32" y="40"/>
                    <a:pt x="36" y="42"/>
                  </a:cubicBezTo>
                  <a:cubicBezTo>
                    <a:pt x="40" y="44"/>
                    <a:pt x="43" y="46"/>
                    <a:pt x="42" y="48"/>
                  </a:cubicBezTo>
                  <a:cubicBezTo>
                    <a:pt x="40" y="51"/>
                    <a:pt x="40" y="51"/>
                    <a:pt x="46" y="55"/>
                  </a:cubicBezTo>
                  <a:cubicBezTo>
                    <a:pt x="52" y="59"/>
                    <a:pt x="46" y="62"/>
                    <a:pt x="48" y="69"/>
                  </a:cubicBezTo>
                  <a:cubicBezTo>
                    <a:pt x="50" y="76"/>
                    <a:pt x="44" y="82"/>
                    <a:pt x="44" y="85"/>
                  </a:cubicBezTo>
                  <a:cubicBezTo>
                    <a:pt x="43" y="88"/>
                    <a:pt x="60" y="95"/>
                    <a:pt x="66" y="100"/>
                  </a:cubicBezTo>
                  <a:cubicBezTo>
                    <a:pt x="71" y="104"/>
                    <a:pt x="65" y="117"/>
                    <a:pt x="66" y="119"/>
                  </a:cubicBezTo>
                  <a:cubicBezTo>
                    <a:pt x="70" y="123"/>
                    <a:pt x="76" y="124"/>
                    <a:pt x="79" y="123"/>
                  </a:cubicBezTo>
                  <a:cubicBezTo>
                    <a:pt x="82" y="123"/>
                    <a:pt x="82" y="116"/>
                    <a:pt x="81" y="112"/>
                  </a:cubicBezTo>
                  <a:cubicBezTo>
                    <a:pt x="80" y="108"/>
                    <a:pt x="87" y="98"/>
                    <a:pt x="89" y="94"/>
                  </a:cubicBezTo>
                  <a:cubicBezTo>
                    <a:pt x="90" y="91"/>
                    <a:pt x="84" y="86"/>
                    <a:pt x="86" y="84"/>
                  </a:cubicBezTo>
                  <a:cubicBezTo>
                    <a:pt x="88" y="82"/>
                    <a:pt x="90" y="80"/>
                    <a:pt x="91" y="77"/>
                  </a:cubicBezTo>
                  <a:cubicBezTo>
                    <a:pt x="91" y="74"/>
                    <a:pt x="93" y="64"/>
                    <a:pt x="92" y="61"/>
                  </a:cubicBezTo>
                  <a:cubicBezTo>
                    <a:pt x="91" y="57"/>
                    <a:pt x="87" y="55"/>
                    <a:pt x="83" y="5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5" name="Freeform 58">
              <a:hlinkClick r:id="rId3"/>
            </p:cNvPr>
            <p:cNvSpPr>
              <a:spLocks noChangeArrowheads="1"/>
            </p:cNvSpPr>
            <p:nvPr/>
          </p:nvSpPr>
          <p:spPr bwMode="auto">
            <a:xfrm>
              <a:off x="515430" y="2129112"/>
              <a:ext cx="2054295" cy="3396974"/>
            </a:xfrm>
            <a:custGeom>
              <a:avLst/>
              <a:gdLst>
                <a:gd name="T0" fmla="*/ 2147483647 w 1115"/>
                <a:gd name="T1" fmla="*/ 2147483647 h 1734"/>
                <a:gd name="T2" fmla="*/ 2147483647 w 1115"/>
                <a:gd name="T3" fmla="*/ 2147483647 h 1734"/>
                <a:gd name="T4" fmla="*/ 2147483647 w 1115"/>
                <a:gd name="T5" fmla="*/ 2147483647 h 1734"/>
                <a:gd name="T6" fmla="*/ 2147483647 w 1115"/>
                <a:gd name="T7" fmla="*/ 2147483647 h 1734"/>
                <a:gd name="T8" fmla="*/ 2147483647 w 1115"/>
                <a:gd name="T9" fmla="*/ 2147483647 h 1734"/>
                <a:gd name="T10" fmla="*/ 2147483647 w 1115"/>
                <a:gd name="T11" fmla="*/ 2147483647 h 1734"/>
                <a:gd name="T12" fmla="*/ 2147483647 w 1115"/>
                <a:gd name="T13" fmla="*/ 2147483647 h 1734"/>
                <a:gd name="T14" fmla="*/ 2147483647 w 1115"/>
                <a:gd name="T15" fmla="*/ 2147483647 h 1734"/>
                <a:gd name="T16" fmla="*/ 2147483647 w 1115"/>
                <a:gd name="T17" fmla="*/ 2147483647 h 1734"/>
                <a:gd name="T18" fmla="*/ 2147483647 w 1115"/>
                <a:gd name="T19" fmla="*/ 2147483647 h 1734"/>
                <a:gd name="T20" fmla="*/ 2147483647 w 1115"/>
                <a:gd name="T21" fmla="*/ 2147483647 h 1734"/>
                <a:gd name="T22" fmla="*/ 2147483647 w 1115"/>
                <a:gd name="T23" fmla="*/ 2147483647 h 1734"/>
                <a:gd name="T24" fmla="*/ 2147483647 w 1115"/>
                <a:gd name="T25" fmla="*/ 2147483647 h 1734"/>
                <a:gd name="T26" fmla="*/ 2147483647 w 1115"/>
                <a:gd name="T27" fmla="*/ 2147483647 h 1734"/>
                <a:gd name="T28" fmla="*/ 2147483647 w 1115"/>
                <a:gd name="T29" fmla="*/ 2147483647 h 1734"/>
                <a:gd name="T30" fmla="*/ 2147483647 w 1115"/>
                <a:gd name="T31" fmla="*/ 2147483647 h 1734"/>
                <a:gd name="T32" fmla="*/ 2147483647 w 1115"/>
                <a:gd name="T33" fmla="*/ 2147483647 h 1734"/>
                <a:gd name="T34" fmla="*/ 2147483647 w 1115"/>
                <a:gd name="T35" fmla="*/ 2147483647 h 1734"/>
                <a:gd name="T36" fmla="*/ 2147483647 w 1115"/>
                <a:gd name="T37" fmla="*/ 2147483647 h 1734"/>
                <a:gd name="T38" fmla="*/ 2147483647 w 1115"/>
                <a:gd name="T39" fmla="*/ 2147483647 h 1734"/>
                <a:gd name="T40" fmla="*/ 2147483647 w 1115"/>
                <a:gd name="T41" fmla="*/ 2147483647 h 1734"/>
                <a:gd name="T42" fmla="*/ 2147483647 w 1115"/>
                <a:gd name="T43" fmla="*/ 2147483647 h 1734"/>
                <a:gd name="T44" fmla="*/ 2147483647 w 1115"/>
                <a:gd name="T45" fmla="*/ 2147483647 h 1734"/>
                <a:gd name="T46" fmla="*/ 2147483647 w 1115"/>
                <a:gd name="T47" fmla="*/ 2147483647 h 1734"/>
                <a:gd name="T48" fmla="*/ 2147483647 w 1115"/>
                <a:gd name="T49" fmla="*/ 2147483647 h 1734"/>
                <a:gd name="T50" fmla="*/ 2147483647 w 1115"/>
                <a:gd name="T51" fmla="*/ 2147483647 h 1734"/>
                <a:gd name="T52" fmla="*/ 2147483647 w 1115"/>
                <a:gd name="T53" fmla="*/ 2147483647 h 1734"/>
                <a:gd name="T54" fmla="*/ 2147483647 w 1115"/>
                <a:gd name="T55" fmla="*/ 2147483647 h 1734"/>
                <a:gd name="T56" fmla="*/ 2147483647 w 1115"/>
                <a:gd name="T57" fmla="*/ 2147483647 h 1734"/>
                <a:gd name="T58" fmla="*/ 2147483647 w 1115"/>
                <a:gd name="T59" fmla="*/ 2147483647 h 1734"/>
                <a:gd name="T60" fmla="*/ 2147483647 w 1115"/>
                <a:gd name="T61" fmla="*/ 2147483647 h 1734"/>
                <a:gd name="T62" fmla="*/ 2147483647 w 1115"/>
                <a:gd name="T63" fmla="*/ 2147483647 h 1734"/>
                <a:gd name="T64" fmla="*/ 2147483647 w 1115"/>
                <a:gd name="T65" fmla="*/ 2147483647 h 1734"/>
                <a:gd name="T66" fmla="*/ 2147483647 w 1115"/>
                <a:gd name="T67" fmla="*/ 2147483647 h 1734"/>
                <a:gd name="T68" fmla="*/ 2147483647 w 1115"/>
                <a:gd name="T69" fmla="*/ 2147483647 h 1734"/>
                <a:gd name="T70" fmla="*/ 2147483647 w 1115"/>
                <a:gd name="T71" fmla="*/ 2147483647 h 1734"/>
                <a:gd name="T72" fmla="*/ 2147483647 w 1115"/>
                <a:gd name="T73" fmla="*/ 2147483647 h 1734"/>
                <a:gd name="T74" fmla="*/ 2147483647 w 1115"/>
                <a:gd name="T75" fmla="*/ 2147483647 h 1734"/>
                <a:gd name="T76" fmla="*/ 2147483647 w 1115"/>
                <a:gd name="T77" fmla="*/ 2147483647 h 1734"/>
                <a:gd name="T78" fmla="*/ 2147483647 w 1115"/>
                <a:gd name="T79" fmla="*/ 2147483647 h 1734"/>
                <a:gd name="T80" fmla="*/ 2147483647 w 1115"/>
                <a:gd name="T81" fmla="*/ 2147483647 h 1734"/>
                <a:gd name="T82" fmla="*/ 2147483647 w 1115"/>
                <a:gd name="T83" fmla="*/ 2147483647 h 1734"/>
                <a:gd name="T84" fmla="*/ 2147483647 w 1115"/>
                <a:gd name="T85" fmla="*/ 2147483647 h 1734"/>
                <a:gd name="T86" fmla="*/ 2147483647 w 1115"/>
                <a:gd name="T87" fmla="*/ 2147483647 h 1734"/>
                <a:gd name="T88" fmla="*/ 2147483647 w 1115"/>
                <a:gd name="T89" fmla="*/ 2147483647 h 1734"/>
                <a:gd name="T90" fmla="*/ 2147483647 w 1115"/>
                <a:gd name="T91" fmla="*/ 2147483647 h 1734"/>
                <a:gd name="T92" fmla="*/ 2147483647 w 1115"/>
                <a:gd name="T93" fmla="*/ 2147483647 h 1734"/>
                <a:gd name="T94" fmla="*/ 2147483647 w 1115"/>
                <a:gd name="T95" fmla="*/ 2147483647 h 1734"/>
                <a:gd name="T96" fmla="*/ 2147483647 w 1115"/>
                <a:gd name="T97" fmla="*/ 2147483647 h 1734"/>
                <a:gd name="T98" fmla="*/ 2147483647 w 1115"/>
                <a:gd name="T99" fmla="*/ 2147483647 h 1734"/>
                <a:gd name="T100" fmla="*/ 2147483647 w 1115"/>
                <a:gd name="T101" fmla="*/ 2147483647 h 1734"/>
                <a:gd name="T102" fmla="*/ 2147483647 w 1115"/>
                <a:gd name="T103" fmla="*/ 2147483647 h 1734"/>
                <a:gd name="T104" fmla="*/ 2147483647 w 1115"/>
                <a:gd name="T105" fmla="*/ 2147483647 h 1734"/>
                <a:gd name="T106" fmla="*/ 2147483647 w 1115"/>
                <a:gd name="T107" fmla="*/ 2147483647 h 1734"/>
                <a:gd name="T108" fmla="*/ 2147483647 w 1115"/>
                <a:gd name="T109" fmla="*/ 2147483647 h 1734"/>
                <a:gd name="T110" fmla="*/ 2147483647 w 1115"/>
                <a:gd name="T111" fmla="*/ 2147483647 h 1734"/>
                <a:gd name="T112" fmla="*/ 2147483647 w 1115"/>
                <a:gd name="T113" fmla="*/ 2147483647 h 1734"/>
                <a:gd name="T114" fmla="*/ 2147483647 w 1115"/>
                <a:gd name="T115" fmla="*/ 2147483647 h 1734"/>
                <a:gd name="T116" fmla="*/ 2147483647 w 1115"/>
                <a:gd name="T117" fmla="*/ 2147483647 h 1734"/>
                <a:gd name="T118" fmla="*/ 2147483647 w 1115"/>
                <a:gd name="T119" fmla="*/ 2147483647 h 1734"/>
                <a:gd name="T120" fmla="*/ 2147483647 w 1115"/>
                <a:gd name="T121" fmla="*/ 2147483647 h 1734"/>
                <a:gd name="T122" fmla="*/ 2147483647 w 1115"/>
                <a:gd name="T123" fmla="*/ 2147483647 h 17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5"/>
                <a:gd name="T187" fmla="*/ 0 h 1734"/>
                <a:gd name="T188" fmla="*/ 1115 w 1115"/>
                <a:gd name="T189" fmla="*/ 1734 h 17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5" h="1734">
                  <a:moveTo>
                    <a:pt x="1111" y="984"/>
                  </a:moveTo>
                  <a:cubicBezTo>
                    <a:pt x="1108" y="983"/>
                    <a:pt x="1103" y="979"/>
                    <a:pt x="1096" y="979"/>
                  </a:cubicBezTo>
                  <a:cubicBezTo>
                    <a:pt x="1089" y="978"/>
                    <a:pt x="1082" y="978"/>
                    <a:pt x="1078" y="974"/>
                  </a:cubicBezTo>
                  <a:cubicBezTo>
                    <a:pt x="1075" y="971"/>
                    <a:pt x="1071" y="963"/>
                    <a:pt x="1062" y="962"/>
                  </a:cubicBezTo>
                  <a:cubicBezTo>
                    <a:pt x="1053" y="961"/>
                    <a:pt x="1042" y="962"/>
                    <a:pt x="1038" y="961"/>
                  </a:cubicBezTo>
                  <a:cubicBezTo>
                    <a:pt x="1033" y="959"/>
                    <a:pt x="1032" y="956"/>
                    <a:pt x="1026" y="956"/>
                  </a:cubicBezTo>
                  <a:cubicBezTo>
                    <a:pt x="1020" y="956"/>
                    <a:pt x="1016" y="957"/>
                    <a:pt x="1014" y="955"/>
                  </a:cubicBezTo>
                  <a:cubicBezTo>
                    <a:pt x="1013" y="954"/>
                    <a:pt x="1012" y="950"/>
                    <a:pt x="1008" y="948"/>
                  </a:cubicBezTo>
                  <a:cubicBezTo>
                    <a:pt x="1005" y="947"/>
                    <a:pt x="994" y="941"/>
                    <a:pt x="991" y="940"/>
                  </a:cubicBezTo>
                  <a:cubicBezTo>
                    <a:pt x="988" y="938"/>
                    <a:pt x="985" y="934"/>
                    <a:pt x="981" y="936"/>
                  </a:cubicBezTo>
                  <a:cubicBezTo>
                    <a:pt x="977" y="939"/>
                    <a:pt x="970" y="951"/>
                    <a:pt x="967" y="951"/>
                  </a:cubicBezTo>
                  <a:cubicBezTo>
                    <a:pt x="965" y="951"/>
                    <a:pt x="976" y="939"/>
                    <a:pt x="976" y="938"/>
                  </a:cubicBezTo>
                  <a:cubicBezTo>
                    <a:pt x="976" y="938"/>
                    <a:pt x="976" y="932"/>
                    <a:pt x="971" y="932"/>
                  </a:cubicBezTo>
                  <a:cubicBezTo>
                    <a:pt x="967" y="932"/>
                    <a:pt x="962" y="934"/>
                    <a:pt x="961" y="933"/>
                  </a:cubicBezTo>
                  <a:cubicBezTo>
                    <a:pt x="959" y="931"/>
                    <a:pt x="959" y="925"/>
                    <a:pt x="956" y="928"/>
                  </a:cubicBezTo>
                  <a:cubicBezTo>
                    <a:pt x="952" y="931"/>
                    <a:pt x="949" y="936"/>
                    <a:pt x="948" y="933"/>
                  </a:cubicBezTo>
                  <a:cubicBezTo>
                    <a:pt x="947" y="931"/>
                    <a:pt x="955" y="927"/>
                    <a:pt x="957" y="926"/>
                  </a:cubicBezTo>
                  <a:cubicBezTo>
                    <a:pt x="959" y="924"/>
                    <a:pt x="962" y="917"/>
                    <a:pt x="962" y="915"/>
                  </a:cubicBezTo>
                  <a:cubicBezTo>
                    <a:pt x="961" y="913"/>
                    <a:pt x="960" y="912"/>
                    <a:pt x="958" y="908"/>
                  </a:cubicBezTo>
                  <a:cubicBezTo>
                    <a:pt x="956" y="904"/>
                    <a:pt x="954" y="892"/>
                    <a:pt x="953" y="888"/>
                  </a:cubicBezTo>
                  <a:cubicBezTo>
                    <a:pt x="952" y="887"/>
                    <a:pt x="952" y="886"/>
                    <a:pt x="951" y="886"/>
                  </a:cubicBezTo>
                  <a:cubicBezTo>
                    <a:pt x="951" y="885"/>
                    <a:pt x="951" y="885"/>
                    <a:pt x="951" y="885"/>
                  </a:cubicBezTo>
                  <a:cubicBezTo>
                    <a:pt x="950" y="885"/>
                    <a:pt x="950" y="885"/>
                    <a:pt x="950" y="885"/>
                  </a:cubicBezTo>
                  <a:cubicBezTo>
                    <a:pt x="950" y="884"/>
                    <a:pt x="949" y="884"/>
                    <a:pt x="948" y="883"/>
                  </a:cubicBezTo>
                  <a:cubicBezTo>
                    <a:pt x="948" y="882"/>
                    <a:pt x="947" y="882"/>
                    <a:pt x="947" y="882"/>
                  </a:cubicBezTo>
                  <a:cubicBezTo>
                    <a:pt x="947" y="881"/>
                    <a:pt x="946" y="881"/>
                    <a:pt x="946" y="881"/>
                  </a:cubicBezTo>
                  <a:cubicBezTo>
                    <a:pt x="945" y="880"/>
                    <a:pt x="944" y="879"/>
                    <a:pt x="943" y="879"/>
                  </a:cubicBezTo>
                  <a:cubicBezTo>
                    <a:pt x="943" y="878"/>
                    <a:pt x="942" y="878"/>
                    <a:pt x="942" y="878"/>
                  </a:cubicBezTo>
                  <a:cubicBezTo>
                    <a:pt x="942" y="878"/>
                    <a:pt x="941" y="877"/>
                    <a:pt x="941" y="877"/>
                  </a:cubicBezTo>
                  <a:cubicBezTo>
                    <a:pt x="941" y="877"/>
                    <a:pt x="940" y="877"/>
                    <a:pt x="940" y="876"/>
                  </a:cubicBezTo>
                  <a:cubicBezTo>
                    <a:pt x="939" y="876"/>
                    <a:pt x="939" y="876"/>
                    <a:pt x="939" y="876"/>
                  </a:cubicBezTo>
                  <a:cubicBezTo>
                    <a:pt x="938" y="875"/>
                    <a:pt x="937" y="874"/>
                    <a:pt x="936" y="874"/>
                  </a:cubicBezTo>
                  <a:cubicBezTo>
                    <a:pt x="936" y="874"/>
                    <a:pt x="936" y="874"/>
                    <a:pt x="936" y="874"/>
                  </a:cubicBezTo>
                  <a:cubicBezTo>
                    <a:pt x="935" y="873"/>
                    <a:pt x="934" y="872"/>
                    <a:pt x="932" y="872"/>
                  </a:cubicBezTo>
                  <a:cubicBezTo>
                    <a:pt x="932" y="871"/>
                    <a:pt x="932" y="871"/>
                    <a:pt x="931" y="871"/>
                  </a:cubicBezTo>
                  <a:cubicBezTo>
                    <a:pt x="930" y="871"/>
                    <a:pt x="930" y="870"/>
                    <a:pt x="929" y="870"/>
                  </a:cubicBezTo>
                  <a:cubicBezTo>
                    <a:pt x="928" y="869"/>
                    <a:pt x="928" y="869"/>
                    <a:pt x="928" y="869"/>
                  </a:cubicBezTo>
                  <a:cubicBezTo>
                    <a:pt x="927" y="869"/>
                    <a:pt x="926" y="868"/>
                    <a:pt x="925" y="868"/>
                  </a:cubicBezTo>
                  <a:cubicBezTo>
                    <a:pt x="923" y="867"/>
                    <a:pt x="922" y="867"/>
                    <a:pt x="921" y="866"/>
                  </a:cubicBezTo>
                  <a:cubicBezTo>
                    <a:pt x="919" y="866"/>
                    <a:pt x="919" y="866"/>
                    <a:pt x="918" y="866"/>
                  </a:cubicBezTo>
                  <a:cubicBezTo>
                    <a:pt x="912" y="866"/>
                    <a:pt x="905" y="868"/>
                    <a:pt x="899" y="866"/>
                  </a:cubicBezTo>
                  <a:cubicBezTo>
                    <a:pt x="898" y="866"/>
                    <a:pt x="897" y="866"/>
                    <a:pt x="897" y="865"/>
                  </a:cubicBezTo>
                  <a:cubicBezTo>
                    <a:pt x="896" y="865"/>
                    <a:pt x="896" y="865"/>
                    <a:pt x="895" y="865"/>
                  </a:cubicBezTo>
                  <a:cubicBezTo>
                    <a:pt x="895" y="864"/>
                    <a:pt x="895" y="864"/>
                    <a:pt x="895" y="864"/>
                  </a:cubicBezTo>
                  <a:cubicBezTo>
                    <a:pt x="893" y="863"/>
                    <a:pt x="892" y="862"/>
                    <a:pt x="891" y="862"/>
                  </a:cubicBezTo>
                  <a:cubicBezTo>
                    <a:pt x="891" y="861"/>
                    <a:pt x="891" y="861"/>
                    <a:pt x="891" y="861"/>
                  </a:cubicBezTo>
                  <a:cubicBezTo>
                    <a:pt x="890" y="860"/>
                    <a:pt x="889" y="859"/>
                    <a:pt x="888" y="859"/>
                  </a:cubicBezTo>
                  <a:cubicBezTo>
                    <a:pt x="887" y="858"/>
                    <a:pt x="886" y="857"/>
                    <a:pt x="885" y="857"/>
                  </a:cubicBezTo>
                  <a:cubicBezTo>
                    <a:pt x="885" y="857"/>
                    <a:pt x="885" y="857"/>
                    <a:pt x="885" y="856"/>
                  </a:cubicBezTo>
                  <a:cubicBezTo>
                    <a:pt x="884" y="856"/>
                    <a:pt x="883" y="856"/>
                    <a:pt x="883" y="856"/>
                  </a:cubicBezTo>
                  <a:cubicBezTo>
                    <a:pt x="879" y="855"/>
                    <a:pt x="881" y="854"/>
                    <a:pt x="878" y="850"/>
                  </a:cubicBezTo>
                  <a:cubicBezTo>
                    <a:pt x="874" y="845"/>
                    <a:pt x="874" y="842"/>
                    <a:pt x="869" y="841"/>
                  </a:cubicBezTo>
                  <a:cubicBezTo>
                    <a:pt x="868" y="840"/>
                    <a:pt x="867" y="840"/>
                    <a:pt x="867" y="840"/>
                  </a:cubicBezTo>
                  <a:cubicBezTo>
                    <a:pt x="866" y="840"/>
                    <a:pt x="866" y="840"/>
                    <a:pt x="865" y="840"/>
                  </a:cubicBezTo>
                  <a:cubicBezTo>
                    <a:pt x="865" y="839"/>
                    <a:pt x="865" y="839"/>
                    <a:pt x="865" y="839"/>
                  </a:cubicBezTo>
                  <a:cubicBezTo>
                    <a:pt x="864" y="839"/>
                    <a:pt x="863" y="839"/>
                    <a:pt x="862" y="838"/>
                  </a:cubicBezTo>
                  <a:cubicBezTo>
                    <a:pt x="862" y="838"/>
                    <a:pt x="862" y="838"/>
                    <a:pt x="862" y="838"/>
                  </a:cubicBezTo>
                  <a:cubicBezTo>
                    <a:pt x="861" y="838"/>
                    <a:pt x="861" y="838"/>
                    <a:pt x="860" y="838"/>
                  </a:cubicBezTo>
                  <a:cubicBezTo>
                    <a:pt x="857" y="838"/>
                    <a:pt x="859" y="836"/>
                    <a:pt x="858" y="833"/>
                  </a:cubicBezTo>
                  <a:cubicBezTo>
                    <a:pt x="858" y="829"/>
                    <a:pt x="856" y="823"/>
                    <a:pt x="860" y="821"/>
                  </a:cubicBezTo>
                  <a:cubicBezTo>
                    <a:pt x="863" y="819"/>
                    <a:pt x="863" y="815"/>
                    <a:pt x="859" y="818"/>
                  </a:cubicBezTo>
                  <a:cubicBezTo>
                    <a:pt x="856" y="820"/>
                    <a:pt x="853" y="824"/>
                    <a:pt x="847" y="822"/>
                  </a:cubicBezTo>
                  <a:cubicBezTo>
                    <a:pt x="842" y="821"/>
                    <a:pt x="844" y="818"/>
                    <a:pt x="837" y="818"/>
                  </a:cubicBezTo>
                  <a:cubicBezTo>
                    <a:pt x="830" y="817"/>
                    <a:pt x="824" y="822"/>
                    <a:pt x="817" y="822"/>
                  </a:cubicBezTo>
                  <a:cubicBezTo>
                    <a:pt x="809" y="821"/>
                    <a:pt x="804" y="815"/>
                    <a:pt x="800" y="815"/>
                  </a:cubicBezTo>
                  <a:cubicBezTo>
                    <a:pt x="796" y="815"/>
                    <a:pt x="787" y="821"/>
                    <a:pt x="786" y="818"/>
                  </a:cubicBezTo>
                  <a:cubicBezTo>
                    <a:pt x="784" y="816"/>
                    <a:pt x="788" y="814"/>
                    <a:pt x="785" y="812"/>
                  </a:cubicBezTo>
                  <a:cubicBezTo>
                    <a:pt x="782" y="809"/>
                    <a:pt x="774" y="807"/>
                    <a:pt x="770" y="809"/>
                  </a:cubicBezTo>
                  <a:cubicBezTo>
                    <a:pt x="766" y="811"/>
                    <a:pt x="758" y="813"/>
                    <a:pt x="755" y="813"/>
                  </a:cubicBezTo>
                  <a:cubicBezTo>
                    <a:pt x="751" y="813"/>
                    <a:pt x="745" y="817"/>
                    <a:pt x="745" y="814"/>
                  </a:cubicBezTo>
                  <a:cubicBezTo>
                    <a:pt x="746" y="813"/>
                    <a:pt x="746" y="812"/>
                    <a:pt x="746" y="812"/>
                  </a:cubicBezTo>
                  <a:cubicBezTo>
                    <a:pt x="746" y="811"/>
                    <a:pt x="747" y="811"/>
                    <a:pt x="747" y="811"/>
                  </a:cubicBezTo>
                  <a:cubicBezTo>
                    <a:pt x="747" y="810"/>
                    <a:pt x="748" y="810"/>
                    <a:pt x="748" y="809"/>
                  </a:cubicBezTo>
                  <a:cubicBezTo>
                    <a:pt x="748" y="809"/>
                    <a:pt x="749" y="809"/>
                    <a:pt x="749" y="809"/>
                  </a:cubicBezTo>
                  <a:cubicBezTo>
                    <a:pt x="750" y="808"/>
                    <a:pt x="751" y="807"/>
                    <a:pt x="752" y="807"/>
                  </a:cubicBezTo>
                  <a:cubicBezTo>
                    <a:pt x="756" y="805"/>
                    <a:pt x="759" y="802"/>
                    <a:pt x="756" y="800"/>
                  </a:cubicBezTo>
                  <a:cubicBezTo>
                    <a:pt x="753" y="797"/>
                    <a:pt x="750" y="797"/>
                    <a:pt x="745" y="800"/>
                  </a:cubicBezTo>
                  <a:cubicBezTo>
                    <a:pt x="741" y="803"/>
                    <a:pt x="732" y="810"/>
                    <a:pt x="730" y="809"/>
                  </a:cubicBezTo>
                  <a:cubicBezTo>
                    <a:pt x="728" y="809"/>
                    <a:pt x="726" y="806"/>
                    <a:pt x="723" y="808"/>
                  </a:cubicBezTo>
                  <a:cubicBezTo>
                    <a:pt x="720" y="810"/>
                    <a:pt x="716" y="814"/>
                    <a:pt x="712" y="814"/>
                  </a:cubicBezTo>
                  <a:cubicBezTo>
                    <a:pt x="709" y="815"/>
                    <a:pt x="707" y="816"/>
                    <a:pt x="707" y="818"/>
                  </a:cubicBezTo>
                  <a:cubicBezTo>
                    <a:pt x="707" y="820"/>
                    <a:pt x="703" y="822"/>
                    <a:pt x="703" y="824"/>
                  </a:cubicBezTo>
                  <a:cubicBezTo>
                    <a:pt x="702" y="826"/>
                    <a:pt x="703" y="829"/>
                    <a:pt x="701" y="829"/>
                  </a:cubicBezTo>
                  <a:cubicBezTo>
                    <a:pt x="699" y="829"/>
                    <a:pt x="692" y="836"/>
                    <a:pt x="691" y="837"/>
                  </a:cubicBezTo>
                  <a:cubicBezTo>
                    <a:pt x="690" y="837"/>
                    <a:pt x="686" y="838"/>
                    <a:pt x="684" y="837"/>
                  </a:cubicBezTo>
                  <a:cubicBezTo>
                    <a:pt x="684" y="837"/>
                    <a:pt x="684" y="837"/>
                    <a:pt x="683" y="836"/>
                  </a:cubicBezTo>
                  <a:cubicBezTo>
                    <a:pt x="683" y="836"/>
                    <a:pt x="683" y="835"/>
                    <a:pt x="682" y="835"/>
                  </a:cubicBezTo>
                  <a:cubicBezTo>
                    <a:pt x="682" y="834"/>
                    <a:pt x="682" y="834"/>
                    <a:pt x="682" y="834"/>
                  </a:cubicBezTo>
                  <a:cubicBezTo>
                    <a:pt x="681" y="834"/>
                    <a:pt x="681" y="833"/>
                    <a:pt x="680" y="833"/>
                  </a:cubicBezTo>
                  <a:cubicBezTo>
                    <a:pt x="680" y="833"/>
                    <a:pt x="680" y="833"/>
                    <a:pt x="679" y="832"/>
                  </a:cubicBezTo>
                  <a:cubicBezTo>
                    <a:pt x="679" y="832"/>
                    <a:pt x="678" y="831"/>
                    <a:pt x="676" y="831"/>
                  </a:cubicBezTo>
                  <a:cubicBezTo>
                    <a:pt x="671" y="829"/>
                    <a:pt x="664" y="827"/>
                    <a:pt x="661" y="828"/>
                  </a:cubicBezTo>
                  <a:cubicBezTo>
                    <a:pt x="658" y="829"/>
                    <a:pt x="654" y="832"/>
                    <a:pt x="651" y="833"/>
                  </a:cubicBezTo>
                  <a:cubicBezTo>
                    <a:pt x="648" y="833"/>
                    <a:pt x="640" y="835"/>
                    <a:pt x="638" y="833"/>
                  </a:cubicBezTo>
                  <a:cubicBezTo>
                    <a:pt x="635" y="831"/>
                    <a:pt x="633" y="836"/>
                    <a:pt x="630" y="832"/>
                  </a:cubicBezTo>
                  <a:cubicBezTo>
                    <a:pt x="628" y="828"/>
                    <a:pt x="631" y="829"/>
                    <a:pt x="627" y="824"/>
                  </a:cubicBezTo>
                  <a:cubicBezTo>
                    <a:pt x="627" y="824"/>
                    <a:pt x="626" y="824"/>
                    <a:pt x="626" y="823"/>
                  </a:cubicBezTo>
                  <a:cubicBezTo>
                    <a:pt x="626" y="823"/>
                    <a:pt x="626" y="823"/>
                    <a:pt x="626" y="823"/>
                  </a:cubicBezTo>
                  <a:cubicBezTo>
                    <a:pt x="624" y="821"/>
                    <a:pt x="622" y="820"/>
                    <a:pt x="621" y="819"/>
                  </a:cubicBezTo>
                  <a:cubicBezTo>
                    <a:pt x="621" y="819"/>
                    <a:pt x="621" y="819"/>
                    <a:pt x="621" y="819"/>
                  </a:cubicBezTo>
                  <a:cubicBezTo>
                    <a:pt x="620" y="819"/>
                    <a:pt x="620" y="818"/>
                    <a:pt x="620" y="818"/>
                  </a:cubicBezTo>
                  <a:cubicBezTo>
                    <a:pt x="620" y="818"/>
                    <a:pt x="620" y="818"/>
                    <a:pt x="620" y="818"/>
                  </a:cubicBezTo>
                  <a:cubicBezTo>
                    <a:pt x="620" y="818"/>
                    <a:pt x="620" y="817"/>
                    <a:pt x="620" y="817"/>
                  </a:cubicBezTo>
                  <a:cubicBezTo>
                    <a:pt x="619" y="817"/>
                    <a:pt x="619" y="817"/>
                    <a:pt x="619" y="817"/>
                  </a:cubicBezTo>
                  <a:cubicBezTo>
                    <a:pt x="619" y="816"/>
                    <a:pt x="619" y="816"/>
                    <a:pt x="619" y="815"/>
                  </a:cubicBezTo>
                  <a:cubicBezTo>
                    <a:pt x="619" y="814"/>
                    <a:pt x="619" y="813"/>
                    <a:pt x="619" y="812"/>
                  </a:cubicBezTo>
                  <a:cubicBezTo>
                    <a:pt x="619" y="812"/>
                    <a:pt x="619" y="811"/>
                    <a:pt x="619" y="811"/>
                  </a:cubicBezTo>
                  <a:cubicBezTo>
                    <a:pt x="618" y="810"/>
                    <a:pt x="618" y="810"/>
                    <a:pt x="618" y="809"/>
                  </a:cubicBezTo>
                  <a:cubicBezTo>
                    <a:pt x="618" y="809"/>
                    <a:pt x="618" y="808"/>
                    <a:pt x="618" y="808"/>
                  </a:cubicBezTo>
                  <a:cubicBezTo>
                    <a:pt x="618" y="807"/>
                    <a:pt x="618" y="807"/>
                    <a:pt x="618" y="807"/>
                  </a:cubicBezTo>
                  <a:cubicBezTo>
                    <a:pt x="618" y="806"/>
                    <a:pt x="618" y="806"/>
                    <a:pt x="619" y="806"/>
                  </a:cubicBezTo>
                  <a:cubicBezTo>
                    <a:pt x="619" y="805"/>
                    <a:pt x="619" y="805"/>
                    <a:pt x="620" y="804"/>
                  </a:cubicBezTo>
                  <a:cubicBezTo>
                    <a:pt x="622" y="803"/>
                    <a:pt x="621" y="801"/>
                    <a:pt x="623" y="799"/>
                  </a:cubicBezTo>
                  <a:cubicBezTo>
                    <a:pt x="625" y="797"/>
                    <a:pt x="626" y="787"/>
                    <a:pt x="629" y="784"/>
                  </a:cubicBezTo>
                  <a:cubicBezTo>
                    <a:pt x="633" y="781"/>
                    <a:pt x="633" y="778"/>
                    <a:pt x="632" y="774"/>
                  </a:cubicBezTo>
                  <a:cubicBezTo>
                    <a:pt x="632" y="774"/>
                    <a:pt x="632" y="773"/>
                    <a:pt x="632" y="772"/>
                  </a:cubicBezTo>
                  <a:cubicBezTo>
                    <a:pt x="632" y="772"/>
                    <a:pt x="632" y="772"/>
                    <a:pt x="632" y="772"/>
                  </a:cubicBezTo>
                  <a:cubicBezTo>
                    <a:pt x="632" y="771"/>
                    <a:pt x="632" y="770"/>
                    <a:pt x="632" y="770"/>
                  </a:cubicBezTo>
                  <a:cubicBezTo>
                    <a:pt x="632" y="769"/>
                    <a:pt x="632" y="768"/>
                    <a:pt x="632" y="767"/>
                  </a:cubicBezTo>
                  <a:cubicBezTo>
                    <a:pt x="632" y="767"/>
                    <a:pt x="632" y="767"/>
                    <a:pt x="632" y="767"/>
                  </a:cubicBezTo>
                  <a:cubicBezTo>
                    <a:pt x="632" y="766"/>
                    <a:pt x="632" y="765"/>
                    <a:pt x="632" y="765"/>
                  </a:cubicBezTo>
                  <a:cubicBezTo>
                    <a:pt x="632" y="765"/>
                    <a:pt x="632" y="764"/>
                    <a:pt x="632" y="764"/>
                  </a:cubicBezTo>
                  <a:cubicBezTo>
                    <a:pt x="632" y="764"/>
                    <a:pt x="632" y="764"/>
                    <a:pt x="632" y="763"/>
                  </a:cubicBezTo>
                  <a:cubicBezTo>
                    <a:pt x="632" y="763"/>
                    <a:pt x="632" y="763"/>
                    <a:pt x="631" y="763"/>
                  </a:cubicBezTo>
                  <a:cubicBezTo>
                    <a:pt x="631" y="763"/>
                    <a:pt x="631" y="762"/>
                    <a:pt x="630" y="763"/>
                  </a:cubicBezTo>
                  <a:cubicBezTo>
                    <a:pt x="626" y="763"/>
                    <a:pt x="623" y="762"/>
                    <a:pt x="621" y="762"/>
                  </a:cubicBezTo>
                  <a:cubicBezTo>
                    <a:pt x="619" y="762"/>
                    <a:pt x="615" y="760"/>
                    <a:pt x="612" y="760"/>
                  </a:cubicBezTo>
                  <a:cubicBezTo>
                    <a:pt x="610" y="761"/>
                    <a:pt x="608" y="761"/>
                    <a:pt x="604" y="761"/>
                  </a:cubicBezTo>
                  <a:cubicBezTo>
                    <a:pt x="599" y="761"/>
                    <a:pt x="591" y="762"/>
                    <a:pt x="589" y="762"/>
                  </a:cubicBezTo>
                  <a:cubicBezTo>
                    <a:pt x="588" y="762"/>
                    <a:pt x="587" y="762"/>
                    <a:pt x="586" y="762"/>
                  </a:cubicBezTo>
                  <a:cubicBezTo>
                    <a:pt x="586" y="762"/>
                    <a:pt x="586" y="762"/>
                    <a:pt x="585" y="762"/>
                  </a:cubicBezTo>
                  <a:cubicBezTo>
                    <a:pt x="585" y="762"/>
                    <a:pt x="584" y="762"/>
                    <a:pt x="584" y="762"/>
                  </a:cubicBezTo>
                  <a:cubicBezTo>
                    <a:pt x="583" y="762"/>
                    <a:pt x="583" y="762"/>
                    <a:pt x="583" y="762"/>
                  </a:cubicBezTo>
                  <a:cubicBezTo>
                    <a:pt x="582" y="762"/>
                    <a:pt x="582" y="762"/>
                    <a:pt x="582" y="762"/>
                  </a:cubicBezTo>
                  <a:cubicBezTo>
                    <a:pt x="581" y="762"/>
                    <a:pt x="581" y="762"/>
                    <a:pt x="580" y="761"/>
                  </a:cubicBezTo>
                  <a:cubicBezTo>
                    <a:pt x="580" y="761"/>
                    <a:pt x="580" y="761"/>
                    <a:pt x="580" y="761"/>
                  </a:cubicBezTo>
                  <a:cubicBezTo>
                    <a:pt x="580" y="761"/>
                    <a:pt x="580" y="761"/>
                    <a:pt x="580" y="761"/>
                  </a:cubicBezTo>
                  <a:cubicBezTo>
                    <a:pt x="579" y="760"/>
                    <a:pt x="578" y="760"/>
                    <a:pt x="578" y="760"/>
                  </a:cubicBezTo>
                  <a:cubicBezTo>
                    <a:pt x="578" y="759"/>
                    <a:pt x="578" y="759"/>
                    <a:pt x="578" y="759"/>
                  </a:cubicBezTo>
                  <a:cubicBezTo>
                    <a:pt x="577" y="759"/>
                    <a:pt x="577" y="759"/>
                    <a:pt x="577" y="759"/>
                  </a:cubicBezTo>
                  <a:cubicBezTo>
                    <a:pt x="577" y="759"/>
                    <a:pt x="578" y="759"/>
                    <a:pt x="578" y="759"/>
                  </a:cubicBezTo>
                  <a:cubicBezTo>
                    <a:pt x="578" y="759"/>
                    <a:pt x="578" y="759"/>
                    <a:pt x="578" y="759"/>
                  </a:cubicBezTo>
                  <a:cubicBezTo>
                    <a:pt x="578" y="759"/>
                    <a:pt x="578" y="759"/>
                    <a:pt x="578" y="758"/>
                  </a:cubicBezTo>
                  <a:cubicBezTo>
                    <a:pt x="578" y="758"/>
                    <a:pt x="578" y="758"/>
                    <a:pt x="579" y="758"/>
                  </a:cubicBezTo>
                  <a:cubicBezTo>
                    <a:pt x="579" y="758"/>
                    <a:pt x="579" y="757"/>
                    <a:pt x="580" y="757"/>
                  </a:cubicBezTo>
                  <a:cubicBezTo>
                    <a:pt x="584" y="754"/>
                    <a:pt x="585" y="753"/>
                    <a:pt x="587" y="749"/>
                  </a:cubicBezTo>
                  <a:cubicBezTo>
                    <a:pt x="589" y="744"/>
                    <a:pt x="591" y="737"/>
                    <a:pt x="591" y="734"/>
                  </a:cubicBezTo>
                  <a:cubicBezTo>
                    <a:pt x="591" y="734"/>
                    <a:pt x="591" y="734"/>
                    <a:pt x="591" y="733"/>
                  </a:cubicBezTo>
                  <a:cubicBezTo>
                    <a:pt x="591" y="733"/>
                    <a:pt x="591" y="732"/>
                    <a:pt x="591" y="732"/>
                  </a:cubicBezTo>
                  <a:cubicBezTo>
                    <a:pt x="591" y="732"/>
                    <a:pt x="591" y="732"/>
                    <a:pt x="591" y="732"/>
                  </a:cubicBezTo>
                  <a:cubicBezTo>
                    <a:pt x="591" y="731"/>
                    <a:pt x="591" y="731"/>
                    <a:pt x="591" y="731"/>
                  </a:cubicBezTo>
                  <a:cubicBezTo>
                    <a:pt x="591" y="731"/>
                    <a:pt x="591" y="730"/>
                    <a:pt x="591" y="730"/>
                  </a:cubicBezTo>
                  <a:cubicBezTo>
                    <a:pt x="591" y="730"/>
                    <a:pt x="591" y="730"/>
                    <a:pt x="592" y="730"/>
                  </a:cubicBezTo>
                  <a:cubicBezTo>
                    <a:pt x="592" y="730"/>
                    <a:pt x="592" y="730"/>
                    <a:pt x="592" y="730"/>
                  </a:cubicBezTo>
                  <a:cubicBezTo>
                    <a:pt x="592" y="730"/>
                    <a:pt x="592" y="730"/>
                    <a:pt x="593" y="731"/>
                  </a:cubicBezTo>
                  <a:cubicBezTo>
                    <a:pt x="595" y="733"/>
                    <a:pt x="596" y="733"/>
                    <a:pt x="598" y="731"/>
                  </a:cubicBezTo>
                  <a:cubicBezTo>
                    <a:pt x="601" y="729"/>
                    <a:pt x="602" y="716"/>
                    <a:pt x="606" y="713"/>
                  </a:cubicBezTo>
                  <a:cubicBezTo>
                    <a:pt x="609" y="711"/>
                    <a:pt x="612" y="708"/>
                    <a:pt x="613" y="706"/>
                  </a:cubicBezTo>
                  <a:cubicBezTo>
                    <a:pt x="613" y="705"/>
                    <a:pt x="614" y="701"/>
                    <a:pt x="613" y="701"/>
                  </a:cubicBezTo>
                  <a:cubicBezTo>
                    <a:pt x="611" y="701"/>
                    <a:pt x="608" y="703"/>
                    <a:pt x="606" y="702"/>
                  </a:cubicBezTo>
                  <a:cubicBezTo>
                    <a:pt x="605" y="701"/>
                    <a:pt x="605" y="698"/>
                    <a:pt x="603" y="699"/>
                  </a:cubicBezTo>
                  <a:cubicBezTo>
                    <a:pt x="601" y="699"/>
                    <a:pt x="597" y="701"/>
                    <a:pt x="596" y="700"/>
                  </a:cubicBezTo>
                  <a:cubicBezTo>
                    <a:pt x="594" y="699"/>
                    <a:pt x="591" y="699"/>
                    <a:pt x="588" y="700"/>
                  </a:cubicBezTo>
                  <a:cubicBezTo>
                    <a:pt x="585" y="701"/>
                    <a:pt x="579" y="706"/>
                    <a:pt x="578" y="707"/>
                  </a:cubicBezTo>
                  <a:cubicBezTo>
                    <a:pt x="576" y="708"/>
                    <a:pt x="571" y="713"/>
                    <a:pt x="571" y="715"/>
                  </a:cubicBezTo>
                  <a:cubicBezTo>
                    <a:pt x="571" y="716"/>
                    <a:pt x="570" y="719"/>
                    <a:pt x="568" y="720"/>
                  </a:cubicBezTo>
                  <a:cubicBezTo>
                    <a:pt x="567" y="720"/>
                    <a:pt x="570" y="722"/>
                    <a:pt x="568" y="722"/>
                  </a:cubicBezTo>
                  <a:cubicBezTo>
                    <a:pt x="566" y="723"/>
                    <a:pt x="563" y="732"/>
                    <a:pt x="556" y="730"/>
                  </a:cubicBezTo>
                  <a:cubicBezTo>
                    <a:pt x="550" y="729"/>
                    <a:pt x="548" y="728"/>
                    <a:pt x="546" y="730"/>
                  </a:cubicBezTo>
                  <a:cubicBezTo>
                    <a:pt x="543" y="732"/>
                    <a:pt x="544" y="733"/>
                    <a:pt x="540" y="733"/>
                  </a:cubicBezTo>
                  <a:cubicBezTo>
                    <a:pt x="537" y="732"/>
                    <a:pt x="535" y="731"/>
                    <a:pt x="534" y="731"/>
                  </a:cubicBezTo>
                  <a:cubicBezTo>
                    <a:pt x="533" y="732"/>
                    <a:pt x="529" y="736"/>
                    <a:pt x="527" y="734"/>
                  </a:cubicBezTo>
                  <a:cubicBezTo>
                    <a:pt x="526" y="732"/>
                    <a:pt x="526" y="732"/>
                    <a:pt x="524" y="731"/>
                  </a:cubicBezTo>
                  <a:cubicBezTo>
                    <a:pt x="522" y="730"/>
                    <a:pt x="511" y="729"/>
                    <a:pt x="512" y="727"/>
                  </a:cubicBezTo>
                  <a:cubicBezTo>
                    <a:pt x="512" y="725"/>
                    <a:pt x="513" y="725"/>
                    <a:pt x="512" y="723"/>
                  </a:cubicBezTo>
                  <a:cubicBezTo>
                    <a:pt x="510" y="721"/>
                    <a:pt x="511" y="720"/>
                    <a:pt x="511" y="716"/>
                  </a:cubicBezTo>
                  <a:cubicBezTo>
                    <a:pt x="511" y="713"/>
                    <a:pt x="504" y="712"/>
                    <a:pt x="504" y="707"/>
                  </a:cubicBezTo>
                  <a:cubicBezTo>
                    <a:pt x="505" y="702"/>
                    <a:pt x="507" y="701"/>
                    <a:pt x="506" y="697"/>
                  </a:cubicBezTo>
                  <a:cubicBezTo>
                    <a:pt x="504" y="693"/>
                    <a:pt x="502" y="690"/>
                    <a:pt x="504" y="687"/>
                  </a:cubicBezTo>
                  <a:cubicBezTo>
                    <a:pt x="506" y="684"/>
                    <a:pt x="504" y="678"/>
                    <a:pt x="508" y="674"/>
                  </a:cubicBezTo>
                  <a:cubicBezTo>
                    <a:pt x="511" y="670"/>
                    <a:pt x="514" y="664"/>
                    <a:pt x="517" y="661"/>
                  </a:cubicBezTo>
                  <a:cubicBezTo>
                    <a:pt x="517" y="661"/>
                    <a:pt x="517" y="661"/>
                    <a:pt x="518" y="660"/>
                  </a:cubicBezTo>
                  <a:cubicBezTo>
                    <a:pt x="518" y="660"/>
                    <a:pt x="518" y="660"/>
                    <a:pt x="518" y="659"/>
                  </a:cubicBezTo>
                  <a:cubicBezTo>
                    <a:pt x="518" y="659"/>
                    <a:pt x="519" y="659"/>
                    <a:pt x="519" y="658"/>
                  </a:cubicBezTo>
                  <a:cubicBezTo>
                    <a:pt x="519" y="658"/>
                    <a:pt x="519" y="658"/>
                    <a:pt x="519" y="657"/>
                  </a:cubicBezTo>
                  <a:cubicBezTo>
                    <a:pt x="520" y="657"/>
                    <a:pt x="520" y="656"/>
                    <a:pt x="520" y="656"/>
                  </a:cubicBezTo>
                  <a:cubicBezTo>
                    <a:pt x="520" y="655"/>
                    <a:pt x="520" y="655"/>
                    <a:pt x="520" y="655"/>
                  </a:cubicBezTo>
                  <a:cubicBezTo>
                    <a:pt x="521" y="654"/>
                    <a:pt x="521" y="654"/>
                    <a:pt x="521" y="653"/>
                  </a:cubicBezTo>
                  <a:cubicBezTo>
                    <a:pt x="521" y="653"/>
                    <a:pt x="521" y="653"/>
                    <a:pt x="521" y="653"/>
                  </a:cubicBezTo>
                  <a:cubicBezTo>
                    <a:pt x="521" y="652"/>
                    <a:pt x="521" y="652"/>
                    <a:pt x="521" y="652"/>
                  </a:cubicBezTo>
                  <a:cubicBezTo>
                    <a:pt x="522" y="651"/>
                    <a:pt x="522" y="651"/>
                    <a:pt x="522" y="650"/>
                  </a:cubicBezTo>
                  <a:cubicBezTo>
                    <a:pt x="522" y="650"/>
                    <a:pt x="522" y="650"/>
                    <a:pt x="522" y="649"/>
                  </a:cubicBezTo>
                  <a:cubicBezTo>
                    <a:pt x="522" y="649"/>
                    <a:pt x="522" y="648"/>
                    <a:pt x="523" y="648"/>
                  </a:cubicBezTo>
                  <a:cubicBezTo>
                    <a:pt x="523" y="648"/>
                    <a:pt x="523" y="647"/>
                    <a:pt x="523" y="647"/>
                  </a:cubicBezTo>
                  <a:cubicBezTo>
                    <a:pt x="523" y="647"/>
                    <a:pt x="523" y="646"/>
                    <a:pt x="523" y="646"/>
                  </a:cubicBezTo>
                  <a:cubicBezTo>
                    <a:pt x="523" y="645"/>
                    <a:pt x="523" y="645"/>
                    <a:pt x="523" y="644"/>
                  </a:cubicBezTo>
                  <a:cubicBezTo>
                    <a:pt x="523" y="639"/>
                    <a:pt x="527" y="636"/>
                    <a:pt x="527" y="635"/>
                  </a:cubicBezTo>
                  <a:cubicBezTo>
                    <a:pt x="527" y="633"/>
                    <a:pt x="524" y="632"/>
                    <a:pt x="530" y="631"/>
                  </a:cubicBezTo>
                  <a:cubicBezTo>
                    <a:pt x="535" y="630"/>
                    <a:pt x="535" y="626"/>
                    <a:pt x="539" y="624"/>
                  </a:cubicBezTo>
                  <a:cubicBezTo>
                    <a:pt x="543" y="623"/>
                    <a:pt x="551" y="620"/>
                    <a:pt x="554" y="617"/>
                  </a:cubicBezTo>
                  <a:cubicBezTo>
                    <a:pt x="557" y="614"/>
                    <a:pt x="554" y="612"/>
                    <a:pt x="558" y="614"/>
                  </a:cubicBezTo>
                  <a:cubicBezTo>
                    <a:pt x="562" y="616"/>
                    <a:pt x="564" y="615"/>
                    <a:pt x="567" y="614"/>
                  </a:cubicBezTo>
                  <a:cubicBezTo>
                    <a:pt x="570" y="613"/>
                    <a:pt x="578" y="614"/>
                    <a:pt x="580" y="613"/>
                  </a:cubicBezTo>
                  <a:cubicBezTo>
                    <a:pt x="583" y="613"/>
                    <a:pt x="587" y="612"/>
                    <a:pt x="587" y="613"/>
                  </a:cubicBezTo>
                  <a:cubicBezTo>
                    <a:pt x="588" y="613"/>
                    <a:pt x="593" y="614"/>
                    <a:pt x="593" y="616"/>
                  </a:cubicBezTo>
                  <a:cubicBezTo>
                    <a:pt x="594" y="618"/>
                    <a:pt x="596" y="620"/>
                    <a:pt x="599" y="618"/>
                  </a:cubicBezTo>
                  <a:cubicBezTo>
                    <a:pt x="602" y="616"/>
                    <a:pt x="603" y="615"/>
                    <a:pt x="609" y="613"/>
                  </a:cubicBezTo>
                  <a:cubicBezTo>
                    <a:pt x="615" y="610"/>
                    <a:pt x="618" y="607"/>
                    <a:pt x="622" y="607"/>
                  </a:cubicBezTo>
                  <a:cubicBezTo>
                    <a:pt x="626" y="607"/>
                    <a:pt x="628" y="606"/>
                    <a:pt x="630" y="605"/>
                  </a:cubicBezTo>
                  <a:cubicBezTo>
                    <a:pt x="632" y="605"/>
                    <a:pt x="628" y="608"/>
                    <a:pt x="633" y="607"/>
                  </a:cubicBezTo>
                  <a:cubicBezTo>
                    <a:pt x="638" y="605"/>
                    <a:pt x="638" y="604"/>
                    <a:pt x="642" y="606"/>
                  </a:cubicBezTo>
                  <a:cubicBezTo>
                    <a:pt x="646" y="608"/>
                    <a:pt x="647" y="606"/>
                    <a:pt x="648" y="606"/>
                  </a:cubicBezTo>
                  <a:cubicBezTo>
                    <a:pt x="650" y="607"/>
                    <a:pt x="654" y="612"/>
                    <a:pt x="657" y="612"/>
                  </a:cubicBezTo>
                  <a:cubicBezTo>
                    <a:pt x="661" y="612"/>
                    <a:pt x="663" y="611"/>
                    <a:pt x="665" y="610"/>
                  </a:cubicBezTo>
                  <a:cubicBezTo>
                    <a:pt x="667" y="608"/>
                    <a:pt x="668" y="605"/>
                    <a:pt x="670" y="608"/>
                  </a:cubicBezTo>
                  <a:cubicBezTo>
                    <a:pt x="673" y="612"/>
                    <a:pt x="674" y="617"/>
                    <a:pt x="676" y="618"/>
                  </a:cubicBezTo>
                  <a:cubicBezTo>
                    <a:pt x="679" y="620"/>
                    <a:pt x="677" y="632"/>
                    <a:pt x="676" y="634"/>
                  </a:cubicBezTo>
                  <a:cubicBezTo>
                    <a:pt x="675" y="636"/>
                    <a:pt x="677" y="646"/>
                    <a:pt x="678" y="645"/>
                  </a:cubicBezTo>
                  <a:cubicBezTo>
                    <a:pt x="679" y="644"/>
                    <a:pt x="680" y="641"/>
                    <a:pt x="680" y="644"/>
                  </a:cubicBezTo>
                  <a:cubicBezTo>
                    <a:pt x="681" y="646"/>
                    <a:pt x="681" y="651"/>
                    <a:pt x="683" y="654"/>
                  </a:cubicBezTo>
                  <a:cubicBezTo>
                    <a:pt x="685" y="657"/>
                    <a:pt x="687" y="658"/>
                    <a:pt x="687" y="660"/>
                  </a:cubicBezTo>
                  <a:cubicBezTo>
                    <a:pt x="688" y="663"/>
                    <a:pt x="690" y="668"/>
                    <a:pt x="692" y="665"/>
                  </a:cubicBezTo>
                  <a:cubicBezTo>
                    <a:pt x="695" y="663"/>
                    <a:pt x="697" y="651"/>
                    <a:pt x="698" y="646"/>
                  </a:cubicBezTo>
                  <a:cubicBezTo>
                    <a:pt x="699" y="642"/>
                    <a:pt x="700" y="627"/>
                    <a:pt x="697" y="622"/>
                  </a:cubicBezTo>
                  <a:cubicBezTo>
                    <a:pt x="695" y="617"/>
                    <a:pt x="691" y="610"/>
                    <a:pt x="695" y="602"/>
                  </a:cubicBezTo>
                  <a:cubicBezTo>
                    <a:pt x="700" y="594"/>
                    <a:pt x="702" y="589"/>
                    <a:pt x="704" y="586"/>
                  </a:cubicBezTo>
                  <a:cubicBezTo>
                    <a:pt x="707" y="583"/>
                    <a:pt x="713" y="582"/>
                    <a:pt x="715" y="581"/>
                  </a:cubicBezTo>
                  <a:cubicBezTo>
                    <a:pt x="717" y="580"/>
                    <a:pt x="719" y="580"/>
                    <a:pt x="723" y="578"/>
                  </a:cubicBezTo>
                  <a:cubicBezTo>
                    <a:pt x="726" y="576"/>
                    <a:pt x="731" y="568"/>
                    <a:pt x="732" y="567"/>
                  </a:cubicBezTo>
                  <a:cubicBezTo>
                    <a:pt x="733" y="567"/>
                    <a:pt x="737" y="568"/>
                    <a:pt x="740" y="567"/>
                  </a:cubicBezTo>
                  <a:cubicBezTo>
                    <a:pt x="743" y="566"/>
                    <a:pt x="749" y="559"/>
                    <a:pt x="752" y="557"/>
                  </a:cubicBezTo>
                  <a:cubicBezTo>
                    <a:pt x="754" y="555"/>
                    <a:pt x="760" y="557"/>
                    <a:pt x="759" y="555"/>
                  </a:cubicBezTo>
                  <a:cubicBezTo>
                    <a:pt x="759" y="553"/>
                    <a:pt x="760" y="549"/>
                    <a:pt x="762" y="549"/>
                  </a:cubicBezTo>
                  <a:cubicBezTo>
                    <a:pt x="764" y="549"/>
                    <a:pt x="767" y="547"/>
                    <a:pt x="767" y="546"/>
                  </a:cubicBezTo>
                  <a:cubicBezTo>
                    <a:pt x="768" y="545"/>
                    <a:pt x="770" y="537"/>
                    <a:pt x="769" y="535"/>
                  </a:cubicBezTo>
                  <a:cubicBezTo>
                    <a:pt x="768" y="533"/>
                    <a:pt x="765" y="529"/>
                    <a:pt x="765" y="528"/>
                  </a:cubicBezTo>
                  <a:cubicBezTo>
                    <a:pt x="766" y="527"/>
                    <a:pt x="769" y="523"/>
                    <a:pt x="769" y="521"/>
                  </a:cubicBezTo>
                  <a:cubicBezTo>
                    <a:pt x="769" y="519"/>
                    <a:pt x="771" y="516"/>
                    <a:pt x="772" y="517"/>
                  </a:cubicBezTo>
                  <a:cubicBezTo>
                    <a:pt x="772" y="518"/>
                    <a:pt x="775" y="520"/>
                    <a:pt x="773" y="522"/>
                  </a:cubicBezTo>
                  <a:cubicBezTo>
                    <a:pt x="772" y="523"/>
                    <a:pt x="770" y="528"/>
                    <a:pt x="772" y="526"/>
                  </a:cubicBezTo>
                  <a:cubicBezTo>
                    <a:pt x="775" y="524"/>
                    <a:pt x="778" y="523"/>
                    <a:pt x="778" y="521"/>
                  </a:cubicBezTo>
                  <a:cubicBezTo>
                    <a:pt x="779" y="520"/>
                    <a:pt x="782" y="513"/>
                    <a:pt x="785" y="511"/>
                  </a:cubicBezTo>
                  <a:cubicBezTo>
                    <a:pt x="787" y="509"/>
                    <a:pt x="782" y="506"/>
                    <a:pt x="784" y="505"/>
                  </a:cubicBezTo>
                  <a:cubicBezTo>
                    <a:pt x="786" y="504"/>
                    <a:pt x="787" y="505"/>
                    <a:pt x="790" y="503"/>
                  </a:cubicBezTo>
                  <a:cubicBezTo>
                    <a:pt x="793" y="501"/>
                    <a:pt x="800" y="494"/>
                    <a:pt x="800" y="492"/>
                  </a:cubicBezTo>
                  <a:cubicBezTo>
                    <a:pt x="799" y="490"/>
                    <a:pt x="798" y="488"/>
                    <a:pt x="802" y="487"/>
                  </a:cubicBezTo>
                  <a:cubicBezTo>
                    <a:pt x="806" y="486"/>
                    <a:pt x="810" y="486"/>
                    <a:pt x="810" y="485"/>
                  </a:cubicBezTo>
                  <a:cubicBezTo>
                    <a:pt x="810" y="484"/>
                    <a:pt x="812" y="482"/>
                    <a:pt x="814" y="482"/>
                  </a:cubicBezTo>
                  <a:cubicBezTo>
                    <a:pt x="815" y="482"/>
                    <a:pt x="817" y="484"/>
                    <a:pt x="820" y="483"/>
                  </a:cubicBezTo>
                  <a:cubicBezTo>
                    <a:pt x="824" y="482"/>
                    <a:pt x="831" y="477"/>
                    <a:pt x="835" y="476"/>
                  </a:cubicBezTo>
                  <a:cubicBezTo>
                    <a:pt x="839" y="476"/>
                    <a:pt x="843" y="476"/>
                    <a:pt x="842" y="474"/>
                  </a:cubicBezTo>
                  <a:cubicBezTo>
                    <a:pt x="841" y="472"/>
                    <a:pt x="839" y="473"/>
                    <a:pt x="837" y="471"/>
                  </a:cubicBezTo>
                  <a:cubicBezTo>
                    <a:pt x="835" y="469"/>
                    <a:pt x="839" y="464"/>
                    <a:pt x="838" y="462"/>
                  </a:cubicBezTo>
                  <a:cubicBezTo>
                    <a:pt x="838" y="460"/>
                    <a:pt x="843" y="454"/>
                    <a:pt x="846" y="452"/>
                  </a:cubicBezTo>
                  <a:cubicBezTo>
                    <a:pt x="849" y="450"/>
                    <a:pt x="857" y="447"/>
                    <a:pt x="860" y="445"/>
                  </a:cubicBezTo>
                  <a:cubicBezTo>
                    <a:pt x="863" y="443"/>
                    <a:pt x="863" y="442"/>
                    <a:pt x="866" y="443"/>
                  </a:cubicBezTo>
                  <a:cubicBezTo>
                    <a:pt x="869" y="443"/>
                    <a:pt x="881" y="437"/>
                    <a:pt x="881" y="435"/>
                  </a:cubicBezTo>
                  <a:cubicBezTo>
                    <a:pt x="881" y="435"/>
                    <a:pt x="881" y="435"/>
                    <a:pt x="881" y="435"/>
                  </a:cubicBezTo>
                  <a:cubicBezTo>
                    <a:pt x="881" y="435"/>
                    <a:pt x="881" y="435"/>
                    <a:pt x="881" y="435"/>
                  </a:cubicBezTo>
                  <a:cubicBezTo>
                    <a:pt x="881" y="435"/>
                    <a:pt x="881" y="435"/>
                    <a:pt x="881" y="434"/>
                  </a:cubicBezTo>
                  <a:cubicBezTo>
                    <a:pt x="881" y="434"/>
                    <a:pt x="881" y="434"/>
                    <a:pt x="881" y="434"/>
                  </a:cubicBezTo>
                  <a:cubicBezTo>
                    <a:pt x="880" y="434"/>
                    <a:pt x="880" y="434"/>
                    <a:pt x="880" y="434"/>
                  </a:cubicBezTo>
                  <a:cubicBezTo>
                    <a:pt x="880" y="434"/>
                    <a:pt x="880" y="434"/>
                    <a:pt x="880" y="434"/>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1" y="433"/>
                    <a:pt x="881" y="433"/>
                    <a:pt x="881" y="432"/>
                  </a:cubicBezTo>
                  <a:cubicBezTo>
                    <a:pt x="882" y="432"/>
                    <a:pt x="882" y="432"/>
                    <a:pt x="883" y="432"/>
                  </a:cubicBezTo>
                  <a:cubicBezTo>
                    <a:pt x="889" y="432"/>
                    <a:pt x="892" y="431"/>
                    <a:pt x="896" y="429"/>
                  </a:cubicBezTo>
                  <a:cubicBezTo>
                    <a:pt x="900" y="427"/>
                    <a:pt x="902" y="427"/>
                    <a:pt x="902" y="428"/>
                  </a:cubicBezTo>
                  <a:cubicBezTo>
                    <a:pt x="901" y="428"/>
                    <a:pt x="899" y="430"/>
                    <a:pt x="903" y="429"/>
                  </a:cubicBezTo>
                  <a:cubicBezTo>
                    <a:pt x="906" y="429"/>
                    <a:pt x="914" y="428"/>
                    <a:pt x="913" y="429"/>
                  </a:cubicBezTo>
                  <a:cubicBezTo>
                    <a:pt x="912" y="429"/>
                    <a:pt x="909" y="433"/>
                    <a:pt x="907" y="433"/>
                  </a:cubicBezTo>
                  <a:cubicBezTo>
                    <a:pt x="905" y="433"/>
                    <a:pt x="905" y="431"/>
                    <a:pt x="901" y="434"/>
                  </a:cubicBezTo>
                  <a:cubicBezTo>
                    <a:pt x="897" y="436"/>
                    <a:pt x="888" y="439"/>
                    <a:pt x="887" y="441"/>
                  </a:cubicBezTo>
                  <a:cubicBezTo>
                    <a:pt x="887" y="443"/>
                    <a:pt x="887" y="452"/>
                    <a:pt x="890" y="451"/>
                  </a:cubicBezTo>
                  <a:cubicBezTo>
                    <a:pt x="893" y="451"/>
                    <a:pt x="900" y="447"/>
                    <a:pt x="901" y="445"/>
                  </a:cubicBezTo>
                  <a:cubicBezTo>
                    <a:pt x="902" y="443"/>
                    <a:pt x="905" y="437"/>
                    <a:pt x="909" y="438"/>
                  </a:cubicBezTo>
                  <a:cubicBezTo>
                    <a:pt x="914" y="439"/>
                    <a:pt x="915" y="440"/>
                    <a:pt x="919" y="439"/>
                  </a:cubicBezTo>
                  <a:cubicBezTo>
                    <a:pt x="923" y="437"/>
                    <a:pt x="931" y="431"/>
                    <a:pt x="935" y="431"/>
                  </a:cubicBezTo>
                  <a:cubicBezTo>
                    <a:pt x="939" y="431"/>
                    <a:pt x="941" y="430"/>
                    <a:pt x="939" y="429"/>
                  </a:cubicBezTo>
                  <a:cubicBezTo>
                    <a:pt x="938" y="428"/>
                    <a:pt x="939" y="426"/>
                    <a:pt x="935" y="425"/>
                  </a:cubicBezTo>
                  <a:cubicBezTo>
                    <a:pt x="932" y="424"/>
                    <a:pt x="932" y="422"/>
                    <a:pt x="930" y="423"/>
                  </a:cubicBezTo>
                  <a:cubicBezTo>
                    <a:pt x="929" y="424"/>
                    <a:pt x="927" y="424"/>
                    <a:pt x="923" y="424"/>
                  </a:cubicBezTo>
                  <a:cubicBezTo>
                    <a:pt x="920" y="423"/>
                    <a:pt x="916" y="422"/>
                    <a:pt x="916" y="420"/>
                  </a:cubicBezTo>
                  <a:cubicBezTo>
                    <a:pt x="916" y="418"/>
                    <a:pt x="909" y="419"/>
                    <a:pt x="907" y="419"/>
                  </a:cubicBezTo>
                  <a:cubicBezTo>
                    <a:pt x="906" y="418"/>
                    <a:pt x="908" y="416"/>
                    <a:pt x="906" y="413"/>
                  </a:cubicBezTo>
                  <a:cubicBezTo>
                    <a:pt x="904" y="411"/>
                    <a:pt x="901" y="409"/>
                    <a:pt x="904" y="408"/>
                  </a:cubicBezTo>
                  <a:cubicBezTo>
                    <a:pt x="906" y="407"/>
                    <a:pt x="910" y="400"/>
                    <a:pt x="907" y="400"/>
                  </a:cubicBezTo>
                  <a:cubicBezTo>
                    <a:pt x="905" y="399"/>
                    <a:pt x="902" y="401"/>
                    <a:pt x="900" y="399"/>
                  </a:cubicBezTo>
                  <a:cubicBezTo>
                    <a:pt x="899" y="397"/>
                    <a:pt x="893" y="396"/>
                    <a:pt x="895" y="395"/>
                  </a:cubicBezTo>
                  <a:cubicBezTo>
                    <a:pt x="897" y="394"/>
                    <a:pt x="897" y="395"/>
                    <a:pt x="902" y="395"/>
                  </a:cubicBezTo>
                  <a:cubicBezTo>
                    <a:pt x="908" y="396"/>
                    <a:pt x="913" y="393"/>
                    <a:pt x="915" y="391"/>
                  </a:cubicBezTo>
                  <a:cubicBezTo>
                    <a:pt x="917" y="388"/>
                    <a:pt x="916" y="388"/>
                    <a:pt x="916" y="385"/>
                  </a:cubicBezTo>
                  <a:cubicBezTo>
                    <a:pt x="917" y="383"/>
                    <a:pt x="918" y="383"/>
                    <a:pt x="914" y="381"/>
                  </a:cubicBezTo>
                  <a:cubicBezTo>
                    <a:pt x="910" y="379"/>
                    <a:pt x="906" y="378"/>
                    <a:pt x="902" y="379"/>
                  </a:cubicBezTo>
                  <a:cubicBezTo>
                    <a:pt x="898" y="380"/>
                    <a:pt x="887" y="384"/>
                    <a:pt x="882" y="387"/>
                  </a:cubicBezTo>
                  <a:cubicBezTo>
                    <a:pt x="877" y="389"/>
                    <a:pt x="874" y="389"/>
                    <a:pt x="870" y="392"/>
                  </a:cubicBezTo>
                  <a:cubicBezTo>
                    <a:pt x="865" y="395"/>
                    <a:pt x="853" y="409"/>
                    <a:pt x="850" y="409"/>
                  </a:cubicBezTo>
                  <a:cubicBezTo>
                    <a:pt x="847" y="409"/>
                    <a:pt x="852" y="405"/>
                    <a:pt x="855" y="402"/>
                  </a:cubicBezTo>
                  <a:cubicBezTo>
                    <a:pt x="858" y="399"/>
                    <a:pt x="866" y="390"/>
                    <a:pt x="869" y="388"/>
                  </a:cubicBezTo>
                  <a:cubicBezTo>
                    <a:pt x="872" y="385"/>
                    <a:pt x="878" y="380"/>
                    <a:pt x="881" y="379"/>
                  </a:cubicBezTo>
                  <a:cubicBezTo>
                    <a:pt x="885" y="378"/>
                    <a:pt x="888" y="377"/>
                    <a:pt x="889" y="376"/>
                  </a:cubicBezTo>
                  <a:cubicBezTo>
                    <a:pt x="891" y="374"/>
                    <a:pt x="900" y="365"/>
                    <a:pt x="903" y="364"/>
                  </a:cubicBezTo>
                  <a:cubicBezTo>
                    <a:pt x="907" y="363"/>
                    <a:pt x="924" y="365"/>
                    <a:pt x="930" y="365"/>
                  </a:cubicBezTo>
                  <a:cubicBezTo>
                    <a:pt x="936" y="364"/>
                    <a:pt x="963" y="364"/>
                    <a:pt x="967" y="363"/>
                  </a:cubicBezTo>
                  <a:cubicBezTo>
                    <a:pt x="970" y="361"/>
                    <a:pt x="974" y="357"/>
                    <a:pt x="975" y="355"/>
                  </a:cubicBezTo>
                  <a:cubicBezTo>
                    <a:pt x="977" y="353"/>
                    <a:pt x="981" y="350"/>
                    <a:pt x="983" y="350"/>
                  </a:cubicBezTo>
                  <a:cubicBezTo>
                    <a:pt x="985" y="350"/>
                    <a:pt x="991" y="349"/>
                    <a:pt x="993" y="348"/>
                  </a:cubicBezTo>
                  <a:cubicBezTo>
                    <a:pt x="996" y="348"/>
                    <a:pt x="1004" y="345"/>
                    <a:pt x="1005" y="343"/>
                  </a:cubicBezTo>
                  <a:cubicBezTo>
                    <a:pt x="1007" y="341"/>
                    <a:pt x="1008" y="338"/>
                    <a:pt x="1006" y="338"/>
                  </a:cubicBezTo>
                  <a:cubicBezTo>
                    <a:pt x="1005" y="337"/>
                    <a:pt x="1003" y="337"/>
                    <a:pt x="1004" y="335"/>
                  </a:cubicBezTo>
                  <a:cubicBezTo>
                    <a:pt x="1006" y="334"/>
                    <a:pt x="1009" y="330"/>
                    <a:pt x="1008" y="329"/>
                  </a:cubicBezTo>
                  <a:cubicBezTo>
                    <a:pt x="1008" y="328"/>
                    <a:pt x="1006" y="327"/>
                    <a:pt x="1008" y="326"/>
                  </a:cubicBezTo>
                  <a:cubicBezTo>
                    <a:pt x="1010" y="325"/>
                    <a:pt x="1013" y="323"/>
                    <a:pt x="1012" y="322"/>
                  </a:cubicBezTo>
                  <a:cubicBezTo>
                    <a:pt x="1010" y="321"/>
                    <a:pt x="1006" y="319"/>
                    <a:pt x="1004" y="319"/>
                  </a:cubicBezTo>
                  <a:cubicBezTo>
                    <a:pt x="1002" y="319"/>
                    <a:pt x="999" y="321"/>
                    <a:pt x="999" y="320"/>
                  </a:cubicBezTo>
                  <a:cubicBezTo>
                    <a:pt x="998" y="318"/>
                    <a:pt x="997" y="312"/>
                    <a:pt x="995" y="312"/>
                  </a:cubicBezTo>
                  <a:cubicBezTo>
                    <a:pt x="993" y="312"/>
                    <a:pt x="984" y="315"/>
                    <a:pt x="984" y="317"/>
                  </a:cubicBezTo>
                  <a:cubicBezTo>
                    <a:pt x="983" y="319"/>
                    <a:pt x="981" y="320"/>
                    <a:pt x="980" y="320"/>
                  </a:cubicBezTo>
                  <a:cubicBezTo>
                    <a:pt x="978" y="320"/>
                    <a:pt x="965" y="326"/>
                    <a:pt x="966" y="324"/>
                  </a:cubicBezTo>
                  <a:cubicBezTo>
                    <a:pt x="968" y="322"/>
                    <a:pt x="974" y="318"/>
                    <a:pt x="977" y="316"/>
                  </a:cubicBezTo>
                  <a:cubicBezTo>
                    <a:pt x="980" y="314"/>
                    <a:pt x="997" y="309"/>
                    <a:pt x="997" y="308"/>
                  </a:cubicBezTo>
                  <a:cubicBezTo>
                    <a:pt x="997" y="307"/>
                    <a:pt x="996" y="306"/>
                    <a:pt x="995" y="305"/>
                  </a:cubicBezTo>
                  <a:cubicBezTo>
                    <a:pt x="994" y="304"/>
                    <a:pt x="987" y="305"/>
                    <a:pt x="987" y="304"/>
                  </a:cubicBezTo>
                  <a:cubicBezTo>
                    <a:pt x="987" y="302"/>
                    <a:pt x="985" y="299"/>
                    <a:pt x="984" y="299"/>
                  </a:cubicBezTo>
                  <a:cubicBezTo>
                    <a:pt x="983" y="298"/>
                    <a:pt x="979" y="299"/>
                    <a:pt x="978" y="298"/>
                  </a:cubicBezTo>
                  <a:cubicBezTo>
                    <a:pt x="977" y="297"/>
                    <a:pt x="976" y="294"/>
                    <a:pt x="975" y="292"/>
                  </a:cubicBezTo>
                  <a:cubicBezTo>
                    <a:pt x="974" y="291"/>
                    <a:pt x="969" y="287"/>
                    <a:pt x="967" y="287"/>
                  </a:cubicBezTo>
                  <a:cubicBezTo>
                    <a:pt x="966" y="287"/>
                    <a:pt x="965" y="285"/>
                    <a:pt x="963" y="284"/>
                  </a:cubicBezTo>
                  <a:cubicBezTo>
                    <a:pt x="961" y="283"/>
                    <a:pt x="960" y="280"/>
                    <a:pt x="962" y="279"/>
                  </a:cubicBezTo>
                  <a:cubicBezTo>
                    <a:pt x="963" y="278"/>
                    <a:pt x="969" y="277"/>
                    <a:pt x="968" y="275"/>
                  </a:cubicBezTo>
                  <a:cubicBezTo>
                    <a:pt x="967" y="274"/>
                    <a:pt x="964" y="270"/>
                    <a:pt x="965" y="269"/>
                  </a:cubicBezTo>
                  <a:cubicBezTo>
                    <a:pt x="966" y="267"/>
                    <a:pt x="965" y="264"/>
                    <a:pt x="963" y="262"/>
                  </a:cubicBezTo>
                  <a:cubicBezTo>
                    <a:pt x="961" y="260"/>
                    <a:pt x="961" y="254"/>
                    <a:pt x="960" y="254"/>
                  </a:cubicBezTo>
                  <a:cubicBezTo>
                    <a:pt x="959" y="254"/>
                    <a:pt x="959" y="251"/>
                    <a:pt x="958" y="251"/>
                  </a:cubicBezTo>
                  <a:cubicBezTo>
                    <a:pt x="957" y="251"/>
                    <a:pt x="950" y="252"/>
                    <a:pt x="952" y="250"/>
                  </a:cubicBezTo>
                  <a:cubicBezTo>
                    <a:pt x="954" y="249"/>
                    <a:pt x="959" y="249"/>
                    <a:pt x="959" y="247"/>
                  </a:cubicBezTo>
                  <a:cubicBezTo>
                    <a:pt x="959" y="245"/>
                    <a:pt x="958" y="243"/>
                    <a:pt x="956" y="243"/>
                  </a:cubicBezTo>
                  <a:cubicBezTo>
                    <a:pt x="955" y="243"/>
                    <a:pt x="948" y="242"/>
                    <a:pt x="951" y="241"/>
                  </a:cubicBezTo>
                  <a:cubicBezTo>
                    <a:pt x="954" y="240"/>
                    <a:pt x="957" y="238"/>
                    <a:pt x="956" y="237"/>
                  </a:cubicBezTo>
                  <a:cubicBezTo>
                    <a:pt x="956" y="236"/>
                    <a:pt x="953" y="228"/>
                    <a:pt x="951" y="229"/>
                  </a:cubicBezTo>
                  <a:cubicBezTo>
                    <a:pt x="950" y="229"/>
                    <a:pt x="950" y="226"/>
                    <a:pt x="950" y="225"/>
                  </a:cubicBezTo>
                  <a:cubicBezTo>
                    <a:pt x="950" y="224"/>
                    <a:pt x="953" y="218"/>
                    <a:pt x="952" y="217"/>
                  </a:cubicBezTo>
                  <a:cubicBezTo>
                    <a:pt x="951" y="217"/>
                    <a:pt x="946" y="218"/>
                    <a:pt x="946" y="221"/>
                  </a:cubicBezTo>
                  <a:cubicBezTo>
                    <a:pt x="945" y="223"/>
                    <a:pt x="942" y="229"/>
                    <a:pt x="940" y="229"/>
                  </a:cubicBezTo>
                  <a:cubicBezTo>
                    <a:pt x="938" y="229"/>
                    <a:pt x="936" y="231"/>
                    <a:pt x="935" y="236"/>
                  </a:cubicBezTo>
                  <a:cubicBezTo>
                    <a:pt x="934" y="240"/>
                    <a:pt x="930" y="245"/>
                    <a:pt x="930" y="245"/>
                  </a:cubicBezTo>
                  <a:cubicBezTo>
                    <a:pt x="930" y="245"/>
                    <a:pt x="926" y="245"/>
                    <a:pt x="925" y="246"/>
                  </a:cubicBezTo>
                  <a:cubicBezTo>
                    <a:pt x="924" y="247"/>
                    <a:pt x="920" y="250"/>
                    <a:pt x="919" y="250"/>
                  </a:cubicBezTo>
                  <a:cubicBezTo>
                    <a:pt x="918" y="250"/>
                    <a:pt x="916" y="253"/>
                    <a:pt x="915" y="252"/>
                  </a:cubicBezTo>
                  <a:cubicBezTo>
                    <a:pt x="913" y="251"/>
                    <a:pt x="909" y="249"/>
                    <a:pt x="910" y="247"/>
                  </a:cubicBezTo>
                  <a:cubicBezTo>
                    <a:pt x="910" y="246"/>
                    <a:pt x="907" y="245"/>
                    <a:pt x="905" y="245"/>
                  </a:cubicBezTo>
                  <a:cubicBezTo>
                    <a:pt x="903" y="245"/>
                    <a:pt x="900" y="249"/>
                    <a:pt x="899" y="247"/>
                  </a:cubicBezTo>
                  <a:cubicBezTo>
                    <a:pt x="897" y="245"/>
                    <a:pt x="898" y="243"/>
                    <a:pt x="898" y="242"/>
                  </a:cubicBezTo>
                  <a:cubicBezTo>
                    <a:pt x="897" y="240"/>
                    <a:pt x="894" y="238"/>
                    <a:pt x="896" y="236"/>
                  </a:cubicBezTo>
                  <a:cubicBezTo>
                    <a:pt x="899" y="234"/>
                    <a:pt x="900" y="230"/>
                    <a:pt x="899" y="229"/>
                  </a:cubicBezTo>
                  <a:cubicBezTo>
                    <a:pt x="898" y="227"/>
                    <a:pt x="894" y="226"/>
                    <a:pt x="897" y="225"/>
                  </a:cubicBezTo>
                  <a:cubicBezTo>
                    <a:pt x="899" y="224"/>
                    <a:pt x="900" y="224"/>
                    <a:pt x="901" y="222"/>
                  </a:cubicBezTo>
                  <a:cubicBezTo>
                    <a:pt x="903" y="220"/>
                    <a:pt x="908" y="212"/>
                    <a:pt x="904" y="211"/>
                  </a:cubicBezTo>
                  <a:cubicBezTo>
                    <a:pt x="901" y="210"/>
                    <a:pt x="897" y="211"/>
                    <a:pt x="895" y="211"/>
                  </a:cubicBezTo>
                  <a:cubicBezTo>
                    <a:pt x="892" y="210"/>
                    <a:pt x="890" y="206"/>
                    <a:pt x="889" y="205"/>
                  </a:cubicBezTo>
                  <a:cubicBezTo>
                    <a:pt x="888" y="204"/>
                    <a:pt x="885" y="203"/>
                    <a:pt x="887" y="201"/>
                  </a:cubicBezTo>
                  <a:cubicBezTo>
                    <a:pt x="889" y="200"/>
                    <a:pt x="889" y="198"/>
                    <a:pt x="887" y="198"/>
                  </a:cubicBezTo>
                  <a:cubicBezTo>
                    <a:pt x="884" y="198"/>
                    <a:pt x="881" y="198"/>
                    <a:pt x="880" y="196"/>
                  </a:cubicBezTo>
                  <a:cubicBezTo>
                    <a:pt x="879" y="195"/>
                    <a:pt x="877" y="192"/>
                    <a:pt x="876" y="193"/>
                  </a:cubicBezTo>
                  <a:cubicBezTo>
                    <a:pt x="876" y="193"/>
                    <a:pt x="874" y="191"/>
                    <a:pt x="874" y="190"/>
                  </a:cubicBezTo>
                  <a:cubicBezTo>
                    <a:pt x="874" y="190"/>
                    <a:pt x="872" y="187"/>
                    <a:pt x="870" y="186"/>
                  </a:cubicBezTo>
                  <a:cubicBezTo>
                    <a:pt x="867" y="186"/>
                    <a:pt x="859" y="186"/>
                    <a:pt x="857" y="186"/>
                  </a:cubicBezTo>
                  <a:cubicBezTo>
                    <a:pt x="855" y="186"/>
                    <a:pt x="854" y="184"/>
                    <a:pt x="851" y="184"/>
                  </a:cubicBezTo>
                  <a:cubicBezTo>
                    <a:pt x="848" y="184"/>
                    <a:pt x="841" y="183"/>
                    <a:pt x="838" y="183"/>
                  </a:cubicBezTo>
                  <a:cubicBezTo>
                    <a:pt x="834" y="183"/>
                    <a:pt x="832" y="185"/>
                    <a:pt x="830" y="187"/>
                  </a:cubicBezTo>
                  <a:cubicBezTo>
                    <a:pt x="828" y="189"/>
                    <a:pt x="825" y="189"/>
                    <a:pt x="827" y="192"/>
                  </a:cubicBezTo>
                  <a:cubicBezTo>
                    <a:pt x="829" y="195"/>
                    <a:pt x="826" y="198"/>
                    <a:pt x="828" y="198"/>
                  </a:cubicBezTo>
                  <a:cubicBezTo>
                    <a:pt x="830" y="198"/>
                    <a:pt x="830" y="199"/>
                    <a:pt x="828" y="201"/>
                  </a:cubicBezTo>
                  <a:cubicBezTo>
                    <a:pt x="826" y="202"/>
                    <a:pt x="823" y="207"/>
                    <a:pt x="822" y="208"/>
                  </a:cubicBezTo>
                  <a:cubicBezTo>
                    <a:pt x="821" y="210"/>
                    <a:pt x="817" y="213"/>
                    <a:pt x="821" y="213"/>
                  </a:cubicBezTo>
                  <a:cubicBezTo>
                    <a:pt x="824" y="213"/>
                    <a:pt x="825" y="214"/>
                    <a:pt x="823" y="216"/>
                  </a:cubicBezTo>
                  <a:cubicBezTo>
                    <a:pt x="822" y="219"/>
                    <a:pt x="820" y="224"/>
                    <a:pt x="823" y="225"/>
                  </a:cubicBezTo>
                  <a:cubicBezTo>
                    <a:pt x="825" y="225"/>
                    <a:pt x="825" y="227"/>
                    <a:pt x="823" y="229"/>
                  </a:cubicBezTo>
                  <a:cubicBezTo>
                    <a:pt x="821" y="231"/>
                    <a:pt x="819" y="235"/>
                    <a:pt x="820" y="235"/>
                  </a:cubicBezTo>
                  <a:cubicBezTo>
                    <a:pt x="822" y="235"/>
                    <a:pt x="823" y="235"/>
                    <a:pt x="818" y="238"/>
                  </a:cubicBezTo>
                  <a:cubicBezTo>
                    <a:pt x="814" y="240"/>
                    <a:pt x="811" y="241"/>
                    <a:pt x="809" y="243"/>
                  </a:cubicBezTo>
                  <a:cubicBezTo>
                    <a:pt x="808" y="244"/>
                    <a:pt x="807" y="247"/>
                    <a:pt x="809" y="249"/>
                  </a:cubicBezTo>
                  <a:cubicBezTo>
                    <a:pt x="812" y="251"/>
                    <a:pt x="811" y="255"/>
                    <a:pt x="811" y="257"/>
                  </a:cubicBezTo>
                  <a:cubicBezTo>
                    <a:pt x="811" y="259"/>
                    <a:pt x="815" y="259"/>
                    <a:pt x="815" y="262"/>
                  </a:cubicBezTo>
                  <a:cubicBezTo>
                    <a:pt x="814" y="266"/>
                    <a:pt x="815" y="270"/>
                    <a:pt x="815" y="274"/>
                  </a:cubicBezTo>
                  <a:cubicBezTo>
                    <a:pt x="816" y="278"/>
                    <a:pt x="812" y="289"/>
                    <a:pt x="810" y="290"/>
                  </a:cubicBezTo>
                  <a:cubicBezTo>
                    <a:pt x="808" y="291"/>
                    <a:pt x="806" y="297"/>
                    <a:pt x="805" y="296"/>
                  </a:cubicBezTo>
                  <a:cubicBezTo>
                    <a:pt x="804" y="295"/>
                    <a:pt x="805" y="293"/>
                    <a:pt x="803" y="295"/>
                  </a:cubicBezTo>
                  <a:cubicBezTo>
                    <a:pt x="801" y="297"/>
                    <a:pt x="798" y="303"/>
                    <a:pt x="796" y="303"/>
                  </a:cubicBezTo>
                  <a:cubicBezTo>
                    <a:pt x="794" y="304"/>
                    <a:pt x="790" y="306"/>
                    <a:pt x="790" y="307"/>
                  </a:cubicBezTo>
                  <a:cubicBezTo>
                    <a:pt x="791" y="308"/>
                    <a:pt x="795" y="310"/>
                    <a:pt x="793" y="312"/>
                  </a:cubicBezTo>
                  <a:cubicBezTo>
                    <a:pt x="792" y="315"/>
                    <a:pt x="789" y="319"/>
                    <a:pt x="790" y="321"/>
                  </a:cubicBezTo>
                  <a:cubicBezTo>
                    <a:pt x="790" y="322"/>
                    <a:pt x="788" y="328"/>
                    <a:pt x="790" y="330"/>
                  </a:cubicBezTo>
                  <a:cubicBezTo>
                    <a:pt x="792" y="331"/>
                    <a:pt x="793" y="333"/>
                    <a:pt x="792" y="337"/>
                  </a:cubicBezTo>
                  <a:cubicBezTo>
                    <a:pt x="791" y="340"/>
                    <a:pt x="791" y="344"/>
                    <a:pt x="787" y="344"/>
                  </a:cubicBezTo>
                  <a:cubicBezTo>
                    <a:pt x="784" y="345"/>
                    <a:pt x="783" y="348"/>
                    <a:pt x="783" y="351"/>
                  </a:cubicBezTo>
                  <a:cubicBezTo>
                    <a:pt x="783" y="353"/>
                    <a:pt x="782" y="355"/>
                    <a:pt x="781" y="354"/>
                  </a:cubicBezTo>
                  <a:cubicBezTo>
                    <a:pt x="780" y="352"/>
                    <a:pt x="778" y="350"/>
                    <a:pt x="777" y="351"/>
                  </a:cubicBezTo>
                  <a:cubicBezTo>
                    <a:pt x="776" y="352"/>
                    <a:pt x="776" y="357"/>
                    <a:pt x="773" y="357"/>
                  </a:cubicBezTo>
                  <a:cubicBezTo>
                    <a:pt x="770" y="356"/>
                    <a:pt x="766" y="349"/>
                    <a:pt x="767" y="347"/>
                  </a:cubicBezTo>
                  <a:cubicBezTo>
                    <a:pt x="767" y="346"/>
                    <a:pt x="771" y="345"/>
                    <a:pt x="768" y="344"/>
                  </a:cubicBezTo>
                  <a:cubicBezTo>
                    <a:pt x="765" y="343"/>
                    <a:pt x="758" y="341"/>
                    <a:pt x="757" y="339"/>
                  </a:cubicBezTo>
                  <a:cubicBezTo>
                    <a:pt x="755" y="337"/>
                    <a:pt x="759" y="336"/>
                    <a:pt x="756" y="333"/>
                  </a:cubicBezTo>
                  <a:cubicBezTo>
                    <a:pt x="752" y="330"/>
                    <a:pt x="746" y="328"/>
                    <a:pt x="748" y="325"/>
                  </a:cubicBezTo>
                  <a:cubicBezTo>
                    <a:pt x="750" y="321"/>
                    <a:pt x="752" y="317"/>
                    <a:pt x="752" y="313"/>
                  </a:cubicBezTo>
                  <a:cubicBezTo>
                    <a:pt x="752" y="309"/>
                    <a:pt x="753" y="308"/>
                    <a:pt x="756" y="306"/>
                  </a:cubicBezTo>
                  <a:cubicBezTo>
                    <a:pt x="759" y="304"/>
                    <a:pt x="763" y="301"/>
                    <a:pt x="761" y="301"/>
                  </a:cubicBezTo>
                  <a:cubicBezTo>
                    <a:pt x="758" y="300"/>
                    <a:pt x="737" y="300"/>
                    <a:pt x="734" y="299"/>
                  </a:cubicBezTo>
                  <a:cubicBezTo>
                    <a:pt x="731" y="298"/>
                    <a:pt x="732" y="298"/>
                    <a:pt x="730" y="297"/>
                  </a:cubicBezTo>
                  <a:cubicBezTo>
                    <a:pt x="727" y="296"/>
                    <a:pt x="722" y="291"/>
                    <a:pt x="719" y="289"/>
                  </a:cubicBezTo>
                  <a:cubicBezTo>
                    <a:pt x="717" y="287"/>
                    <a:pt x="715" y="285"/>
                    <a:pt x="713" y="283"/>
                  </a:cubicBezTo>
                  <a:cubicBezTo>
                    <a:pt x="712" y="281"/>
                    <a:pt x="706" y="273"/>
                    <a:pt x="704" y="273"/>
                  </a:cubicBezTo>
                  <a:cubicBezTo>
                    <a:pt x="702" y="273"/>
                    <a:pt x="696" y="275"/>
                    <a:pt x="694" y="273"/>
                  </a:cubicBezTo>
                  <a:cubicBezTo>
                    <a:pt x="693" y="272"/>
                    <a:pt x="688" y="268"/>
                    <a:pt x="685" y="268"/>
                  </a:cubicBezTo>
                  <a:cubicBezTo>
                    <a:pt x="683" y="269"/>
                    <a:pt x="673" y="274"/>
                    <a:pt x="672" y="274"/>
                  </a:cubicBezTo>
                  <a:cubicBezTo>
                    <a:pt x="671" y="273"/>
                    <a:pt x="675" y="269"/>
                    <a:pt x="675" y="267"/>
                  </a:cubicBezTo>
                  <a:cubicBezTo>
                    <a:pt x="676" y="266"/>
                    <a:pt x="676" y="249"/>
                    <a:pt x="675" y="247"/>
                  </a:cubicBezTo>
                  <a:cubicBezTo>
                    <a:pt x="674" y="246"/>
                    <a:pt x="671" y="244"/>
                    <a:pt x="669" y="245"/>
                  </a:cubicBezTo>
                  <a:cubicBezTo>
                    <a:pt x="667" y="245"/>
                    <a:pt x="664" y="248"/>
                    <a:pt x="663" y="246"/>
                  </a:cubicBezTo>
                  <a:cubicBezTo>
                    <a:pt x="661" y="244"/>
                    <a:pt x="658" y="240"/>
                    <a:pt x="659" y="239"/>
                  </a:cubicBezTo>
                  <a:cubicBezTo>
                    <a:pt x="660" y="237"/>
                    <a:pt x="662" y="235"/>
                    <a:pt x="661" y="233"/>
                  </a:cubicBezTo>
                  <a:cubicBezTo>
                    <a:pt x="661" y="231"/>
                    <a:pt x="670" y="217"/>
                    <a:pt x="672" y="213"/>
                  </a:cubicBezTo>
                  <a:cubicBezTo>
                    <a:pt x="675" y="209"/>
                    <a:pt x="679" y="209"/>
                    <a:pt x="678" y="206"/>
                  </a:cubicBezTo>
                  <a:cubicBezTo>
                    <a:pt x="678" y="202"/>
                    <a:pt x="676" y="199"/>
                    <a:pt x="677" y="197"/>
                  </a:cubicBezTo>
                  <a:cubicBezTo>
                    <a:pt x="677" y="195"/>
                    <a:pt x="675" y="190"/>
                    <a:pt x="678" y="190"/>
                  </a:cubicBezTo>
                  <a:cubicBezTo>
                    <a:pt x="680" y="190"/>
                    <a:pt x="681" y="193"/>
                    <a:pt x="682" y="191"/>
                  </a:cubicBezTo>
                  <a:cubicBezTo>
                    <a:pt x="683" y="189"/>
                    <a:pt x="683" y="185"/>
                    <a:pt x="685" y="185"/>
                  </a:cubicBezTo>
                  <a:cubicBezTo>
                    <a:pt x="687" y="185"/>
                    <a:pt x="688" y="190"/>
                    <a:pt x="689" y="191"/>
                  </a:cubicBezTo>
                  <a:cubicBezTo>
                    <a:pt x="690" y="192"/>
                    <a:pt x="697" y="192"/>
                    <a:pt x="696" y="191"/>
                  </a:cubicBezTo>
                  <a:cubicBezTo>
                    <a:pt x="695" y="190"/>
                    <a:pt x="692" y="187"/>
                    <a:pt x="694" y="186"/>
                  </a:cubicBezTo>
                  <a:cubicBezTo>
                    <a:pt x="696" y="185"/>
                    <a:pt x="701" y="181"/>
                    <a:pt x="700" y="180"/>
                  </a:cubicBezTo>
                  <a:cubicBezTo>
                    <a:pt x="699" y="178"/>
                    <a:pt x="695" y="176"/>
                    <a:pt x="697" y="175"/>
                  </a:cubicBezTo>
                  <a:cubicBezTo>
                    <a:pt x="700" y="174"/>
                    <a:pt x="703" y="177"/>
                    <a:pt x="705" y="178"/>
                  </a:cubicBezTo>
                  <a:cubicBezTo>
                    <a:pt x="706" y="179"/>
                    <a:pt x="709" y="182"/>
                    <a:pt x="712" y="181"/>
                  </a:cubicBezTo>
                  <a:cubicBezTo>
                    <a:pt x="715" y="179"/>
                    <a:pt x="717" y="177"/>
                    <a:pt x="717" y="175"/>
                  </a:cubicBezTo>
                  <a:cubicBezTo>
                    <a:pt x="717" y="172"/>
                    <a:pt x="709" y="164"/>
                    <a:pt x="706" y="162"/>
                  </a:cubicBezTo>
                  <a:cubicBezTo>
                    <a:pt x="702" y="161"/>
                    <a:pt x="717" y="167"/>
                    <a:pt x="719" y="168"/>
                  </a:cubicBezTo>
                  <a:cubicBezTo>
                    <a:pt x="721" y="170"/>
                    <a:pt x="723" y="166"/>
                    <a:pt x="723" y="163"/>
                  </a:cubicBezTo>
                  <a:cubicBezTo>
                    <a:pt x="722" y="159"/>
                    <a:pt x="721" y="159"/>
                    <a:pt x="724" y="159"/>
                  </a:cubicBezTo>
                  <a:cubicBezTo>
                    <a:pt x="728" y="159"/>
                    <a:pt x="730" y="157"/>
                    <a:pt x="731" y="156"/>
                  </a:cubicBezTo>
                  <a:cubicBezTo>
                    <a:pt x="732" y="155"/>
                    <a:pt x="737" y="161"/>
                    <a:pt x="739" y="161"/>
                  </a:cubicBezTo>
                  <a:cubicBezTo>
                    <a:pt x="741" y="160"/>
                    <a:pt x="747" y="156"/>
                    <a:pt x="747" y="153"/>
                  </a:cubicBezTo>
                  <a:cubicBezTo>
                    <a:pt x="748" y="151"/>
                    <a:pt x="750" y="147"/>
                    <a:pt x="751" y="145"/>
                  </a:cubicBezTo>
                  <a:cubicBezTo>
                    <a:pt x="753" y="143"/>
                    <a:pt x="757" y="138"/>
                    <a:pt x="755" y="137"/>
                  </a:cubicBezTo>
                  <a:cubicBezTo>
                    <a:pt x="753" y="137"/>
                    <a:pt x="746" y="136"/>
                    <a:pt x="742" y="134"/>
                  </a:cubicBezTo>
                  <a:cubicBezTo>
                    <a:pt x="738" y="133"/>
                    <a:pt x="731" y="131"/>
                    <a:pt x="729" y="131"/>
                  </a:cubicBezTo>
                  <a:cubicBezTo>
                    <a:pt x="727" y="131"/>
                    <a:pt x="707" y="132"/>
                    <a:pt x="708" y="132"/>
                  </a:cubicBezTo>
                  <a:cubicBezTo>
                    <a:pt x="708" y="131"/>
                    <a:pt x="712" y="129"/>
                    <a:pt x="714" y="129"/>
                  </a:cubicBezTo>
                  <a:cubicBezTo>
                    <a:pt x="717" y="129"/>
                    <a:pt x="725" y="128"/>
                    <a:pt x="724" y="128"/>
                  </a:cubicBezTo>
                  <a:cubicBezTo>
                    <a:pt x="724" y="127"/>
                    <a:pt x="723" y="125"/>
                    <a:pt x="725" y="124"/>
                  </a:cubicBezTo>
                  <a:cubicBezTo>
                    <a:pt x="727" y="123"/>
                    <a:pt x="729" y="124"/>
                    <a:pt x="733" y="125"/>
                  </a:cubicBezTo>
                  <a:cubicBezTo>
                    <a:pt x="738" y="126"/>
                    <a:pt x="744" y="129"/>
                    <a:pt x="745" y="131"/>
                  </a:cubicBezTo>
                  <a:cubicBezTo>
                    <a:pt x="747" y="132"/>
                    <a:pt x="756" y="135"/>
                    <a:pt x="759" y="134"/>
                  </a:cubicBezTo>
                  <a:cubicBezTo>
                    <a:pt x="762" y="133"/>
                    <a:pt x="773" y="124"/>
                    <a:pt x="774" y="123"/>
                  </a:cubicBezTo>
                  <a:cubicBezTo>
                    <a:pt x="775" y="122"/>
                    <a:pt x="768" y="113"/>
                    <a:pt x="769" y="112"/>
                  </a:cubicBezTo>
                  <a:cubicBezTo>
                    <a:pt x="771" y="111"/>
                    <a:pt x="772" y="114"/>
                    <a:pt x="775" y="113"/>
                  </a:cubicBezTo>
                  <a:cubicBezTo>
                    <a:pt x="778" y="112"/>
                    <a:pt x="781" y="111"/>
                    <a:pt x="781" y="112"/>
                  </a:cubicBezTo>
                  <a:cubicBezTo>
                    <a:pt x="780" y="114"/>
                    <a:pt x="780" y="119"/>
                    <a:pt x="783" y="120"/>
                  </a:cubicBezTo>
                  <a:cubicBezTo>
                    <a:pt x="785" y="121"/>
                    <a:pt x="790" y="123"/>
                    <a:pt x="789" y="121"/>
                  </a:cubicBezTo>
                  <a:cubicBezTo>
                    <a:pt x="788" y="118"/>
                    <a:pt x="786" y="116"/>
                    <a:pt x="788" y="115"/>
                  </a:cubicBezTo>
                  <a:cubicBezTo>
                    <a:pt x="789" y="115"/>
                    <a:pt x="790" y="114"/>
                    <a:pt x="790" y="112"/>
                  </a:cubicBezTo>
                  <a:cubicBezTo>
                    <a:pt x="791" y="110"/>
                    <a:pt x="793" y="111"/>
                    <a:pt x="791" y="109"/>
                  </a:cubicBezTo>
                  <a:cubicBezTo>
                    <a:pt x="788" y="106"/>
                    <a:pt x="784" y="104"/>
                    <a:pt x="785" y="103"/>
                  </a:cubicBezTo>
                  <a:cubicBezTo>
                    <a:pt x="785" y="102"/>
                    <a:pt x="790" y="102"/>
                    <a:pt x="791" y="104"/>
                  </a:cubicBezTo>
                  <a:cubicBezTo>
                    <a:pt x="793" y="105"/>
                    <a:pt x="794" y="105"/>
                    <a:pt x="794" y="108"/>
                  </a:cubicBezTo>
                  <a:cubicBezTo>
                    <a:pt x="795" y="110"/>
                    <a:pt x="797" y="114"/>
                    <a:pt x="797" y="115"/>
                  </a:cubicBezTo>
                  <a:cubicBezTo>
                    <a:pt x="797" y="116"/>
                    <a:pt x="797" y="119"/>
                    <a:pt x="799" y="118"/>
                  </a:cubicBezTo>
                  <a:cubicBezTo>
                    <a:pt x="800" y="118"/>
                    <a:pt x="800" y="115"/>
                    <a:pt x="803" y="113"/>
                  </a:cubicBezTo>
                  <a:cubicBezTo>
                    <a:pt x="806" y="112"/>
                    <a:pt x="810" y="111"/>
                    <a:pt x="813" y="109"/>
                  </a:cubicBezTo>
                  <a:cubicBezTo>
                    <a:pt x="816" y="107"/>
                    <a:pt x="815" y="107"/>
                    <a:pt x="819" y="106"/>
                  </a:cubicBezTo>
                  <a:cubicBezTo>
                    <a:pt x="822" y="105"/>
                    <a:pt x="824" y="103"/>
                    <a:pt x="824" y="102"/>
                  </a:cubicBezTo>
                  <a:cubicBezTo>
                    <a:pt x="824" y="101"/>
                    <a:pt x="825" y="92"/>
                    <a:pt x="825" y="91"/>
                  </a:cubicBezTo>
                  <a:cubicBezTo>
                    <a:pt x="824" y="89"/>
                    <a:pt x="821" y="86"/>
                    <a:pt x="822" y="83"/>
                  </a:cubicBezTo>
                  <a:cubicBezTo>
                    <a:pt x="823" y="81"/>
                    <a:pt x="823" y="77"/>
                    <a:pt x="822" y="76"/>
                  </a:cubicBezTo>
                  <a:cubicBezTo>
                    <a:pt x="822" y="75"/>
                    <a:pt x="820" y="72"/>
                    <a:pt x="823" y="72"/>
                  </a:cubicBezTo>
                  <a:cubicBezTo>
                    <a:pt x="827" y="73"/>
                    <a:pt x="832" y="74"/>
                    <a:pt x="833" y="71"/>
                  </a:cubicBezTo>
                  <a:cubicBezTo>
                    <a:pt x="834" y="68"/>
                    <a:pt x="835" y="67"/>
                    <a:pt x="833" y="66"/>
                  </a:cubicBezTo>
                  <a:cubicBezTo>
                    <a:pt x="832" y="65"/>
                    <a:pt x="831" y="65"/>
                    <a:pt x="833" y="63"/>
                  </a:cubicBezTo>
                  <a:cubicBezTo>
                    <a:pt x="835" y="62"/>
                    <a:pt x="836" y="60"/>
                    <a:pt x="834" y="60"/>
                  </a:cubicBezTo>
                  <a:cubicBezTo>
                    <a:pt x="832" y="60"/>
                    <a:pt x="828" y="62"/>
                    <a:pt x="827" y="61"/>
                  </a:cubicBezTo>
                  <a:cubicBezTo>
                    <a:pt x="826" y="60"/>
                    <a:pt x="826" y="58"/>
                    <a:pt x="827" y="57"/>
                  </a:cubicBezTo>
                  <a:cubicBezTo>
                    <a:pt x="829" y="56"/>
                    <a:pt x="824" y="55"/>
                    <a:pt x="826" y="54"/>
                  </a:cubicBezTo>
                  <a:cubicBezTo>
                    <a:pt x="827" y="52"/>
                    <a:pt x="830" y="50"/>
                    <a:pt x="828" y="50"/>
                  </a:cubicBezTo>
                  <a:cubicBezTo>
                    <a:pt x="827" y="50"/>
                    <a:pt x="821" y="48"/>
                    <a:pt x="821" y="48"/>
                  </a:cubicBezTo>
                  <a:cubicBezTo>
                    <a:pt x="821" y="49"/>
                    <a:pt x="817" y="51"/>
                    <a:pt x="816" y="50"/>
                  </a:cubicBezTo>
                  <a:cubicBezTo>
                    <a:pt x="814" y="49"/>
                    <a:pt x="813" y="47"/>
                    <a:pt x="811" y="47"/>
                  </a:cubicBezTo>
                  <a:cubicBezTo>
                    <a:pt x="809" y="47"/>
                    <a:pt x="803" y="48"/>
                    <a:pt x="802" y="47"/>
                  </a:cubicBezTo>
                  <a:cubicBezTo>
                    <a:pt x="802" y="47"/>
                    <a:pt x="800" y="45"/>
                    <a:pt x="800" y="47"/>
                  </a:cubicBezTo>
                  <a:cubicBezTo>
                    <a:pt x="800" y="49"/>
                    <a:pt x="801" y="49"/>
                    <a:pt x="800" y="50"/>
                  </a:cubicBezTo>
                  <a:cubicBezTo>
                    <a:pt x="798" y="51"/>
                    <a:pt x="799" y="54"/>
                    <a:pt x="799" y="56"/>
                  </a:cubicBezTo>
                  <a:cubicBezTo>
                    <a:pt x="799" y="58"/>
                    <a:pt x="797" y="60"/>
                    <a:pt x="799" y="60"/>
                  </a:cubicBezTo>
                  <a:cubicBezTo>
                    <a:pt x="800" y="61"/>
                    <a:pt x="804" y="63"/>
                    <a:pt x="803" y="64"/>
                  </a:cubicBezTo>
                  <a:cubicBezTo>
                    <a:pt x="801" y="64"/>
                    <a:pt x="807" y="66"/>
                    <a:pt x="805" y="66"/>
                  </a:cubicBezTo>
                  <a:cubicBezTo>
                    <a:pt x="803" y="67"/>
                    <a:pt x="802" y="69"/>
                    <a:pt x="799" y="68"/>
                  </a:cubicBezTo>
                  <a:cubicBezTo>
                    <a:pt x="797" y="67"/>
                    <a:pt x="796" y="67"/>
                    <a:pt x="795" y="68"/>
                  </a:cubicBezTo>
                  <a:cubicBezTo>
                    <a:pt x="794" y="69"/>
                    <a:pt x="790" y="80"/>
                    <a:pt x="788" y="81"/>
                  </a:cubicBezTo>
                  <a:cubicBezTo>
                    <a:pt x="786" y="83"/>
                    <a:pt x="784" y="89"/>
                    <a:pt x="782" y="88"/>
                  </a:cubicBezTo>
                  <a:cubicBezTo>
                    <a:pt x="779" y="86"/>
                    <a:pt x="780" y="84"/>
                    <a:pt x="779" y="86"/>
                  </a:cubicBezTo>
                  <a:cubicBezTo>
                    <a:pt x="778" y="89"/>
                    <a:pt x="782" y="94"/>
                    <a:pt x="779" y="95"/>
                  </a:cubicBezTo>
                  <a:cubicBezTo>
                    <a:pt x="777" y="95"/>
                    <a:pt x="773" y="99"/>
                    <a:pt x="772" y="98"/>
                  </a:cubicBezTo>
                  <a:cubicBezTo>
                    <a:pt x="771" y="97"/>
                    <a:pt x="768" y="98"/>
                    <a:pt x="767" y="95"/>
                  </a:cubicBezTo>
                  <a:cubicBezTo>
                    <a:pt x="767" y="92"/>
                    <a:pt x="765" y="90"/>
                    <a:pt x="764" y="88"/>
                  </a:cubicBezTo>
                  <a:cubicBezTo>
                    <a:pt x="763" y="87"/>
                    <a:pt x="766" y="79"/>
                    <a:pt x="766" y="78"/>
                  </a:cubicBezTo>
                  <a:cubicBezTo>
                    <a:pt x="766" y="77"/>
                    <a:pt x="768" y="75"/>
                    <a:pt x="769" y="77"/>
                  </a:cubicBezTo>
                  <a:cubicBezTo>
                    <a:pt x="769" y="78"/>
                    <a:pt x="771" y="76"/>
                    <a:pt x="772" y="72"/>
                  </a:cubicBezTo>
                  <a:cubicBezTo>
                    <a:pt x="773" y="69"/>
                    <a:pt x="776" y="67"/>
                    <a:pt x="773" y="65"/>
                  </a:cubicBezTo>
                  <a:cubicBezTo>
                    <a:pt x="771" y="63"/>
                    <a:pt x="770" y="62"/>
                    <a:pt x="769" y="60"/>
                  </a:cubicBezTo>
                  <a:cubicBezTo>
                    <a:pt x="768" y="58"/>
                    <a:pt x="763" y="58"/>
                    <a:pt x="762" y="59"/>
                  </a:cubicBezTo>
                  <a:cubicBezTo>
                    <a:pt x="761" y="60"/>
                    <a:pt x="757" y="61"/>
                    <a:pt x="758" y="63"/>
                  </a:cubicBezTo>
                  <a:cubicBezTo>
                    <a:pt x="759" y="66"/>
                    <a:pt x="757" y="70"/>
                    <a:pt x="755" y="71"/>
                  </a:cubicBezTo>
                  <a:cubicBezTo>
                    <a:pt x="753" y="72"/>
                    <a:pt x="749" y="77"/>
                    <a:pt x="748" y="77"/>
                  </a:cubicBezTo>
                  <a:cubicBezTo>
                    <a:pt x="746" y="77"/>
                    <a:pt x="745" y="73"/>
                    <a:pt x="745" y="71"/>
                  </a:cubicBezTo>
                  <a:cubicBezTo>
                    <a:pt x="746" y="69"/>
                    <a:pt x="749" y="63"/>
                    <a:pt x="747" y="61"/>
                  </a:cubicBezTo>
                  <a:cubicBezTo>
                    <a:pt x="746" y="60"/>
                    <a:pt x="741" y="59"/>
                    <a:pt x="743" y="58"/>
                  </a:cubicBezTo>
                  <a:cubicBezTo>
                    <a:pt x="746" y="57"/>
                    <a:pt x="749" y="59"/>
                    <a:pt x="748" y="57"/>
                  </a:cubicBezTo>
                  <a:cubicBezTo>
                    <a:pt x="747" y="56"/>
                    <a:pt x="744" y="55"/>
                    <a:pt x="742" y="54"/>
                  </a:cubicBezTo>
                  <a:cubicBezTo>
                    <a:pt x="740" y="53"/>
                    <a:pt x="742" y="51"/>
                    <a:pt x="739" y="50"/>
                  </a:cubicBezTo>
                  <a:cubicBezTo>
                    <a:pt x="737" y="49"/>
                    <a:pt x="733" y="47"/>
                    <a:pt x="735" y="46"/>
                  </a:cubicBezTo>
                  <a:cubicBezTo>
                    <a:pt x="737" y="45"/>
                    <a:pt x="740" y="45"/>
                    <a:pt x="743" y="43"/>
                  </a:cubicBezTo>
                  <a:cubicBezTo>
                    <a:pt x="745" y="42"/>
                    <a:pt x="746" y="39"/>
                    <a:pt x="745" y="40"/>
                  </a:cubicBezTo>
                  <a:cubicBezTo>
                    <a:pt x="744" y="41"/>
                    <a:pt x="742" y="41"/>
                    <a:pt x="740" y="41"/>
                  </a:cubicBezTo>
                  <a:cubicBezTo>
                    <a:pt x="739" y="41"/>
                    <a:pt x="736" y="39"/>
                    <a:pt x="739" y="39"/>
                  </a:cubicBezTo>
                  <a:cubicBezTo>
                    <a:pt x="742" y="39"/>
                    <a:pt x="746" y="39"/>
                    <a:pt x="746" y="37"/>
                  </a:cubicBezTo>
                  <a:cubicBezTo>
                    <a:pt x="746" y="34"/>
                    <a:pt x="745" y="30"/>
                    <a:pt x="742" y="27"/>
                  </a:cubicBezTo>
                  <a:cubicBezTo>
                    <a:pt x="739" y="24"/>
                    <a:pt x="737" y="21"/>
                    <a:pt x="737" y="19"/>
                  </a:cubicBezTo>
                  <a:cubicBezTo>
                    <a:pt x="737" y="16"/>
                    <a:pt x="736" y="12"/>
                    <a:pt x="737" y="11"/>
                  </a:cubicBezTo>
                  <a:cubicBezTo>
                    <a:pt x="738" y="9"/>
                    <a:pt x="736" y="1"/>
                    <a:pt x="731" y="1"/>
                  </a:cubicBezTo>
                  <a:cubicBezTo>
                    <a:pt x="729" y="1"/>
                    <a:pt x="723" y="0"/>
                    <a:pt x="722" y="3"/>
                  </a:cubicBezTo>
                  <a:cubicBezTo>
                    <a:pt x="721" y="6"/>
                    <a:pt x="724" y="9"/>
                    <a:pt x="723" y="11"/>
                  </a:cubicBezTo>
                  <a:cubicBezTo>
                    <a:pt x="722" y="12"/>
                    <a:pt x="721" y="14"/>
                    <a:pt x="720" y="13"/>
                  </a:cubicBezTo>
                  <a:cubicBezTo>
                    <a:pt x="719" y="12"/>
                    <a:pt x="717" y="11"/>
                    <a:pt x="716" y="11"/>
                  </a:cubicBezTo>
                  <a:cubicBezTo>
                    <a:pt x="715" y="12"/>
                    <a:pt x="713" y="13"/>
                    <a:pt x="712" y="14"/>
                  </a:cubicBezTo>
                  <a:cubicBezTo>
                    <a:pt x="711" y="15"/>
                    <a:pt x="707" y="20"/>
                    <a:pt x="705" y="24"/>
                  </a:cubicBezTo>
                  <a:cubicBezTo>
                    <a:pt x="703" y="27"/>
                    <a:pt x="702" y="31"/>
                    <a:pt x="702" y="36"/>
                  </a:cubicBezTo>
                  <a:cubicBezTo>
                    <a:pt x="701" y="41"/>
                    <a:pt x="703" y="42"/>
                    <a:pt x="705" y="42"/>
                  </a:cubicBezTo>
                  <a:cubicBezTo>
                    <a:pt x="708" y="42"/>
                    <a:pt x="706" y="45"/>
                    <a:pt x="709" y="45"/>
                  </a:cubicBezTo>
                  <a:cubicBezTo>
                    <a:pt x="712" y="45"/>
                    <a:pt x="711" y="51"/>
                    <a:pt x="714" y="50"/>
                  </a:cubicBezTo>
                  <a:cubicBezTo>
                    <a:pt x="716" y="50"/>
                    <a:pt x="718" y="49"/>
                    <a:pt x="720" y="50"/>
                  </a:cubicBezTo>
                  <a:cubicBezTo>
                    <a:pt x="721" y="51"/>
                    <a:pt x="729" y="51"/>
                    <a:pt x="727" y="52"/>
                  </a:cubicBezTo>
                  <a:cubicBezTo>
                    <a:pt x="724" y="54"/>
                    <a:pt x="721" y="52"/>
                    <a:pt x="719" y="55"/>
                  </a:cubicBezTo>
                  <a:cubicBezTo>
                    <a:pt x="716" y="59"/>
                    <a:pt x="715" y="62"/>
                    <a:pt x="712" y="64"/>
                  </a:cubicBezTo>
                  <a:cubicBezTo>
                    <a:pt x="710" y="66"/>
                    <a:pt x="710" y="69"/>
                    <a:pt x="711" y="68"/>
                  </a:cubicBezTo>
                  <a:cubicBezTo>
                    <a:pt x="712" y="67"/>
                    <a:pt x="720" y="64"/>
                    <a:pt x="719" y="65"/>
                  </a:cubicBezTo>
                  <a:cubicBezTo>
                    <a:pt x="719" y="66"/>
                    <a:pt x="717" y="69"/>
                    <a:pt x="718" y="70"/>
                  </a:cubicBezTo>
                  <a:cubicBezTo>
                    <a:pt x="720" y="72"/>
                    <a:pt x="719" y="73"/>
                    <a:pt x="717" y="73"/>
                  </a:cubicBezTo>
                  <a:cubicBezTo>
                    <a:pt x="716" y="73"/>
                    <a:pt x="711" y="74"/>
                    <a:pt x="709" y="76"/>
                  </a:cubicBezTo>
                  <a:cubicBezTo>
                    <a:pt x="707" y="78"/>
                    <a:pt x="703" y="83"/>
                    <a:pt x="702" y="83"/>
                  </a:cubicBezTo>
                  <a:cubicBezTo>
                    <a:pt x="700" y="83"/>
                    <a:pt x="698" y="86"/>
                    <a:pt x="696" y="87"/>
                  </a:cubicBezTo>
                  <a:cubicBezTo>
                    <a:pt x="695" y="87"/>
                    <a:pt x="693" y="90"/>
                    <a:pt x="695" y="91"/>
                  </a:cubicBezTo>
                  <a:cubicBezTo>
                    <a:pt x="696" y="93"/>
                    <a:pt x="697" y="99"/>
                    <a:pt x="696" y="100"/>
                  </a:cubicBezTo>
                  <a:cubicBezTo>
                    <a:pt x="694" y="101"/>
                    <a:pt x="693" y="107"/>
                    <a:pt x="693" y="103"/>
                  </a:cubicBezTo>
                  <a:cubicBezTo>
                    <a:pt x="692" y="100"/>
                    <a:pt x="693" y="97"/>
                    <a:pt x="690" y="95"/>
                  </a:cubicBezTo>
                  <a:cubicBezTo>
                    <a:pt x="686" y="93"/>
                    <a:pt x="686" y="88"/>
                    <a:pt x="687" y="88"/>
                  </a:cubicBezTo>
                  <a:cubicBezTo>
                    <a:pt x="688" y="87"/>
                    <a:pt x="690" y="85"/>
                    <a:pt x="689" y="84"/>
                  </a:cubicBezTo>
                  <a:cubicBezTo>
                    <a:pt x="688" y="83"/>
                    <a:pt x="687" y="81"/>
                    <a:pt x="688" y="80"/>
                  </a:cubicBezTo>
                  <a:cubicBezTo>
                    <a:pt x="689" y="79"/>
                    <a:pt x="692" y="78"/>
                    <a:pt x="689" y="77"/>
                  </a:cubicBezTo>
                  <a:cubicBezTo>
                    <a:pt x="686" y="76"/>
                    <a:pt x="684" y="73"/>
                    <a:pt x="682" y="74"/>
                  </a:cubicBezTo>
                  <a:cubicBezTo>
                    <a:pt x="680" y="75"/>
                    <a:pt x="676" y="78"/>
                    <a:pt x="676" y="79"/>
                  </a:cubicBezTo>
                  <a:cubicBezTo>
                    <a:pt x="676" y="81"/>
                    <a:pt x="678" y="90"/>
                    <a:pt x="677" y="88"/>
                  </a:cubicBezTo>
                  <a:cubicBezTo>
                    <a:pt x="675" y="87"/>
                    <a:pt x="673" y="84"/>
                    <a:pt x="672" y="85"/>
                  </a:cubicBezTo>
                  <a:cubicBezTo>
                    <a:pt x="671" y="85"/>
                    <a:pt x="666" y="88"/>
                    <a:pt x="664" y="87"/>
                  </a:cubicBezTo>
                  <a:cubicBezTo>
                    <a:pt x="661" y="87"/>
                    <a:pt x="657" y="86"/>
                    <a:pt x="655" y="86"/>
                  </a:cubicBezTo>
                  <a:cubicBezTo>
                    <a:pt x="653" y="87"/>
                    <a:pt x="644" y="90"/>
                    <a:pt x="643" y="90"/>
                  </a:cubicBezTo>
                  <a:cubicBezTo>
                    <a:pt x="642" y="90"/>
                    <a:pt x="637" y="88"/>
                    <a:pt x="636" y="88"/>
                  </a:cubicBezTo>
                  <a:cubicBezTo>
                    <a:pt x="635" y="88"/>
                    <a:pt x="634" y="86"/>
                    <a:pt x="632" y="85"/>
                  </a:cubicBezTo>
                  <a:cubicBezTo>
                    <a:pt x="629" y="84"/>
                    <a:pt x="631" y="80"/>
                    <a:pt x="627" y="81"/>
                  </a:cubicBezTo>
                  <a:cubicBezTo>
                    <a:pt x="623" y="82"/>
                    <a:pt x="620" y="83"/>
                    <a:pt x="619" y="81"/>
                  </a:cubicBezTo>
                  <a:cubicBezTo>
                    <a:pt x="618" y="78"/>
                    <a:pt x="613" y="79"/>
                    <a:pt x="612" y="75"/>
                  </a:cubicBezTo>
                  <a:cubicBezTo>
                    <a:pt x="611" y="72"/>
                    <a:pt x="615" y="67"/>
                    <a:pt x="613" y="67"/>
                  </a:cubicBezTo>
                  <a:cubicBezTo>
                    <a:pt x="611" y="66"/>
                    <a:pt x="604" y="67"/>
                    <a:pt x="600" y="67"/>
                  </a:cubicBezTo>
                  <a:cubicBezTo>
                    <a:pt x="597" y="67"/>
                    <a:pt x="590" y="68"/>
                    <a:pt x="589" y="68"/>
                  </a:cubicBezTo>
                  <a:cubicBezTo>
                    <a:pt x="588" y="68"/>
                    <a:pt x="585" y="71"/>
                    <a:pt x="583" y="73"/>
                  </a:cubicBezTo>
                  <a:cubicBezTo>
                    <a:pt x="581" y="75"/>
                    <a:pt x="578" y="76"/>
                    <a:pt x="580" y="77"/>
                  </a:cubicBezTo>
                  <a:cubicBezTo>
                    <a:pt x="581" y="79"/>
                    <a:pt x="583" y="82"/>
                    <a:pt x="584" y="80"/>
                  </a:cubicBezTo>
                  <a:cubicBezTo>
                    <a:pt x="585" y="78"/>
                    <a:pt x="584" y="76"/>
                    <a:pt x="586" y="76"/>
                  </a:cubicBezTo>
                  <a:cubicBezTo>
                    <a:pt x="588" y="76"/>
                    <a:pt x="590" y="78"/>
                    <a:pt x="593" y="76"/>
                  </a:cubicBezTo>
                  <a:cubicBezTo>
                    <a:pt x="596" y="75"/>
                    <a:pt x="600" y="73"/>
                    <a:pt x="601" y="73"/>
                  </a:cubicBezTo>
                  <a:cubicBezTo>
                    <a:pt x="603" y="72"/>
                    <a:pt x="609" y="71"/>
                    <a:pt x="607" y="72"/>
                  </a:cubicBezTo>
                  <a:cubicBezTo>
                    <a:pt x="606" y="73"/>
                    <a:pt x="603" y="76"/>
                    <a:pt x="601" y="76"/>
                  </a:cubicBezTo>
                  <a:cubicBezTo>
                    <a:pt x="600" y="77"/>
                    <a:pt x="595" y="78"/>
                    <a:pt x="593" y="79"/>
                  </a:cubicBezTo>
                  <a:cubicBezTo>
                    <a:pt x="592" y="80"/>
                    <a:pt x="589" y="82"/>
                    <a:pt x="588" y="82"/>
                  </a:cubicBezTo>
                  <a:cubicBezTo>
                    <a:pt x="586" y="82"/>
                    <a:pt x="581" y="84"/>
                    <a:pt x="581" y="85"/>
                  </a:cubicBezTo>
                  <a:cubicBezTo>
                    <a:pt x="580" y="86"/>
                    <a:pt x="578" y="89"/>
                    <a:pt x="577" y="91"/>
                  </a:cubicBezTo>
                  <a:cubicBezTo>
                    <a:pt x="575" y="92"/>
                    <a:pt x="579" y="93"/>
                    <a:pt x="579" y="94"/>
                  </a:cubicBezTo>
                  <a:cubicBezTo>
                    <a:pt x="578" y="95"/>
                    <a:pt x="578" y="97"/>
                    <a:pt x="579" y="99"/>
                  </a:cubicBezTo>
                  <a:cubicBezTo>
                    <a:pt x="581" y="100"/>
                    <a:pt x="578" y="101"/>
                    <a:pt x="577" y="104"/>
                  </a:cubicBezTo>
                  <a:cubicBezTo>
                    <a:pt x="575" y="106"/>
                    <a:pt x="580" y="111"/>
                    <a:pt x="576" y="110"/>
                  </a:cubicBezTo>
                  <a:cubicBezTo>
                    <a:pt x="572" y="108"/>
                    <a:pt x="568" y="104"/>
                    <a:pt x="570" y="103"/>
                  </a:cubicBezTo>
                  <a:cubicBezTo>
                    <a:pt x="573" y="101"/>
                    <a:pt x="575" y="100"/>
                    <a:pt x="574" y="98"/>
                  </a:cubicBezTo>
                  <a:cubicBezTo>
                    <a:pt x="573" y="97"/>
                    <a:pt x="573" y="92"/>
                    <a:pt x="570" y="93"/>
                  </a:cubicBezTo>
                  <a:cubicBezTo>
                    <a:pt x="568" y="94"/>
                    <a:pt x="566" y="96"/>
                    <a:pt x="566" y="94"/>
                  </a:cubicBezTo>
                  <a:cubicBezTo>
                    <a:pt x="566" y="92"/>
                    <a:pt x="569" y="88"/>
                    <a:pt x="568" y="88"/>
                  </a:cubicBezTo>
                  <a:cubicBezTo>
                    <a:pt x="567" y="88"/>
                    <a:pt x="564" y="89"/>
                    <a:pt x="563" y="88"/>
                  </a:cubicBezTo>
                  <a:cubicBezTo>
                    <a:pt x="563" y="87"/>
                    <a:pt x="560" y="82"/>
                    <a:pt x="560" y="83"/>
                  </a:cubicBezTo>
                  <a:cubicBezTo>
                    <a:pt x="559" y="83"/>
                    <a:pt x="552" y="88"/>
                    <a:pt x="549" y="88"/>
                  </a:cubicBezTo>
                  <a:cubicBezTo>
                    <a:pt x="546" y="88"/>
                    <a:pt x="533" y="90"/>
                    <a:pt x="531" y="89"/>
                  </a:cubicBezTo>
                  <a:cubicBezTo>
                    <a:pt x="528" y="88"/>
                    <a:pt x="528" y="90"/>
                    <a:pt x="525" y="89"/>
                  </a:cubicBezTo>
                  <a:cubicBezTo>
                    <a:pt x="521" y="87"/>
                    <a:pt x="511" y="85"/>
                    <a:pt x="515" y="85"/>
                  </a:cubicBezTo>
                  <a:cubicBezTo>
                    <a:pt x="519" y="84"/>
                    <a:pt x="521" y="84"/>
                    <a:pt x="521" y="83"/>
                  </a:cubicBezTo>
                  <a:cubicBezTo>
                    <a:pt x="521" y="81"/>
                    <a:pt x="517" y="80"/>
                    <a:pt x="520" y="80"/>
                  </a:cubicBezTo>
                  <a:cubicBezTo>
                    <a:pt x="523" y="80"/>
                    <a:pt x="525" y="80"/>
                    <a:pt x="525" y="79"/>
                  </a:cubicBezTo>
                  <a:cubicBezTo>
                    <a:pt x="526" y="78"/>
                    <a:pt x="523" y="76"/>
                    <a:pt x="527" y="75"/>
                  </a:cubicBezTo>
                  <a:cubicBezTo>
                    <a:pt x="531" y="75"/>
                    <a:pt x="532" y="77"/>
                    <a:pt x="534" y="76"/>
                  </a:cubicBezTo>
                  <a:cubicBezTo>
                    <a:pt x="535" y="75"/>
                    <a:pt x="535" y="72"/>
                    <a:pt x="533" y="70"/>
                  </a:cubicBezTo>
                  <a:cubicBezTo>
                    <a:pt x="531" y="69"/>
                    <a:pt x="531" y="66"/>
                    <a:pt x="526" y="65"/>
                  </a:cubicBezTo>
                  <a:cubicBezTo>
                    <a:pt x="521" y="65"/>
                    <a:pt x="518" y="63"/>
                    <a:pt x="518" y="66"/>
                  </a:cubicBezTo>
                  <a:cubicBezTo>
                    <a:pt x="519" y="68"/>
                    <a:pt x="521" y="70"/>
                    <a:pt x="518" y="69"/>
                  </a:cubicBezTo>
                  <a:cubicBezTo>
                    <a:pt x="515" y="68"/>
                    <a:pt x="513" y="67"/>
                    <a:pt x="509" y="66"/>
                  </a:cubicBezTo>
                  <a:cubicBezTo>
                    <a:pt x="505" y="65"/>
                    <a:pt x="505" y="62"/>
                    <a:pt x="502" y="61"/>
                  </a:cubicBezTo>
                  <a:cubicBezTo>
                    <a:pt x="500" y="60"/>
                    <a:pt x="502" y="59"/>
                    <a:pt x="500" y="58"/>
                  </a:cubicBezTo>
                  <a:cubicBezTo>
                    <a:pt x="497" y="57"/>
                    <a:pt x="484" y="50"/>
                    <a:pt x="481" y="50"/>
                  </a:cubicBezTo>
                  <a:cubicBezTo>
                    <a:pt x="479" y="50"/>
                    <a:pt x="477" y="46"/>
                    <a:pt x="473" y="46"/>
                  </a:cubicBezTo>
                  <a:cubicBezTo>
                    <a:pt x="470" y="46"/>
                    <a:pt x="465" y="45"/>
                    <a:pt x="465" y="47"/>
                  </a:cubicBezTo>
                  <a:cubicBezTo>
                    <a:pt x="464" y="48"/>
                    <a:pt x="459" y="53"/>
                    <a:pt x="457" y="52"/>
                  </a:cubicBezTo>
                  <a:cubicBezTo>
                    <a:pt x="454" y="51"/>
                    <a:pt x="458" y="48"/>
                    <a:pt x="459" y="47"/>
                  </a:cubicBezTo>
                  <a:cubicBezTo>
                    <a:pt x="459" y="47"/>
                    <a:pt x="457" y="44"/>
                    <a:pt x="458" y="42"/>
                  </a:cubicBezTo>
                  <a:cubicBezTo>
                    <a:pt x="460" y="40"/>
                    <a:pt x="458" y="40"/>
                    <a:pt x="456" y="41"/>
                  </a:cubicBezTo>
                  <a:cubicBezTo>
                    <a:pt x="454" y="42"/>
                    <a:pt x="454" y="43"/>
                    <a:pt x="454" y="45"/>
                  </a:cubicBezTo>
                  <a:cubicBezTo>
                    <a:pt x="454" y="47"/>
                    <a:pt x="451" y="47"/>
                    <a:pt x="451" y="48"/>
                  </a:cubicBezTo>
                  <a:cubicBezTo>
                    <a:pt x="450" y="50"/>
                    <a:pt x="449" y="53"/>
                    <a:pt x="447" y="53"/>
                  </a:cubicBezTo>
                  <a:cubicBezTo>
                    <a:pt x="444" y="54"/>
                    <a:pt x="442" y="53"/>
                    <a:pt x="440" y="49"/>
                  </a:cubicBezTo>
                  <a:cubicBezTo>
                    <a:pt x="439" y="46"/>
                    <a:pt x="436" y="44"/>
                    <a:pt x="437" y="40"/>
                  </a:cubicBezTo>
                  <a:cubicBezTo>
                    <a:pt x="437" y="36"/>
                    <a:pt x="435" y="31"/>
                    <a:pt x="434" y="29"/>
                  </a:cubicBezTo>
                  <a:cubicBezTo>
                    <a:pt x="433" y="28"/>
                    <a:pt x="430" y="26"/>
                    <a:pt x="430" y="27"/>
                  </a:cubicBezTo>
                  <a:cubicBezTo>
                    <a:pt x="429" y="28"/>
                    <a:pt x="428" y="29"/>
                    <a:pt x="428" y="30"/>
                  </a:cubicBezTo>
                  <a:cubicBezTo>
                    <a:pt x="429" y="32"/>
                    <a:pt x="428" y="34"/>
                    <a:pt x="430" y="35"/>
                  </a:cubicBezTo>
                  <a:cubicBezTo>
                    <a:pt x="431" y="36"/>
                    <a:pt x="432" y="38"/>
                    <a:pt x="431" y="38"/>
                  </a:cubicBezTo>
                  <a:cubicBezTo>
                    <a:pt x="430" y="38"/>
                    <a:pt x="428" y="38"/>
                    <a:pt x="427" y="39"/>
                  </a:cubicBezTo>
                  <a:cubicBezTo>
                    <a:pt x="427" y="40"/>
                    <a:pt x="425" y="42"/>
                    <a:pt x="424" y="43"/>
                  </a:cubicBezTo>
                  <a:cubicBezTo>
                    <a:pt x="422" y="44"/>
                    <a:pt x="420" y="48"/>
                    <a:pt x="419" y="48"/>
                  </a:cubicBezTo>
                  <a:cubicBezTo>
                    <a:pt x="417" y="48"/>
                    <a:pt x="417" y="44"/>
                    <a:pt x="415" y="45"/>
                  </a:cubicBezTo>
                  <a:cubicBezTo>
                    <a:pt x="413" y="46"/>
                    <a:pt x="408" y="49"/>
                    <a:pt x="409" y="46"/>
                  </a:cubicBezTo>
                  <a:cubicBezTo>
                    <a:pt x="410" y="44"/>
                    <a:pt x="412" y="42"/>
                    <a:pt x="411" y="40"/>
                  </a:cubicBezTo>
                  <a:cubicBezTo>
                    <a:pt x="409" y="38"/>
                    <a:pt x="409" y="36"/>
                    <a:pt x="406" y="38"/>
                  </a:cubicBezTo>
                  <a:cubicBezTo>
                    <a:pt x="404" y="40"/>
                    <a:pt x="397" y="43"/>
                    <a:pt x="396" y="44"/>
                  </a:cubicBezTo>
                  <a:cubicBezTo>
                    <a:pt x="394" y="46"/>
                    <a:pt x="387" y="55"/>
                    <a:pt x="386" y="55"/>
                  </a:cubicBezTo>
                  <a:cubicBezTo>
                    <a:pt x="384" y="56"/>
                    <a:pt x="379" y="59"/>
                    <a:pt x="381" y="57"/>
                  </a:cubicBezTo>
                  <a:cubicBezTo>
                    <a:pt x="383" y="55"/>
                    <a:pt x="390" y="49"/>
                    <a:pt x="389" y="48"/>
                  </a:cubicBezTo>
                  <a:cubicBezTo>
                    <a:pt x="388" y="47"/>
                    <a:pt x="388" y="45"/>
                    <a:pt x="387" y="46"/>
                  </a:cubicBezTo>
                  <a:cubicBezTo>
                    <a:pt x="385" y="47"/>
                    <a:pt x="378" y="53"/>
                    <a:pt x="375" y="54"/>
                  </a:cubicBezTo>
                  <a:cubicBezTo>
                    <a:pt x="371" y="56"/>
                    <a:pt x="364" y="60"/>
                    <a:pt x="362" y="61"/>
                  </a:cubicBezTo>
                  <a:cubicBezTo>
                    <a:pt x="360" y="62"/>
                    <a:pt x="359" y="67"/>
                    <a:pt x="358" y="66"/>
                  </a:cubicBezTo>
                  <a:cubicBezTo>
                    <a:pt x="357" y="65"/>
                    <a:pt x="358" y="62"/>
                    <a:pt x="356" y="63"/>
                  </a:cubicBezTo>
                  <a:cubicBezTo>
                    <a:pt x="354" y="64"/>
                    <a:pt x="355" y="66"/>
                    <a:pt x="352" y="66"/>
                  </a:cubicBezTo>
                  <a:cubicBezTo>
                    <a:pt x="350" y="66"/>
                    <a:pt x="349" y="64"/>
                    <a:pt x="347" y="66"/>
                  </a:cubicBezTo>
                  <a:cubicBezTo>
                    <a:pt x="346" y="67"/>
                    <a:pt x="345" y="68"/>
                    <a:pt x="343" y="67"/>
                  </a:cubicBezTo>
                  <a:cubicBezTo>
                    <a:pt x="342" y="65"/>
                    <a:pt x="339" y="64"/>
                    <a:pt x="339" y="65"/>
                  </a:cubicBezTo>
                  <a:cubicBezTo>
                    <a:pt x="339" y="66"/>
                    <a:pt x="337" y="68"/>
                    <a:pt x="335" y="67"/>
                  </a:cubicBezTo>
                  <a:cubicBezTo>
                    <a:pt x="334" y="66"/>
                    <a:pt x="329" y="62"/>
                    <a:pt x="328" y="60"/>
                  </a:cubicBezTo>
                  <a:cubicBezTo>
                    <a:pt x="327" y="59"/>
                    <a:pt x="328" y="58"/>
                    <a:pt x="326" y="57"/>
                  </a:cubicBezTo>
                  <a:cubicBezTo>
                    <a:pt x="324" y="55"/>
                    <a:pt x="324" y="50"/>
                    <a:pt x="323" y="50"/>
                  </a:cubicBezTo>
                  <a:cubicBezTo>
                    <a:pt x="321" y="50"/>
                    <a:pt x="318" y="51"/>
                    <a:pt x="315" y="50"/>
                  </a:cubicBezTo>
                  <a:cubicBezTo>
                    <a:pt x="314" y="50"/>
                    <a:pt x="313" y="50"/>
                    <a:pt x="313" y="50"/>
                  </a:cubicBezTo>
                  <a:cubicBezTo>
                    <a:pt x="312" y="50"/>
                    <a:pt x="312" y="50"/>
                    <a:pt x="312" y="49"/>
                  </a:cubicBezTo>
                  <a:cubicBezTo>
                    <a:pt x="311" y="49"/>
                    <a:pt x="311" y="49"/>
                    <a:pt x="310" y="49"/>
                  </a:cubicBezTo>
                  <a:cubicBezTo>
                    <a:pt x="308" y="49"/>
                    <a:pt x="306" y="49"/>
                    <a:pt x="304" y="49"/>
                  </a:cubicBezTo>
                  <a:cubicBezTo>
                    <a:pt x="304" y="49"/>
                    <a:pt x="304" y="49"/>
                    <a:pt x="304" y="49"/>
                  </a:cubicBezTo>
                  <a:cubicBezTo>
                    <a:pt x="304" y="49"/>
                    <a:pt x="303" y="49"/>
                    <a:pt x="303" y="48"/>
                  </a:cubicBezTo>
                  <a:cubicBezTo>
                    <a:pt x="302" y="47"/>
                    <a:pt x="292" y="43"/>
                    <a:pt x="290" y="41"/>
                  </a:cubicBezTo>
                  <a:cubicBezTo>
                    <a:pt x="288" y="40"/>
                    <a:pt x="287" y="40"/>
                    <a:pt x="282" y="41"/>
                  </a:cubicBezTo>
                  <a:cubicBezTo>
                    <a:pt x="277" y="42"/>
                    <a:pt x="270" y="43"/>
                    <a:pt x="264" y="41"/>
                  </a:cubicBezTo>
                  <a:cubicBezTo>
                    <a:pt x="259" y="40"/>
                    <a:pt x="251" y="40"/>
                    <a:pt x="250" y="39"/>
                  </a:cubicBezTo>
                  <a:cubicBezTo>
                    <a:pt x="250" y="38"/>
                    <a:pt x="249" y="36"/>
                    <a:pt x="247" y="36"/>
                  </a:cubicBezTo>
                  <a:cubicBezTo>
                    <a:pt x="244" y="36"/>
                    <a:pt x="234" y="34"/>
                    <a:pt x="233" y="33"/>
                  </a:cubicBezTo>
                  <a:cubicBezTo>
                    <a:pt x="231" y="33"/>
                    <a:pt x="224" y="31"/>
                    <a:pt x="222" y="32"/>
                  </a:cubicBezTo>
                  <a:cubicBezTo>
                    <a:pt x="220" y="34"/>
                    <a:pt x="219" y="35"/>
                    <a:pt x="216" y="34"/>
                  </a:cubicBezTo>
                  <a:cubicBezTo>
                    <a:pt x="213" y="33"/>
                    <a:pt x="216" y="32"/>
                    <a:pt x="214" y="31"/>
                  </a:cubicBezTo>
                  <a:cubicBezTo>
                    <a:pt x="212" y="30"/>
                    <a:pt x="209" y="29"/>
                    <a:pt x="210" y="28"/>
                  </a:cubicBezTo>
                  <a:cubicBezTo>
                    <a:pt x="211" y="27"/>
                    <a:pt x="216" y="24"/>
                    <a:pt x="214" y="24"/>
                  </a:cubicBezTo>
                  <a:cubicBezTo>
                    <a:pt x="212" y="23"/>
                    <a:pt x="202" y="25"/>
                    <a:pt x="200" y="25"/>
                  </a:cubicBezTo>
                  <a:cubicBezTo>
                    <a:pt x="198" y="26"/>
                    <a:pt x="193" y="25"/>
                    <a:pt x="195" y="24"/>
                  </a:cubicBezTo>
                  <a:cubicBezTo>
                    <a:pt x="196" y="22"/>
                    <a:pt x="200" y="21"/>
                    <a:pt x="198" y="20"/>
                  </a:cubicBezTo>
                  <a:cubicBezTo>
                    <a:pt x="197" y="19"/>
                    <a:pt x="194" y="19"/>
                    <a:pt x="192" y="21"/>
                  </a:cubicBezTo>
                  <a:cubicBezTo>
                    <a:pt x="190" y="23"/>
                    <a:pt x="187" y="28"/>
                    <a:pt x="186" y="26"/>
                  </a:cubicBezTo>
                  <a:cubicBezTo>
                    <a:pt x="186" y="25"/>
                    <a:pt x="189" y="20"/>
                    <a:pt x="188" y="19"/>
                  </a:cubicBezTo>
                  <a:cubicBezTo>
                    <a:pt x="188" y="19"/>
                    <a:pt x="186" y="17"/>
                    <a:pt x="185" y="16"/>
                  </a:cubicBezTo>
                  <a:cubicBezTo>
                    <a:pt x="184" y="15"/>
                    <a:pt x="181" y="14"/>
                    <a:pt x="179" y="14"/>
                  </a:cubicBezTo>
                  <a:cubicBezTo>
                    <a:pt x="178" y="15"/>
                    <a:pt x="173" y="22"/>
                    <a:pt x="169" y="24"/>
                  </a:cubicBezTo>
                  <a:cubicBezTo>
                    <a:pt x="165" y="25"/>
                    <a:pt x="154" y="28"/>
                    <a:pt x="152" y="27"/>
                  </a:cubicBezTo>
                  <a:cubicBezTo>
                    <a:pt x="150" y="27"/>
                    <a:pt x="148" y="26"/>
                    <a:pt x="146" y="27"/>
                  </a:cubicBezTo>
                  <a:cubicBezTo>
                    <a:pt x="144" y="28"/>
                    <a:pt x="141" y="33"/>
                    <a:pt x="138" y="33"/>
                  </a:cubicBezTo>
                  <a:cubicBezTo>
                    <a:pt x="136" y="33"/>
                    <a:pt x="130" y="35"/>
                    <a:pt x="125" y="35"/>
                  </a:cubicBezTo>
                  <a:cubicBezTo>
                    <a:pt x="120" y="35"/>
                    <a:pt x="121" y="39"/>
                    <a:pt x="119" y="39"/>
                  </a:cubicBezTo>
                  <a:cubicBezTo>
                    <a:pt x="117" y="40"/>
                    <a:pt x="115" y="45"/>
                    <a:pt x="113" y="46"/>
                  </a:cubicBezTo>
                  <a:cubicBezTo>
                    <a:pt x="111" y="47"/>
                    <a:pt x="104" y="56"/>
                    <a:pt x="101" y="57"/>
                  </a:cubicBezTo>
                  <a:cubicBezTo>
                    <a:pt x="99" y="59"/>
                    <a:pt x="93" y="66"/>
                    <a:pt x="91" y="66"/>
                  </a:cubicBezTo>
                  <a:cubicBezTo>
                    <a:pt x="88" y="67"/>
                    <a:pt x="88" y="66"/>
                    <a:pt x="86" y="66"/>
                  </a:cubicBezTo>
                  <a:cubicBezTo>
                    <a:pt x="83" y="67"/>
                    <a:pt x="76" y="68"/>
                    <a:pt x="72" y="68"/>
                  </a:cubicBezTo>
                  <a:cubicBezTo>
                    <a:pt x="69" y="68"/>
                    <a:pt x="68" y="74"/>
                    <a:pt x="66" y="74"/>
                  </a:cubicBezTo>
                  <a:cubicBezTo>
                    <a:pt x="65" y="74"/>
                    <a:pt x="62" y="74"/>
                    <a:pt x="62" y="76"/>
                  </a:cubicBezTo>
                  <a:cubicBezTo>
                    <a:pt x="62" y="77"/>
                    <a:pt x="66" y="78"/>
                    <a:pt x="67" y="81"/>
                  </a:cubicBezTo>
                  <a:cubicBezTo>
                    <a:pt x="67" y="83"/>
                    <a:pt x="69" y="82"/>
                    <a:pt x="70" y="84"/>
                  </a:cubicBezTo>
                  <a:cubicBezTo>
                    <a:pt x="71" y="86"/>
                    <a:pt x="73" y="89"/>
                    <a:pt x="74" y="90"/>
                  </a:cubicBezTo>
                  <a:cubicBezTo>
                    <a:pt x="76" y="91"/>
                    <a:pt x="77" y="91"/>
                    <a:pt x="76" y="93"/>
                  </a:cubicBezTo>
                  <a:cubicBezTo>
                    <a:pt x="76" y="96"/>
                    <a:pt x="76" y="98"/>
                    <a:pt x="77" y="101"/>
                  </a:cubicBezTo>
                  <a:cubicBezTo>
                    <a:pt x="77" y="103"/>
                    <a:pt x="80" y="104"/>
                    <a:pt x="82" y="104"/>
                  </a:cubicBezTo>
                  <a:cubicBezTo>
                    <a:pt x="85" y="104"/>
                    <a:pt x="93" y="104"/>
                    <a:pt x="92" y="106"/>
                  </a:cubicBezTo>
                  <a:cubicBezTo>
                    <a:pt x="91" y="108"/>
                    <a:pt x="92" y="109"/>
                    <a:pt x="94" y="110"/>
                  </a:cubicBezTo>
                  <a:cubicBezTo>
                    <a:pt x="96" y="112"/>
                    <a:pt x="103" y="112"/>
                    <a:pt x="102" y="112"/>
                  </a:cubicBezTo>
                  <a:cubicBezTo>
                    <a:pt x="101" y="113"/>
                    <a:pt x="100" y="115"/>
                    <a:pt x="97" y="114"/>
                  </a:cubicBezTo>
                  <a:cubicBezTo>
                    <a:pt x="95" y="113"/>
                    <a:pt x="90" y="113"/>
                    <a:pt x="89" y="111"/>
                  </a:cubicBezTo>
                  <a:cubicBezTo>
                    <a:pt x="87" y="109"/>
                    <a:pt x="87" y="111"/>
                    <a:pt x="87" y="113"/>
                  </a:cubicBezTo>
                  <a:cubicBezTo>
                    <a:pt x="86" y="115"/>
                    <a:pt x="84" y="118"/>
                    <a:pt x="86" y="117"/>
                  </a:cubicBezTo>
                  <a:cubicBezTo>
                    <a:pt x="88" y="116"/>
                    <a:pt x="90" y="113"/>
                    <a:pt x="92" y="116"/>
                  </a:cubicBezTo>
                  <a:cubicBezTo>
                    <a:pt x="93" y="118"/>
                    <a:pt x="95" y="120"/>
                    <a:pt x="94" y="120"/>
                  </a:cubicBezTo>
                  <a:cubicBezTo>
                    <a:pt x="92" y="120"/>
                    <a:pt x="90" y="119"/>
                    <a:pt x="89" y="121"/>
                  </a:cubicBezTo>
                  <a:cubicBezTo>
                    <a:pt x="88" y="123"/>
                    <a:pt x="88" y="125"/>
                    <a:pt x="85" y="125"/>
                  </a:cubicBezTo>
                  <a:cubicBezTo>
                    <a:pt x="83" y="124"/>
                    <a:pt x="81" y="123"/>
                    <a:pt x="80" y="123"/>
                  </a:cubicBezTo>
                  <a:cubicBezTo>
                    <a:pt x="79" y="123"/>
                    <a:pt x="76" y="126"/>
                    <a:pt x="76" y="125"/>
                  </a:cubicBezTo>
                  <a:cubicBezTo>
                    <a:pt x="75" y="124"/>
                    <a:pt x="75" y="123"/>
                    <a:pt x="74" y="123"/>
                  </a:cubicBezTo>
                  <a:cubicBezTo>
                    <a:pt x="72" y="123"/>
                    <a:pt x="69" y="124"/>
                    <a:pt x="68" y="122"/>
                  </a:cubicBezTo>
                  <a:cubicBezTo>
                    <a:pt x="68" y="120"/>
                    <a:pt x="68" y="118"/>
                    <a:pt x="69" y="117"/>
                  </a:cubicBezTo>
                  <a:cubicBezTo>
                    <a:pt x="71" y="115"/>
                    <a:pt x="74" y="110"/>
                    <a:pt x="73" y="110"/>
                  </a:cubicBezTo>
                  <a:cubicBezTo>
                    <a:pt x="71" y="110"/>
                    <a:pt x="62" y="112"/>
                    <a:pt x="61" y="113"/>
                  </a:cubicBezTo>
                  <a:cubicBezTo>
                    <a:pt x="59" y="114"/>
                    <a:pt x="56" y="115"/>
                    <a:pt x="53" y="117"/>
                  </a:cubicBezTo>
                  <a:cubicBezTo>
                    <a:pt x="50" y="118"/>
                    <a:pt x="49" y="119"/>
                    <a:pt x="48" y="120"/>
                  </a:cubicBezTo>
                  <a:cubicBezTo>
                    <a:pt x="48" y="121"/>
                    <a:pt x="47" y="122"/>
                    <a:pt x="45" y="122"/>
                  </a:cubicBezTo>
                  <a:cubicBezTo>
                    <a:pt x="44" y="122"/>
                    <a:pt x="38" y="125"/>
                    <a:pt x="36" y="126"/>
                  </a:cubicBezTo>
                  <a:cubicBezTo>
                    <a:pt x="35" y="126"/>
                    <a:pt x="32" y="126"/>
                    <a:pt x="30" y="127"/>
                  </a:cubicBezTo>
                  <a:cubicBezTo>
                    <a:pt x="29" y="128"/>
                    <a:pt x="28" y="130"/>
                    <a:pt x="27" y="130"/>
                  </a:cubicBezTo>
                  <a:cubicBezTo>
                    <a:pt x="26" y="131"/>
                    <a:pt x="26" y="132"/>
                    <a:pt x="29" y="133"/>
                  </a:cubicBezTo>
                  <a:cubicBezTo>
                    <a:pt x="31" y="134"/>
                    <a:pt x="33" y="134"/>
                    <a:pt x="32" y="136"/>
                  </a:cubicBezTo>
                  <a:cubicBezTo>
                    <a:pt x="30" y="139"/>
                    <a:pt x="31" y="143"/>
                    <a:pt x="32" y="144"/>
                  </a:cubicBezTo>
                  <a:cubicBezTo>
                    <a:pt x="33" y="145"/>
                    <a:pt x="30" y="151"/>
                    <a:pt x="33" y="152"/>
                  </a:cubicBezTo>
                  <a:cubicBezTo>
                    <a:pt x="36" y="153"/>
                    <a:pt x="37" y="154"/>
                    <a:pt x="43" y="153"/>
                  </a:cubicBezTo>
                  <a:cubicBezTo>
                    <a:pt x="49" y="152"/>
                    <a:pt x="50" y="152"/>
                    <a:pt x="54" y="152"/>
                  </a:cubicBezTo>
                  <a:cubicBezTo>
                    <a:pt x="57" y="152"/>
                    <a:pt x="58" y="152"/>
                    <a:pt x="59" y="151"/>
                  </a:cubicBezTo>
                  <a:cubicBezTo>
                    <a:pt x="61" y="150"/>
                    <a:pt x="60" y="153"/>
                    <a:pt x="63" y="152"/>
                  </a:cubicBezTo>
                  <a:cubicBezTo>
                    <a:pt x="67" y="151"/>
                    <a:pt x="73" y="145"/>
                    <a:pt x="76" y="145"/>
                  </a:cubicBezTo>
                  <a:cubicBezTo>
                    <a:pt x="79" y="145"/>
                    <a:pt x="77" y="147"/>
                    <a:pt x="79" y="147"/>
                  </a:cubicBezTo>
                  <a:cubicBezTo>
                    <a:pt x="81" y="146"/>
                    <a:pt x="82" y="145"/>
                    <a:pt x="81" y="147"/>
                  </a:cubicBezTo>
                  <a:cubicBezTo>
                    <a:pt x="80" y="150"/>
                    <a:pt x="78" y="152"/>
                    <a:pt x="76" y="152"/>
                  </a:cubicBezTo>
                  <a:cubicBezTo>
                    <a:pt x="75" y="153"/>
                    <a:pt x="79" y="154"/>
                    <a:pt x="78" y="156"/>
                  </a:cubicBezTo>
                  <a:cubicBezTo>
                    <a:pt x="77" y="159"/>
                    <a:pt x="76" y="165"/>
                    <a:pt x="72" y="167"/>
                  </a:cubicBezTo>
                  <a:cubicBezTo>
                    <a:pt x="69" y="169"/>
                    <a:pt x="65" y="170"/>
                    <a:pt x="63" y="170"/>
                  </a:cubicBezTo>
                  <a:cubicBezTo>
                    <a:pt x="60" y="170"/>
                    <a:pt x="57" y="172"/>
                    <a:pt x="55" y="173"/>
                  </a:cubicBezTo>
                  <a:cubicBezTo>
                    <a:pt x="52" y="175"/>
                    <a:pt x="47" y="177"/>
                    <a:pt x="47" y="176"/>
                  </a:cubicBezTo>
                  <a:cubicBezTo>
                    <a:pt x="46" y="175"/>
                    <a:pt x="46" y="173"/>
                    <a:pt x="44" y="173"/>
                  </a:cubicBezTo>
                  <a:cubicBezTo>
                    <a:pt x="42" y="173"/>
                    <a:pt x="38" y="172"/>
                    <a:pt x="36" y="174"/>
                  </a:cubicBezTo>
                  <a:cubicBezTo>
                    <a:pt x="33" y="176"/>
                    <a:pt x="31" y="181"/>
                    <a:pt x="29" y="183"/>
                  </a:cubicBezTo>
                  <a:cubicBezTo>
                    <a:pt x="26" y="185"/>
                    <a:pt x="17" y="191"/>
                    <a:pt x="16" y="193"/>
                  </a:cubicBezTo>
                  <a:cubicBezTo>
                    <a:pt x="15" y="196"/>
                    <a:pt x="15" y="198"/>
                    <a:pt x="12" y="199"/>
                  </a:cubicBezTo>
                  <a:cubicBezTo>
                    <a:pt x="9" y="201"/>
                    <a:pt x="6" y="204"/>
                    <a:pt x="9" y="203"/>
                  </a:cubicBezTo>
                  <a:cubicBezTo>
                    <a:pt x="11" y="203"/>
                    <a:pt x="15" y="200"/>
                    <a:pt x="13" y="202"/>
                  </a:cubicBezTo>
                  <a:cubicBezTo>
                    <a:pt x="12" y="204"/>
                    <a:pt x="9" y="206"/>
                    <a:pt x="9" y="207"/>
                  </a:cubicBezTo>
                  <a:cubicBezTo>
                    <a:pt x="8" y="209"/>
                    <a:pt x="11" y="210"/>
                    <a:pt x="14" y="211"/>
                  </a:cubicBezTo>
                  <a:cubicBezTo>
                    <a:pt x="16" y="212"/>
                    <a:pt x="17" y="214"/>
                    <a:pt x="21" y="215"/>
                  </a:cubicBezTo>
                  <a:cubicBezTo>
                    <a:pt x="24" y="215"/>
                    <a:pt x="27" y="214"/>
                    <a:pt x="25" y="216"/>
                  </a:cubicBezTo>
                  <a:cubicBezTo>
                    <a:pt x="24" y="218"/>
                    <a:pt x="20" y="219"/>
                    <a:pt x="19" y="221"/>
                  </a:cubicBezTo>
                  <a:cubicBezTo>
                    <a:pt x="17" y="224"/>
                    <a:pt x="15" y="227"/>
                    <a:pt x="17" y="227"/>
                  </a:cubicBezTo>
                  <a:cubicBezTo>
                    <a:pt x="18" y="228"/>
                    <a:pt x="18" y="228"/>
                    <a:pt x="18" y="230"/>
                  </a:cubicBezTo>
                  <a:cubicBezTo>
                    <a:pt x="19" y="232"/>
                    <a:pt x="23" y="231"/>
                    <a:pt x="26" y="231"/>
                  </a:cubicBezTo>
                  <a:cubicBezTo>
                    <a:pt x="29" y="231"/>
                    <a:pt x="33" y="229"/>
                    <a:pt x="32" y="227"/>
                  </a:cubicBezTo>
                  <a:cubicBezTo>
                    <a:pt x="32" y="226"/>
                    <a:pt x="35" y="221"/>
                    <a:pt x="36" y="221"/>
                  </a:cubicBezTo>
                  <a:cubicBezTo>
                    <a:pt x="37" y="221"/>
                    <a:pt x="35" y="228"/>
                    <a:pt x="35" y="229"/>
                  </a:cubicBezTo>
                  <a:cubicBezTo>
                    <a:pt x="35" y="230"/>
                    <a:pt x="34" y="233"/>
                    <a:pt x="32" y="235"/>
                  </a:cubicBezTo>
                  <a:cubicBezTo>
                    <a:pt x="30" y="237"/>
                    <a:pt x="30" y="238"/>
                    <a:pt x="30" y="240"/>
                  </a:cubicBezTo>
                  <a:cubicBezTo>
                    <a:pt x="31" y="242"/>
                    <a:pt x="32" y="242"/>
                    <a:pt x="31" y="243"/>
                  </a:cubicBezTo>
                  <a:cubicBezTo>
                    <a:pt x="30" y="245"/>
                    <a:pt x="30" y="246"/>
                    <a:pt x="27" y="247"/>
                  </a:cubicBezTo>
                  <a:cubicBezTo>
                    <a:pt x="24" y="248"/>
                    <a:pt x="20" y="250"/>
                    <a:pt x="23" y="250"/>
                  </a:cubicBezTo>
                  <a:cubicBezTo>
                    <a:pt x="26" y="249"/>
                    <a:pt x="29" y="250"/>
                    <a:pt x="31" y="249"/>
                  </a:cubicBezTo>
                  <a:cubicBezTo>
                    <a:pt x="34" y="248"/>
                    <a:pt x="41" y="243"/>
                    <a:pt x="44" y="244"/>
                  </a:cubicBezTo>
                  <a:cubicBezTo>
                    <a:pt x="47" y="245"/>
                    <a:pt x="48" y="247"/>
                    <a:pt x="50" y="246"/>
                  </a:cubicBezTo>
                  <a:cubicBezTo>
                    <a:pt x="52" y="245"/>
                    <a:pt x="52" y="243"/>
                    <a:pt x="54" y="246"/>
                  </a:cubicBezTo>
                  <a:cubicBezTo>
                    <a:pt x="55" y="248"/>
                    <a:pt x="57" y="252"/>
                    <a:pt x="59" y="250"/>
                  </a:cubicBezTo>
                  <a:cubicBezTo>
                    <a:pt x="62" y="248"/>
                    <a:pt x="58" y="247"/>
                    <a:pt x="59" y="246"/>
                  </a:cubicBezTo>
                  <a:cubicBezTo>
                    <a:pt x="60" y="244"/>
                    <a:pt x="64" y="240"/>
                    <a:pt x="65" y="241"/>
                  </a:cubicBezTo>
                  <a:cubicBezTo>
                    <a:pt x="66" y="242"/>
                    <a:pt x="62" y="246"/>
                    <a:pt x="66" y="246"/>
                  </a:cubicBezTo>
                  <a:cubicBezTo>
                    <a:pt x="69" y="247"/>
                    <a:pt x="74" y="244"/>
                    <a:pt x="76" y="243"/>
                  </a:cubicBezTo>
                  <a:cubicBezTo>
                    <a:pt x="78" y="241"/>
                    <a:pt x="80" y="239"/>
                    <a:pt x="79" y="242"/>
                  </a:cubicBezTo>
                  <a:cubicBezTo>
                    <a:pt x="78" y="245"/>
                    <a:pt x="76" y="246"/>
                    <a:pt x="73" y="249"/>
                  </a:cubicBezTo>
                  <a:cubicBezTo>
                    <a:pt x="70" y="251"/>
                    <a:pt x="65" y="253"/>
                    <a:pt x="64" y="256"/>
                  </a:cubicBezTo>
                  <a:cubicBezTo>
                    <a:pt x="63" y="258"/>
                    <a:pt x="61" y="262"/>
                    <a:pt x="58" y="266"/>
                  </a:cubicBezTo>
                  <a:cubicBezTo>
                    <a:pt x="54" y="270"/>
                    <a:pt x="50" y="275"/>
                    <a:pt x="48" y="276"/>
                  </a:cubicBezTo>
                  <a:cubicBezTo>
                    <a:pt x="46" y="276"/>
                    <a:pt x="40" y="276"/>
                    <a:pt x="37" y="279"/>
                  </a:cubicBezTo>
                  <a:cubicBezTo>
                    <a:pt x="34" y="281"/>
                    <a:pt x="29" y="287"/>
                    <a:pt x="26" y="288"/>
                  </a:cubicBezTo>
                  <a:cubicBezTo>
                    <a:pt x="24" y="289"/>
                    <a:pt x="25" y="286"/>
                    <a:pt x="22" y="287"/>
                  </a:cubicBezTo>
                  <a:cubicBezTo>
                    <a:pt x="19" y="288"/>
                    <a:pt x="13" y="288"/>
                    <a:pt x="9" y="291"/>
                  </a:cubicBezTo>
                  <a:cubicBezTo>
                    <a:pt x="5" y="293"/>
                    <a:pt x="4" y="295"/>
                    <a:pt x="3" y="296"/>
                  </a:cubicBezTo>
                  <a:cubicBezTo>
                    <a:pt x="2" y="297"/>
                    <a:pt x="0" y="299"/>
                    <a:pt x="3" y="299"/>
                  </a:cubicBezTo>
                  <a:cubicBezTo>
                    <a:pt x="7" y="299"/>
                    <a:pt x="7" y="300"/>
                    <a:pt x="9" y="297"/>
                  </a:cubicBezTo>
                  <a:cubicBezTo>
                    <a:pt x="11" y="295"/>
                    <a:pt x="14" y="292"/>
                    <a:pt x="14" y="294"/>
                  </a:cubicBezTo>
                  <a:cubicBezTo>
                    <a:pt x="15" y="295"/>
                    <a:pt x="12" y="297"/>
                    <a:pt x="16" y="296"/>
                  </a:cubicBezTo>
                  <a:cubicBezTo>
                    <a:pt x="20" y="294"/>
                    <a:pt x="25" y="293"/>
                    <a:pt x="29" y="291"/>
                  </a:cubicBezTo>
                  <a:cubicBezTo>
                    <a:pt x="32" y="289"/>
                    <a:pt x="31" y="288"/>
                    <a:pt x="36" y="287"/>
                  </a:cubicBezTo>
                  <a:cubicBezTo>
                    <a:pt x="41" y="287"/>
                    <a:pt x="43" y="284"/>
                    <a:pt x="46" y="282"/>
                  </a:cubicBezTo>
                  <a:cubicBezTo>
                    <a:pt x="50" y="281"/>
                    <a:pt x="71" y="274"/>
                    <a:pt x="72" y="273"/>
                  </a:cubicBezTo>
                  <a:cubicBezTo>
                    <a:pt x="74" y="271"/>
                    <a:pt x="73" y="270"/>
                    <a:pt x="77" y="268"/>
                  </a:cubicBezTo>
                  <a:cubicBezTo>
                    <a:pt x="82" y="267"/>
                    <a:pt x="85" y="262"/>
                    <a:pt x="90" y="259"/>
                  </a:cubicBezTo>
                  <a:cubicBezTo>
                    <a:pt x="94" y="257"/>
                    <a:pt x="96" y="258"/>
                    <a:pt x="98" y="257"/>
                  </a:cubicBezTo>
                  <a:cubicBezTo>
                    <a:pt x="101" y="255"/>
                    <a:pt x="99" y="254"/>
                    <a:pt x="101" y="253"/>
                  </a:cubicBezTo>
                  <a:cubicBezTo>
                    <a:pt x="103" y="251"/>
                    <a:pt x="112" y="245"/>
                    <a:pt x="112" y="243"/>
                  </a:cubicBezTo>
                  <a:cubicBezTo>
                    <a:pt x="113" y="242"/>
                    <a:pt x="113" y="242"/>
                    <a:pt x="110" y="241"/>
                  </a:cubicBezTo>
                  <a:cubicBezTo>
                    <a:pt x="108" y="240"/>
                    <a:pt x="105" y="240"/>
                    <a:pt x="109" y="237"/>
                  </a:cubicBezTo>
                  <a:cubicBezTo>
                    <a:pt x="113" y="234"/>
                    <a:pt x="116" y="230"/>
                    <a:pt x="120" y="229"/>
                  </a:cubicBezTo>
                  <a:cubicBezTo>
                    <a:pt x="123" y="229"/>
                    <a:pt x="124" y="225"/>
                    <a:pt x="125" y="223"/>
                  </a:cubicBezTo>
                  <a:cubicBezTo>
                    <a:pt x="127" y="221"/>
                    <a:pt x="131" y="215"/>
                    <a:pt x="135" y="213"/>
                  </a:cubicBezTo>
                  <a:cubicBezTo>
                    <a:pt x="138" y="212"/>
                    <a:pt x="143" y="210"/>
                    <a:pt x="144" y="210"/>
                  </a:cubicBezTo>
                  <a:cubicBezTo>
                    <a:pt x="146" y="209"/>
                    <a:pt x="150" y="204"/>
                    <a:pt x="152" y="204"/>
                  </a:cubicBezTo>
                  <a:cubicBezTo>
                    <a:pt x="153" y="205"/>
                    <a:pt x="153" y="206"/>
                    <a:pt x="155" y="205"/>
                  </a:cubicBezTo>
                  <a:cubicBezTo>
                    <a:pt x="157" y="204"/>
                    <a:pt x="163" y="201"/>
                    <a:pt x="162" y="202"/>
                  </a:cubicBezTo>
                  <a:cubicBezTo>
                    <a:pt x="160" y="204"/>
                    <a:pt x="158" y="208"/>
                    <a:pt x="158" y="209"/>
                  </a:cubicBezTo>
                  <a:cubicBezTo>
                    <a:pt x="158" y="210"/>
                    <a:pt x="161" y="212"/>
                    <a:pt x="159" y="212"/>
                  </a:cubicBezTo>
                  <a:cubicBezTo>
                    <a:pt x="157" y="212"/>
                    <a:pt x="153" y="212"/>
                    <a:pt x="152" y="212"/>
                  </a:cubicBezTo>
                  <a:cubicBezTo>
                    <a:pt x="151" y="212"/>
                    <a:pt x="152" y="210"/>
                    <a:pt x="149" y="211"/>
                  </a:cubicBezTo>
                  <a:cubicBezTo>
                    <a:pt x="146" y="213"/>
                    <a:pt x="142" y="214"/>
                    <a:pt x="142" y="215"/>
                  </a:cubicBezTo>
                  <a:cubicBezTo>
                    <a:pt x="141" y="216"/>
                    <a:pt x="136" y="225"/>
                    <a:pt x="134" y="227"/>
                  </a:cubicBezTo>
                  <a:cubicBezTo>
                    <a:pt x="132" y="229"/>
                    <a:pt x="132" y="231"/>
                    <a:pt x="134" y="230"/>
                  </a:cubicBezTo>
                  <a:cubicBezTo>
                    <a:pt x="136" y="229"/>
                    <a:pt x="138" y="228"/>
                    <a:pt x="137" y="229"/>
                  </a:cubicBezTo>
                  <a:cubicBezTo>
                    <a:pt x="137" y="230"/>
                    <a:pt x="130" y="234"/>
                    <a:pt x="130" y="235"/>
                  </a:cubicBezTo>
                  <a:cubicBezTo>
                    <a:pt x="129" y="237"/>
                    <a:pt x="135" y="236"/>
                    <a:pt x="137" y="235"/>
                  </a:cubicBezTo>
                  <a:cubicBezTo>
                    <a:pt x="139" y="233"/>
                    <a:pt x="142" y="233"/>
                    <a:pt x="145" y="232"/>
                  </a:cubicBezTo>
                  <a:cubicBezTo>
                    <a:pt x="148" y="231"/>
                    <a:pt x="152" y="227"/>
                    <a:pt x="155" y="227"/>
                  </a:cubicBezTo>
                  <a:cubicBezTo>
                    <a:pt x="159" y="227"/>
                    <a:pt x="164" y="227"/>
                    <a:pt x="167" y="225"/>
                  </a:cubicBezTo>
                  <a:cubicBezTo>
                    <a:pt x="171" y="223"/>
                    <a:pt x="176" y="223"/>
                    <a:pt x="176" y="221"/>
                  </a:cubicBezTo>
                  <a:cubicBezTo>
                    <a:pt x="176" y="220"/>
                    <a:pt x="171" y="217"/>
                    <a:pt x="170" y="216"/>
                  </a:cubicBezTo>
                  <a:cubicBezTo>
                    <a:pt x="169" y="215"/>
                    <a:pt x="171" y="210"/>
                    <a:pt x="172" y="211"/>
                  </a:cubicBezTo>
                  <a:cubicBezTo>
                    <a:pt x="174" y="211"/>
                    <a:pt x="175" y="211"/>
                    <a:pt x="177" y="211"/>
                  </a:cubicBezTo>
                  <a:cubicBezTo>
                    <a:pt x="178" y="211"/>
                    <a:pt x="180" y="213"/>
                    <a:pt x="183" y="212"/>
                  </a:cubicBezTo>
                  <a:cubicBezTo>
                    <a:pt x="185" y="211"/>
                    <a:pt x="187" y="211"/>
                    <a:pt x="187" y="212"/>
                  </a:cubicBezTo>
                  <a:cubicBezTo>
                    <a:pt x="187" y="213"/>
                    <a:pt x="184" y="215"/>
                    <a:pt x="187" y="215"/>
                  </a:cubicBezTo>
                  <a:cubicBezTo>
                    <a:pt x="190" y="214"/>
                    <a:pt x="190" y="214"/>
                    <a:pt x="191" y="216"/>
                  </a:cubicBezTo>
                  <a:cubicBezTo>
                    <a:pt x="192" y="218"/>
                    <a:pt x="195" y="220"/>
                    <a:pt x="197" y="219"/>
                  </a:cubicBezTo>
                  <a:cubicBezTo>
                    <a:pt x="200" y="219"/>
                    <a:pt x="202" y="219"/>
                    <a:pt x="203" y="220"/>
                  </a:cubicBezTo>
                  <a:cubicBezTo>
                    <a:pt x="204" y="222"/>
                    <a:pt x="204" y="224"/>
                    <a:pt x="207" y="224"/>
                  </a:cubicBezTo>
                  <a:cubicBezTo>
                    <a:pt x="209" y="224"/>
                    <a:pt x="214" y="225"/>
                    <a:pt x="220" y="225"/>
                  </a:cubicBezTo>
                  <a:cubicBezTo>
                    <a:pt x="226" y="226"/>
                    <a:pt x="232" y="229"/>
                    <a:pt x="235" y="229"/>
                  </a:cubicBezTo>
                  <a:cubicBezTo>
                    <a:pt x="237" y="229"/>
                    <a:pt x="248" y="224"/>
                    <a:pt x="247" y="225"/>
                  </a:cubicBezTo>
                  <a:cubicBezTo>
                    <a:pt x="247" y="227"/>
                    <a:pt x="242" y="229"/>
                    <a:pt x="244" y="232"/>
                  </a:cubicBezTo>
                  <a:cubicBezTo>
                    <a:pt x="246" y="235"/>
                    <a:pt x="248" y="238"/>
                    <a:pt x="251" y="238"/>
                  </a:cubicBezTo>
                  <a:cubicBezTo>
                    <a:pt x="254" y="238"/>
                    <a:pt x="257" y="238"/>
                    <a:pt x="256" y="241"/>
                  </a:cubicBezTo>
                  <a:cubicBezTo>
                    <a:pt x="256" y="244"/>
                    <a:pt x="255" y="249"/>
                    <a:pt x="257" y="249"/>
                  </a:cubicBezTo>
                  <a:cubicBezTo>
                    <a:pt x="259" y="249"/>
                    <a:pt x="261" y="249"/>
                    <a:pt x="262" y="250"/>
                  </a:cubicBezTo>
                  <a:cubicBezTo>
                    <a:pt x="264" y="252"/>
                    <a:pt x="265" y="254"/>
                    <a:pt x="266" y="252"/>
                  </a:cubicBezTo>
                  <a:cubicBezTo>
                    <a:pt x="268" y="251"/>
                    <a:pt x="271" y="249"/>
                    <a:pt x="270" y="247"/>
                  </a:cubicBezTo>
                  <a:cubicBezTo>
                    <a:pt x="269" y="246"/>
                    <a:pt x="269" y="242"/>
                    <a:pt x="270" y="242"/>
                  </a:cubicBezTo>
                  <a:cubicBezTo>
                    <a:pt x="271" y="243"/>
                    <a:pt x="274" y="245"/>
                    <a:pt x="274" y="248"/>
                  </a:cubicBezTo>
                  <a:cubicBezTo>
                    <a:pt x="274" y="250"/>
                    <a:pt x="275" y="253"/>
                    <a:pt x="276" y="253"/>
                  </a:cubicBezTo>
                  <a:cubicBezTo>
                    <a:pt x="277" y="253"/>
                    <a:pt x="280" y="245"/>
                    <a:pt x="279" y="243"/>
                  </a:cubicBezTo>
                  <a:cubicBezTo>
                    <a:pt x="279" y="241"/>
                    <a:pt x="280" y="234"/>
                    <a:pt x="281" y="235"/>
                  </a:cubicBezTo>
                  <a:cubicBezTo>
                    <a:pt x="283" y="236"/>
                    <a:pt x="283" y="238"/>
                    <a:pt x="283" y="241"/>
                  </a:cubicBezTo>
                  <a:cubicBezTo>
                    <a:pt x="283" y="244"/>
                    <a:pt x="280" y="251"/>
                    <a:pt x="282" y="252"/>
                  </a:cubicBezTo>
                  <a:cubicBezTo>
                    <a:pt x="284" y="253"/>
                    <a:pt x="286" y="253"/>
                    <a:pt x="288" y="253"/>
                  </a:cubicBezTo>
                  <a:cubicBezTo>
                    <a:pt x="290" y="253"/>
                    <a:pt x="290" y="256"/>
                    <a:pt x="293" y="258"/>
                  </a:cubicBezTo>
                  <a:cubicBezTo>
                    <a:pt x="296" y="260"/>
                    <a:pt x="295" y="264"/>
                    <a:pt x="294" y="266"/>
                  </a:cubicBezTo>
                  <a:cubicBezTo>
                    <a:pt x="294" y="267"/>
                    <a:pt x="297" y="267"/>
                    <a:pt x="298" y="270"/>
                  </a:cubicBezTo>
                  <a:cubicBezTo>
                    <a:pt x="299" y="272"/>
                    <a:pt x="296" y="276"/>
                    <a:pt x="297" y="278"/>
                  </a:cubicBezTo>
                  <a:cubicBezTo>
                    <a:pt x="299" y="281"/>
                    <a:pt x="302" y="281"/>
                    <a:pt x="302" y="283"/>
                  </a:cubicBezTo>
                  <a:cubicBezTo>
                    <a:pt x="301" y="285"/>
                    <a:pt x="298" y="288"/>
                    <a:pt x="302" y="287"/>
                  </a:cubicBezTo>
                  <a:cubicBezTo>
                    <a:pt x="305" y="286"/>
                    <a:pt x="307" y="285"/>
                    <a:pt x="308" y="286"/>
                  </a:cubicBezTo>
                  <a:cubicBezTo>
                    <a:pt x="309" y="286"/>
                    <a:pt x="310" y="291"/>
                    <a:pt x="308" y="293"/>
                  </a:cubicBezTo>
                  <a:cubicBezTo>
                    <a:pt x="307" y="295"/>
                    <a:pt x="309" y="297"/>
                    <a:pt x="307" y="298"/>
                  </a:cubicBezTo>
                  <a:cubicBezTo>
                    <a:pt x="305" y="300"/>
                    <a:pt x="305" y="301"/>
                    <a:pt x="307" y="302"/>
                  </a:cubicBezTo>
                  <a:cubicBezTo>
                    <a:pt x="309" y="302"/>
                    <a:pt x="313" y="298"/>
                    <a:pt x="312" y="300"/>
                  </a:cubicBezTo>
                  <a:cubicBezTo>
                    <a:pt x="312" y="300"/>
                    <a:pt x="312" y="300"/>
                    <a:pt x="312" y="301"/>
                  </a:cubicBezTo>
                  <a:cubicBezTo>
                    <a:pt x="311" y="302"/>
                    <a:pt x="309" y="303"/>
                    <a:pt x="308" y="305"/>
                  </a:cubicBezTo>
                  <a:cubicBezTo>
                    <a:pt x="308" y="305"/>
                    <a:pt x="308" y="305"/>
                    <a:pt x="308" y="305"/>
                  </a:cubicBezTo>
                  <a:cubicBezTo>
                    <a:pt x="307" y="306"/>
                    <a:pt x="307" y="306"/>
                    <a:pt x="306" y="307"/>
                  </a:cubicBezTo>
                  <a:cubicBezTo>
                    <a:pt x="305" y="310"/>
                    <a:pt x="308" y="312"/>
                    <a:pt x="308" y="313"/>
                  </a:cubicBezTo>
                  <a:cubicBezTo>
                    <a:pt x="308" y="315"/>
                    <a:pt x="310" y="316"/>
                    <a:pt x="306" y="317"/>
                  </a:cubicBezTo>
                  <a:cubicBezTo>
                    <a:pt x="302" y="318"/>
                    <a:pt x="304" y="320"/>
                    <a:pt x="306" y="321"/>
                  </a:cubicBezTo>
                  <a:cubicBezTo>
                    <a:pt x="309" y="322"/>
                    <a:pt x="311" y="322"/>
                    <a:pt x="312" y="321"/>
                  </a:cubicBezTo>
                  <a:cubicBezTo>
                    <a:pt x="312" y="319"/>
                    <a:pt x="316" y="314"/>
                    <a:pt x="317" y="316"/>
                  </a:cubicBezTo>
                  <a:cubicBezTo>
                    <a:pt x="319" y="318"/>
                    <a:pt x="320" y="321"/>
                    <a:pt x="319" y="322"/>
                  </a:cubicBezTo>
                  <a:cubicBezTo>
                    <a:pt x="317" y="322"/>
                    <a:pt x="315" y="322"/>
                    <a:pt x="314" y="324"/>
                  </a:cubicBezTo>
                  <a:cubicBezTo>
                    <a:pt x="313" y="325"/>
                    <a:pt x="316" y="326"/>
                    <a:pt x="317" y="328"/>
                  </a:cubicBezTo>
                  <a:cubicBezTo>
                    <a:pt x="318" y="329"/>
                    <a:pt x="318" y="337"/>
                    <a:pt x="321" y="335"/>
                  </a:cubicBezTo>
                  <a:cubicBezTo>
                    <a:pt x="323" y="334"/>
                    <a:pt x="329" y="332"/>
                    <a:pt x="329" y="332"/>
                  </a:cubicBezTo>
                  <a:cubicBezTo>
                    <a:pt x="329" y="333"/>
                    <a:pt x="324" y="339"/>
                    <a:pt x="322" y="341"/>
                  </a:cubicBezTo>
                  <a:cubicBezTo>
                    <a:pt x="320" y="342"/>
                    <a:pt x="316" y="347"/>
                    <a:pt x="315" y="349"/>
                  </a:cubicBezTo>
                  <a:cubicBezTo>
                    <a:pt x="314" y="351"/>
                    <a:pt x="313" y="351"/>
                    <a:pt x="314" y="353"/>
                  </a:cubicBezTo>
                  <a:cubicBezTo>
                    <a:pt x="315" y="355"/>
                    <a:pt x="317" y="356"/>
                    <a:pt x="319" y="356"/>
                  </a:cubicBezTo>
                  <a:cubicBezTo>
                    <a:pt x="321" y="356"/>
                    <a:pt x="322" y="356"/>
                    <a:pt x="321" y="358"/>
                  </a:cubicBezTo>
                  <a:cubicBezTo>
                    <a:pt x="321" y="359"/>
                    <a:pt x="320" y="360"/>
                    <a:pt x="325" y="361"/>
                  </a:cubicBezTo>
                  <a:cubicBezTo>
                    <a:pt x="330" y="361"/>
                    <a:pt x="333" y="360"/>
                    <a:pt x="334" y="361"/>
                  </a:cubicBezTo>
                  <a:cubicBezTo>
                    <a:pt x="334" y="362"/>
                    <a:pt x="335" y="362"/>
                    <a:pt x="335" y="362"/>
                  </a:cubicBezTo>
                  <a:cubicBezTo>
                    <a:pt x="335" y="362"/>
                    <a:pt x="335" y="362"/>
                    <a:pt x="335" y="362"/>
                  </a:cubicBezTo>
                  <a:cubicBezTo>
                    <a:pt x="335" y="362"/>
                    <a:pt x="335" y="362"/>
                    <a:pt x="334" y="362"/>
                  </a:cubicBezTo>
                  <a:cubicBezTo>
                    <a:pt x="334" y="362"/>
                    <a:pt x="334" y="362"/>
                    <a:pt x="334" y="362"/>
                  </a:cubicBezTo>
                  <a:cubicBezTo>
                    <a:pt x="335" y="362"/>
                    <a:pt x="335" y="362"/>
                    <a:pt x="336" y="362"/>
                  </a:cubicBezTo>
                  <a:cubicBezTo>
                    <a:pt x="339" y="362"/>
                    <a:pt x="341" y="359"/>
                    <a:pt x="340" y="362"/>
                  </a:cubicBezTo>
                  <a:cubicBezTo>
                    <a:pt x="339" y="364"/>
                    <a:pt x="336" y="366"/>
                    <a:pt x="337" y="368"/>
                  </a:cubicBezTo>
                  <a:cubicBezTo>
                    <a:pt x="338" y="370"/>
                    <a:pt x="340" y="368"/>
                    <a:pt x="340" y="370"/>
                  </a:cubicBezTo>
                  <a:cubicBezTo>
                    <a:pt x="340" y="372"/>
                    <a:pt x="340" y="376"/>
                    <a:pt x="343" y="375"/>
                  </a:cubicBezTo>
                  <a:cubicBezTo>
                    <a:pt x="346" y="374"/>
                    <a:pt x="345" y="374"/>
                    <a:pt x="347" y="377"/>
                  </a:cubicBezTo>
                  <a:cubicBezTo>
                    <a:pt x="348" y="378"/>
                    <a:pt x="348" y="378"/>
                    <a:pt x="348" y="379"/>
                  </a:cubicBezTo>
                  <a:cubicBezTo>
                    <a:pt x="348" y="379"/>
                    <a:pt x="348" y="379"/>
                    <a:pt x="348" y="379"/>
                  </a:cubicBezTo>
                  <a:cubicBezTo>
                    <a:pt x="349" y="379"/>
                    <a:pt x="349" y="380"/>
                    <a:pt x="349" y="380"/>
                  </a:cubicBezTo>
                  <a:cubicBezTo>
                    <a:pt x="349" y="380"/>
                    <a:pt x="349" y="380"/>
                    <a:pt x="349" y="380"/>
                  </a:cubicBezTo>
                  <a:cubicBezTo>
                    <a:pt x="349" y="381"/>
                    <a:pt x="349" y="381"/>
                    <a:pt x="349" y="381"/>
                  </a:cubicBezTo>
                  <a:cubicBezTo>
                    <a:pt x="349" y="382"/>
                    <a:pt x="349" y="382"/>
                    <a:pt x="349" y="383"/>
                  </a:cubicBezTo>
                  <a:cubicBezTo>
                    <a:pt x="348" y="385"/>
                    <a:pt x="349" y="389"/>
                    <a:pt x="349" y="391"/>
                  </a:cubicBezTo>
                  <a:cubicBezTo>
                    <a:pt x="349" y="393"/>
                    <a:pt x="347" y="397"/>
                    <a:pt x="346" y="396"/>
                  </a:cubicBezTo>
                  <a:cubicBezTo>
                    <a:pt x="346" y="395"/>
                    <a:pt x="344" y="391"/>
                    <a:pt x="341" y="392"/>
                  </a:cubicBezTo>
                  <a:cubicBezTo>
                    <a:pt x="339" y="393"/>
                    <a:pt x="332" y="392"/>
                    <a:pt x="330" y="391"/>
                  </a:cubicBezTo>
                  <a:cubicBezTo>
                    <a:pt x="328" y="390"/>
                    <a:pt x="327" y="392"/>
                    <a:pt x="327" y="395"/>
                  </a:cubicBezTo>
                  <a:cubicBezTo>
                    <a:pt x="328" y="398"/>
                    <a:pt x="328" y="408"/>
                    <a:pt x="325" y="415"/>
                  </a:cubicBezTo>
                  <a:cubicBezTo>
                    <a:pt x="321" y="421"/>
                    <a:pt x="319" y="432"/>
                    <a:pt x="317" y="435"/>
                  </a:cubicBezTo>
                  <a:cubicBezTo>
                    <a:pt x="315" y="438"/>
                    <a:pt x="310" y="452"/>
                    <a:pt x="307" y="455"/>
                  </a:cubicBezTo>
                  <a:cubicBezTo>
                    <a:pt x="305" y="457"/>
                    <a:pt x="305" y="461"/>
                    <a:pt x="305" y="464"/>
                  </a:cubicBezTo>
                  <a:cubicBezTo>
                    <a:pt x="306" y="467"/>
                    <a:pt x="305" y="468"/>
                    <a:pt x="303" y="473"/>
                  </a:cubicBezTo>
                  <a:cubicBezTo>
                    <a:pt x="301" y="478"/>
                    <a:pt x="297" y="487"/>
                    <a:pt x="298" y="490"/>
                  </a:cubicBezTo>
                  <a:cubicBezTo>
                    <a:pt x="299" y="493"/>
                    <a:pt x="302" y="497"/>
                    <a:pt x="300" y="501"/>
                  </a:cubicBezTo>
                  <a:cubicBezTo>
                    <a:pt x="299" y="505"/>
                    <a:pt x="298" y="508"/>
                    <a:pt x="300" y="511"/>
                  </a:cubicBezTo>
                  <a:cubicBezTo>
                    <a:pt x="301" y="513"/>
                    <a:pt x="304" y="517"/>
                    <a:pt x="304" y="521"/>
                  </a:cubicBezTo>
                  <a:cubicBezTo>
                    <a:pt x="304" y="526"/>
                    <a:pt x="303" y="529"/>
                    <a:pt x="306" y="531"/>
                  </a:cubicBezTo>
                  <a:cubicBezTo>
                    <a:pt x="308" y="534"/>
                    <a:pt x="307" y="541"/>
                    <a:pt x="309" y="546"/>
                  </a:cubicBezTo>
                  <a:cubicBezTo>
                    <a:pt x="311" y="550"/>
                    <a:pt x="313" y="552"/>
                    <a:pt x="314" y="555"/>
                  </a:cubicBezTo>
                  <a:cubicBezTo>
                    <a:pt x="314" y="558"/>
                    <a:pt x="320" y="557"/>
                    <a:pt x="323" y="559"/>
                  </a:cubicBezTo>
                  <a:cubicBezTo>
                    <a:pt x="326" y="561"/>
                    <a:pt x="330" y="561"/>
                    <a:pt x="333" y="562"/>
                  </a:cubicBezTo>
                  <a:cubicBezTo>
                    <a:pt x="336" y="563"/>
                    <a:pt x="335" y="565"/>
                    <a:pt x="336" y="567"/>
                  </a:cubicBezTo>
                  <a:cubicBezTo>
                    <a:pt x="336" y="568"/>
                    <a:pt x="336" y="568"/>
                    <a:pt x="337" y="569"/>
                  </a:cubicBezTo>
                  <a:cubicBezTo>
                    <a:pt x="337" y="569"/>
                    <a:pt x="337" y="569"/>
                    <a:pt x="337" y="569"/>
                  </a:cubicBezTo>
                  <a:cubicBezTo>
                    <a:pt x="337" y="570"/>
                    <a:pt x="337" y="571"/>
                    <a:pt x="337" y="571"/>
                  </a:cubicBezTo>
                  <a:cubicBezTo>
                    <a:pt x="337" y="571"/>
                    <a:pt x="337" y="571"/>
                    <a:pt x="337" y="571"/>
                  </a:cubicBezTo>
                  <a:cubicBezTo>
                    <a:pt x="337" y="572"/>
                    <a:pt x="338" y="573"/>
                    <a:pt x="338" y="574"/>
                  </a:cubicBezTo>
                  <a:cubicBezTo>
                    <a:pt x="338" y="574"/>
                    <a:pt x="338" y="575"/>
                    <a:pt x="338" y="575"/>
                  </a:cubicBezTo>
                  <a:cubicBezTo>
                    <a:pt x="338" y="576"/>
                    <a:pt x="338" y="577"/>
                    <a:pt x="339" y="577"/>
                  </a:cubicBezTo>
                  <a:cubicBezTo>
                    <a:pt x="339" y="578"/>
                    <a:pt x="339" y="578"/>
                    <a:pt x="339" y="578"/>
                  </a:cubicBezTo>
                  <a:cubicBezTo>
                    <a:pt x="339" y="579"/>
                    <a:pt x="339" y="580"/>
                    <a:pt x="339" y="581"/>
                  </a:cubicBezTo>
                  <a:cubicBezTo>
                    <a:pt x="339" y="581"/>
                    <a:pt x="339" y="582"/>
                    <a:pt x="339" y="582"/>
                  </a:cubicBezTo>
                  <a:cubicBezTo>
                    <a:pt x="340" y="583"/>
                    <a:pt x="340" y="584"/>
                    <a:pt x="340" y="584"/>
                  </a:cubicBezTo>
                  <a:cubicBezTo>
                    <a:pt x="340" y="585"/>
                    <a:pt x="340" y="585"/>
                    <a:pt x="340" y="585"/>
                  </a:cubicBezTo>
                  <a:cubicBezTo>
                    <a:pt x="340" y="586"/>
                    <a:pt x="340" y="587"/>
                    <a:pt x="340" y="588"/>
                  </a:cubicBezTo>
                  <a:cubicBezTo>
                    <a:pt x="340" y="588"/>
                    <a:pt x="340" y="588"/>
                    <a:pt x="341" y="588"/>
                  </a:cubicBezTo>
                  <a:cubicBezTo>
                    <a:pt x="341" y="589"/>
                    <a:pt x="341" y="590"/>
                    <a:pt x="341" y="590"/>
                  </a:cubicBezTo>
                  <a:cubicBezTo>
                    <a:pt x="341" y="595"/>
                    <a:pt x="345" y="603"/>
                    <a:pt x="344" y="607"/>
                  </a:cubicBezTo>
                  <a:cubicBezTo>
                    <a:pt x="343" y="611"/>
                    <a:pt x="347" y="614"/>
                    <a:pt x="349" y="616"/>
                  </a:cubicBezTo>
                  <a:cubicBezTo>
                    <a:pt x="351" y="618"/>
                    <a:pt x="356" y="623"/>
                    <a:pt x="353" y="627"/>
                  </a:cubicBezTo>
                  <a:cubicBezTo>
                    <a:pt x="351" y="632"/>
                    <a:pt x="350" y="634"/>
                    <a:pt x="348" y="634"/>
                  </a:cubicBezTo>
                  <a:cubicBezTo>
                    <a:pt x="345" y="634"/>
                    <a:pt x="347" y="636"/>
                    <a:pt x="349" y="638"/>
                  </a:cubicBezTo>
                  <a:cubicBezTo>
                    <a:pt x="350" y="640"/>
                    <a:pt x="355" y="644"/>
                    <a:pt x="357" y="644"/>
                  </a:cubicBezTo>
                  <a:cubicBezTo>
                    <a:pt x="359" y="643"/>
                    <a:pt x="362" y="645"/>
                    <a:pt x="363" y="646"/>
                  </a:cubicBezTo>
                  <a:cubicBezTo>
                    <a:pt x="365" y="648"/>
                    <a:pt x="366" y="654"/>
                    <a:pt x="365" y="657"/>
                  </a:cubicBezTo>
                  <a:cubicBezTo>
                    <a:pt x="364" y="659"/>
                    <a:pt x="363" y="663"/>
                    <a:pt x="365" y="665"/>
                  </a:cubicBezTo>
                  <a:cubicBezTo>
                    <a:pt x="367" y="667"/>
                    <a:pt x="376" y="676"/>
                    <a:pt x="375" y="679"/>
                  </a:cubicBezTo>
                  <a:cubicBezTo>
                    <a:pt x="375" y="682"/>
                    <a:pt x="378" y="687"/>
                    <a:pt x="379" y="686"/>
                  </a:cubicBezTo>
                  <a:cubicBezTo>
                    <a:pt x="381" y="684"/>
                    <a:pt x="385" y="684"/>
                    <a:pt x="385" y="680"/>
                  </a:cubicBezTo>
                  <a:cubicBezTo>
                    <a:pt x="385" y="677"/>
                    <a:pt x="378" y="669"/>
                    <a:pt x="376" y="667"/>
                  </a:cubicBezTo>
                  <a:cubicBezTo>
                    <a:pt x="375" y="666"/>
                    <a:pt x="381" y="666"/>
                    <a:pt x="379" y="663"/>
                  </a:cubicBezTo>
                  <a:cubicBezTo>
                    <a:pt x="377" y="659"/>
                    <a:pt x="374" y="655"/>
                    <a:pt x="375" y="653"/>
                  </a:cubicBezTo>
                  <a:cubicBezTo>
                    <a:pt x="375" y="652"/>
                    <a:pt x="380" y="654"/>
                    <a:pt x="377" y="650"/>
                  </a:cubicBezTo>
                  <a:cubicBezTo>
                    <a:pt x="374" y="645"/>
                    <a:pt x="373" y="640"/>
                    <a:pt x="372" y="638"/>
                  </a:cubicBezTo>
                  <a:cubicBezTo>
                    <a:pt x="371" y="635"/>
                    <a:pt x="369" y="633"/>
                    <a:pt x="368" y="628"/>
                  </a:cubicBezTo>
                  <a:cubicBezTo>
                    <a:pt x="367" y="623"/>
                    <a:pt x="362" y="618"/>
                    <a:pt x="361" y="616"/>
                  </a:cubicBezTo>
                  <a:cubicBezTo>
                    <a:pt x="360" y="613"/>
                    <a:pt x="354" y="609"/>
                    <a:pt x="355" y="607"/>
                  </a:cubicBezTo>
                  <a:cubicBezTo>
                    <a:pt x="356" y="605"/>
                    <a:pt x="357" y="600"/>
                    <a:pt x="357" y="597"/>
                  </a:cubicBezTo>
                  <a:cubicBezTo>
                    <a:pt x="356" y="595"/>
                    <a:pt x="359" y="593"/>
                    <a:pt x="359" y="591"/>
                  </a:cubicBezTo>
                  <a:cubicBezTo>
                    <a:pt x="359" y="589"/>
                    <a:pt x="362" y="587"/>
                    <a:pt x="362" y="588"/>
                  </a:cubicBezTo>
                  <a:cubicBezTo>
                    <a:pt x="362" y="589"/>
                    <a:pt x="366" y="592"/>
                    <a:pt x="366" y="592"/>
                  </a:cubicBezTo>
                  <a:cubicBezTo>
                    <a:pt x="366" y="592"/>
                    <a:pt x="369" y="593"/>
                    <a:pt x="371" y="595"/>
                  </a:cubicBezTo>
                  <a:cubicBezTo>
                    <a:pt x="373" y="597"/>
                    <a:pt x="375" y="595"/>
                    <a:pt x="374" y="598"/>
                  </a:cubicBezTo>
                  <a:cubicBezTo>
                    <a:pt x="373" y="602"/>
                    <a:pt x="372" y="606"/>
                    <a:pt x="374" y="606"/>
                  </a:cubicBezTo>
                  <a:cubicBezTo>
                    <a:pt x="375" y="606"/>
                    <a:pt x="373" y="614"/>
                    <a:pt x="375" y="615"/>
                  </a:cubicBezTo>
                  <a:cubicBezTo>
                    <a:pt x="377" y="616"/>
                    <a:pt x="376" y="622"/>
                    <a:pt x="378" y="625"/>
                  </a:cubicBezTo>
                  <a:cubicBezTo>
                    <a:pt x="381" y="628"/>
                    <a:pt x="383" y="630"/>
                    <a:pt x="387" y="634"/>
                  </a:cubicBezTo>
                  <a:cubicBezTo>
                    <a:pt x="391" y="637"/>
                    <a:pt x="399" y="645"/>
                    <a:pt x="399" y="647"/>
                  </a:cubicBezTo>
                  <a:cubicBezTo>
                    <a:pt x="398" y="648"/>
                    <a:pt x="395" y="651"/>
                    <a:pt x="397" y="653"/>
                  </a:cubicBezTo>
                  <a:cubicBezTo>
                    <a:pt x="398" y="655"/>
                    <a:pt x="402" y="657"/>
                    <a:pt x="405" y="660"/>
                  </a:cubicBezTo>
                  <a:cubicBezTo>
                    <a:pt x="407" y="663"/>
                    <a:pt x="411" y="668"/>
                    <a:pt x="411" y="671"/>
                  </a:cubicBezTo>
                  <a:cubicBezTo>
                    <a:pt x="411" y="673"/>
                    <a:pt x="413" y="676"/>
                    <a:pt x="416" y="679"/>
                  </a:cubicBezTo>
                  <a:cubicBezTo>
                    <a:pt x="418" y="681"/>
                    <a:pt x="420" y="688"/>
                    <a:pt x="420" y="691"/>
                  </a:cubicBezTo>
                  <a:cubicBezTo>
                    <a:pt x="421" y="694"/>
                    <a:pt x="420" y="704"/>
                    <a:pt x="419" y="706"/>
                  </a:cubicBezTo>
                  <a:cubicBezTo>
                    <a:pt x="418" y="707"/>
                    <a:pt x="413" y="711"/>
                    <a:pt x="413" y="713"/>
                  </a:cubicBezTo>
                  <a:cubicBezTo>
                    <a:pt x="413" y="714"/>
                    <a:pt x="411" y="716"/>
                    <a:pt x="415" y="721"/>
                  </a:cubicBezTo>
                  <a:cubicBezTo>
                    <a:pt x="419" y="725"/>
                    <a:pt x="429" y="732"/>
                    <a:pt x="434" y="735"/>
                  </a:cubicBezTo>
                  <a:cubicBezTo>
                    <a:pt x="438" y="738"/>
                    <a:pt x="443" y="737"/>
                    <a:pt x="445" y="739"/>
                  </a:cubicBezTo>
                  <a:cubicBezTo>
                    <a:pt x="447" y="741"/>
                    <a:pt x="451" y="743"/>
                    <a:pt x="455" y="745"/>
                  </a:cubicBezTo>
                  <a:cubicBezTo>
                    <a:pt x="459" y="746"/>
                    <a:pt x="474" y="750"/>
                    <a:pt x="476" y="753"/>
                  </a:cubicBezTo>
                  <a:cubicBezTo>
                    <a:pt x="478" y="755"/>
                    <a:pt x="481" y="758"/>
                    <a:pt x="485" y="758"/>
                  </a:cubicBezTo>
                  <a:cubicBezTo>
                    <a:pt x="488" y="759"/>
                    <a:pt x="495" y="762"/>
                    <a:pt x="499" y="761"/>
                  </a:cubicBezTo>
                  <a:cubicBezTo>
                    <a:pt x="503" y="760"/>
                    <a:pt x="514" y="752"/>
                    <a:pt x="519" y="754"/>
                  </a:cubicBezTo>
                  <a:cubicBezTo>
                    <a:pt x="523" y="756"/>
                    <a:pt x="525" y="756"/>
                    <a:pt x="527" y="758"/>
                  </a:cubicBezTo>
                  <a:cubicBezTo>
                    <a:pt x="529" y="760"/>
                    <a:pt x="531" y="767"/>
                    <a:pt x="535" y="771"/>
                  </a:cubicBezTo>
                  <a:cubicBezTo>
                    <a:pt x="535" y="772"/>
                    <a:pt x="536" y="772"/>
                    <a:pt x="536" y="773"/>
                  </a:cubicBezTo>
                  <a:cubicBezTo>
                    <a:pt x="537" y="774"/>
                    <a:pt x="538" y="775"/>
                    <a:pt x="538" y="776"/>
                  </a:cubicBezTo>
                  <a:cubicBezTo>
                    <a:pt x="539" y="776"/>
                    <a:pt x="539" y="776"/>
                    <a:pt x="539" y="776"/>
                  </a:cubicBezTo>
                  <a:cubicBezTo>
                    <a:pt x="539" y="776"/>
                    <a:pt x="539" y="776"/>
                    <a:pt x="540" y="777"/>
                  </a:cubicBezTo>
                  <a:cubicBezTo>
                    <a:pt x="540" y="777"/>
                    <a:pt x="540" y="777"/>
                    <a:pt x="540" y="777"/>
                  </a:cubicBezTo>
                  <a:cubicBezTo>
                    <a:pt x="540" y="777"/>
                    <a:pt x="541" y="777"/>
                    <a:pt x="541" y="777"/>
                  </a:cubicBezTo>
                  <a:cubicBezTo>
                    <a:pt x="541" y="777"/>
                    <a:pt x="541" y="777"/>
                    <a:pt x="541" y="778"/>
                  </a:cubicBezTo>
                  <a:cubicBezTo>
                    <a:pt x="542" y="778"/>
                    <a:pt x="542" y="778"/>
                    <a:pt x="543" y="778"/>
                  </a:cubicBezTo>
                  <a:cubicBezTo>
                    <a:pt x="543" y="778"/>
                    <a:pt x="543" y="778"/>
                    <a:pt x="543" y="778"/>
                  </a:cubicBezTo>
                  <a:cubicBezTo>
                    <a:pt x="544" y="778"/>
                    <a:pt x="545" y="778"/>
                    <a:pt x="546" y="779"/>
                  </a:cubicBezTo>
                  <a:cubicBezTo>
                    <a:pt x="548" y="779"/>
                    <a:pt x="550" y="779"/>
                    <a:pt x="551" y="779"/>
                  </a:cubicBezTo>
                  <a:cubicBezTo>
                    <a:pt x="552" y="779"/>
                    <a:pt x="553" y="779"/>
                    <a:pt x="554" y="779"/>
                  </a:cubicBezTo>
                  <a:cubicBezTo>
                    <a:pt x="554" y="780"/>
                    <a:pt x="555" y="780"/>
                    <a:pt x="556" y="780"/>
                  </a:cubicBezTo>
                  <a:cubicBezTo>
                    <a:pt x="556" y="780"/>
                    <a:pt x="557" y="780"/>
                    <a:pt x="557" y="780"/>
                  </a:cubicBezTo>
                  <a:cubicBezTo>
                    <a:pt x="558" y="780"/>
                    <a:pt x="558" y="780"/>
                    <a:pt x="558" y="780"/>
                  </a:cubicBezTo>
                  <a:cubicBezTo>
                    <a:pt x="559" y="780"/>
                    <a:pt x="560" y="781"/>
                    <a:pt x="560" y="781"/>
                  </a:cubicBezTo>
                  <a:cubicBezTo>
                    <a:pt x="562" y="782"/>
                    <a:pt x="572" y="789"/>
                    <a:pt x="575" y="789"/>
                  </a:cubicBezTo>
                  <a:cubicBezTo>
                    <a:pt x="576" y="789"/>
                    <a:pt x="577" y="788"/>
                    <a:pt x="577" y="788"/>
                  </a:cubicBezTo>
                  <a:cubicBezTo>
                    <a:pt x="578" y="788"/>
                    <a:pt x="578" y="788"/>
                    <a:pt x="578" y="788"/>
                  </a:cubicBezTo>
                  <a:cubicBezTo>
                    <a:pt x="578" y="788"/>
                    <a:pt x="579" y="788"/>
                    <a:pt x="579" y="788"/>
                  </a:cubicBezTo>
                  <a:cubicBezTo>
                    <a:pt x="580" y="788"/>
                    <a:pt x="580" y="788"/>
                    <a:pt x="581" y="788"/>
                  </a:cubicBezTo>
                  <a:cubicBezTo>
                    <a:pt x="581" y="788"/>
                    <a:pt x="581" y="788"/>
                    <a:pt x="582" y="788"/>
                  </a:cubicBezTo>
                  <a:cubicBezTo>
                    <a:pt x="582" y="788"/>
                    <a:pt x="582" y="788"/>
                    <a:pt x="582" y="788"/>
                  </a:cubicBezTo>
                  <a:cubicBezTo>
                    <a:pt x="583" y="788"/>
                    <a:pt x="583" y="788"/>
                    <a:pt x="583" y="788"/>
                  </a:cubicBezTo>
                  <a:cubicBezTo>
                    <a:pt x="583" y="788"/>
                    <a:pt x="583" y="788"/>
                    <a:pt x="583" y="788"/>
                  </a:cubicBezTo>
                  <a:cubicBezTo>
                    <a:pt x="584" y="788"/>
                    <a:pt x="584" y="788"/>
                    <a:pt x="584" y="788"/>
                  </a:cubicBezTo>
                  <a:cubicBezTo>
                    <a:pt x="584" y="788"/>
                    <a:pt x="584" y="788"/>
                    <a:pt x="584" y="788"/>
                  </a:cubicBezTo>
                  <a:cubicBezTo>
                    <a:pt x="584" y="788"/>
                    <a:pt x="584" y="788"/>
                    <a:pt x="584" y="788"/>
                  </a:cubicBezTo>
                  <a:cubicBezTo>
                    <a:pt x="584" y="789"/>
                    <a:pt x="583" y="789"/>
                    <a:pt x="583" y="790"/>
                  </a:cubicBezTo>
                  <a:cubicBezTo>
                    <a:pt x="582" y="791"/>
                    <a:pt x="582" y="791"/>
                    <a:pt x="581" y="792"/>
                  </a:cubicBezTo>
                  <a:cubicBezTo>
                    <a:pt x="581" y="792"/>
                    <a:pt x="581" y="792"/>
                    <a:pt x="581" y="792"/>
                  </a:cubicBezTo>
                  <a:cubicBezTo>
                    <a:pt x="581" y="792"/>
                    <a:pt x="581" y="792"/>
                    <a:pt x="581" y="792"/>
                  </a:cubicBezTo>
                  <a:cubicBezTo>
                    <a:pt x="581" y="792"/>
                    <a:pt x="581" y="793"/>
                    <a:pt x="581" y="793"/>
                  </a:cubicBezTo>
                  <a:cubicBezTo>
                    <a:pt x="581" y="793"/>
                    <a:pt x="581" y="793"/>
                    <a:pt x="581" y="794"/>
                  </a:cubicBezTo>
                  <a:cubicBezTo>
                    <a:pt x="583" y="795"/>
                    <a:pt x="588" y="798"/>
                    <a:pt x="590" y="801"/>
                  </a:cubicBezTo>
                  <a:cubicBezTo>
                    <a:pt x="592" y="803"/>
                    <a:pt x="591" y="805"/>
                    <a:pt x="593" y="807"/>
                  </a:cubicBezTo>
                  <a:cubicBezTo>
                    <a:pt x="594" y="808"/>
                    <a:pt x="595" y="808"/>
                    <a:pt x="595" y="809"/>
                  </a:cubicBezTo>
                  <a:cubicBezTo>
                    <a:pt x="595" y="809"/>
                    <a:pt x="595" y="809"/>
                    <a:pt x="596" y="809"/>
                  </a:cubicBezTo>
                  <a:cubicBezTo>
                    <a:pt x="596" y="810"/>
                    <a:pt x="596" y="810"/>
                    <a:pt x="596" y="811"/>
                  </a:cubicBezTo>
                  <a:cubicBezTo>
                    <a:pt x="597" y="811"/>
                    <a:pt x="597" y="811"/>
                    <a:pt x="597" y="811"/>
                  </a:cubicBezTo>
                  <a:cubicBezTo>
                    <a:pt x="597" y="812"/>
                    <a:pt x="597" y="813"/>
                    <a:pt x="597" y="814"/>
                  </a:cubicBezTo>
                  <a:cubicBezTo>
                    <a:pt x="596" y="818"/>
                    <a:pt x="594" y="821"/>
                    <a:pt x="596" y="823"/>
                  </a:cubicBezTo>
                  <a:cubicBezTo>
                    <a:pt x="598" y="825"/>
                    <a:pt x="601" y="828"/>
                    <a:pt x="602" y="826"/>
                  </a:cubicBezTo>
                  <a:cubicBezTo>
                    <a:pt x="603" y="824"/>
                    <a:pt x="603" y="823"/>
                    <a:pt x="604" y="826"/>
                  </a:cubicBezTo>
                  <a:cubicBezTo>
                    <a:pt x="606" y="829"/>
                    <a:pt x="604" y="830"/>
                    <a:pt x="609" y="831"/>
                  </a:cubicBezTo>
                  <a:cubicBezTo>
                    <a:pt x="614" y="832"/>
                    <a:pt x="612" y="835"/>
                    <a:pt x="613" y="837"/>
                  </a:cubicBezTo>
                  <a:cubicBezTo>
                    <a:pt x="613" y="838"/>
                    <a:pt x="613" y="838"/>
                    <a:pt x="614" y="838"/>
                  </a:cubicBezTo>
                  <a:cubicBezTo>
                    <a:pt x="614" y="838"/>
                    <a:pt x="614" y="838"/>
                    <a:pt x="614" y="838"/>
                  </a:cubicBezTo>
                  <a:cubicBezTo>
                    <a:pt x="615" y="838"/>
                    <a:pt x="616" y="839"/>
                    <a:pt x="617" y="839"/>
                  </a:cubicBezTo>
                  <a:cubicBezTo>
                    <a:pt x="617" y="839"/>
                    <a:pt x="617" y="839"/>
                    <a:pt x="618" y="839"/>
                  </a:cubicBezTo>
                  <a:cubicBezTo>
                    <a:pt x="618" y="839"/>
                    <a:pt x="618" y="839"/>
                    <a:pt x="619" y="839"/>
                  </a:cubicBezTo>
                  <a:cubicBezTo>
                    <a:pt x="619" y="839"/>
                    <a:pt x="620" y="839"/>
                    <a:pt x="620" y="839"/>
                  </a:cubicBezTo>
                  <a:cubicBezTo>
                    <a:pt x="623" y="841"/>
                    <a:pt x="627" y="840"/>
                    <a:pt x="631" y="842"/>
                  </a:cubicBezTo>
                  <a:cubicBezTo>
                    <a:pt x="635" y="844"/>
                    <a:pt x="633" y="849"/>
                    <a:pt x="637" y="849"/>
                  </a:cubicBezTo>
                  <a:cubicBezTo>
                    <a:pt x="642" y="850"/>
                    <a:pt x="650" y="850"/>
                    <a:pt x="650" y="849"/>
                  </a:cubicBezTo>
                  <a:cubicBezTo>
                    <a:pt x="649" y="847"/>
                    <a:pt x="647" y="842"/>
                    <a:pt x="649" y="841"/>
                  </a:cubicBezTo>
                  <a:cubicBezTo>
                    <a:pt x="651" y="840"/>
                    <a:pt x="655" y="837"/>
                    <a:pt x="656" y="836"/>
                  </a:cubicBezTo>
                  <a:cubicBezTo>
                    <a:pt x="658" y="835"/>
                    <a:pt x="663" y="832"/>
                    <a:pt x="665" y="834"/>
                  </a:cubicBezTo>
                  <a:cubicBezTo>
                    <a:pt x="667" y="836"/>
                    <a:pt x="672" y="837"/>
                    <a:pt x="671" y="841"/>
                  </a:cubicBezTo>
                  <a:cubicBezTo>
                    <a:pt x="670" y="845"/>
                    <a:pt x="670" y="851"/>
                    <a:pt x="673" y="854"/>
                  </a:cubicBezTo>
                  <a:cubicBezTo>
                    <a:pt x="674" y="854"/>
                    <a:pt x="674" y="855"/>
                    <a:pt x="675" y="855"/>
                  </a:cubicBezTo>
                  <a:cubicBezTo>
                    <a:pt x="675" y="856"/>
                    <a:pt x="675" y="856"/>
                    <a:pt x="675" y="856"/>
                  </a:cubicBezTo>
                  <a:cubicBezTo>
                    <a:pt x="675" y="856"/>
                    <a:pt x="675" y="857"/>
                    <a:pt x="676" y="857"/>
                  </a:cubicBezTo>
                  <a:cubicBezTo>
                    <a:pt x="676" y="858"/>
                    <a:pt x="676" y="858"/>
                    <a:pt x="676" y="858"/>
                  </a:cubicBezTo>
                  <a:cubicBezTo>
                    <a:pt x="676" y="859"/>
                    <a:pt x="676" y="859"/>
                    <a:pt x="676" y="860"/>
                  </a:cubicBezTo>
                  <a:cubicBezTo>
                    <a:pt x="675" y="860"/>
                    <a:pt x="675" y="860"/>
                    <a:pt x="675" y="861"/>
                  </a:cubicBezTo>
                  <a:cubicBezTo>
                    <a:pt x="675" y="862"/>
                    <a:pt x="675" y="863"/>
                    <a:pt x="675" y="864"/>
                  </a:cubicBezTo>
                  <a:cubicBezTo>
                    <a:pt x="673" y="869"/>
                    <a:pt x="675" y="871"/>
                    <a:pt x="673" y="872"/>
                  </a:cubicBezTo>
                  <a:cubicBezTo>
                    <a:pt x="672" y="873"/>
                    <a:pt x="670" y="876"/>
                    <a:pt x="671" y="878"/>
                  </a:cubicBezTo>
                  <a:cubicBezTo>
                    <a:pt x="672" y="880"/>
                    <a:pt x="670" y="882"/>
                    <a:pt x="669" y="885"/>
                  </a:cubicBezTo>
                  <a:cubicBezTo>
                    <a:pt x="669" y="888"/>
                    <a:pt x="672" y="890"/>
                    <a:pt x="669" y="893"/>
                  </a:cubicBezTo>
                  <a:cubicBezTo>
                    <a:pt x="665" y="896"/>
                    <a:pt x="663" y="900"/>
                    <a:pt x="660" y="900"/>
                  </a:cubicBezTo>
                  <a:cubicBezTo>
                    <a:pt x="657" y="900"/>
                    <a:pt x="654" y="902"/>
                    <a:pt x="653" y="903"/>
                  </a:cubicBezTo>
                  <a:cubicBezTo>
                    <a:pt x="652" y="903"/>
                    <a:pt x="652" y="910"/>
                    <a:pt x="648" y="913"/>
                  </a:cubicBezTo>
                  <a:cubicBezTo>
                    <a:pt x="647" y="914"/>
                    <a:pt x="646" y="915"/>
                    <a:pt x="645" y="916"/>
                  </a:cubicBezTo>
                  <a:cubicBezTo>
                    <a:pt x="644" y="917"/>
                    <a:pt x="643" y="918"/>
                    <a:pt x="642" y="918"/>
                  </a:cubicBezTo>
                  <a:cubicBezTo>
                    <a:pt x="642" y="919"/>
                    <a:pt x="642" y="919"/>
                    <a:pt x="641" y="919"/>
                  </a:cubicBezTo>
                  <a:cubicBezTo>
                    <a:pt x="640" y="920"/>
                    <a:pt x="639" y="921"/>
                    <a:pt x="638" y="921"/>
                  </a:cubicBezTo>
                  <a:cubicBezTo>
                    <a:pt x="634" y="923"/>
                    <a:pt x="630" y="925"/>
                    <a:pt x="628" y="929"/>
                  </a:cubicBezTo>
                  <a:cubicBezTo>
                    <a:pt x="626" y="933"/>
                    <a:pt x="627" y="934"/>
                    <a:pt x="624" y="935"/>
                  </a:cubicBezTo>
                  <a:cubicBezTo>
                    <a:pt x="620" y="937"/>
                    <a:pt x="617" y="940"/>
                    <a:pt x="616" y="944"/>
                  </a:cubicBezTo>
                  <a:cubicBezTo>
                    <a:pt x="615" y="947"/>
                    <a:pt x="612" y="956"/>
                    <a:pt x="614" y="958"/>
                  </a:cubicBezTo>
                  <a:cubicBezTo>
                    <a:pt x="616" y="960"/>
                    <a:pt x="614" y="964"/>
                    <a:pt x="613" y="964"/>
                  </a:cubicBezTo>
                  <a:cubicBezTo>
                    <a:pt x="612" y="964"/>
                    <a:pt x="612" y="965"/>
                    <a:pt x="612" y="965"/>
                  </a:cubicBezTo>
                  <a:cubicBezTo>
                    <a:pt x="612" y="965"/>
                    <a:pt x="612" y="965"/>
                    <a:pt x="612" y="965"/>
                  </a:cubicBezTo>
                  <a:cubicBezTo>
                    <a:pt x="611" y="965"/>
                    <a:pt x="611" y="965"/>
                    <a:pt x="611" y="965"/>
                  </a:cubicBezTo>
                  <a:cubicBezTo>
                    <a:pt x="610" y="966"/>
                    <a:pt x="610" y="966"/>
                    <a:pt x="610" y="966"/>
                  </a:cubicBezTo>
                  <a:cubicBezTo>
                    <a:pt x="609" y="966"/>
                    <a:pt x="609" y="966"/>
                    <a:pt x="609" y="967"/>
                  </a:cubicBezTo>
                  <a:cubicBezTo>
                    <a:pt x="608" y="967"/>
                    <a:pt x="608" y="967"/>
                    <a:pt x="607" y="968"/>
                  </a:cubicBezTo>
                  <a:cubicBezTo>
                    <a:pt x="607" y="968"/>
                    <a:pt x="606" y="968"/>
                    <a:pt x="606" y="969"/>
                  </a:cubicBezTo>
                  <a:cubicBezTo>
                    <a:pt x="605" y="969"/>
                    <a:pt x="604" y="970"/>
                    <a:pt x="604" y="971"/>
                  </a:cubicBezTo>
                  <a:cubicBezTo>
                    <a:pt x="600" y="974"/>
                    <a:pt x="597" y="976"/>
                    <a:pt x="600" y="979"/>
                  </a:cubicBezTo>
                  <a:cubicBezTo>
                    <a:pt x="602" y="981"/>
                    <a:pt x="603" y="982"/>
                    <a:pt x="601" y="984"/>
                  </a:cubicBezTo>
                  <a:cubicBezTo>
                    <a:pt x="599" y="986"/>
                    <a:pt x="596" y="988"/>
                    <a:pt x="599" y="988"/>
                  </a:cubicBezTo>
                  <a:cubicBezTo>
                    <a:pt x="603" y="989"/>
                    <a:pt x="612" y="995"/>
                    <a:pt x="613" y="999"/>
                  </a:cubicBezTo>
                  <a:cubicBezTo>
                    <a:pt x="613" y="1002"/>
                    <a:pt x="611" y="1003"/>
                    <a:pt x="613" y="1007"/>
                  </a:cubicBezTo>
                  <a:cubicBezTo>
                    <a:pt x="615" y="1010"/>
                    <a:pt x="619" y="1015"/>
                    <a:pt x="619" y="1019"/>
                  </a:cubicBezTo>
                  <a:cubicBezTo>
                    <a:pt x="618" y="1022"/>
                    <a:pt x="625" y="1042"/>
                    <a:pt x="626" y="1047"/>
                  </a:cubicBezTo>
                  <a:cubicBezTo>
                    <a:pt x="627" y="1052"/>
                    <a:pt x="633" y="1056"/>
                    <a:pt x="632" y="1062"/>
                  </a:cubicBezTo>
                  <a:cubicBezTo>
                    <a:pt x="630" y="1069"/>
                    <a:pt x="629" y="1073"/>
                    <a:pt x="630" y="1079"/>
                  </a:cubicBezTo>
                  <a:cubicBezTo>
                    <a:pt x="631" y="1086"/>
                    <a:pt x="631" y="1095"/>
                    <a:pt x="634" y="1097"/>
                  </a:cubicBezTo>
                  <a:cubicBezTo>
                    <a:pt x="636" y="1098"/>
                    <a:pt x="641" y="1105"/>
                    <a:pt x="643" y="1108"/>
                  </a:cubicBezTo>
                  <a:cubicBezTo>
                    <a:pt x="644" y="1112"/>
                    <a:pt x="655" y="1118"/>
                    <a:pt x="658" y="1119"/>
                  </a:cubicBezTo>
                  <a:cubicBezTo>
                    <a:pt x="661" y="1120"/>
                    <a:pt x="671" y="1127"/>
                    <a:pt x="673" y="1130"/>
                  </a:cubicBezTo>
                  <a:cubicBezTo>
                    <a:pt x="675" y="1133"/>
                    <a:pt x="681" y="1136"/>
                    <a:pt x="682" y="1140"/>
                  </a:cubicBezTo>
                  <a:cubicBezTo>
                    <a:pt x="682" y="1141"/>
                    <a:pt x="682" y="1142"/>
                    <a:pt x="682" y="1144"/>
                  </a:cubicBezTo>
                  <a:cubicBezTo>
                    <a:pt x="683" y="1145"/>
                    <a:pt x="683" y="1146"/>
                    <a:pt x="683" y="1147"/>
                  </a:cubicBezTo>
                  <a:cubicBezTo>
                    <a:pt x="683" y="1147"/>
                    <a:pt x="683" y="1147"/>
                    <a:pt x="683" y="1147"/>
                  </a:cubicBezTo>
                  <a:cubicBezTo>
                    <a:pt x="683" y="1148"/>
                    <a:pt x="683" y="1149"/>
                    <a:pt x="683" y="1150"/>
                  </a:cubicBezTo>
                  <a:cubicBezTo>
                    <a:pt x="683" y="1151"/>
                    <a:pt x="683" y="1151"/>
                    <a:pt x="683" y="1151"/>
                  </a:cubicBezTo>
                  <a:cubicBezTo>
                    <a:pt x="683" y="1152"/>
                    <a:pt x="683" y="1153"/>
                    <a:pt x="682" y="1154"/>
                  </a:cubicBezTo>
                  <a:cubicBezTo>
                    <a:pt x="679" y="1158"/>
                    <a:pt x="677" y="1163"/>
                    <a:pt x="677" y="1167"/>
                  </a:cubicBezTo>
                  <a:cubicBezTo>
                    <a:pt x="677" y="1171"/>
                    <a:pt x="678" y="1172"/>
                    <a:pt x="676" y="1179"/>
                  </a:cubicBezTo>
                  <a:cubicBezTo>
                    <a:pt x="674" y="1185"/>
                    <a:pt x="671" y="1199"/>
                    <a:pt x="669" y="1200"/>
                  </a:cubicBezTo>
                  <a:cubicBezTo>
                    <a:pt x="666" y="1201"/>
                    <a:pt x="662" y="1204"/>
                    <a:pt x="662" y="1207"/>
                  </a:cubicBezTo>
                  <a:cubicBezTo>
                    <a:pt x="663" y="1210"/>
                    <a:pt x="663" y="1216"/>
                    <a:pt x="661" y="1222"/>
                  </a:cubicBezTo>
                  <a:cubicBezTo>
                    <a:pt x="658" y="1229"/>
                    <a:pt x="657" y="1234"/>
                    <a:pt x="655" y="1239"/>
                  </a:cubicBezTo>
                  <a:cubicBezTo>
                    <a:pt x="653" y="1243"/>
                    <a:pt x="649" y="1256"/>
                    <a:pt x="648" y="1259"/>
                  </a:cubicBezTo>
                  <a:cubicBezTo>
                    <a:pt x="646" y="1262"/>
                    <a:pt x="644" y="1274"/>
                    <a:pt x="642" y="1275"/>
                  </a:cubicBezTo>
                  <a:cubicBezTo>
                    <a:pt x="639" y="1277"/>
                    <a:pt x="633" y="1286"/>
                    <a:pt x="634" y="1290"/>
                  </a:cubicBezTo>
                  <a:cubicBezTo>
                    <a:pt x="636" y="1293"/>
                    <a:pt x="636" y="1293"/>
                    <a:pt x="633" y="1297"/>
                  </a:cubicBezTo>
                  <a:cubicBezTo>
                    <a:pt x="630" y="1302"/>
                    <a:pt x="628" y="1316"/>
                    <a:pt x="628" y="1322"/>
                  </a:cubicBezTo>
                  <a:cubicBezTo>
                    <a:pt x="629" y="1328"/>
                    <a:pt x="624" y="1340"/>
                    <a:pt x="622" y="1344"/>
                  </a:cubicBezTo>
                  <a:cubicBezTo>
                    <a:pt x="620" y="1349"/>
                    <a:pt x="617" y="1354"/>
                    <a:pt x="615" y="1357"/>
                  </a:cubicBezTo>
                  <a:cubicBezTo>
                    <a:pt x="613" y="1361"/>
                    <a:pt x="603" y="1379"/>
                    <a:pt x="599" y="1384"/>
                  </a:cubicBezTo>
                  <a:cubicBezTo>
                    <a:pt x="595" y="1390"/>
                    <a:pt x="592" y="1400"/>
                    <a:pt x="588" y="1405"/>
                  </a:cubicBezTo>
                  <a:cubicBezTo>
                    <a:pt x="584" y="1410"/>
                    <a:pt x="579" y="1413"/>
                    <a:pt x="581" y="1418"/>
                  </a:cubicBezTo>
                  <a:cubicBezTo>
                    <a:pt x="583" y="1423"/>
                    <a:pt x="584" y="1423"/>
                    <a:pt x="581" y="1429"/>
                  </a:cubicBezTo>
                  <a:cubicBezTo>
                    <a:pt x="579" y="1434"/>
                    <a:pt x="582" y="1433"/>
                    <a:pt x="580" y="1440"/>
                  </a:cubicBezTo>
                  <a:cubicBezTo>
                    <a:pt x="577" y="1447"/>
                    <a:pt x="576" y="1449"/>
                    <a:pt x="572" y="1456"/>
                  </a:cubicBezTo>
                  <a:cubicBezTo>
                    <a:pt x="569" y="1463"/>
                    <a:pt x="567" y="1470"/>
                    <a:pt x="566" y="1476"/>
                  </a:cubicBezTo>
                  <a:cubicBezTo>
                    <a:pt x="564" y="1482"/>
                    <a:pt x="564" y="1488"/>
                    <a:pt x="563" y="1489"/>
                  </a:cubicBezTo>
                  <a:cubicBezTo>
                    <a:pt x="561" y="1490"/>
                    <a:pt x="556" y="1498"/>
                    <a:pt x="556" y="1502"/>
                  </a:cubicBezTo>
                  <a:cubicBezTo>
                    <a:pt x="555" y="1506"/>
                    <a:pt x="554" y="1514"/>
                    <a:pt x="556" y="1514"/>
                  </a:cubicBezTo>
                  <a:cubicBezTo>
                    <a:pt x="558" y="1514"/>
                    <a:pt x="563" y="1504"/>
                    <a:pt x="564" y="1502"/>
                  </a:cubicBezTo>
                  <a:cubicBezTo>
                    <a:pt x="565" y="1500"/>
                    <a:pt x="571" y="1496"/>
                    <a:pt x="570" y="1493"/>
                  </a:cubicBezTo>
                  <a:cubicBezTo>
                    <a:pt x="570" y="1489"/>
                    <a:pt x="570" y="1485"/>
                    <a:pt x="571" y="1487"/>
                  </a:cubicBezTo>
                  <a:cubicBezTo>
                    <a:pt x="572" y="1489"/>
                    <a:pt x="576" y="1483"/>
                    <a:pt x="574" y="1490"/>
                  </a:cubicBezTo>
                  <a:cubicBezTo>
                    <a:pt x="573" y="1496"/>
                    <a:pt x="574" y="1496"/>
                    <a:pt x="571" y="1503"/>
                  </a:cubicBezTo>
                  <a:cubicBezTo>
                    <a:pt x="568" y="1511"/>
                    <a:pt x="567" y="1521"/>
                    <a:pt x="566" y="1522"/>
                  </a:cubicBezTo>
                  <a:cubicBezTo>
                    <a:pt x="565" y="1523"/>
                    <a:pt x="561" y="1526"/>
                    <a:pt x="561" y="1528"/>
                  </a:cubicBezTo>
                  <a:cubicBezTo>
                    <a:pt x="561" y="1530"/>
                    <a:pt x="564" y="1536"/>
                    <a:pt x="563" y="1537"/>
                  </a:cubicBezTo>
                  <a:cubicBezTo>
                    <a:pt x="563" y="1538"/>
                    <a:pt x="560" y="1545"/>
                    <a:pt x="558" y="1545"/>
                  </a:cubicBezTo>
                  <a:cubicBezTo>
                    <a:pt x="556" y="1545"/>
                    <a:pt x="552" y="1548"/>
                    <a:pt x="554" y="1551"/>
                  </a:cubicBezTo>
                  <a:cubicBezTo>
                    <a:pt x="557" y="1554"/>
                    <a:pt x="557" y="1555"/>
                    <a:pt x="554" y="1557"/>
                  </a:cubicBezTo>
                  <a:cubicBezTo>
                    <a:pt x="551" y="1558"/>
                    <a:pt x="548" y="1566"/>
                    <a:pt x="548" y="1566"/>
                  </a:cubicBezTo>
                  <a:cubicBezTo>
                    <a:pt x="548" y="1566"/>
                    <a:pt x="545" y="1573"/>
                    <a:pt x="543" y="1570"/>
                  </a:cubicBezTo>
                  <a:cubicBezTo>
                    <a:pt x="541" y="1567"/>
                    <a:pt x="539" y="1570"/>
                    <a:pt x="538" y="1567"/>
                  </a:cubicBezTo>
                  <a:cubicBezTo>
                    <a:pt x="537" y="1564"/>
                    <a:pt x="534" y="1561"/>
                    <a:pt x="531" y="1564"/>
                  </a:cubicBezTo>
                  <a:cubicBezTo>
                    <a:pt x="528" y="1567"/>
                    <a:pt x="530" y="1571"/>
                    <a:pt x="528" y="1573"/>
                  </a:cubicBezTo>
                  <a:cubicBezTo>
                    <a:pt x="525" y="1574"/>
                    <a:pt x="518" y="1592"/>
                    <a:pt x="521" y="1588"/>
                  </a:cubicBezTo>
                  <a:cubicBezTo>
                    <a:pt x="525" y="1584"/>
                    <a:pt x="528" y="1583"/>
                    <a:pt x="528" y="1586"/>
                  </a:cubicBezTo>
                  <a:cubicBezTo>
                    <a:pt x="528" y="1589"/>
                    <a:pt x="528" y="1595"/>
                    <a:pt x="528" y="1598"/>
                  </a:cubicBezTo>
                  <a:cubicBezTo>
                    <a:pt x="528" y="1601"/>
                    <a:pt x="528" y="1606"/>
                    <a:pt x="530" y="1607"/>
                  </a:cubicBezTo>
                  <a:cubicBezTo>
                    <a:pt x="532" y="1607"/>
                    <a:pt x="540" y="1608"/>
                    <a:pt x="538" y="1610"/>
                  </a:cubicBezTo>
                  <a:cubicBezTo>
                    <a:pt x="536" y="1612"/>
                    <a:pt x="532" y="1609"/>
                    <a:pt x="528" y="1611"/>
                  </a:cubicBezTo>
                  <a:cubicBezTo>
                    <a:pt x="523" y="1613"/>
                    <a:pt x="526" y="1618"/>
                    <a:pt x="526" y="1621"/>
                  </a:cubicBezTo>
                  <a:cubicBezTo>
                    <a:pt x="527" y="1623"/>
                    <a:pt x="523" y="1627"/>
                    <a:pt x="522" y="1629"/>
                  </a:cubicBezTo>
                  <a:cubicBezTo>
                    <a:pt x="520" y="1631"/>
                    <a:pt x="519" y="1637"/>
                    <a:pt x="521" y="1639"/>
                  </a:cubicBezTo>
                  <a:cubicBezTo>
                    <a:pt x="523" y="1640"/>
                    <a:pt x="525" y="1643"/>
                    <a:pt x="520" y="1645"/>
                  </a:cubicBezTo>
                  <a:cubicBezTo>
                    <a:pt x="515" y="1646"/>
                    <a:pt x="517" y="1650"/>
                    <a:pt x="518" y="1654"/>
                  </a:cubicBezTo>
                  <a:cubicBezTo>
                    <a:pt x="519" y="1658"/>
                    <a:pt x="519" y="1662"/>
                    <a:pt x="515" y="1663"/>
                  </a:cubicBezTo>
                  <a:cubicBezTo>
                    <a:pt x="511" y="1663"/>
                    <a:pt x="515" y="1673"/>
                    <a:pt x="513" y="1674"/>
                  </a:cubicBezTo>
                  <a:cubicBezTo>
                    <a:pt x="511" y="1675"/>
                    <a:pt x="510" y="1678"/>
                    <a:pt x="512" y="1682"/>
                  </a:cubicBezTo>
                  <a:cubicBezTo>
                    <a:pt x="513" y="1685"/>
                    <a:pt x="515" y="1687"/>
                    <a:pt x="511" y="1690"/>
                  </a:cubicBezTo>
                  <a:cubicBezTo>
                    <a:pt x="507" y="1693"/>
                    <a:pt x="510" y="1699"/>
                    <a:pt x="507" y="1701"/>
                  </a:cubicBezTo>
                  <a:cubicBezTo>
                    <a:pt x="504" y="1702"/>
                    <a:pt x="508" y="1703"/>
                    <a:pt x="506" y="1707"/>
                  </a:cubicBezTo>
                  <a:cubicBezTo>
                    <a:pt x="503" y="1710"/>
                    <a:pt x="505" y="1720"/>
                    <a:pt x="507" y="1717"/>
                  </a:cubicBezTo>
                  <a:cubicBezTo>
                    <a:pt x="509" y="1714"/>
                    <a:pt x="513" y="1708"/>
                    <a:pt x="515" y="1706"/>
                  </a:cubicBezTo>
                  <a:cubicBezTo>
                    <a:pt x="517" y="1705"/>
                    <a:pt x="512" y="1714"/>
                    <a:pt x="511" y="1717"/>
                  </a:cubicBezTo>
                  <a:cubicBezTo>
                    <a:pt x="510" y="1720"/>
                    <a:pt x="506" y="1726"/>
                    <a:pt x="509" y="1728"/>
                  </a:cubicBezTo>
                  <a:cubicBezTo>
                    <a:pt x="512" y="1730"/>
                    <a:pt x="519" y="1726"/>
                    <a:pt x="515" y="1730"/>
                  </a:cubicBezTo>
                  <a:cubicBezTo>
                    <a:pt x="512" y="1734"/>
                    <a:pt x="520" y="1729"/>
                    <a:pt x="523" y="1726"/>
                  </a:cubicBezTo>
                  <a:cubicBezTo>
                    <a:pt x="527" y="1722"/>
                    <a:pt x="536" y="1716"/>
                    <a:pt x="537" y="1719"/>
                  </a:cubicBezTo>
                  <a:cubicBezTo>
                    <a:pt x="538" y="1721"/>
                    <a:pt x="531" y="1728"/>
                    <a:pt x="536" y="1727"/>
                  </a:cubicBezTo>
                  <a:cubicBezTo>
                    <a:pt x="542" y="1726"/>
                    <a:pt x="543" y="1727"/>
                    <a:pt x="546" y="1722"/>
                  </a:cubicBezTo>
                  <a:cubicBezTo>
                    <a:pt x="549" y="1717"/>
                    <a:pt x="551" y="1716"/>
                    <a:pt x="556" y="1714"/>
                  </a:cubicBezTo>
                  <a:cubicBezTo>
                    <a:pt x="561" y="1712"/>
                    <a:pt x="566" y="1711"/>
                    <a:pt x="567" y="1708"/>
                  </a:cubicBezTo>
                  <a:cubicBezTo>
                    <a:pt x="568" y="1708"/>
                    <a:pt x="568" y="1707"/>
                    <a:pt x="569" y="1706"/>
                  </a:cubicBezTo>
                  <a:cubicBezTo>
                    <a:pt x="569" y="1706"/>
                    <a:pt x="569" y="1706"/>
                    <a:pt x="569" y="1706"/>
                  </a:cubicBezTo>
                  <a:cubicBezTo>
                    <a:pt x="570" y="1706"/>
                    <a:pt x="570" y="1706"/>
                    <a:pt x="571" y="1706"/>
                  </a:cubicBezTo>
                  <a:cubicBezTo>
                    <a:pt x="571" y="1706"/>
                    <a:pt x="571" y="1706"/>
                    <a:pt x="571" y="1706"/>
                  </a:cubicBezTo>
                  <a:cubicBezTo>
                    <a:pt x="572" y="1706"/>
                    <a:pt x="572" y="1706"/>
                    <a:pt x="573" y="1707"/>
                  </a:cubicBezTo>
                  <a:cubicBezTo>
                    <a:pt x="574" y="1707"/>
                    <a:pt x="574" y="1708"/>
                    <a:pt x="574" y="1708"/>
                  </a:cubicBezTo>
                  <a:cubicBezTo>
                    <a:pt x="575" y="1708"/>
                    <a:pt x="575" y="1708"/>
                    <a:pt x="575" y="1708"/>
                  </a:cubicBezTo>
                  <a:cubicBezTo>
                    <a:pt x="575" y="1709"/>
                    <a:pt x="576" y="1709"/>
                    <a:pt x="576" y="1709"/>
                  </a:cubicBezTo>
                  <a:cubicBezTo>
                    <a:pt x="576" y="1709"/>
                    <a:pt x="576" y="1709"/>
                    <a:pt x="576" y="1709"/>
                  </a:cubicBezTo>
                  <a:cubicBezTo>
                    <a:pt x="576" y="1709"/>
                    <a:pt x="576" y="1709"/>
                    <a:pt x="576" y="1709"/>
                  </a:cubicBezTo>
                  <a:cubicBezTo>
                    <a:pt x="577" y="1710"/>
                    <a:pt x="577" y="1710"/>
                    <a:pt x="577" y="1710"/>
                  </a:cubicBezTo>
                  <a:cubicBezTo>
                    <a:pt x="577" y="1710"/>
                    <a:pt x="577" y="1710"/>
                    <a:pt x="577" y="1710"/>
                  </a:cubicBezTo>
                  <a:cubicBezTo>
                    <a:pt x="578" y="1710"/>
                    <a:pt x="578" y="1710"/>
                    <a:pt x="578" y="1710"/>
                  </a:cubicBezTo>
                  <a:cubicBezTo>
                    <a:pt x="578" y="1710"/>
                    <a:pt x="578" y="1710"/>
                    <a:pt x="578" y="1710"/>
                  </a:cubicBezTo>
                  <a:cubicBezTo>
                    <a:pt x="578" y="1710"/>
                    <a:pt x="578" y="1709"/>
                    <a:pt x="578" y="1709"/>
                  </a:cubicBezTo>
                  <a:cubicBezTo>
                    <a:pt x="578" y="1709"/>
                    <a:pt x="578" y="1709"/>
                    <a:pt x="578" y="1709"/>
                  </a:cubicBezTo>
                  <a:cubicBezTo>
                    <a:pt x="578" y="1708"/>
                    <a:pt x="578" y="1707"/>
                    <a:pt x="578" y="1707"/>
                  </a:cubicBezTo>
                  <a:cubicBezTo>
                    <a:pt x="577" y="1700"/>
                    <a:pt x="576" y="1696"/>
                    <a:pt x="577" y="1692"/>
                  </a:cubicBezTo>
                  <a:cubicBezTo>
                    <a:pt x="578" y="1688"/>
                    <a:pt x="575" y="1680"/>
                    <a:pt x="577" y="1677"/>
                  </a:cubicBezTo>
                  <a:cubicBezTo>
                    <a:pt x="579" y="1675"/>
                    <a:pt x="584" y="1678"/>
                    <a:pt x="584" y="1673"/>
                  </a:cubicBezTo>
                  <a:cubicBezTo>
                    <a:pt x="584" y="1668"/>
                    <a:pt x="581" y="1667"/>
                    <a:pt x="584" y="1665"/>
                  </a:cubicBezTo>
                  <a:cubicBezTo>
                    <a:pt x="586" y="1663"/>
                    <a:pt x="585" y="1669"/>
                    <a:pt x="590" y="1667"/>
                  </a:cubicBezTo>
                  <a:cubicBezTo>
                    <a:pt x="594" y="1665"/>
                    <a:pt x="594" y="1662"/>
                    <a:pt x="597" y="1660"/>
                  </a:cubicBezTo>
                  <a:cubicBezTo>
                    <a:pt x="600" y="1657"/>
                    <a:pt x="607" y="1647"/>
                    <a:pt x="606" y="1641"/>
                  </a:cubicBezTo>
                  <a:cubicBezTo>
                    <a:pt x="606" y="1634"/>
                    <a:pt x="616" y="1623"/>
                    <a:pt x="621" y="1621"/>
                  </a:cubicBezTo>
                  <a:cubicBezTo>
                    <a:pt x="626" y="1620"/>
                    <a:pt x="630" y="1616"/>
                    <a:pt x="632" y="1614"/>
                  </a:cubicBezTo>
                  <a:cubicBezTo>
                    <a:pt x="634" y="1612"/>
                    <a:pt x="641" y="1596"/>
                    <a:pt x="638" y="1593"/>
                  </a:cubicBezTo>
                  <a:cubicBezTo>
                    <a:pt x="635" y="1590"/>
                    <a:pt x="632" y="1590"/>
                    <a:pt x="628" y="1587"/>
                  </a:cubicBezTo>
                  <a:cubicBezTo>
                    <a:pt x="624" y="1584"/>
                    <a:pt x="619" y="1573"/>
                    <a:pt x="621" y="1570"/>
                  </a:cubicBezTo>
                  <a:cubicBezTo>
                    <a:pt x="624" y="1566"/>
                    <a:pt x="626" y="1562"/>
                    <a:pt x="631" y="1557"/>
                  </a:cubicBezTo>
                  <a:cubicBezTo>
                    <a:pt x="635" y="1552"/>
                    <a:pt x="647" y="1548"/>
                    <a:pt x="649" y="1548"/>
                  </a:cubicBezTo>
                  <a:cubicBezTo>
                    <a:pt x="651" y="1548"/>
                    <a:pt x="652" y="1545"/>
                    <a:pt x="654" y="1542"/>
                  </a:cubicBezTo>
                  <a:cubicBezTo>
                    <a:pt x="656" y="1540"/>
                    <a:pt x="659" y="1538"/>
                    <a:pt x="660" y="1536"/>
                  </a:cubicBezTo>
                  <a:cubicBezTo>
                    <a:pt x="660" y="1534"/>
                    <a:pt x="663" y="1521"/>
                    <a:pt x="665" y="1518"/>
                  </a:cubicBezTo>
                  <a:cubicBezTo>
                    <a:pt x="667" y="1515"/>
                    <a:pt x="678" y="1508"/>
                    <a:pt x="676" y="1507"/>
                  </a:cubicBezTo>
                  <a:cubicBezTo>
                    <a:pt x="674" y="1506"/>
                    <a:pt x="670" y="1505"/>
                    <a:pt x="672" y="1503"/>
                  </a:cubicBezTo>
                  <a:cubicBezTo>
                    <a:pt x="674" y="1501"/>
                    <a:pt x="680" y="1496"/>
                    <a:pt x="678" y="1495"/>
                  </a:cubicBezTo>
                  <a:cubicBezTo>
                    <a:pt x="677" y="1493"/>
                    <a:pt x="673" y="1484"/>
                    <a:pt x="673" y="1478"/>
                  </a:cubicBezTo>
                  <a:cubicBezTo>
                    <a:pt x="674" y="1473"/>
                    <a:pt x="676" y="1468"/>
                    <a:pt x="680" y="1471"/>
                  </a:cubicBezTo>
                  <a:cubicBezTo>
                    <a:pt x="684" y="1473"/>
                    <a:pt x="690" y="1477"/>
                    <a:pt x="696" y="1476"/>
                  </a:cubicBezTo>
                  <a:cubicBezTo>
                    <a:pt x="702" y="1476"/>
                    <a:pt x="705" y="1476"/>
                    <a:pt x="709" y="1472"/>
                  </a:cubicBezTo>
                  <a:cubicBezTo>
                    <a:pt x="713" y="1468"/>
                    <a:pt x="712" y="1460"/>
                    <a:pt x="713" y="1457"/>
                  </a:cubicBezTo>
                  <a:cubicBezTo>
                    <a:pt x="715" y="1453"/>
                    <a:pt x="715" y="1442"/>
                    <a:pt x="718" y="1440"/>
                  </a:cubicBezTo>
                  <a:cubicBezTo>
                    <a:pt x="722" y="1438"/>
                    <a:pt x="723" y="1437"/>
                    <a:pt x="729" y="1437"/>
                  </a:cubicBezTo>
                  <a:cubicBezTo>
                    <a:pt x="736" y="1437"/>
                    <a:pt x="744" y="1436"/>
                    <a:pt x="750" y="1435"/>
                  </a:cubicBezTo>
                  <a:cubicBezTo>
                    <a:pt x="757" y="1433"/>
                    <a:pt x="776" y="1427"/>
                    <a:pt x="781" y="1419"/>
                  </a:cubicBezTo>
                  <a:cubicBezTo>
                    <a:pt x="787" y="1411"/>
                    <a:pt x="792" y="1405"/>
                    <a:pt x="793" y="1400"/>
                  </a:cubicBezTo>
                  <a:cubicBezTo>
                    <a:pt x="793" y="1395"/>
                    <a:pt x="792" y="1393"/>
                    <a:pt x="790" y="1393"/>
                  </a:cubicBezTo>
                  <a:cubicBezTo>
                    <a:pt x="787" y="1392"/>
                    <a:pt x="785" y="1390"/>
                    <a:pt x="787" y="1387"/>
                  </a:cubicBezTo>
                  <a:cubicBezTo>
                    <a:pt x="789" y="1384"/>
                    <a:pt x="794" y="1380"/>
                    <a:pt x="791" y="1377"/>
                  </a:cubicBezTo>
                  <a:cubicBezTo>
                    <a:pt x="789" y="1374"/>
                    <a:pt x="781" y="1365"/>
                    <a:pt x="779" y="1363"/>
                  </a:cubicBezTo>
                  <a:cubicBezTo>
                    <a:pt x="777" y="1361"/>
                    <a:pt x="775" y="1356"/>
                    <a:pt x="778" y="1356"/>
                  </a:cubicBezTo>
                  <a:cubicBezTo>
                    <a:pt x="778" y="1356"/>
                    <a:pt x="779" y="1356"/>
                    <a:pt x="780" y="1357"/>
                  </a:cubicBezTo>
                  <a:cubicBezTo>
                    <a:pt x="780" y="1357"/>
                    <a:pt x="780" y="1357"/>
                    <a:pt x="781" y="1357"/>
                  </a:cubicBezTo>
                  <a:cubicBezTo>
                    <a:pt x="781" y="1357"/>
                    <a:pt x="782" y="1357"/>
                    <a:pt x="782" y="1358"/>
                  </a:cubicBezTo>
                  <a:cubicBezTo>
                    <a:pt x="783" y="1358"/>
                    <a:pt x="783" y="1358"/>
                    <a:pt x="784" y="1359"/>
                  </a:cubicBezTo>
                  <a:cubicBezTo>
                    <a:pt x="784" y="1359"/>
                    <a:pt x="785" y="1359"/>
                    <a:pt x="785" y="1360"/>
                  </a:cubicBezTo>
                  <a:cubicBezTo>
                    <a:pt x="786" y="1360"/>
                    <a:pt x="786" y="1360"/>
                    <a:pt x="786" y="1360"/>
                  </a:cubicBezTo>
                  <a:cubicBezTo>
                    <a:pt x="787" y="1361"/>
                    <a:pt x="787" y="1361"/>
                    <a:pt x="788" y="1361"/>
                  </a:cubicBezTo>
                  <a:cubicBezTo>
                    <a:pt x="789" y="1363"/>
                    <a:pt x="795" y="1362"/>
                    <a:pt x="797" y="1363"/>
                  </a:cubicBezTo>
                  <a:cubicBezTo>
                    <a:pt x="798" y="1365"/>
                    <a:pt x="800" y="1369"/>
                    <a:pt x="806" y="1369"/>
                  </a:cubicBezTo>
                  <a:cubicBezTo>
                    <a:pt x="812" y="1368"/>
                    <a:pt x="826" y="1367"/>
                    <a:pt x="830" y="1365"/>
                  </a:cubicBezTo>
                  <a:cubicBezTo>
                    <a:pt x="833" y="1362"/>
                    <a:pt x="839" y="1357"/>
                    <a:pt x="843" y="1351"/>
                  </a:cubicBezTo>
                  <a:cubicBezTo>
                    <a:pt x="844" y="1350"/>
                    <a:pt x="845" y="1349"/>
                    <a:pt x="846" y="1347"/>
                  </a:cubicBezTo>
                  <a:cubicBezTo>
                    <a:pt x="846" y="1347"/>
                    <a:pt x="847" y="1346"/>
                    <a:pt x="847" y="1346"/>
                  </a:cubicBezTo>
                  <a:cubicBezTo>
                    <a:pt x="848" y="1345"/>
                    <a:pt x="848" y="1344"/>
                    <a:pt x="849" y="1343"/>
                  </a:cubicBezTo>
                  <a:cubicBezTo>
                    <a:pt x="849" y="1342"/>
                    <a:pt x="849" y="1342"/>
                    <a:pt x="850" y="1341"/>
                  </a:cubicBezTo>
                  <a:cubicBezTo>
                    <a:pt x="850" y="1340"/>
                    <a:pt x="851" y="1339"/>
                    <a:pt x="851" y="1338"/>
                  </a:cubicBezTo>
                  <a:cubicBezTo>
                    <a:pt x="851" y="1338"/>
                    <a:pt x="851" y="1338"/>
                    <a:pt x="851" y="1338"/>
                  </a:cubicBezTo>
                  <a:cubicBezTo>
                    <a:pt x="851" y="1338"/>
                    <a:pt x="852" y="1338"/>
                    <a:pt x="852" y="1337"/>
                  </a:cubicBezTo>
                  <a:cubicBezTo>
                    <a:pt x="852" y="1336"/>
                    <a:pt x="852" y="1335"/>
                    <a:pt x="853" y="1335"/>
                  </a:cubicBezTo>
                  <a:cubicBezTo>
                    <a:pt x="853" y="1333"/>
                    <a:pt x="856" y="1330"/>
                    <a:pt x="859" y="1328"/>
                  </a:cubicBezTo>
                  <a:cubicBezTo>
                    <a:pt x="861" y="1325"/>
                    <a:pt x="866" y="1324"/>
                    <a:pt x="867" y="1317"/>
                  </a:cubicBezTo>
                  <a:cubicBezTo>
                    <a:pt x="867" y="1311"/>
                    <a:pt x="870" y="1304"/>
                    <a:pt x="872" y="1302"/>
                  </a:cubicBezTo>
                  <a:cubicBezTo>
                    <a:pt x="875" y="1299"/>
                    <a:pt x="880" y="1298"/>
                    <a:pt x="879" y="1300"/>
                  </a:cubicBezTo>
                  <a:cubicBezTo>
                    <a:pt x="878" y="1303"/>
                    <a:pt x="870" y="1313"/>
                    <a:pt x="873" y="1312"/>
                  </a:cubicBezTo>
                  <a:cubicBezTo>
                    <a:pt x="876" y="1310"/>
                    <a:pt x="884" y="1303"/>
                    <a:pt x="888" y="1299"/>
                  </a:cubicBezTo>
                  <a:cubicBezTo>
                    <a:pt x="893" y="1295"/>
                    <a:pt x="898" y="1278"/>
                    <a:pt x="903" y="1276"/>
                  </a:cubicBezTo>
                  <a:cubicBezTo>
                    <a:pt x="907" y="1274"/>
                    <a:pt x="910" y="1274"/>
                    <a:pt x="912" y="1271"/>
                  </a:cubicBezTo>
                  <a:cubicBezTo>
                    <a:pt x="915" y="1267"/>
                    <a:pt x="913" y="1263"/>
                    <a:pt x="915" y="1259"/>
                  </a:cubicBezTo>
                  <a:cubicBezTo>
                    <a:pt x="918" y="1255"/>
                    <a:pt x="913" y="1251"/>
                    <a:pt x="916" y="1247"/>
                  </a:cubicBezTo>
                  <a:cubicBezTo>
                    <a:pt x="918" y="1243"/>
                    <a:pt x="916" y="1237"/>
                    <a:pt x="921" y="1232"/>
                  </a:cubicBezTo>
                  <a:cubicBezTo>
                    <a:pt x="925" y="1226"/>
                    <a:pt x="938" y="1215"/>
                    <a:pt x="944" y="1212"/>
                  </a:cubicBezTo>
                  <a:cubicBezTo>
                    <a:pt x="951" y="1210"/>
                    <a:pt x="952" y="1207"/>
                    <a:pt x="957" y="1206"/>
                  </a:cubicBezTo>
                  <a:cubicBezTo>
                    <a:pt x="962" y="1204"/>
                    <a:pt x="964" y="1200"/>
                    <a:pt x="971" y="1197"/>
                  </a:cubicBezTo>
                  <a:cubicBezTo>
                    <a:pt x="977" y="1194"/>
                    <a:pt x="992" y="1195"/>
                    <a:pt x="999" y="1194"/>
                  </a:cubicBezTo>
                  <a:cubicBezTo>
                    <a:pt x="1007" y="1192"/>
                    <a:pt x="1013" y="1184"/>
                    <a:pt x="1014" y="1182"/>
                  </a:cubicBezTo>
                  <a:cubicBezTo>
                    <a:pt x="1016" y="1180"/>
                    <a:pt x="1025" y="1163"/>
                    <a:pt x="1029" y="1159"/>
                  </a:cubicBezTo>
                  <a:cubicBezTo>
                    <a:pt x="1034" y="1155"/>
                    <a:pt x="1038" y="1144"/>
                    <a:pt x="1040" y="1137"/>
                  </a:cubicBezTo>
                  <a:cubicBezTo>
                    <a:pt x="1042" y="1130"/>
                    <a:pt x="1048" y="1118"/>
                    <a:pt x="1048" y="1115"/>
                  </a:cubicBezTo>
                  <a:cubicBezTo>
                    <a:pt x="1049" y="1111"/>
                    <a:pt x="1051" y="1112"/>
                    <a:pt x="1053" y="1103"/>
                  </a:cubicBezTo>
                  <a:cubicBezTo>
                    <a:pt x="1054" y="1093"/>
                    <a:pt x="1054" y="1077"/>
                    <a:pt x="1059" y="1074"/>
                  </a:cubicBezTo>
                  <a:cubicBezTo>
                    <a:pt x="1063" y="1072"/>
                    <a:pt x="1065" y="1070"/>
                    <a:pt x="1070" y="1065"/>
                  </a:cubicBezTo>
                  <a:cubicBezTo>
                    <a:pt x="1074" y="1059"/>
                    <a:pt x="1084" y="1044"/>
                    <a:pt x="1092" y="1038"/>
                  </a:cubicBezTo>
                  <a:cubicBezTo>
                    <a:pt x="1100" y="1033"/>
                    <a:pt x="1112" y="1020"/>
                    <a:pt x="1113" y="1012"/>
                  </a:cubicBezTo>
                  <a:cubicBezTo>
                    <a:pt x="1114" y="1005"/>
                    <a:pt x="1115" y="998"/>
                    <a:pt x="1113" y="993"/>
                  </a:cubicBezTo>
                  <a:cubicBezTo>
                    <a:pt x="1112" y="989"/>
                    <a:pt x="1114" y="986"/>
                    <a:pt x="1111" y="98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6" name="Freeform 59"/>
            <p:cNvSpPr>
              <a:spLocks noChangeArrowheads="1"/>
            </p:cNvSpPr>
            <p:nvPr/>
          </p:nvSpPr>
          <p:spPr bwMode="auto">
            <a:xfrm>
              <a:off x="1493666" y="5486122"/>
              <a:ext cx="142973" cy="129485"/>
            </a:xfrm>
            <a:custGeom>
              <a:avLst/>
              <a:gdLst>
                <a:gd name="T0" fmla="*/ 2147483647 w 77"/>
                <a:gd name="T1" fmla="*/ 2147483647 h 66"/>
                <a:gd name="T2" fmla="*/ 2147483647 w 77"/>
                <a:gd name="T3" fmla="*/ 2147483647 h 66"/>
                <a:gd name="T4" fmla="*/ 2147483647 w 77"/>
                <a:gd name="T5" fmla="*/ 2147483647 h 66"/>
                <a:gd name="T6" fmla="*/ 2147483647 w 77"/>
                <a:gd name="T7" fmla="*/ 2147483647 h 66"/>
                <a:gd name="T8" fmla="*/ 2147483647 w 77"/>
                <a:gd name="T9" fmla="*/ 2147483647 h 66"/>
                <a:gd name="T10" fmla="*/ 2147483647 w 77"/>
                <a:gd name="T11" fmla="*/ 2147483647 h 66"/>
                <a:gd name="T12" fmla="*/ 2147483647 w 77"/>
                <a:gd name="T13" fmla="*/ 2147483647 h 66"/>
                <a:gd name="T14" fmla="*/ 2147483647 w 77"/>
                <a:gd name="T15" fmla="*/ 2147483647 h 66"/>
                <a:gd name="T16" fmla="*/ 2147483647 w 77"/>
                <a:gd name="T17" fmla="*/ 2147483647 h 66"/>
                <a:gd name="T18" fmla="*/ 2147483647 w 77"/>
                <a:gd name="T19" fmla="*/ 0 h 66"/>
                <a:gd name="T20" fmla="*/ 2147483647 w 77"/>
                <a:gd name="T21" fmla="*/ 0 h 66"/>
                <a:gd name="T22" fmla="*/ 2147483647 w 77"/>
                <a:gd name="T23" fmla="*/ 2147483647 h 66"/>
                <a:gd name="T24" fmla="*/ 2147483647 w 77"/>
                <a:gd name="T25" fmla="*/ 2147483647 h 66"/>
                <a:gd name="T26" fmla="*/ 2147483647 w 77"/>
                <a:gd name="T27" fmla="*/ 2147483647 h 66"/>
                <a:gd name="T28" fmla="*/ 2147483647 w 77"/>
                <a:gd name="T29" fmla="*/ 2147483647 h 66"/>
                <a:gd name="T30" fmla="*/ 2147483647 w 77"/>
                <a:gd name="T31" fmla="*/ 2147483647 h 66"/>
                <a:gd name="T32" fmla="*/ 2147483647 w 77"/>
                <a:gd name="T33" fmla="*/ 2147483647 h 66"/>
                <a:gd name="T34" fmla="*/ 2147483647 w 77"/>
                <a:gd name="T35" fmla="*/ 2147483647 h 66"/>
                <a:gd name="T36" fmla="*/ 2147483647 w 77"/>
                <a:gd name="T37" fmla="*/ 2147483647 h 66"/>
                <a:gd name="T38" fmla="*/ 2147483647 w 77"/>
                <a:gd name="T39" fmla="*/ 2147483647 h 66"/>
                <a:gd name="T40" fmla="*/ 2147483647 w 77"/>
                <a:gd name="T41" fmla="*/ 2147483647 h 66"/>
                <a:gd name="T42" fmla="*/ 2147483647 w 77"/>
                <a:gd name="T43" fmla="*/ 2147483647 h 66"/>
                <a:gd name="T44" fmla="*/ 2147483647 w 77"/>
                <a:gd name="T45" fmla="*/ 2147483647 h 66"/>
                <a:gd name="T46" fmla="*/ 2147483647 w 77"/>
                <a:gd name="T47" fmla="*/ 2147483647 h 66"/>
                <a:gd name="T48" fmla="*/ 2147483647 w 77"/>
                <a:gd name="T49" fmla="*/ 2147483647 h 66"/>
                <a:gd name="T50" fmla="*/ 2147483647 w 77"/>
                <a:gd name="T51" fmla="*/ 2147483647 h 66"/>
                <a:gd name="T52" fmla="*/ 2147483647 w 77"/>
                <a:gd name="T53" fmla="*/ 2147483647 h 66"/>
                <a:gd name="T54" fmla="*/ 2147483647 w 77"/>
                <a:gd name="T55" fmla="*/ 2147483647 h 66"/>
                <a:gd name="T56" fmla="*/ 2147483647 w 77"/>
                <a:gd name="T57" fmla="*/ 2147483647 h 66"/>
                <a:gd name="T58" fmla="*/ 2147483647 w 77"/>
                <a:gd name="T59" fmla="*/ 2147483647 h 66"/>
                <a:gd name="T60" fmla="*/ 2147483647 w 77"/>
                <a:gd name="T61" fmla="*/ 2147483647 h 66"/>
                <a:gd name="T62" fmla="*/ 2147483647 w 77"/>
                <a:gd name="T63" fmla="*/ 2147483647 h 66"/>
                <a:gd name="T64" fmla="*/ 2147483647 w 77"/>
                <a:gd name="T65" fmla="*/ 2147483647 h 66"/>
                <a:gd name="T66" fmla="*/ 2147483647 w 77"/>
                <a:gd name="T67" fmla="*/ 2147483647 h 66"/>
                <a:gd name="T68" fmla="*/ 2147483647 w 77"/>
                <a:gd name="T69" fmla="*/ 2147483647 h 66"/>
                <a:gd name="T70" fmla="*/ 2147483647 w 77"/>
                <a:gd name="T71" fmla="*/ 2147483647 h 66"/>
                <a:gd name="T72" fmla="*/ 2147483647 w 77"/>
                <a:gd name="T73" fmla="*/ 2147483647 h 66"/>
                <a:gd name="T74" fmla="*/ 2147483647 w 77"/>
                <a:gd name="T75" fmla="*/ 2147483647 h 66"/>
                <a:gd name="T76" fmla="*/ 2147483647 w 77"/>
                <a:gd name="T77" fmla="*/ 2147483647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
                <a:gd name="T118" fmla="*/ 0 h 66"/>
                <a:gd name="T119" fmla="*/ 77 w 77"/>
                <a:gd name="T120" fmla="*/ 66 h 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 h="66">
                  <a:moveTo>
                    <a:pt x="74" y="59"/>
                  </a:moveTo>
                  <a:cubicBezTo>
                    <a:pt x="69" y="56"/>
                    <a:pt x="57" y="49"/>
                    <a:pt x="56" y="45"/>
                  </a:cubicBezTo>
                  <a:cubicBezTo>
                    <a:pt x="55" y="40"/>
                    <a:pt x="47" y="30"/>
                    <a:pt x="46" y="26"/>
                  </a:cubicBezTo>
                  <a:cubicBezTo>
                    <a:pt x="46" y="23"/>
                    <a:pt x="41" y="22"/>
                    <a:pt x="43" y="18"/>
                  </a:cubicBezTo>
                  <a:cubicBezTo>
                    <a:pt x="46" y="14"/>
                    <a:pt x="49" y="16"/>
                    <a:pt x="47" y="8"/>
                  </a:cubicBezTo>
                  <a:cubicBezTo>
                    <a:pt x="46" y="6"/>
                    <a:pt x="46" y="4"/>
                    <a:pt x="45" y="3"/>
                  </a:cubicBezTo>
                  <a:cubicBezTo>
                    <a:pt x="45" y="3"/>
                    <a:pt x="45" y="2"/>
                    <a:pt x="45" y="2"/>
                  </a:cubicBezTo>
                  <a:cubicBezTo>
                    <a:pt x="44" y="2"/>
                    <a:pt x="44" y="1"/>
                    <a:pt x="44" y="1"/>
                  </a:cubicBezTo>
                  <a:cubicBezTo>
                    <a:pt x="44" y="1"/>
                    <a:pt x="44" y="1"/>
                    <a:pt x="44" y="1"/>
                  </a:cubicBezTo>
                  <a:cubicBezTo>
                    <a:pt x="43" y="1"/>
                    <a:pt x="43" y="0"/>
                    <a:pt x="43" y="0"/>
                  </a:cubicBezTo>
                  <a:cubicBezTo>
                    <a:pt x="42" y="0"/>
                    <a:pt x="42" y="0"/>
                    <a:pt x="42" y="0"/>
                  </a:cubicBezTo>
                  <a:cubicBezTo>
                    <a:pt x="42" y="0"/>
                    <a:pt x="41" y="1"/>
                    <a:pt x="41" y="2"/>
                  </a:cubicBezTo>
                  <a:cubicBezTo>
                    <a:pt x="40" y="4"/>
                    <a:pt x="37" y="9"/>
                    <a:pt x="35" y="7"/>
                  </a:cubicBezTo>
                  <a:cubicBezTo>
                    <a:pt x="34" y="5"/>
                    <a:pt x="36" y="0"/>
                    <a:pt x="33" y="3"/>
                  </a:cubicBezTo>
                  <a:cubicBezTo>
                    <a:pt x="31" y="6"/>
                    <a:pt x="28" y="8"/>
                    <a:pt x="27" y="8"/>
                  </a:cubicBezTo>
                  <a:cubicBezTo>
                    <a:pt x="25" y="8"/>
                    <a:pt x="23" y="11"/>
                    <a:pt x="24" y="14"/>
                  </a:cubicBezTo>
                  <a:cubicBezTo>
                    <a:pt x="25" y="16"/>
                    <a:pt x="28" y="15"/>
                    <a:pt x="30" y="18"/>
                  </a:cubicBezTo>
                  <a:cubicBezTo>
                    <a:pt x="32" y="20"/>
                    <a:pt x="35" y="22"/>
                    <a:pt x="31" y="26"/>
                  </a:cubicBezTo>
                  <a:cubicBezTo>
                    <a:pt x="27" y="29"/>
                    <a:pt x="22" y="32"/>
                    <a:pt x="20" y="33"/>
                  </a:cubicBezTo>
                  <a:cubicBezTo>
                    <a:pt x="18" y="34"/>
                    <a:pt x="15" y="37"/>
                    <a:pt x="19" y="40"/>
                  </a:cubicBezTo>
                  <a:cubicBezTo>
                    <a:pt x="24" y="43"/>
                    <a:pt x="27" y="50"/>
                    <a:pt x="25" y="49"/>
                  </a:cubicBezTo>
                  <a:cubicBezTo>
                    <a:pt x="24" y="49"/>
                    <a:pt x="17" y="46"/>
                    <a:pt x="16" y="48"/>
                  </a:cubicBezTo>
                  <a:cubicBezTo>
                    <a:pt x="15" y="50"/>
                    <a:pt x="15" y="52"/>
                    <a:pt x="12" y="51"/>
                  </a:cubicBezTo>
                  <a:cubicBezTo>
                    <a:pt x="10" y="50"/>
                    <a:pt x="7" y="48"/>
                    <a:pt x="5" y="49"/>
                  </a:cubicBezTo>
                  <a:cubicBezTo>
                    <a:pt x="3" y="51"/>
                    <a:pt x="0" y="58"/>
                    <a:pt x="3" y="59"/>
                  </a:cubicBezTo>
                  <a:cubicBezTo>
                    <a:pt x="6" y="61"/>
                    <a:pt x="11" y="57"/>
                    <a:pt x="14" y="60"/>
                  </a:cubicBezTo>
                  <a:cubicBezTo>
                    <a:pt x="17" y="63"/>
                    <a:pt x="24" y="62"/>
                    <a:pt x="28" y="63"/>
                  </a:cubicBezTo>
                  <a:cubicBezTo>
                    <a:pt x="29" y="63"/>
                    <a:pt x="34" y="62"/>
                    <a:pt x="38" y="62"/>
                  </a:cubicBezTo>
                  <a:cubicBezTo>
                    <a:pt x="38" y="62"/>
                    <a:pt x="38" y="62"/>
                    <a:pt x="39" y="62"/>
                  </a:cubicBezTo>
                  <a:cubicBezTo>
                    <a:pt x="39" y="62"/>
                    <a:pt x="40" y="62"/>
                    <a:pt x="41" y="61"/>
                  </a:cubicBezTo>
                  <a:cubicBezTo>
                    <a:pt x="41" y="61"/>
                    <a:pt x="41" y="61"/>
                    <a:pt x="42" y="61"/>
                  </a:cubicBezTo>
                  <a:cubicBezTo>
                    <a:pt x="42" y="61"/>
                    <a:pt x="43" y="61"/>
                    <a:pt x="44" y="61"/>
                  </a:cubicBezTo>
                  <a:cubicBezTo>
                    <a:pt x="44" y="61"/>
                    <a:pt x="44" y="61"/>
                    <a:pt x="45" y="61"/>
                  </a:cubicBezTo>
                  <a:cubicBezTo>
                    <a:pt x="45" y="61"/>
                    <a:pt x="46" y="61"/>
                    <a:pt x="46" y="61"/>
                  </a:cubicBezTo>
                  <a:cubicBezTo>
                    <a:pt x="46" y="61"/>
                    <a:pt x="47" y="61"/>
                    <a:pt x="47" y="62"/>
                  </a:cubicBezTo>
                  <a:cubicBezTo>
                    <a:pt x="48" y="62"/>
                    <a:pt x="48" y="62"/>
                    <a:pt x="49" y="62"/>
                  </a:cubicBezTo>
                  <a:cubicBezTo>
                    <a:pt x="52" y="64"/>
                    <a:pt x="57" y="66"/>
                    <a:pt x="60" y="66"/>
                  </a:cubicBezTo>
                  <a:cubicBezTo>
                    <a:pt x="62" y="65"/>
                    <a:pt x="66" y="62"/>
                    <a:pt x="69" y="62"/>
                  </a:cubicBezTo>
                  <a:cubicBezTo>
                    <a:pt x="71" y="63"/>
                    <a:pt x="77" y="61"/>
                    <a:pt x="74" y="5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7" name="Freeform 60"/>
            <p:cNvSpPr>
              <a:spLocks noChangeArrowheads="1"/>
            </p:cNvSpPr>
            <p:nvPr/>
          </p:nvSpPr>
          <p:spPr bwMode="auto">
            <a:xfrm>
              <a:off x="1558380" y="5615606"/>
              <a:ext cx="33109" cy="15986"/>
            </a:xfrm>
            <a:custGeom>
              <a:avLst/>
              <a:gdLst>
                <a:gd name="T0" fmla="*/ 2147483647 w 18"/>
                <a:gd name="T1" fmla="*/ 2147483647 h 8"/>
                <a:gd name="T2" fmla="*/ 2147483647 w 18"/>
                <a:gd name="T3" fmla="*/ 2147483647 h 8"/>
                <a:gd name="T4" fmla="*/ 2147483647 w 18"/>
                <a:gd name="T5" fmla="*/ 2147483647 h 8"/>
                <a:gd name="T6" fmla="*/ 0 60000 65536"/>
                <a:gd name="T7" fmla="*/ 0 60000 65536"/>
                <a:gd name="T8" fmla="*/ 0 60000 65536"/>
                <a:gd name="T9" fmla="*/ 0 w 18"/>
                <a:gd name="T10" fmla="*/ 0 h 8"/>
                <a:gd name="T11" fmla="*/ 18 w 18"/>
                <a:gd name="T12" fmla="*/ 8 h 8"/>
              </a:gdLst>
              <a:ahLst/>
              <a:cxnLst>
                <a:cxn ang="T6">
                  <a:pos x="T0" y="T1"/>
                </a:cxn>
                <a:cxn ang="T7">
                  <a:pos x="T2" y="T3"/>
                </a:cxn>
                <a:cxn ang="T8">
                  <a:pos x="T4" y="T5"/>
                </a:cxn>
              </a:cxnLst>
              <a:rect l="T9" t="T10" r="T11" b="T12"/>
              <a:pathLst>
                <a:path w="18" h="8">
                  <a:moveTo>
                    <a:pt x="4" y="2"/>
                  </a:moveTo>
                  <a:cubicBezTo>
                    <a:pt x="0" y="4"/>
                    <a:pt x="11" y="8"/>
                    <a:pt x="12" y="7"/>
                  </a:cubicBezTo>
                  <a:cubicBezTo>
                    <a:pt x="18" y="2"/>
                    <a:pt x="7" y="0"/>
                    <a:pt x="4"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8" name="Freeform 61"/>
            <p:cNvSpPr>
              <a:spLocks noChangeArrowheads="1"/>
            </p:cNvSpPr>
            <p:nvPr/>
          </p:nvSpPr>
          <p:spPr bwMode="auto">
            <a:xfrm>
              <a:off x="1513231" y="5618804"/>
              <a:ext cx="34615" cy="20781"/>
            </a:xfrm>
            <a:custGeom>
              <a:avLst/>
              <a:gdLst>
                <a:gd name="T0" fmla="*/ 2147483647 w 19"/>
                <a:gd name="T1" fmla="*/ 2147483647 h 10"/>
                <a:gd name="T2" fmla="*/ 2147483647 w 19"/>
                <a:gd name="T3" fmla="*/ 2147483647 h 10"/>
                <a:gd name="T4" fmla="*/ 2147483647 w 19"/>
                <a:gd name="T5" fmla="*/ 2147483647 h 10"/>
                <a:gd name="T6" fmla="*/ 2147483647 w 19"/>
                <a:gd name="T7" fmla="*/ 2147483647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3" y="2"/>
                  </a:moveTo>
                  <a:cubicBezTo>
                    <a:pt x="0" y="3"/>
                    <a:pt x="5" y="5"/>
                    <a:pt x="7" y="8"/>
                  </a:cubicBezTo>
                  <a:cubicBezTo>
                    <a:pt x="10" y="10"/>
                    <a:pt x="15" y="3"/>
                    <a:pt x="17" y="2"/>
                  </a:cubicBezTo>
                  <a:cubicBezTo>
                    <a:pt x="19" y="0"/>
                    <a:pt x="6" y="0"/>
                    <a:pt x="3"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89" name="Freeform 62"/>
            <p:cNvSpPr>
              <a:spLocks noChangeArrowheads="1"/>
            </p:cNvSpPr>
            <p:nvPr/>
          </p:nvSpPr>
          <p:spPr bwMode="auto">
            <a:xfrm>
              <a:off x="1422932" y="5503706"/>
              <a:ext cx="52674" cy="67140"/>
            </a:xfrm>
            <a:custGeom>
              <a:avLst/>
              <a:gdLst>
                <a:gd name="T0" fmla="*/ 2147483647 w 29"/>
                <a:gd name="T1" fmla="*/ 2147483647 h 34"/>
                <a:gd name="T2" fmla="*/ 2147483647 w 29"/>
                <a:gd name="T3" fmla="*/ 2147483647 h 34"/>
                <a:gd name="T4" fmla="*/ 2147483647 w 29"/>
                <a:gd name="T5" fmla="*/ 2147483647 h 34"/>
                <a:gd name="T6" fmla="*/ 2147483647 w 29"/>
                <a:gd name="T7" fmla="*/ 2147483647 h 34"/>
                <a:gd name="T8" fmla="*/ 2147483647 w 29"/>
                <a:gd name="T9" fmla="*/ 2147483647 h 34"/>
                <a:gd name="T10" fmla="*/ 2147483647 w 29"/>
                <a:gd name="T11" fmla="*/ 2147483647 h 34"/>
                <a:gd name="T12" fmla="*/ 2147483647 w 29"/>
                <a:gd name="T13" fmla="*/ 2147483647 h 34"/>
                <a:gd name="T14" fmla="*/ 2147483647 w 29"/>
                <a:gd name="T15" fmla="*/ 2147483647 h 34"/>
                <a:gd name="T16" fmla="*/ 2147483647 w 29"/>
                <a:gd name="T17" fmla="*/ 2147483647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16" y="12"/>
                  </a:moveTo>
                  <a:cubicBezTo>
                    <a:pt x="13" y="8"/>
                    <a:pt x="6" y="2"/>
                    <a:pt x="3" y="1"/>
                  </a:cubicBezTo>
                  <a:cubicBezTo>
                    <a:pt x="0" y="0"/>
                    <a:pt x="4" y="6"/>
                    <a:pt x="4" y="8"/>
                  </a:cubicBezTo>
                  <a:cubicBezTo>
                    <a:pt x="5" y="11"/>
                    <a:pt x="8" y="13"/>
                    <a:pt x="9" y="13"/>
                  </a:cubicBezTo>
                  <a:cubicBezTo>
                    <a:pt x="11" y="12"/>
                    <a:pt x="13" y="17"/>
                    <a:pt x="12" y="17"/>
                  </a:cubicBezTo>
                  <a:cubicBezTo>
                    <a:pt x="11" y="18"/>
                    <a:pt x="11" y="22"/>
                    <a:pt x="12" y="25"/>
                  </a:cubicBezTo>
                  <a:cubicBezTo>
                    <a:pt x="14" y="29"/>
                    <a:pt x="18" y="32"/>
                    <a:pt x="21" y="33"/>
                  </a:cubicBezTo>
                  <a:cubicBezTo>
                    <a:pt x="24" y="34"/>
                    <a:pt x="28" y="27"/>
                    <a:pt x="28" y="26"/>
                  </a:cubicBezTo>
                  <a:cubicBezTo>
                    <a:pt x="29" y="25"/>
                    <a:pt x="19" y="15"/>
                    <a:pt x="16"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0" name="Freeform 63"/>
            <p:cNvSpPr>
              <a:spLocks noChangeArrowheads="1"/>
            </p:cNvSpPr>
            <p:nvPr/>
          </p:nvSpPr>
          <p:spPr bwMode="auto">
            <a:xfrm>
              <a:off x="1480121" y="5519692"/>
              <a:ext cx="33109" cy="41562"/>
            </a:xfrm>
            <a:custGeom>
              <a:avLst/>
              <a:gdLst>
                <a:gd name="T0" fmla="*/ 2147483647 w 18"/>
                <a:gd name="T1" fmla="*/ 2147483647 h 21"/>
                <a:gd name="T2" fmla="*/ 2147483647 w 18"/>
                <a:gd name="T3" fmla="*/ 2147483647 h 21"/>
                <a:gd name="T4" fmla="*/ 2147483647 w 18"/>
                <a:gd name="T5" fmla="*/ 2147483647 h 21"/>
                <a:gd name="T6" fmla="*/ 2147483647 w 18"/>
                <a:gd name="T7" fmla="*/ 2147483647 h 21"/>
                <a:gd name="T8" fmla="*/ 2147483647 w 18"/>
                <a:gd name="T9" fmla="*/ 2147483647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7" y="4"/>
                  </a:moveTo>
                  <a:cubicBezTo>
                    <a:pt x="4" y="6"/>
                    <a:pt x="2" y="5"/>
                    <a:pt x="1" y="9"/>
                  </a:cubicBezTo>
                  <a:cubicBezTo>
                    <a:pt x="0" y="13"/>
                    <a:pt x="6" y="18"/>
                    <a:pt x="10" y="20"/>
                  </a:cubicBezTo>
                  <a:cubicBezTo>
                    <a:pt x="13" y="21"/>
                    <a:pt x="18" y="3"/>
                    <a:pt x="17" y="2"/>
                  </a:cubicBezTo>
                  <a:cubicBezTo>
                    <a:pt x="16" y="0"/>
                    <a:pt x="10" y="2"/>
                    <a:pt x="7"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1" name="Freeform 64"/>
            <p:cNvSpPr>
              <a:spLocks noChangeArrowheads="1"/>
            </p:cNvSpPr>
            <p:nvPr/>
          </p:nvSpPr>
          <p:spPr bwMode="auto">
            <a:xfrm>
              <a:off x="1690819" y="3463923"/>
              <a:ext cx="213707" cy="75133"/>
            </a:xfrm>
            <a:custGeom>
              <a:avLst/>
              <a:gdLst>
                <a:gd name="T0" fmla="*/ 2147483647 w 116"/>
                <a:gd name="T1" fmla="*/ 2147483647 h 39"/>
                <a:gd name="T2" fmla="*/ 2147483647 w 116"/>
                <a:gd name="T3" fmla="*/ 2147483647 h 39"/>
                <a:gd name="T4" fmla="*/ 2147483647 w 116"/>
                <a:gd name="T5" fmla="*/ 2147483647 h 39"/>
                <a:gd name="T6" fmla="*/ 2147483647 w 116"/>
                <a:gd name="T7" fmla="*/ 2147483647 h 39"/>
                <a:gd name="T8" fmla="*/ 2147483647 w 116"/>
                <a:gd name="T9" fmla="*/ 2147483647 h 39"/>
                <a:gd name="T10" fmla="*/ 2147483647 w 116"/>
                <a:gd name="T11" fmla="*/ 2147483647 h 39"/>
                <a:gd name="T12" fmla="*/ 2147483647 w 116"/>
                <a:gd name="T13" fmla="*/ 2147483647 h 39"/>
                <a:gd name="T14" fmla="*/ 2147483647 w 116"/>
                <a:gd name="T15" fmla="*/ 2147483647 h 39"/>
                <a:gd name="T16" fmla="*/ 2147483647 w 116"/>
                <a:gd name="T17" fmla="*/ 2147483647 h 39"/>
                <a:gd name="T18" fmla="*/ 2147483647 w 116"/>
                <a:gd name="T19" fmla="*/ 2147483647 h 39"/>
                <a:gd name="T20" fmla="*/ 2147483647 w 116"/>
                <a:gd name="T21" fmla="*/ 2147483647 h 39"/>
                <a:gd name="T22" fmla="*/ 2147483647 w 116"/>
                <a:gd name="T23" fmla="*/ 2147483647 h 39"/>
                <a:gd name="T24" fmla="*/ 2147483647 w 116"/>
                <a:gd name="T25" fmla="*/ 2147483647 h 39"/>
                <a:gd name="T26" fmla="*/ 2147483647 w 116"/>
                <a:gd name="T27" fmla="*/ 2147483647 h 39"/>
                <a:gd name="T28" fmla="*/ 2147483647 w 116"/>
                <a:gd name="T29" fmla="*/ 2147483647 h 39"/>
                <a:gd name="T30" fmla="*/ 2147483647 w 116"/>
                <a:gd name="T31" fmla="*/ 2147483647 h 39"/>
                <a:gd name="T32" fmla="*/ 2147483647 w 116"/>
                <a:gd name="T33" fmla="*/ 2147483647 h 39"/>
                <a:gd name="T34" fmla="*/ 2147483647 w 116"/>
                <a:gd name="T35" fmla="*/ 2147483647 h 39"/>
                <a:gd name="T36" fmla="*/ 2147483647 w 116"/>
                <a:gd name="T37" fmla="*/ 2147483647 h 39"/>
                <a:gd name="T38" fmla="*/ 2147483647 w 116"/>
                <a:gd name="T39" fmla="*/ 2147483647 h 39"/>
                <a:gd name="T40" fmla="*/ 2147483647 w 116"/>
                <a:gd name="T41" fmla="*/ 2147483647 h 39"/>
                <a:gd name="T42" fmla="*/ 2147483647 w 116"/>
                <a:gd name="T43" fmla="*/ 2147483647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
                <a:gd name="T67" fmla="*/ 0 h 39"/>
                <a:gd name="T68" fmla="*/ 116 w 116"/>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 h="39">
                  <a:moveTo>
                    <a:pt x="103" y="37"/>
                  </a:moveTo>
                  <a:cubicBezTo>
                    <a:pt x="116" y="36"/>
                    <a:pt x="100" y="30"/>
                    <a:pt x="97" y="30"/>
                  </a:cubicBezTo>
                  <a:cubicBezTo>
                    <a:pt x="94" y="30"/>
                    <a:pt x="94" y="28"/>
                    <a:pt x="95" y="27"/>
                  </a:cubicBezTo>
                  <a:cubicBezTo>
                    <a:pt x="97" y="26"/>
                    <a:pt x="94" y="25"/>
                    <a:pt x="91" y="25"/>
                  </a:cubicBezTo>
                  <a:cubicBezTo>
                    <a:pt x="89" y="24"/>
                    <a:pt x="83" y="23"/>
                    <a:pt x="80" y="21"/>
                  </a:cubicBezTo>
                  <a:cubicBezTo>
                    <a:pt x="77" y="18"/>
                    <a:pt x="76" y="16"/>
                    <a:pt x="70" y="16"/>
                  </a:cubicBezTo>
                  <a:cubicBezTo>
                    <a:pt x="64" y="15"/>
                    <a:pt x="56" y="11"/>
                    <a:pt x="50" y="5"/>
                  </a:cubicBezTo>
                  <a:cubicBezTo>
                    <a:pt x="45" y="0"/>
                    <a:pt x="32" y="2"/>
                    <a:pt x="25" y="3"/>
                  </a:cubicBezTo>
                  <a:cubicBezTo>
                    <a:pt x="17" y="3"/>
                    <a:pt x="7" y="9"/>
                    <a:pt x="3" y="12"/>
                  </a:cubicBezTo>
                  <a:cubicBezTo>
                    <a:pt x="0" y="15"/>
                    <a:pt x="9" y="13"/>
                    <a:pt x="13" y="14"/>
                  </a:cubicBezTo>
                  <a:cubicBezTo>
                    <a:pt x="17" y="15"/>
                    <a:pt x="18" y="18"/>
                    <a:pt x="20" y="19"/>
                  </a:cubicBezTo>
                  <a:cubicBezTo>
                    <a:pt x="23" y="19"/>
                    <a:pt x="19" y="13"/>
                    <a:pt x="19" y="11"/>
                  </a:cubicBezTo>
                  <a:cubicBezTo>
                    <a:pt x="19" y="10"/>
                    <a:pt x="22" y="8"/>
                    <a:pt x="26" y="8"/>
                  </a:cubicBezTo>
                  <a:cubicBezTo>
                    <a:pt x="29" y="8"/>
                    <a:pt x="31" y="9"/>
                    <a:pt x="30" y="11"/>
                  </a:cubicBezTo>
                  <a:cubicBezTo>
                    <a:pt x="30" y="13"/>
                    <a:pt x="32" y="13"/>
                    <a:pt x="36" y="14"/>
                  </a:cubicBezTo>
                  <a:cubicBezTo>
                    <a:pt x="41" y="15"/>
                    <a:pt x="43" y="17"/>
                    <a:pt x="46" y="19"/>
                  </a:cubicBezTo>
                  <a:cubicBezTo>
                    <a:pt x="49" y="22"/>
                    <a:pt x="54" y="18"/>
                    <a:pt x="58" y="19"/>
                  </a:cubicBezTo>
                  <a:cubicBezTo>
                    <a:pt x="62" y="20"/>
                    <a:pt x="64" y="25"/>
                    <a:pt x="65" y="27"/>
                  </a:cubicBezTo>
                  <a:cubicBezTo>
                    <a:pt x="65" y="30"/>
                    <a:pt x="68" y="29"/>
                    <a:pt x="74" y="31"/>
                  </a:cubicBezTo>
                  <a:cubicBezTo>
                    <a:pt x="79" y="33"/>
                    <a:pt x="72" y="35"/>
                    <a:pt x="70" y="37"/>
                  </a:cubicBezTo>
                  <a:cubicBezTo>
                    <a:pt x="68" y="38"/>
                    <a:pt x="71" y="38"/>
                    <a:pt x="77" y="39"/>
                  </a:cubicBezTo>
                  <a:cubicBezTo>
                    <a:pt x="83" y="39"/>
                    <a:pt x="100" y="37"/>
                    <a:pt x="103" y="3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2" name="Freeform 65"/>
            <p:cNvSpPr>
              <a:spLocks noChangeArrowheads="1"/>
            </p:cNvSpPr>
            <p:nvPr/>
          </p:nvSpPr>
          <p:spPr bwMode="auto">
            <a:xfrm>
              <a:off x="1797671" y="3566232"/>
              <a:ext cx="37625" cy="14387"/>
            </a:xfrm>
            <a:custGeom>
              <a:avLst/>
              <a:gdLst>
                <a:gd name="T0" fmla="*/ 2147483647 w 20"/>
                <a:gd name="T1" fmla="*/ 2147483647 h 7"/>
                <a:gd name="T2" fmla="*/ 2147483647 w 20"/>
                <a:gd name="T3" fmla="*/ 2147483647 h 7"/>
                <a:gd name="T4" fmla="*/ 2147483647 w 20"/>
                <a:gd name="T5" fmla="*/ 2147483647 h 7"/>
                <a:gd name="T6" fmla="*/ 2147483647 w 20"/>
                <a:gd name="T7" fmla="*/ 2147483647 h 7"/>
                <a:gd name="T8" fmla="*/ 2147483647 w 20"/>
                <a:gd name="T9" fmla="*/ 2147483647 h 7"/>
                <a:gd name="T10" fmla="*/ 0 60000 65536"/>
                <a:gd name="T11" fmla="*/ 0 60000 65536"/>
                <a:gd name="T12" fmla="*/ 0 60000 65536"/>
                <a:gd name="T13" fmla="*/ 0 60000 65536"/>
                <a:gd name="T14" fmla="*/ 0 60000 65536"/>
                <a:gd name="T15" fmla="*/ 0 w 20"/>
                <a:gd name="T16" fmla="*/ 0 h 7"/>
                <a:gd name="T17" fmla="*/ 20 w 20"/>
                <a:gd name="T18" fmla="*/ 7 h 7"/>
              </a:gdLst>
              <a:ahLst/>
              <a:cxnLst>
                <a:cxn ang="T10">
                  <a:pos x="T0" y="T1"/>
                </a:cxn>
                <a:cxn ang="T11">
                  <a:pos x="T2" y="T3"/>
                </a:cxn>
                <a:cxn ang="T12">
                  <a:pos x="T4" y="T5"/>
                </a:cxn>
                <a:cxn ang="T13">
                  <a:pos x="T6" y="T7"/>
                </a:cxn>
                <a:cxn ang="T14">
                  <a:pos x="T8" y="T9"/>
                </a:cxn>
              </a:cxnLst>
              <a:rect l="T15" t="T16" r="T17" b="T18"/>
              <a:pathLst>
                <a:path w="20" h="7">
                  <a:moveTo>
                    <a:pt x="2" y="2"/>
                  </a:moveTo>
                  <a:cubicBezTo>
                    <a:pt x="5" y="4"/>
                    <a:pt x="5" y="5"/>
                    <a:pt x="5" y="6"/>
                  </a:cubicBezTo>
                  <a:cubicBezTo>
                    <a:pt x="4" y="7"/>
                    <a:pt x="13" y="5"/>
                    <a:pt x="16" y="5"/>
                  </a:cubicBezTo>
                  <a:cubicBezTo>
                    <a:pt x="20" y="4"/>
                    <a:pt x="13" y="2"/>
                    <a:pt x="9" y="1"/>
                  </a:cubicBezTo>
                  <a:cubicBezTo>
                    <a:pt x="5" y="0"/>
                    <a:pt x="0" y="1"/>
                    <a:pt x="2"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3" name="Freeform 66"/>
            <p:cNvSpPr>
              <a:spLocks noChangeArrowheads="1"/>
            </p:cNvSpPr>
            <p:nvPr/>
          </p:nvSpPr>
          <p:spPr bwMode="auto">
            <a:xfrm>
              <a:off x="1877436" y="3564634"/>
              <a:ext cx="39129" cy="9592"/>
            </a:xfrm>
            <a:custGeom>
              <a:avLst/>
              <a:gdLst>
                <a:gd name="T0" fmla="*/ 2147483647 w 21"/>
                <a:gd name="T1" fmla="*/ 2147483647 h 5"/>
                <a:gd name="T2" fmla="*/ 2147483647 w 21"/>
                <a:gd name="T3" fmla="*/ 2147483647 h 5"/>
                <a:gd name="T4" fmla="*/ 2147483647 w 21"/>
                <a:gd name="T5" fmla="*/ 0 h 5"/>
                <a:gd name="T6" fmla="*/ 2147483647 w 21"/>
                <a:gd name="T7" fmla="*/ 2147483647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4" y="2"/>
                  </a:moveTo>
                  <a:cubicBezTo>
                    <a:pt x="7" y="4"/>
                    <a:pt x="15" y="5"/>
                    <a:pt x="17" y="4"/>
                  </a:cubicBezTo>
                  <a:cubicBezTo>
                    <a:pt x="21" y="2"/>
                    <a:pt x="14" y="0"/>
                    <a:pt x="9" y="0"/>
                  </a:cubicBezTo>
                  <a:cubicBezTo>
                    <a:pt x="5" y="0"/>
                    <a:pt x="0" y="1"/>
                    <a:pt x="4"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4" name="Freeform 67"/>
            <p:cNvSpPr>
              <a:spLocks noChangeArrowheads="1"/>
            </p:cNvSpPr>
            <p:nvPr/>
          </p:nvSpPr>
          <p:spPr bwMode="auto">
            <a:xfrm>
              <a:off x="1900010" y="3535859"/>
              <a:ext cx="91804" cy="38366"/>
            </a:xfrm>
            <a:custGeom>
              <a:avLst/>
              <a:gdLst>
                <a:gd name="T0" fmla="*/ 2147483647 w 50"/>
                <a:gd name="T1" fmla="*/ 2147483647 h 20"/>
                <a:gd name="T2" fmla="*/ 2147483647 w 50"/>
                <a:gd name="T3" fmla="*/ 2147483647 h 20"/>
                <a:gd name="T4" fmla="*/ 2147483647 w 50"/>
                <a:gd name="T5" fmla="*/ 2147483647 h 20"/>
                <a:gd name="T6" fmla="*/ 2147483647 w 50"/>
                <a:gd name="T7" fmla="*/ 2147483647 h 20"/>
                <a:gd name="T8" fmla="*/ 2147483647 w 50"/>
                <a:gd name="T9" fmla="*/ 2147483647 h 20"/>
                <a:gd name="T10" fmla="*/ 2147483647 w 50"/>
                <a:gd name="T11" fmla="*/ 2147483647 h 20"/>
                <a:gd name="T12" fmla="*/ 2147483647 w 50"/>
                <a:gd name="T13" fmla="*/ 2147483647 h 20"/>
                <a:gd name="T14" fmla="*/ 2147483647 w 50"/>
                <a:gd name="T15" fmla="*/ 2147483647 h 20"/>
                <a:gd name="T16" fmla="*/ 2147483647 w 50"/>
                <a:gd name="T17" fmla="*/ 2147483647 h 20"/>
                <a:gd name="T18" fmla="*/ 2147483647 w 50"/>
                <a:gd name="T19" fmla="*/ 2147483647 h 20"/>
                <a:gd name="T20" fmla="*/ 2147483647 w 50"/>
                <a:gd name="T21" fmla="*/ 2147483647 h 20"/>
                <a:gd name="T22" fmla="*/ 2147483647 w 50"/>
                <a:gd name="T23" fmla="*/ 2147483647 h 20"/>
                <a:gd name="T24" fmla="*/ 2147483647 w 50"/>
                <a:gd name="T25" fmla="*/ 2147483647 h 20"/>
                <a:gd name="T26" fmla="*/ 2147483647 w 50"/>
                <a:gd name="T27" fmla="*/ 2147483647 h 20"/>
                <a:gd name="T28" fmla="*/ 2147483647 w 50"/>
                <a:gd name="T29" fmla="*/ 2147483647 h 20"/>
                <a:gd name="T30" fmla="*/ 2147483647 w 50"/>
                <a:gd name="T31" fmla="*/ 2147483647 h 20"/>
                <a:gd name="T32" fmla="*/ 2147483647 w 50"/>
                <a:gd name="T33" fmla="*/ 2147483647 h 20"/>
                <a:gd name="T34" fmla="*/ 2147483647 w 50"/>
                <a:gd name="T35" fmla="*/ 2147483647 h 20"/>
                <a:gd name="T36" fmla="*/ 2147483647 w 50"/>
                <a:gd name="T37" fmla="*/ 2147483647 h 20"/>
                <a:gd name="T38" fmla="*/ 2147483647 w 50"/>
                <a:gd name="T39" fmla="*/ 2147483647 h 20"/>
                <a:gd name="T40" fmla="*/ 2147483647 w 50"/>
                <a:gd name="T41" fmla="*/ 2147483647 h 20"/>
                <a:gd name="T42" fmla="*/ 2147483647 w 50"/>
                <a:gd name="T43" fmla="*/ 2147483647 h 20"/>
                <a:gd name="T44" fmla="*/ 2147483647 w 50"/>
                <a:gd name="T45" fmla="*/ 2147483647 h 20"/>
                <a:gd name="T46" fmla="*/ 2147483647 w 50"/>
                <a:gd name="T47" fmla="*/ 2147483647 h 20"/>
                <a:gd name="T48" fmla="*/ 2147483647 w 50"/>
                <a:gd name="T49" fmla="*/ 2147483647 h 20"/>
                <a:gd name="T50" fmla="*/ 2147483647 w 50"/>
                <a:gd name="T51" fmla="*/ 2147483647 h 20"/>
                <a:gd name="T52" fmla="*/ 2147483647 w 50"/>
                <a:gd name="T53" fmla="*/ 2147483647 h 20"/>
                <a:gd name="T54" fmla="*/ 2147483647 w 50"/>
                <a:gd name="T55" fmla="*/ 2147483647 h 20"/>
                <a:gd name="T56" fmla="*/ 2147483647 w 50"/>
                <a:gd name="T57" fmla="*/ 2147483647 h 20"/>
                <a:gd name="T58" fmla="*/ 2147483647 w 50"/>
                <a:gd name="T59" fmla="*/ 2147483647 h 20"/>
                <a:gd name="T60" fmla="*/ 2147483647 w 50"/>
                <a:gd name="T61" fmla="*/ 2147483647 h 20"/>
                <a:gd name="T62" fmla="*/ 2147483647 w 50"/>
                <a:gd name="T63" fmla="*/ 2147483647 h 20"/>
                <a:gd name="T64" fmla="*/ 2147483647 w 50"/>
                <a:gd name="T65" fmla="*/ 2147483647 h 20"/>
                <a:gd name="T66" fmla="*/ 2147483647 w 50"/>
                <a:gd name="T67" fmla="*/ 2147483647 h 20"/>
                <a:gd name="T68" fmla="*/ 2147483647 w 50"/>
                <a:gd name="T69" fmla="*/ 2147483647 h 20"/>
                <a:gd name="T70" fmla="*/ 2147483647 w 50"/>
                <a:gd name="T71" fmla="*/ 2147483647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
                <a:gd name="T109" fmla="*/ 0 h 20"/>
                <a:gd name="T110" fmla="*/ 50 w 50"/>
                <a:gd name="T111" fmla="*/ 20 h 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 h="20">
                  <a:moveTo>
                    <a:pt x="9" y="14"/>
                  </a:moveTo>
                  <a:cubicBezTo>
                    <a:pt x="9" y="14"/>
                    <a:pt x="9" y="14"/>
                    <a:pt x="9" y="14"/>
                  </a:cubicBezTo>
                  <a:cubicBezTo>
                    <a:pt x="10" y="15"/>
                    <a:pt x="10" y="15"/>
                    <a:pt x="11" y="16"/>
                  </a:cubicBezTo>
                  <a:cubicBezTo>
                    <a:pt x="11" y="16"/>
                    <a:pt x="11" y="16"/>
                    <a:pt x="11" y="16"/>
                  </a:cubicBezTo>
                  <a:cubicBezTo>
                    <a:pt x="12" y="17"/>
                    <a:pt x="13" y="17"/>
                    <a:pt x="13" y="18"/>
                  </a:cubicBezTo>
                  <a:cubicBezTo>
                    <a:pt x="13" y="18"/>
                    <a:pt x="13" y="18"/>
                    <a:pt x="13" y="18"/>
                  </a:cubicBezTo>
                  <a:cubicBezTo>
                    <a:pt x="13" y="18"/>
                    <a:pt x="13" y="18"/>
                    <a:pt x="13" y="18"/>
                  </a:cubicBezTo>
                  <a:cubicBezTo>
                    <a:pt x="14" y="18"/>
                    <a:pt x="15" y="19"/>
                    <a:pt x="16" y="19"/>
                  </a:cubicBezTo>
                  <a:cubicBezTo>
                    <a:pt x="16" y="19"/>
                    <a:pt x="16" y="19"/>
                    <a:pt x="16" y="19"/>
                  </a:cubicBezTo>
                  <a:cubicBezTo>
                    <a:pt x="17" y="20"/>
                    <a:pt x="18" y="20"/>
                    <a:pt x="18" y="20"/>
                  </a:cubicBezTo>
                  <a:cubicBezTo>
                    <a:pt x="21" y="20"/>
                    <a:pt x="23" y="17"/>
                    <a:pt x="25" y="16"/>
                  </a:cubicBezTo>
                  <a:cubicBezTo>
                    <a:pt x="27" y="15"/>
                    <a:pt x="27" y="17"/>
                    <a:pt x="28" y="19"/>
                  </a:cubicBezTo>
                  <a:cubicBezTo>
                    <a:pt x="30" y="20"/>
                    <a:pt x="34" y="18"/>
                    <a:pt x="38" y="17"/>
                  </a:cubicBezTo>
                  <a:cubicBezTo>
                    <a:pt x="42" y="15"/>
                    <a:pt x="47" y="18"/>
                    <a:pt x="49" y="18"/>
                  </a:cubicBezTo>
                  <a:cubicBezTo>
                    <a:pt x="50" y="18"/>
                    <a:pt x="49" y="14"/>
                    <a:pt x="46" y="14"/>
                  </a:cubicBezTo>
                  <a:cubicBezTo>
                    <a:pt x="43" y="13"/>
                    <a:pt x="43" y="9"/>
                    <a:pt x="41" y="6"/>
                  </a:cubicBezTo>
                  <a:cubicBezTo>
                    <a:pt x="39" y="4"/>
                    <a:pt x="31" y="3"/>
                    <a:pt x="27" y="4"/>
                  </a:cubicBezTo>
                  <a:cubicBezTo>
                    <a:pt x="27" y="4"/>
                    <a:pt x="26" y="4"/>
                    <a:pt x="26" y="4"/>
                  </a:cubicBezTo>
                  <a:cubicBezTo>
                    <a:pt x="25" y="4"/>
                    <a:pt x="25" y="4"/>
                    <a:pt x="25" y="4"/>
                  </a:cubicBezTo>
                  <a:cubicBezTo>
                    <a:pt x="24" y="4"/>
                    <a:pt x="24" y="4"/>
                    <a:pt x="23" y="4"/>
                  </a:cubicBezTo>
                  <a:cubicBezTo>
                    <a:pt x="23" y="4"/>
                    <a:pt x="22" y="4"/>
                    <a:pt x="22" y="3"/>
                  </a:cubicBezTo>
                  <a:cubicBezTo>
                    <a:pt x="21" y="3"/>
                    <a:pt x="21" y="3"/>
                    <a:pt x="20" y="3"/>
                  </a:cubicBezTo>
                  <a:cubicBezTo>
                    <a:pt x="20" y="3"/>
                    <a:pt x="19" y="3"/>
                    <a:pt x="19" y="3"/>
                  </a:cubicBezTo>
                  <a:cubicBezTo>
                    <a:pt x="18" y="3"/>
                    <a:pt x="18" y="3"/>
                    <a:pt x="17" y="3"/>
                  </a:cubicBezTo>
                  <a:cubicBezTo>
                    <a:pt x="17" y="3"/>
                    <a:pt x="16" y="3"/>
                    <a:pt x="15" y="3"/>
                  </a:cubicBezTo>
                  <a:cubicBezTo>
                    <a:pt x="15" y="3"/>
                    <a:pt x="15" y="3"/>
                    <a:pt x="14" y="3"/>
                  </a:cubicBezTo>
                  <a:cubicBezTo>
                    <a:pt x="14" y="3"/>
                    <a:pt x="13" y="3"/>
                    <a:pt x="13" y="3"/>
                  </a:cubicBezTo>
                  <a:cubicBezTo>
                    <a:pt x="12" y="2"/>
                    <a:pt x="12" y="2"/>
                    <a:pt x="11" y="2"/>
                  </a:cubicBezTo>
                  <a:cubicBezTo>
                    <a:pt x="11" y="2"/>
                    <a:pt x="11" y="2"/>
                    <a:pt x="11" y="2"/>
                  </a:cubicBezTo>
                  <a:cubicBezTo>
                    <a:pt x="10" y="2"/>
                    <a:pt x="9" y="2"/>
                    <a:pt x="9" y="2"/>
                  </a:cubicBezTo>
                  <a:cubicBezTo>
                    <a:pt x="8" y="2"/>
                    <a:pt x="8" y="2"/>
                    <a:pt x="7" y="2"/>
                  </a:cubicBezTo>
                  <a:cubicBezTo>
                    <a:pt x="3" y="0"/>
                    <a:pt x="0" y="3"/>
                    <a:pt x="2" y="5"/>
                  </a:cubicBezTo>
                  <a:cubicBezTo>
                    <a:pt x="4" y="6"/>
                    <a:pt x="5" y="8"/>
                    <a:pt x="6" y="11"/>
                  </a:cubicBezTo>
                  <a:cubicBezTo>
                    <a:pt x="7" y="11"/>
                    <a:pt x="7" y="12"/>
                    <a:pt x="7" y="12"/>
                  </a:cubicBezTo>
                  <a:cubicBezTo>
                    <a:pt x="7" y="12"/>
                    <a:pt x="8" y="13"/>
                    <a:pt x="8" y="13"/>
                  </a:cubicBezTo>
                  <a:cubicBezTo>
                    <a:pt x="8" y="13"/>
                    <a:pt x="8" y="13"/>
                    <a:pt x="9" y="1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5" name="Freeform 68"/>
            <p:cNvSpPr>
              <a:spLocks noChangeArrowheads="1"/>
            </p:cNvSpPr>
            <p:nvPr/>
          </p:nvSpPr>
          <p:spPr bwMode="auto">
            <a:xfrm>
              <a:off x="2012884" y="3566232"/>
              <a:ext cx="43644" cy="15986"/>
            </a:xfrm>
            <a:custGeom>
              <a:avLst/>
              <a:gdLst>
                <a:gd name="T0" fmla="*/ 2147483647 w 23"/>
                <a:gd name="T1" fmla="*/ 0 h 8"/>
                <a:gd name="T2" fmla="*/ 2147483647 w 23"/>
                <a:gd name="T3" fmla="*/ 2147483647 h 8"/>
                <a:gd name="T4" fmla="*/ 2147483647 w 23"/>
                <a:gd name="T5" fmla="*/ 2147483647 h 8"/>
                <a:gd name="T6" fmla="*/ 2147483647 w 23"/>
                <a:gd name="T7" fmla="*/ 0 h 8"/>
                <a:gd name="T8" fmla="*/ 0 60000 65536"/>
                <a:gd name="T9" fmla="*/ 0 60000 65536"/>
                <a:gd name="T10" fmla="*/ 0 60000 65536"/>
                <a:gd name="T11" fmla="*/ 0 60000 65536"/>
                <a:gd name="T12" fmla="*/ 0 w 23"/>
                <a:gd name="T13" fmla="*/ 0 h 8"/>
                <a:gd name="T14" fmla="*/ 23 w 23"/>
                <a:gd name="T15" fmla="*/ 8 h 8"/>
              </a:gdLst>
              <a:ahLst/>
              <a:cxnLst>
                <a:cxn ang="T8">
                  <a:pos x="T0" y="T1"/>
                </a:cxn>
                <a:cxn ang="T9">
                  <a:pos x="T2" y="T3"/>
                </a:cxn>
                <a:cxn ang="T10">
                  <a:pos x="T4" y="T5"/>
                </a:cxn>
                <a:cxn ang="T11">
                  <a:pos x="T6" y="T7"/>
                </a:cxn>
              </a:cxnLst>
              <a:rect l="T12" t="T13" r="T14" b="T15"/>
              <a:pathLst>
                <a:path w="23" h="8">
                  <a:moveTo>
                    <a:pt x="8" y="0"/>
                  </a:moveTo>
                  <a:cubicBezTo>
                    <a:pt x="2" y="1"/>
                    <a:pt x="1" y="2"/>
                    <a:pt x="1" y="4"/>
                  </a:cubicBezTo>
                  <a:cubicBezTo>
                    <a:pt x="0" y="6"/>
                    <a:pt x="3" y="8"/>
                    <a:pt x="9" y="5"/>
                  </a:cubicBezTo>
                  <a:cubicBezTo>
                    <a:pt x="23" y="0"/>
                    <a:pt x="14" y="0"/>
                    <a:pt x="8"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6" name="Freeform 69"/>
            <p:cNvSpPr>
              <a:spLocks noChangeArrowheads="1"/>
            </p:cNvSpPr>
            <p:nvPr/>
          </p:nvSpPr>
          <p:spPr bwMode="auto">
            <a:xfrm>
              <a:off x="2089637" y="3580619"/>
              <a:ext cx="7525" cy="9592"/>
            </a:xfrm>
            <a:custGeom>
              <a:avLst/>
              <a:gdLst>
                <a:gd name="T0" fmla="*/ 2147483647 w 4"/>
                <a:gd name="T1" fmla="*/ 2147483647 h 5"/>
                <a:gd name="T2" fmla="*/ 2147483647 w 4"/>
                <a:gd name="T3" fmla="*/ 2147483647 h 5"/>
                <a:gd name="T4" fmla="*/ 2147483647 w 4"/>
                <a:gd name="T5" fmla="*/ 2147483647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3" y="4"/>
                  </a:moveTo>
                  <a:cubicBezTo>
                    <a:pt x="4" y="3"/>
                    <a:pt x="4" y="0"/>
                    <a:pt x="2" y="1"/>
                  </a:cubicBezTo>
                  <a:cubicBezTo>
                    <a:pt x="0" y="2"/>
                    <a:pt x="2" y="5"/>
                    <a:pt x="3"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7" name="Freeform 70"/>
            <p:cNvSpPr>
              <a:spLocks noChangeArrowheads="1"/>
            </p:cNvSpPr>
            <p:nvPr/>
          </p:nvSpPr>
          <p:spPr bwMode="auto">
            <a:xfrm>
              <a:off x="2106192" y="3590211"/>
              <a:ext cx="12039" cy="7993"/>
            </a:xfrm>
            <a:custGeom>
              <a:avLst/>
              <a:gdLst>
                <a:gd name="T0" fmla="*/ 2147483647 w 7"/>
                <a:gd name="T1" fmla="*/ 2147483647 h 4"/>
                <a:gd name="T2" fmla="*/ 2147483647 w 7"/>
                <a:gd name="T3" fmla="*/ 2147483647 h 4"/>
                <a:gd name="T4" fmla="*/ 2147483647 w 7"/>
                <a:gd name="T5" fmla="*/ 2147483647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6" y="1"/>
                  </a:moveTo>
                  <a:cubicBezTo>
                    <a:pt x="5" y="0"/>
                    <a:pt x="0" y="3"/>
                    <a:pt x="3" y="4"/>
                  </a:cubicBezTo>
                  <a:cubicBezTo>
                    <a:pt x="4" y="4"/>
                    <a:pt x="7" y="3"/>
                    <a:pt x="6"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8" name="Freeform 71"/>
            <p:cNvSpPr>
              <a:spLocks noChangeArrowheads="1"/>
            </p:cNvSpPr>
            <p:nvPr/>
          </p:nvSpPr>
          <p:spPr bwMode="auto">
            <a:xfrm>
              <a:off x="2113717" y="3626978"/>
              <a:ext cx="4515" cy="11189"/>
            </a:xfrm>
            <a:custGeom>
              <a:avLst/>
              <a:gdLst>
                <a:gd name="T0" fmla="*/ 2147483647 w 3"/>
                <a:gd name="T1" fmla="*/ 2147483647 h 5"/>
                <a:gd name="T2" fmla="*/ 2147483647 w 3"/>
                <a:gd name="T3" fmla="*/ 2147483647 h 5"/>
                <a:gd name="T4" fmla="*/ 2147483647 w 3"/>
                <a:gd name="T5" fmla="*/ 2147483647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2" y="1"/>
                  </a:moveTo>
                  <a:cubicBezTo>
                    <a:pt x="0" y="1"/>
                    <a:pt x="0" y="5"/>
                    <a:pt x="1" y="3"/>
                  </a:cubicBezTo>
                  <a:cubicBezTo>
                    <a:pt x="3" y="1"/>
                    <a:pt x="3" y="0"/>
                    <a:pt x="2"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99" name="Freeform 72"/>
            <p:cNvSpPr>
              <a:spLocks noChangeArrowheads="1"/>
            </p:cNvSpPr>
            <p:nvPr/>
          </p:nvSpPr>
          <p:spPr bwMode="auto">
            <a:xfrm>
              <a:off x="2103182" y="3670139"/>
              <a:ext cx="12039" cy="7993"/>
            </a:xfrm>
            <a:custGeom>
              <a:avLst/>
              <a:gdLst>
                <a:gd name="T0" fmla="*/ 2147483647 w 6"/>
                <a:gd name="T1" fmla="*/ 2147483647 h 4"/>
                <a:gd name="T2" fmla="*/ 2147483647 w 6"/>
                <a:gd name="T3" fmla="*/ 2147483647 h 4"/>
                <a:gd name="T4" fmla="*/ 2147483647 w 6"/>
                <a:gd name="T5" fmla="*/ 2147483647 h 4"/>
                <a:gd name="T6" fmla="*/ 0 60000 65536"/>
                <a:gd name="T7" fmla="*/ 0 60000 65536"/>
                <a:gd name="T8" fmla="*/ 0 60000 65536"/>
                <a:gd name="T9" fmla="*/ 0 w 6"/>
                <a:gd name="T10" fmla="*/ 0 h 4"/>
                <a:gd name="T11" fmla="*/ 6 w 6"/>
                <a:gd name="T12" fmla="*/ 4 h 4"/>
              </a:gdLst>
              <a:ahLst/>
              <a:cxnLst>
                <a:cxn ang="T6">
                  <a:pos x="T0" y="T1"/>
                </a:cxn>
                <a:cxn ang="T7">
                  <a:pos x="T2" y="T3"/>
                </a:cxn>
                <a:cxn ang="T8">
                  <a:pos x="T4" y="T5"/>
                </a:cxn>
              </a:cxnLst>
              <a:rect l="T9" t="T10" r="T11" b="T12"/>
              <a:pathLst>
                <a:path w="6" h="4">
                  <a:moveTo>
                    <a:pt x="3" y="3"/>
                  </a:moveTo>
                  <a:cubicBezTo>
                    <a:pt x="6" y="2"/>
                    <a:pt x="6" y="0"/>
                    <a:pt x="3" y="1"/>
                  </a:cubicBezTo>
                  <a:cubicBezTo>
                    <a:pt x="0" y="2"/>
                    <a:pt x="1" y="4"/>
                    <a:pt x="3"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0" name="Freeform 73"/>
            <p:cNvSpPr>
              <a:spLocks noChangeArrowheads="1"/>
            </p:cNvSpPr>
            <p:nvPr/>
          </p:nvSpPr>
          <p:spPr bwMode="auto">
            <a:xfrm>
              <a:off x="2107697" y="3658950"/>
              <a:ext cx="7525" cy="6394"/>
            </a:xfrm>
            <a:custGeom>
              <a:avLst/>
              <a:gdLst>
                <a:gd name="T0" fmla="*/ 2147483647 w 4"/>
                <a:gd name="T1" fmla="*/ 2147483647 h 3"/>
                <a:gd name="T2" fmla="*/ 2147483647 w 4"/>
                <a:gd name="T3" fmla="*/ 0 h 3"/>
                <a:gd name="T4" fmla="*/ 2147483647 w 4"/>
                <a:gd name="T5" fmla="*/ 2147483647 h 3"/>
                <a:gd name="T6" fmla="*/ 0 60000 65536"/>
                <a:gd name="T7" fmla="*/ 0 60000 65536"/>
                <a:gd name="T8" fmla="*/ 0 60000 65536"/>
                <a:gd name="T9" fmla="*/ 0 w 4"/>
                <a:gd name="T10" fmla="*/ 0 h 3"/>
                <a:gd name="T11" fmla="*/ 4 w 4"/>
                <a:gd name="T12" fmla="*/ 3 h 3"/>
              </a:gdLst>
              <a:ahLst/>
              <a:cxnLst>
                <a:cxn ang="T6">
                  <a:pos x="T0" y="T1"/>
                </a:cxn>
                <a:cxn ang="T7">
                  <a:pos x="T2" y="T3"/>
                </a:cxn>
                <a:cxn ang="T8">
                  <a:pos x="T4" y="T5"/>
                </a:cxn>
              </a:cxnLst>
              <a:rect l="T9" t="T10" r="T11" b="T12"/>
              <a:pathLst>
                <a:path w="4" h="3">
                  <a:moveTo>
                    <a:pt x="2" y="2"/>
                  </a:moveTo>
                  <a:cubicBezTo>
                    <a:pt x="4" y="2"/>
                    <a:pt x="4" y="0"/>
                    <a:pt x="3" y="0"/>
                  </a:cubicBezTo>
                  <a:cubicBezTo>
                    <a:pt x="1" y="0"/>
                    <a:pt x="0" y="3"/>
                    <a:pt x="2"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1" name="Freeform 74"/>
            <p:cNvSpPr>
              <a:spLocks noChangeArrowheads="1"/>
            </p:cNvSpPr>
            <p:nvPr/>
          </p:nvSpPr>
          <p:spPr bwMode="auto">
            <a:xfrm>
              <a:off x="2089637" y="3694118"/>
              <a:ext cx="10535" cy="11189"/>
            </a:xfrm>
            <a:custGeom>
              <a:avLst/>
              <a:gdLst>
                <a:gd name="T0" fmla="*/ 2147483647 w 6"/>
                <a:gd name="T1" fmla="*/ 2147483647 h 6"/>
                <a:gd name="T2" fmla="*/ 2147483647 w 6"/>
                <a:gd name="T3" fmla="*/ 2147483647 h 6"/>
                <a:gd name="T4" fmla="*/ 2147483647 w 6"/>
                <a:gd name="T5" fmla="*/ 2147483647 h 6"/>
                <a:gd name="T6" fmla="*/ 0 60000 65536"/>
                <a:gd name="T7" fmla="*/ 0 60000 65536"/>
                <a:gd name="T8" fmla="*/ 0 60000 65536"/>
                <a:gd name="T9" fmla="*/ 0 w 6"/>
                <a:gd name="T10" fmla="*/ 0 h 6"/>
                <a:gd name="T11" fmla="*/ 6 w 6"/>
                <a:gd name="T12" fmla="*/ 6 h 6"/>
              </a:gdLst>
              <a:ahLst/>
              <a:cxnLst>
                <a:cxn ang="T6">
                  <a:pos x="T0" y="T1"/>
                </a:cxn>
                <a:cxn ang="T7">
                  <a:pos x="T2" y="T3"/>
                </a:cxn>
                <a:cxn ang="T8">
                  <a:pos x="T4" y="T5"/>
                </a:cxn>
              </a:cxnLst>
              <a:rect l="T9" t="T10" r="T11" b="T12"/>
              <a:pathLst>
                <a:path w="6" h="6">
                  <a:moveTo>
                    <a:pt x="4" y="4"/>
                  </a:moveTo>
                  <a:cubicBezTo>
                    <a:pt x="6" y="1"/>
                    <a:pt x="3" y="0"/>
                    <a:pt x="2" y="2"/>
                  </a:cubicBezTo>
                  <a:cubicBezTo>
                    <a:pt x="0" y="3"/>
                    <a:pt x="2" y="6"/>
                    <a:pt x="4"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2" name="Freeform 75"/>
            <p:cNvSpPr>
              <a:spLocks noChangeArrowheads="1"/>
            </p:cNvSpPr>
            <p:nvPr/>
          </p:nvSpPr>
          <p:spPr bwMode="auto">
            <a:xfrm>
              <a:off x="2134787" y="3668542"/>
              <a:ext cx="16555" cy="14387"/>
            </a:xfrm>
            <a:custGeom>
              <a:avLst/>
              <a:gdLst>
                <a:gd name="T0" fmla="*/ 2147483647 w 9"/>
                <a:gd name="T1" fmla="*/ 2147483647 h 7"/>
                <a:gd name="T2" fmla="*/ 2147483647 w 9"/>
                <a:gd name="T3" fmla="*/ 2147483647 h 7"/>
                <a:gd name="T4" fmla="*/ 2147483647 w 9"/>
                <a:gd name="T5" fmla="*/ 2147483647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2"/>
                  </a:moveTo>
                  <a:cubicBezTo>
                    <a:pt x="0" y="4"/>
                    <a:pt x="4" y="7"/>
                    <a:pt x="6" y="4"/>
                  </a:cubicBezTo>
                  <a:cubicBezTo>
                    <a:pt x="9" y="1"/>
                    <a:pt x="5" y="0"/>
                    <a:pt x="2"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3" name="Freeform 76"/>
            <p:cNvSpPr>
              <a:spLocks noChangeArrowheads="1"/>
            </p:cNvSpPr>
            <p:nvPr/>
          </p:nvSpPr>
          <p:spPr bwMode="auto">
            <a:xfrm>
              <a:off x="1829276" y="3430354"/>
              <a:ext cx="10535" cy="12788"/>
            </a:xfrm>
            <a:custGeom>
              <a:avLst/>
              <a:gdLst>
                <a:gd name="T0" fmla="*/ 2147483647 w 6"/>
                <a:gd name="T1" fmla="*/ 0 h 7"/>
                <a:gd name="T2" fmla="*/ 2147483647 w 6"/>
                <a:gd name="T3" fmla="*/ 2147483647 h 7"/>
                <a:gd name="T4" fmla="*/ 2147483647 w 6"/>
                <a:gd name="T5" fmla="*/ 2147483647 h 7"/>
                <a:gd name="T6" fmla="*/ 2147483647 w 6"/>
                <a:gd name="T7" fmla="*/ 0 h 7"/>
                <a:gd name="T8" fmla="*/ 0 60000 65536"/>
                <a:gd name="T9" fmla="*/ 0 60000 65536"/>
                <a:gd name="T10" fmla="*/ 0 60000 65536"/>
                <a:gd name="T11" fmla="*/ 0 60000 65536"/>
                <a:gd name="T12" fmla="*/ 0 w 6"/>
                <a:gd name="T13" fmla="*/ 0 h 7"/>
                <a:gd name="T14" fmla="*/ 6 w 6"/>
                <a:gd name="T15" fmla="*/ 7 h 7"/>
              </a:gdLst>
              <a:ahLst/>
              <a:cxnLst>
                <a:cxn ang="T8">
                  <a:pos x="T0" y="T1"/>
                </a:cxn>
                <a:cxn ang="T9">
                  <a:pos x="T2" y="T3"/>
                </a:cxn>
                <a:cxn ang="T10">
                  <a:pos x="T4" y="T5"/>
                </a:cxn>
                <a:cxn ang="T11">
                  <a:pos x="T6" y="T7"/>
                </a:cxn>
              </a:cxnLst>
              <a:rect l="T12" t="T13" r="T14" b="T15"/>
              <a:pathLst>
                <a:path w="6" h="7">
                  <a:moveTo>
                    <a:pt x="3" y="0"/>
                  </a:moveTo>
                  <a:cubicBezTo>
                    <a:pt x="0" y="0"/>
                    <a:pt x="1" y="2"/>
                    <a:pt x="1" y="4"/>
                  </a:cubicBezTo>
                  <a:cubicBezTo>
                    <a:pt x="0" y="5"/>
                    <a:pt x="3" y="7"/>
                    <a:pt x="4" y="5"/>
                  </a:cubicBezTo>
                  <a:cubicBezTo>
                    <a:pt x="6" y="4"/>
                    <a:pt x="6" y="0"/>
                    <a:pt x="3"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4" name="Freeform 77"/>
            <p:cNvSpPr>
              <a:spLocks noChangeArrowheads="1"/>
            </p:cNvSpPr>
            <p:nvPr/>
          </p:nvSpPr>
          <p:spPr bwMode="auto">
            <a:xfrm>
              <a:off x="1829276" y="3447937"/>
              <a:ext cx="10535" cy="4795"/>
            </a:xfrm>
            <a:custGeom>
              <a:avLst/>
              <a:gdLst>
                <a:gd name="T0" fmla="*/ 2147483647 w 6"/>
                <a:gd name="T1" fmla="*/ 2147483647 h 3"/>
                <a:gd name="T2" fmla="*/ 2147483647 w 6"/>
                <a:gd name="T3" fmla="*/ 0 h 3"/>
                <a:gd name="T4" fmla="*/ 2147483647 w 6"/>
                <a:gd name="T5" fmla="*/ 2147483647 h 3"/>
                <a:gd name="T6" fmla="*/ 0 60000 65536"/>
                <a:gd name="T7" fmla="*/ 0 60000 65536"/>
                <a:gd name="T8" fmla="*/ 0 60000 65536"/>
                <a:gd name="T9" fmla="*/ 0 w 6"/>
                <a:gd name="T10" fmla="*/ 0 h 3"/>
                <a:gd name="T11" fmla="*/ 6 w 6"/>
                <a:gd name="T12" fmla="*/ 3 h 3"/>
              </a:gdLst>
              <a:ahLst/>
              <a:cxnLst>
                <a:cxn ang="T6">
                  <a:pos x="T0" y="T1"/>
                </a:cxn>
                <a:cxn ang="T7">
                  <a:pos x="T2" y="T3"/>
                </a:cxn>
                <a:cxn ang="T8">
                  <a:pos x="T4" y="T5"/>
                </a:cxn>
              </a:cxnLst>
              <a:rect l="T9" t="T10" r="T11" b="T12"/>
              <a:pathLst>
                <a:path w="6" h="3">
                  <a:moveTo>
                    <a:pt x="3" y="3"/>
                  </a:moveTo>
                  <a:cubicBezTo>
                    <a:pt x="5" y="2"/>
                    <a:pt x="6" y="0"/>
                    <a:pt x="4" y="0"/>
                  </a:cubicBezTo>
                  <a:cubicBezTo>
                    <a:pt x="3" y="0"/>
                    <a:pt x="0" y="3"/>
                    <a:pt x="3"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5" name="Freeform 78"/>
            <p:cNvSpPr>
              <a:spLocks noChangeArrowheads="1"/>
            </p:cNvSpPr>
            <p:nvPr/>
          </p:nvSpPr>
          <p:spPr bwMode="auto">
            <a:xfrm>
              <a:off x="2109202" y="3272094"/>
              <a:ext cx="13545" cy="11189"/>
            </a:xfrm>
            <a:custGeom>
              <a:avLst/>
              <a:gdLst>
                <a:gd name="T0" fmla="*/ 2147483647 w 7"/>
                <a:gd name="T1" fmla="*/ 2147483647 h 6"/>
                <a:gd name="T2" fmla="*/ 2147483647 w 7"/>
                <a:gd name="T3" fmla="*/ 2147483647 h 6"/>
                <a:gd name="T4" fmla="*/ 2147483647 w 7"/>
                <a:gd name="T5" fmla="*/ 2147483647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4" y="1"/>
                  </a:moveTo>
                  <a:cubicBezTo>
                    <a:pt x="2" y="2"/>
                    <a:pt x="0" y="6"/>
                    <a:pt x="2" y="5"/>
                  </a:cubicBezTo>
                  <a:cubicBezTo>
                    <a:pt x="5" y="4"/>
                    <a:pt x="7" y="0"/>
                    <a:pt x="4"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6" name="Freeform 79"/>
            <p:cNvSpPr>
              <a:spLocks noChangeArrowheads="1"/>
            </p:cNvSpPr>
            <p:nvPr/>
          </p:nvSpPr>
          <p:spPr bwMode="auto">
            <a:xfrm>
              <a:off x="2205521" y="2858062"/>
              <a:ext cx="51169" cy="20781"/>
            </a:xfrm>
            <a:custGeom>
              <a:avLst/>
              <a:gdLst>
                <a:gd name="T0" fmla="*/ 2147483647 w 28"/>
                <a:gd name="T1" fmla="*/ 2147483647 h 11"/>
                <a:gd name="T2" fmla="*/ 2147483647 w 28"/>
                <a:gd name="T3" fmla="*/ 2147483647 h 11"/>
                <a:gd name="T4" fmla="*/ 2147483647 w 28"/>
                <a:gd name="T5" fmla="*/ 2147483647 h 11"/>
                <a:gd name="T6" fmla="*/ 2147483647 w 28"/>
                <a:gd name="T7" fmla="*/ 2147483647 h 11"/>
                <a:gd name="T8" fmla="*/ 0 60000 65536"/>
                <a:gd name="T9" fmla="*/ 0 60000 65536"/>
                <a:gd name="T10" fmla="*/ 0 60000 65536"/>
                <a:gd name="T11" fmla="*/ 0 60000 65536"/>
                <a:gd name="T12" fmla="*/ 0 w 28"/>
                <a:gd name="T13" fmla="*/ 0 h 11"/>
                <a:gd name="T14" fmla="*/ 28 w 28"/>
                <a:gd name="T15" fmla="*/ 11 h 11"/>
              </a:gdLst>
              <a:ahLst/>
              <a:cxnLst>
                <a:cxn ang="T8">
                  <a:pos x="T0" y="T1"/>
                </a:cxn>
                <a:cxn ang="T9">
                  <a:pos x="T2" y="T3"/>
                </a:cxn>
                <a:cxn ang="T10">
                  <a:pos x="T4" y="T5"/>
                </a:cxn>
                <a:cxn ang="T11">
                  <a:pos x="T6" y="T7"/>
                </a:cxn>
              </a:cxnLst>
              <a:rect l="T12" t="T13" r="T14" b="T15"/>
              <a:pathLst>
                <a:path w="28" h="11">
                  <a:moveTo>
                    <a:pt x="5" y="2"/>
                  </a:moveTo>
                  <a:cubicBezTo>
                    <a:pt x="9" y="3"/>
                    <a:pt x="19" y="11"/>
                    <a:pt x="25" y="9"/>
                  </a:cubicBezTo>
                  <a:cubicBezTo>
                    <a:pt x="28" y="9"/>
                    <a:pt x="24" y="5"/>
                    <a:pt x="18" y="2"/>
                  </a:cubicBezTo>
                  <a:cubicBezTo>
                    <a:pt x="11" y="0"/>
                    <a:pt x="0" y="0"/>
                    <a:pt x="5"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7" name="Freeform 80"/>
            <p:cNvSpPr>
              <a:spLocks noChangeArrowheads="1"/>
            </p:cNvSpPr>
            <p:nvPr/>
          </p:nvSpPr>
          <p:spPr bwMode="auto">
            <a:xfrm>
              <a:off x="2243145" y="2928400"/>
              <a:ext cx="22574" cy="28774"/>
            </a:xfrm>
            <a:custGeom>
              <a:avLst/>
              <a:gdLst>
                <a:gd name="T0" fmla="*/ 2147483647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10" y="9"/>
                  </a:moveTo>
                  <a:cubicBezTo>
                    <a:pt x="9" y="9"/>
                    <a:pt x="10" y="5"/>
                    <a:pt x="10" y="3"/>
                  </a:cubicBezTo>
                  <a:cubicBezTo>
                    <a:pt x="10" y="0"/>
                    <a:pt x="6" y="5"/>
                    <a:pt x="3" y="9"/>
                  </a:cubicBezTo>
                  <a:cubicBezTo>
                    <a:pt x="0" y="13"/>
                    <a:pt x="0" y="15"/>
                    <a:pt x="2" y="15"/>
                  </a:cubicBezTo>
                  <a:cubicBezTo>
                    <a:pt x="3" y="15"/>
                    <a:pt x="12" y="10"/>
                    <a:pt x="10"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8" name="Freeform 81"/>
            <p:cNvSpPr>
              <a:spLocks noChangeArrowheads="1"/>
            </p:cNvSpPr>
            <p:nvPr/>
          </p:nvSpPr>
          <p:spPr bwMode="auto">
            <a:xfrm>
              <a:off x="2288295" y="2806908"/>
              <a:ext cx="118893" cy="135879"/>
            </a:xfrm>
            <a:custGeom>
              <a:avLst/>
              <a:gdLst>
                <a:gd name="T0" fmla="*/ 2147483647 w 65"/>
                <a:gd name="T1" fmla="*/ 2147483647 h 69"/>
                <a:gd name="T2" fmla="*/ 2147483647 w 65"/>
                <a:gd name="T3" fmla="*/ 2147483647 h 69"/>
                <a:gd name="T4" fmla="*/ 2147483647 w 65"/>
                <a:gd name="T5" fmla="*/ 2147483647 h 69"/>
                <a:gd name="T6" fmla="*/ 2147483647 w 65"/>
                <a:gd name="T7" fmla="*/ 2147483647 h 69"/>
                <a:gd name="T8" fmla="*/ 2147483647 w 65"/>
                <a:gd name="T9" fmla="*/ 2147483647 h 69"/>
                <a:gd name="T10" fmla="*/ 2147483647 w 65"/>
                <a:gd name="T11" fmla="*/ 2147483647 h 69"/>
                <a:gd name="T12" fmla="*/ 2147483647 w 65"/>
                <a:gd name="T13" fmla="*/ 2147483647 h 69"/>
                <a:gd name="T14" fmla="*/ 2147483647 w 65"/>
                <a:gd name="T15" fmla="*/ 2147483647 h 69"/>
                <a:gd name="T16" fmla="*/ 2147483647 w 65"/>
                <a:gd name="T17" fmla="*/ 2147483647 h 69"/>
                <a:gd name="T18" fmla="*/ 2147483647 w 65"/>
                <a:gd name="T19" fmla="*/ 2147483647 h 69"/>
                <a:gd name="T20" fmla="*/ 2147483647 w 65"/>
                <a:gd name="T21" fmla="*/ 2147483647 h 69"/>
                <a:gd name="T22" fmla="*/ 2147483647 w 65"/>
                <a:gd name="T23" fmla="*/ 2147483647 h 69"/>
                <a:gd name="T24" fmla="*/ 2147483647 w 65"/>
                <a:gd name="T25" fmla="*/ 2147483647 h 69"/>
                <a:gd name="T26" fmla="*/ 2147483647 w 65"/>
                <a:gd name="T27" fmla="*/ 2147483647 h 69"/>
                <a:gd name="T28" fmla="*/ 2147483647 w 65"/>
                <a:gd name="T29" fmla="*/ 2147483647 h 69"/>
                <a:gd name="T30" fmla="*/ 2147483647 w 65"/>
                <a:gd name="T31" fmla="*/ 2147483647 h 69"/>
                <a:gd name="T32" fmla="*/ 2147483647 w 65"/>
                <a:gd name="T33" fmla="*/ 2147483647 h 69"/>
                <a:gd name="T34" fmla="*/ 2147483647 w 65"/>
                <a:gd name="T35" fmla="*/ 2147483647 h 69"/>
                <a:gd name="T36" fmla="*/ 2147483647 w 65"/>
                <a:gd name="T37" fmla="*/ 2147483647 h 69"/>
                <a:gd name="T38" fmla="*/ 2147483647 w 65"/>
                <a:gd name="T39" fmla="*/ 2147483647 h 69"/>
                <a:gd name="T40" fmla="*/ 2147483647 w 65"/>
                <a:gd name="T41" fmla="*/ 2147483647 h 69"/>
                <a:gd name="T42" fmla="*/ 2147483647 w 65"/>
                <a:gd name="T43" fmla="*/ 2147483647 h 69"/>
                <a:gd name="T44" fmla="*/ 2147483647 w 65"/>
                <a:gd name="T45" fmla="*/ 2147483647 h 69"/>
                <a:gd name="T46" fmla="*/ 2147483647 w 65"/>
                <a:gd name="T47" fmla="*/ 2147483647 h 69"/>
                <a:gd name="T48" fmla="*/ 2147483647 w 65"/>
                <a:gd name="T49" fmla="*/ 2147483647 h 69"/>
                <a:gd name="T50" fmla="*/ 2147483647 w 65"/>
                <a:gd name="T51" fmla="*/ 2147483647 h 69"/>
                <a:gd name="T52" fmla="*/ 2147483647 w 65"/>
                <a:gd name="T53" fmla="*/ 2147483647 h 69"/>
                <a:gd name="T54" fmla="*/ 2147483647 w 65"/>
                <a:gd name="T55" fmla="*/ 2147483647 h 69"/>
                <a:gd name="T56" fmla="*/ 2147483647 w 65"/>
                <a:gd name="T57" fmla="*/ 2147483647 h 69"/>
                <a:gd name="T58" fmla="*/ 2147483647 w 65"/>
                <a:gd name="T59" fmla="*/ 2147483647 h 69"/>
                <a:gd name="T60" fmla="*/ 2147483647 w 65"/>
                <a:gd name="T61" fmla="*/ 2147483647 h 69"/>
                <a:gd name="T62" fmla="*/ 2147483647 w 65"/>
                <a:gd name="T63" fmla="*/ 2147483647 h 69"/>
                <a:gd name="T64" fmla="*/ 2147483647 w 65"/>
                <a:gd name="T65" fmla="*/ 2147483647 h 69"/>
                <a:gd name="T66" fmla="*/ 2147483647 w 65"/>
                <a:gd name="T67" fmla="*/ 2147483647 h 69"/>
                <a:gd name="T68" fmla="*/ 2147483647 w 65"/>
                <a:gd name="T69" fmla="*/ 2147483647 h 69"/>
                <a:gd name="T70" fmla="*/ 2147483647 w 65"/>
                <a:gd name="T71" fmla="*/ 2147483647 h 69"/>
                <a:gd name="T72" fmla="*/ 2147483647 w 65"/>
                <a:gd name="T73" fmla="*/ 2147483647 h 69"/>
                <a:gd name="T74" fmla="*/ 2147483647 w 65"/>
                <a:gd name="T75" fmla="*/ 2147483647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9"/>
                <a:gd name="T116" fmla="*/ 65 w 65"/>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9">
                  <a:moveTo>
                    <a:pt x="25" y="15"/>
                  </a:moveTo>
                  <a:cubicBezTo>
                    <a:pt x="21" y="19"/>
                    <a:pt x="17" y="27"/>
                    <a:pt x="16" y="29"/>
                  </a:cubicBezTo>
                  <a:cubicBezTo>
                    <a:pt x="15" y="31"/>
                    <a:pt x="16" y="31"/>
                    <a:pt x="17" y="34"/>
                  </a:cubicBezTo>
                  <a:cubicBezTo>
                    <a:pt x="18" y="37"/>
                    <a:pt x="13" y="35"/>
                    <a:pt x="12" y="36"/>
                  </a:cubicBezTo>
                  <a:cubicBezTo>
                    <a:pt x="11" y="37"/>
                    <a:pt x="7" y="40"/>
                    <a:pt x="4" y="42"/>
                  </a:cubicBezTo>
                  <a:cubicBezTo>
                    <a:pt x="1" y="45"/>
                    <a:pt x="6" y="44"/>
                    <a:pt x="7" y="45"/>
                  </a:cubicBezTo>
                  <a:cubicBezTo>
                    <a:pt x="9" y="45"/>
                    <a:pt x="4" y="49"/>
                    <a:pt x="2" y="52"/>
                  </a:cubicBezTo>
                  <a:cubicBezTo>
                    <a:pt x="0" y="54"/>
                    <a:pt x="5" y="55"/>
                    <a:pt x="9" y="55"/>
                  </a:cubicBezTo>
                  <a:cubicBezTo>
                    <a:pt x="12" y="55"/>
                    <a:pt x="26" y="53"/>
                    <a:pt x="28" y="53"/>
                  </a:cubicBezTo>
                  <a:cubicBezTo>
                    <a:pt x="31" y="53"/>
                    <a:pt x="33" y="56"/>
                    <a:pt x="30" y="57"/>
                  </a:cubicBezTo>
                  <a:cubicBezTo>
                    <a:pt x="28" y="59"/>
                    <a:pt x="29" y="60"/>
                    <a:pt x="30" y="63"/>
                  </a:cubicBezTo>
                  <a:cubicBezTo>
                    <a:pt x="30" y="67"/>
                    <a:pt x="34" y="65"/>
                    <a:pt x="36" y="65"/>
                  </a:cubicBezTo>
                  <a:cubicBezTo>
                    <a:pt x="38" y="65"/>
                    <a:pt x="41" y="61"/>
                    <a:pt x="42" y="59"/>
                  </a:cubicBezTo>
                  <a:cubicBezTo>
                    <a:pt x="42" y="58"/>
                    <a:pt x="44" y="57"/>
                    <a:pt x="45" y="57"/>
                  </a:cubicBezTo>
                  <a:cubicBezTo>
                    <a:pt x="46" y="57"/>
                    <a:pt x="49" y="53"/>
                    <a:pt x="50" y="52"/>
                  </a:cubicBezTo>
                  <a:cubicBezTo>
                    <a:pt x="51" y="51"/>
                    <a:pt x="51" y="54"/>
                    <a:pt x="52" y="56"/>
                  </a:cubicBezTo>
                  <a:cubicBezTo>
                    <a:pt x="53" y="58"/>
                    <a:pt x="49" y="62"/>
                    <a:pt x="49" y="63"/>
                  </a:cubicBezTo>
                  <a:cubicBezTo>
                    <a:pt x="49" y="65"/>
                    <a:pt x="53" y="61"/>
                    <a:pt x="55" y="61"/>
                  </a:cubicBezTo>
                  <a:cubicBezTo>
                    <a:pt x="57" y="61"/>
                    <a:pt x="55" y="65"/>
                    <a:pt x="58" y="67"/>
                  </a:cubicBezTo>
                  <a:cubicBezTo>
                    <a:pt x="60" y="69"/>
                    <a:pt x="64" y="57"/>
                    <a:pt x="64" y="55"/>
                  </a:cubicBezTo>
                  <a:cubicBezTo>
                    <a:pt x="65" y="53"/>
                    <a:pt x="62" y="54"/>
                    <a:pt x="60" y="55"/>
                  </a:cubicBezTo>
                  <a:cubicBezTo>
                    <a:pt x="59" y="55"/>
                    <a:pt x="62" y="51"/>
                    <a:pt x="62" y="50"/>
                  </a:cubicBezTo>
                  <a:cubicBezTo>
                    <a:pt x="63" y="48"/>
                    <a:pt x="55" y="53"/>
                    <a:pt x="56" y="52"/>
                  </a:cubicBezTo>
                  <a:cubicBezTo>
                    <a:pt x="56" y="50"/>
                    <a:pt x="60" y="47"/>
                    <a:pt x="61" y="45"/>
                  </a:cubicBezTo>
                  <a:cubicBezTo>
                    <a:pt x="62" y="43"/>
                    <a:pt x="61" y="44"/>
                    <a:pt x="60" y="45"/>
                  </a:cubicBezTo>
                  <a:cubicBezTo>
                    <a:pt x="59" y="46"/>
                    <a:pt x="60" y="42"/>
                    <a:pt x="58" y="39"/>
                  </a:cubicBezTo>
                  <a:cubicBezTo>
                    <a:pt x="57" y="36"/>
                    <a:pt x="60" y="33"/>
                    <a:pt x="61" y="32"/>
                  </a:cubicBezTo>
                  <a:cubicBezTo>
                    <a:pt x="62" y="32"/>
                    <a:pt x="52" y="30"/>
                    <a:pt x="50" y="30"/>
                  </a:cubicBezTo>
                  <a:cubicBezTo>
                    <a:pt x="48" y="31"/>
                    <a:pt x="47" y="30"/>
                    <a:pt x="44" y="31"/>
                  </a:cubicBezTo>
                  <a:cubicBezTo>
                    <a:pt x="42" y="32"/>
                    <a:pt x="40" y="27"/>
                    <a:pt x="40" y="26"/>
                  </a:cubicBezTo>
                  <a:cubicBezTo>
                    <a:pt x="40" y="25"/>
                    <a:pt x="40" y="22"/>
                    <a:pt x="38" y="22"/>
                  </a:cubicBezTo>
                  <a:cubicBezTo>
                    <a:pt x="37" y="22"/>
                    <a:pt x="31" y="26"/>
                    <a:pt x="30" y="27"/>
                  </a:cubicBezTo>
                  <a:cubicBezTo>
                    <a:pt x="29" y="28"/>
                    <a:pt x="34" y="18"/>
                    <a:pt x="34" y="17"/>
                  </a:cubicBezTo>
                  <a:cubicBezTo>
                    <a:pt x="34" y="16"/>
                    <a:pt x="41" y="9"/>
                    <a:pt x="41" y="9"/>
                  </a:cubicBezTo>
                  <a:cubicBezTo>
                    <a:pt x="42" y="8"/>
                    <a:pt x="41" y="6"/>
                    <a:pt x="42" y="5"/>
                  </a:cubicBezTo>
                  <a:cubicBezTo>
                    <a:pt x="42" y="4"/>
                    <a:pt x="46" y="2"/>
                    <a:pt x="46" y="1"/>
                  </a:cubicBezTo>
                  <a:cubicBezTo>
                    <a:pt x="46" y="0"/>
                    <a:pt x="36" y="3"/>
                    <a:pt x="35" y="5"/>
                  </a:cubicBezTo>
                  <a:cubicBezTo>
                    <a:pt x="34" y="6"/>
                    <a:pt x="29" y="11"/>
                    <a:pt x="25" y="1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09" name="Freeform 82"/>
            <p:cNvSpPr>
              <a:spLocks noChangeArrowheads="1"/>
            </p:cNvSpPr>
            <p:nvPr/>
          </p:nvSpPr>
          <p:spPr bwMode="auto">
            <a:xfrm>
              <a:off x="2000843" y="2487193"/>
              <a:ext cx="22574" cy="30373"/>
            </a:xfrm>
            <a:custGeom>
              <a:avLst/>
              <a:gdLst>
                <a:gd name="T0" fmla="*/ 2147483647 w 12"/>
                <a:gd name="T1" fmla="*/ 0 h 15"/>
                <a:gd name="T2" fmla="*/ 2147483647 w 12"/>
                <a:gd name="T3" fmla="*/ 2147483647 h 15"/>
                <a:gd name="T4" fmla="*/ 2147483647 w 12"/>
                <a:gd name="T5" fmla="*/ 2147483647 h 15"/>
                <a:gd name="T6" fmla="*/ 2147483647 w 12"/>
                <a:gd name="T7" fmla="*/ 0 h 15"/>
                <a:gd name="T8" fmla="*/ 0 60000 65536"/>
                <a:gd name="T9" fmla="*/ 0 60000 65536"/>
                <a:gd name="T10" fmla="*/ 0 60000 65536"/>
                <a:gd name="T11" fmla="*/ 0 60000 65536"/>
                <a:gd name="T12" fmla="*/ 0 w 12"/>
                <a:gd name="T13" fmla="*/ 0 h 15"/>
                <a:gd name="T14" fmla="*/ 12 w 12"/>
                <a:gd name="T15" fmla="*/ 15 h 15"/>
              </a:gdLst>
              <a:ahLst/>
              <a:cxnLst>
                <a:cxn ang="T8">
                  <a:pos x="T0" y="T1"/>
                </a:cxn>
                <a:cxn ang="T9">
                  <a:pos x="T2" y="T3"/>
                </a:cxn>
                <a:cxn ang="T10">
                  <a:pos x="T4" y="T5"/>
                </a:cxn>
                <a:cxn ang="T11">
                  <a:pos x="T6" y="T7"/>
                </a:cxn>
              </a:cxnLst>
              <a:rect l="T12" t="T13" r="T14" b="T15"/>
              <a:pathLst>
                <a:path w="12" h="15">
                  <a:moveTo>
                    <a:pt x="8" y="0"/>
                  </a:moveTo>
                  <a:cubicBezTo>
                    <a:pt x="4" y="1"/>
                    <a:pt x="0" y="14"/>
                    <a:pt x="4" y="14"/>
                  </a:cubicBezTo>
                  <a:cubicBezTo>
                    <a:pt x="7" y="15"/>
                    <a:pt x="11" y="7"/>
                    <a:pt x="12" y="5"/>
                  </a:cubicBezTo>
                  <a:cubicBezTo>
                    <a:pt x="12" y="3"/>
                    <a:pt x="12" y="0"/>
                    <a:pt x="8"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0" name="Freeform 83"/>
            <p:cNvSpPr>
              <a:spLocks noChangeArrowheads="1"/>
            </p:cNvSpPr>
            <p:nvPr/>
          </p:nvSpPr>
          <p:spPr bwMode="auto">
            <a:xfrm>
              <a:off x="1945160" y="2472806"/>
              <a:ext cx="48160" cy="35168"/>
            </a:xfrm>
            <a:custGeom>
              <a:avLst/>
              <a:gdLst>
                <a:gd name="T0" fmla="*/ 2147483647 w 26"/>
                <a:gd name="T1" fmla="*/ 2147483647 h 18"/>
                <a:gd name="T2" fmla="*/ 2147483647 w 26"/>
                <a:gd name="T3" fmla="*/ 2147483647 h 18"/>
                <a:gd name="T4" fmla="*/ 2147483647 w 26"/>
                <a:gd name="T5" fmla="*/ 2147483647 h 18"/>
                <a:gd name="T6" fmla="*/ 2147483647 w 26"/>
                <a:gd name="T7" fmla="*/ 2147483647 h 18"/>
                <a:gd name="T8" fmla="*/ 2147483647 w 26"/>
                <a:gd name="T9" fmla="*/ 2147483647 h 18"/>
                <a:gd name="T10" fmla="*/ 2147483647 w 26"/>
                <a:gd name="T11" fmla="*/ 2147483647 h 18"/>
                <a:gd name="T12" fmla="*/ 2147483647 w 26"/>
                <a:gd name="T13" fmla="*/ 2147483647 h 18"/>
                <a:gd name="T14" fmla="*/ 2147483647 w 26"/>
                <a:gd name="T15" fmla="*/ 2147483647 h 18"/>
                <a:gd name="T16" fmla="*/ 2147483647 w 26"/>
                <a:gd name="T17" fmla="*/ 2147483647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25" y="2"/>
                  </a:moveTo>
                  <a:cubicBezTo>
                    <a:pt x="26" y="0"/>
                    <a:pt x="24" y="2"/>
                    <a:pt x="22" y="2"/>
                  </a:cubicBezTo>
                  <a:cubicBezTo>
                    <a:pt x="20" y="3"/>
                    <a:pt x="18" y="2"/>
                    <a:pt x="14" y="3"/>
                  </a:cubicBezTo>
                  <a:cubicBezTo>
                    <a:pt x="11" y="3"/>
                    <a:pt x="7" y="8"/>
                    <a:pt x="4" y="10"/>
                  </a:cubicBezTo>
                  <a:cubicBezTo>
                    <a:pt x="2" y="13"/>
                    <a:pt x="0" y="15"/>
                    <a:pt x="1" y="16"/>
                  </a:cubicBezTo>
                  <a:cubicBezTo>
                    <a:pt x="2" y="18"/>
                    <a:pt x="2" y="16"/>
                    <a:pt x="4" y="15"/>
                  </a:cubicBezTo>
                  <a:cubicBezTo>
                    <a:pt x="5" y="14"/>
                    <a:pt x="4" y="16"/>
                    <a:pt x="6" y="15"/>
                  </a:cubicBezTo>
                  <a:cubicBezTo>
                    <a:pt x="8" y="15"/>
                    <a:pt x="10" y="14"/>
                    <a:pt x="14" y="13"/>
                  </a:cubicBezTo>
                  <a:cubicBezTo>
                    <a:pt x="19" y="12"/>
                    <a:pt x="25" y="4"/>
                    <a:pt x="25"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1" name="Freeform 84"/>
            <p:cNvSpPr>
              <a:spLocks noChangeArrowheads="1"/>
            </p:cNvSpPr>
            <p:nvPr/>
          </p:nvSpPr>
          <p:spPr bwMode="auto">
            <a:xfrm>
              <a:off x="1901516" y="2373694"/>
              <a:ext cx="115884" cy="102308"/>
            </a:xfrm>
            <a:custGeom>
              <a:avLst/>
              <a:gdLst>
                <a:gd name="T0" fmla="*/ 2147483647 w 63"/>
                <a:gd name="T1" fmla="*/ 2147483647 h 52"/>
                <a:gd name="T2" fmla="*/ 2147483647 w 63"/>
                <a:gd name="T3" fmla="*/ 2147483647 h 52"/>
                <a:gd name="T4" fmla="*/ 2147483647 w 63"/>
                <a:gd name="T5" fmla="*/ 2147483647 h 52"/>
                <a:gd name="T6" fmla="*/ 2147483647 w 63"/>
                <a:gd name="T7" fmla="*/ 2147483647 h 52"/>
                <a:gd name="T8" fmla="*/ 2147483647 w 63"/>
                <a:gd name="T9" fmla="*/ 2147483647 h 52"/>
                <a:gd name="T10" fmla="*/ 2147483647 w 63"/>
                <a:gd name="T11" fmla="*/ 2147483647 h 52"/>
                <a:gd name="T12" fmla="*/ 2147483647 w 63"/>
                <a:gd name="T13" fmla="*/ 2147483647 h 52"/>
                <a:gd name="T14" fmla="*/ 2147483647 w 63"/>
                <a:gd name="T15" fmla="*/ 2147483647 h 52"/>
                <a:gd name="T16" fmla="*/ 2147483647 w 63"/>
                <a:gd name="T17" fmla="*/ 0 h 52"/>
                <a:gd name="T18" fmla="*/ 2147483647 w 63"/>
                <a:gd name="T19" fmla="*/ 2147483647 h 52"/>
                <a:gd name="T20" fmla="*/ 2147483647 w 63"/>
                <a:gd name="T21" fmla="*/ 2147483647 h 52"/>
                <a:gd name="T22" fmla="*/ 2147483647 w 63"/>
                <a:gd name="T23" fmla="*/ 2147483647 h 52"/>
                <a:gd name="T24" fmla="*/ 2147483647 w 63"/>
                <a:gd name="T25" fmla="*/ 2147483647 h 52"/>
                <a:gd name="T26" fmla="*/ 2147483647 w 63"/>
                <a:gd name="T27" fmla="*/ 2147483647 h 52"/>
                <a:gd name="T28" fmla="*/ 2147483647 w 63"/>
                <a:gd name="T29" fmla="*/ 2147483647 h 52"/>
                <a:gd name="T30" fmla="*/ 2147483647 w 63"/>
                <a:gd name="T31" fmla="*/ 2147483647 h 52"/>
                <a:gd name="T32" fmla="*/ 2147483647 w 63"/>
                <a:gd name="T33" fmla="*/ 2147483647 h 52"/>
                <a:gd name="T34" fmla="*/ 2147483647 w 63"/>
                <a:gd name="T35" fmla="*/ 2147483647 h 52"/>
                <a:gd name="T36" fmla="*/ 2147483647 w 63"/>
                <a:gd name="T37" fmla="*/ 2147483647 h 52"/>
                <a:gd name="T38" fmla="*/ 2147483647 w 63"/>
                <a:gd name="T39" fmla="*/ 2147483647 h 52"/>
                <a:gd name="T40" fmla="*/ 2147483647 w 63"/>
                <a:gd name="T41" fmla="*/ 2147483647 h 52"/>
                <a:gd name="T42" fmla="*/ 2147483647 w 63"/>
                <a:gd name="T43" fmla="*/ 2147483647 h 52"/>
                <a:gd name="T44" fmla="*/ 2147483647 w 63"/>
                <a:gd name="T45" fmla="*/ 2147483647 h 52"/>
                <a:gd name="T46" fmla="*/ 2147483647 w 63"/>
                <a:gd name="T47" fmla="*/ 2147483647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52"/>
                <a:gd name="T74" fmla="*/ 63 w 63"/>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52">
                  <a:moveTo>
                    <a:pt x="56" y="33"/>
                  </a:moveTo>
                  <a:cubicBezTo>
                    <a:pt x="53" y="32"/>
                    <a:pt x="54" y="34"/>
                    <a:pt x="51" y="35"/>
                  </a:cubicBezTo>
                  <a:cubicBezTo>
                    <a:pt x="48" y="37"/>
                    <a:pt x="54" y="23"/>
                    <a:pt x="50" y="22"/>
                  </a:cubicBezTo>
                  <a:cubicBezTo>
                    <a:pt x="47" y="21"/>
                    <a:pt x="42" y="21"/>
                    <a:pt x="42" y="18"/>
                  </a:cubicBezTo>
                  <a:cubicBezTo>
                    <a:pt x="42" y="15"/>
                    <a:pt x="41" y="13"/>
                    <a:pt x="39" y="12"/>
                  </a:cubicBezTo>
                  <a:cubicBezTo>
                    <a:pt x="37" y="11"/>
                    <a:pt x="36" y="8"/>
                    <a:pt x="34" y="7"/>
                  </a:cubicBezTo>
                  <a:cubicBezTo>
                    <a:pt x="32" y="6"/>
                    <a:pt x="32" y="11"/>
                    <a:pt x="30" y="11"/>
                  </a:cubicBezTo>
                  <a:cubicBezTo>
                    <a:pt x="27" y="12"/>
                    <a:pt x="30" y="6"/>
                    <a:pt x="31" y="4"/>
                  </a:cubicBezTo>
                  <a:cubicBezTo>
                    <a:pt x="32" y="2"/>
                    <a:pt x="30" y="0"/>
                    <a:pt x="27" y="0"/>
                  </a:cubicBezTo>
                  <a:cubicBezTo>
                    <a:pt x="25" y="0"/>
                    <a:pt x="24" y="4"/>
                    <a:pt x="23" y="6"/>
                  </a:cubicBezTo>
                  <a:cubicBezTo>
                    <a:pt x="22" y="8"/>
                    <a:pt x="16" y="25"/>
                    <a:pt x="16" y="28"/>
                  </a:cubicBezTo>
                  <a:cubicBezTo>
                    <a:pt x="15" y="31"/>
                    <a:pt x="12" y="31"/>
                    <a:pt x="6" y="34"/>
                  </a:cubicBezTo>
                  <a:cubicBezTo>
                    <a:pt x="0" y="36"/>
                    <a:pt x="0" y="37"/>
                    <a:pt x="1" y="40"/>
                  </a:cubicBezTo>
                  <a:cubicBezTo>
                    <a:pt x="1" y="42"/>
                    <a:pt x="9" y="41"/>
                    <a:pt x="11" y="42"/>
                  </a:cubicBezTo>
                  <a:cubicBezTo>
                    <a:pt x="14" y="42"/>
                    <a:pt x="6" y="51"/>
                    <a:pt x="11" y="51"/>
                  </a:cubicBezTo>
                  <a:cubicBezTo>
                    <a:pt x="13" y="52"/>
                    <a:pt x="23" y="49"/>
                    <a:pt x="23" y="49"/>
                  </a:cubicBezTo>
                  <a:cubicBezTo>
                    <a:pt x="24" y="48"/>
                    <a:pt x="29" y="41"/>
                    <a:pt x="31" y="40"/>
                  </a:cubicBezTo>
                  <a:cubicBezTo>
                    <a:pt x="33" y="39"/>
                    <a:pt x="32" y="37"/>
                    <a:pt x="32" y="36"/>
                  </a:cubicBezTo>
                  <a:cubicBezTo>
                    <a:pt x="32" y="35"/>
                    <a:pt x="38" y="30"/>
                    <a:pt x="40" y="30"/>
                  </a:cubicBezTo>
                  <a:cubicBezTo>
                    <a:pt x="42" y="29"/>
                    <a:pt x="41" y="34"/>
                    <a:pt x="40" y="35"/>
                  </a:cubicBezTo>
                  <a:cubicBezTo>
                    <a:pt x="39" y="36"/>
                    <a:pt x="40" y="38"/>
                    <a:pt x="44" y="39"/>
                  </a:cubicBezTo>
                  <a:cubicBezTo>
                    <a:pt x="48" y="39"/>
                    <a:pt x="50" y="43"/>
                    <a:pt x="54" y="43"/>
                  </a:cubicBezTo>
                  <a:cubicBezTo>
                    <a:pt x="58" y="43"/>
                    <a:pt x="63" y="37"/>
                    <a:pt x="63" y="36"/>
                  </a:cubicBezTo>
                  <a:cubicBezTo>
                    <a:pt x="63" y="35"/>
                    <a:pt x="59" y="33"/>
                    <a:pt x="56" y="3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2" name="Freeform 85"/>
            <p:cNvSpPr>
              <a:spLocks noChangeArrowheads="1"/>
            </p:cNvSpPr>
            <p:nvPr/>
          </p:nvSpPr>
          <p:spPr bwMode="auto">
            <a:xfrm>
              <a:off x="2045993" y="2455223"/>
              <a:ext cx="22574" cy="17585"/>
            </a:xfrm>
            <a:custGeom>
              <a:avLst/>
              <a:gdLst>
                <a:gd name="T0" fmla="*/ 2147483647 w 12"/>
                <a:gd name="T1" fmla="*/ 2147483647 h 9"/>
                <a:gd name="T2" fmla="*/ 2147483647 w 12"/>
                <a:gd name="T3" fmla="*/ 2147483647 h 9"/>
                <a:gd name="T4" fmla="*/ 2147483647 w 12"/>
                <a:gd name="T5" fmla="*/ 2147483647 h 9"/>
                <a:gd name="T6" fmla="*/ 2147483647 w 12"/>
                <a:gd name="T7" fmla="*/ 2147483647 h 9"/>
                <a:gd name="T8" fmla="*/ 2147483647 w 12"/>
                <a:gd name="T9" fmla="*/ 2147483647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3" y="1"/>
                  </a:moveTo>
                  <a:cubicBezTo>
                    <a:pt x="0" y="2"/>
                    <a:pt x="1" y="7"/>
                    <a:pt x="3" y="8"/>
                  </a:cubicBezTo>
                  <a:cubicBezTo>
                    <a:pt x="4" y="9"/>
                    <a:pt x="8" y="7"/>
                    <a:pt x="10" y="6"/>
                  </a:cubicBezTo>
                  <a:cubicBezTo>
                    <a:pt x="12" y="5"/>
                    <a:pt x="8" y="4"/>
                    <a:pt x="7" y="4"/>
                  </a:cubicBezTo>
                  <a:cubicBezTo>
                    <a:pt x="6" y="4"/>
                    <a:pt x="5" y="0"/>
                    <a:pt x="3"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3" name="Freeform 86"/>
            <p:cNvSpPr>
              <a:spLocks noChangeArrowheads="1"/>
            </p:cNvSpPr>
            <p:nvPr/>
          </p:nvSpPr>
          <p:spPr bwMode="auto">
            <a:xfrm>
              <a:off x="2065558" y="2448827"/>
              <a:ext cx="18060" cy="14387"/>
            </a:xfrm>
            <a:custGeom>
              <a:avLst/>
              <a:gdLst>
                <a:gd name="T0" fmla="*/ 2147483647 w 10"/>
                <a:gd name="T1" fmla="*/ 2147483647 h 7"/>
                <a:gd name="T2" fmla="*/ 2147483647 w 10"/>
                <a:gd name="T3" fmla="*/ 2147483647 h 7"/>
                <a:gd name="T4" fmla="*/ 2147483647 w 10"/>
                <a:gd name="T5" fmla="*/ 2147483647 h 7"/>
                <a:gd name="T6" fmla="*/ 2147483647 w 10"/>
                <a:gd name="T7" fmla="*/ 2147483647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8" y="6"/>
                  </a:moveTo>
                  <a:cubicBezTo>
                    <a:pt x="10" y="6"/>
                    <a:pt x="7" y="3"/>
                    <a:pt x="6" y="2"/>
                  </a:cubicBezTo>
                  <a:cubicBezTo>
                    <a:pt x="4" y="0"/>
                    <a:pt x="3" y="1"/>
                    <a:pt x="2" y="2"/>
                  </a:cubicBezTo>
                  <a:cubicBezTo>
                    <a:pt x="0" y="3"/>
                    <a:pt x="3" y="7"/>
                    <a:pt x="8"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4" name="Freeform 87"/>
            <p:cNvSpPr>
              <a:spLocks noChangeArrowheads="1"/>
            </p:cNvSpPr>
            <p:nvPr/>
          </p:nvSpPr>
          <p:spPr bwMode="auto">
            <a:xfrm>
              <a:off x="2127262" y="2287371"/>
              <a:ext cx="25584" cy="25578"/>
            </a:xfrm>
            <a:custGeom>
              <a:avLst/>
              <a:gdLst>
                <a:gd name="T0" fmla="*/ 2147483647 w 14"/>
                <a:gd name="T1" fmla="*/ 2147483647 h 13"/>
                <a:gd name="T2" fmla="*/ 2147483647 w 14"/>
                <a:gd name="T3" fmla="*/ 2147483647 h 13"/>
                <a:gd name="T4" fmla="*/ 2147483647 w 14"/>
                <a:gd name="T5" fmla="*/ 2147483647 h 13"/>
                <a:gd name="T6" fmla="*/ 0 w 14"/>
                <a:gd name="T7" fmla="*/ 2147483647 h 13"/>
                <a:gd name="T8" fmla="*/ 2147483647 w 14"/>
                <a:gd name="T9" fmla="*/ 2147483647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5" y="13"/>
                  </a:moveTo>
                  <a:cubicBezTo>
                    <a:pt x="8" y="13"/>
                    <a:pt x="10" y="12"/>
                    <a:pt x="11" y="9"/>
                  </a:cubicBezTo>
                  <a:cubicBezTo>
                    <a:pt x="13" y="7"/>
                    <a:pt x="14" y="1"/>
                    <a:pt x="9" y="1"/>
                  </a:cubicBezTo>
                  <a:cubicBezTo>
                    <a:pt x="5" y="0"/>
                    <a:pt x="1" y="4"/>
                    <a:pt x="0" y="6"/>
                  </a:cubicBezTo>
                  <a:cubicBezTo>
                    <a:pt x="0" y="7"/>
                    <a:pt x="0" y="13"/>
                    <a:pt x="5" y="1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5" name="Freeform 88"/>
            <p:cNvSpPr>
              <a:spLocks noChangeArrowheads="1"/>
            </p:cNvSpPr>
            <p:nvPr/>
          </p:nvSpPr>
          <p:spPr bwMode="auto">
            <a:xfrm>
              <a:off x="2056528" y="2215436"/>
              <a:ext cx="33109" cy="17585"/>
            </a:xfrm>
            <a:custGeom>
              <a:avLst/>
              <a:gdLst>
                <a:gd name="T0" fmla="*/ 2147483647 w 18"/>
                <a:gd name="T1" fmla="*/ 2147483647 h 9"/>
                <a:gd name="T2" fmla="*/ 2147483647 w 18"/>
                <a:gd name="T3" fmla="*/ 2147483647 h 9"/>
                <a:gd name="T4" fmla="*/ 2147483647 w 18"/>
                <a:gd name="T5" fmla="*/ 2147483647 h 9"/>
                <a:gd name="T6" fmla="*/ 2147483647 w 18"/>
                <a:gd name="T7" fmla="*/ 2147483647 h 9"/>
                <a:gd name="T8" fmla="*/ 2147483647 w 18"/>
                <a:gd name="T9" fmla="*/ 2147483647 h 9"/>
                <a:gd name="T10" fmla="*/ 0 60000 65536"/>
                <a:gd name="T11" fmla="*/ 0 60000 65536"/>
                <a:gd name="T12" fmla="*/ 0 60000 65536"/>
                <a:gd name="T13" fmla="*/ 0 60000 65536"/>
                <a:gd name="T14" fmla="*/ 0 60000 65536"/>
                <a:gd name="T15" fmla="*/ 0 w 18"/>
                <a:gd name="T16" fmla="*/ 0 h 9"/>
                <a:gd name="T17" fmla="*/ 18 w 18"/>
                <a:gd name="T18" fmla="*/ 9 h 9"/>
              </a:gdLst>
              <a:ahLst/>
              <a:cxnLst>
                <a:cxn ang="T10">
                  <a:pos x="T0" y="T1"/>
                </a:cxn>
                <a:cxn ang="T11">
                  <a:pos x="T2" y="T3"/>
                </a:cxn>
                <a:cxn ang="T12">
                  <a:pos x="T4" y="T5"/>
                </a:cxn>
                <a:cxn ang="T13">
                  <a:pos x="T6" y="T7"/>
                </a:cxn>
                <a:cxn ang="T14">
                  <a:pos x="T8" y="T9"/>
                </a:cxn>
              </a:cxnLst>
              <a:rect l="T15" t="T16" r="T17" b="T18"/>
              <a:pathLst>
                <a:path w="18" h="9">
                  <a:moveTo>
                    <a:pt x="17" y="1"/>
                  </a:moveTo>
                  <a:cubicBezTo>
                    <a:pt x="17" y="0"/>
                    <a:pt x="8" y="2"/>
                    <a:pt x="4" y="2"/>
                  </a:cubicBezTo>
                  <a:cubicBezTo>
                    <a:pt x="0" y="2"/>
                    <a:pt x="5" y="4"/>
                    <a:pt x="8" y="7"/>
                  </a:cubicBezTo>
                  <a:cubicBezTo>
                    <a:pt x="11" y="9"/>
                    <a:pt x="15" y="8"/>
                    <a:pt x="16" y="8"/>
                  </a:cubicBezTo>
                  <a:cubicBezTo>
                    <a:pt x="18" y="7"/>
                    <a:pt x="18" y="3"/>
                    <a:pt x="17"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6" name="Freeform 89"/>
            <p:cNvSpPr>
              <a:spLocks noChangeArrowheads="1"/>
            </p:cNvSpPr>
            <p:nvPr/>
          </p:nvSpPr>
          <p:spPr bwMode="auto">
            <a:xfrm>
              <a:off x="2250671" y="2507974"/>
              <a:ext cx="28595" cy="20781"/>
            </a:xfrm>
            <a:custGeom>
              <a:avLst/>
              <a:gdLst>
                <a:gd name="T0" fmla="*/ 2147483647 w 15"/>
                <a:gd name="T1" fmla="*/ 2147483647 h 11"/>
                <a:gd name="T2" fmla="*/ 2147483647 w 15"/>
                <a:gd name="T3" fmla="*/ 2147483647 h 11"/>
                <a:gd name="T4" fmla="*/ 2147483647 w 15"/>
                <a:gd name="T5" fmla="*/ 2147483647 h 11"/>
                <a:gd name="T6" fmla="*/ 2147483647 w 15"/>
                <a:gd name="T7" fmla="*/ 2147483647 h 11"/>
                <a:gd name="T8" fmla="*/ 2147483647 w 15"/>
                <a:gd name="T9" fmla="*/ 2147483647 h 11"/>
                <a:gd name="T10" fmla="*/ 2147483647 w 15"/>
                <a:gd name="T11" fmla="*/ 2147483647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8" y="1"/>
                  </a:moveTo>
                  <a:cubicBezTo>
                    <a:pt x="8" y="0"/>
                    <a:pt x="4" y="3"/>
                    <a:pt x="2" y="4"/>
                  </a:cubicBezTo>
                  <a:cubicBezTo>
                    <a:pt x="0" y="5"/>
                    <a:pt x="4" y="9"/>
                    <a:pt x="7" y="10"/>
                  </a:cubicBezTo>
                  <a:cubicBezTo>
                    <a:pt x="10" y="11"/>
                    <a:pt x="10" y="7"/>
                    <a:pt x="12" y="6"/>
                  </a:cubicBezTo>
                  <a:cubicBezTo>
                    <a:pt x="15" y="4"/>
                    <a:pt x="10" y="4"/>
                    <a:pt x="9" y="4"/>
                  </a:cubicBezTo>
                  <a:cubicBezTo>
                    <a:pt x="7" y="4"/>
                    <a:pt x="7" y="2"/>
                    <a:pt x="8"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7" name="Freeform 90"/>
            <p:cNvSpPr>
              <a:spLocks noChangeArrowheads="1"/>
            </p:cNvSpPr>
            <p:nvPr/>
          </p:nvSpPr>
          <p:spPr bwMode="auto">
            <a:xfrm>
              <a:off x="1940645" y="2030001"/>
              <a:ext cx="422898" cy="487566"/>
            </a:xfrm>
            <a:custGeom>
              <a:avLst/>
              <a:gdLst>
                <a:gd name="T0" fmla="*/ 2147483647 w 230"/>
                <a:gd name="T1" fmla="*/ 2147483647 h 249"/>
                <a:gd name="T2" fmla="*/ 2147483647 w 230"/>
                <a:gd name="T3" fmla="*/ 2147483647 h 249"/>
                <a:gd name="T4" fmla="*/ 2147483647 w 230"/>
                <a:gd name="T5" fmla="*/ 2147483647 h 249"/>
                <a:gd name="T6" fmla="*/ 2147483647 w 230"/>
                <a:gd name="T7" fmla="*/ 2147483647 h 249"/>
                <a:gd name="T8" fmla="*/ 2147483647 w 230"/>
                <a:gd name="T9" fmla="*/ 2147483647 h 249"/>
                <a:gd name="T10" fmla="*/ 2147483647 w 230"/>
                <a:gd name="T11" fmla="*/ 2147483647 h 249"/>
                <a:gd name="T12" fmla="*/ 2147483647 w 230"/>
                <a:gd name="T13" fmla="*/ 2147483647 h 249"/>
                <a:gd name="T14" fmla="*/ 2147483647 w 230"/>
                <a:gd name="T15" fmla="*/ 2147483647 h 249"/>
                <a:gd name="T16" fmla="*/ 2147483647 w 230"/>
                <a:gd name="T17" fmla="*/ 2147483647 h 249"/>
                <a:gd name="T18" fmla="*/ 2147483647 w 230"/>
                <a:gd name="T19" fmla="*/ 2147483647 h 249"/>
                <a:gd name="T20" fmla="*/ 2147483647 w 230"/>
                <a:gd name="T21" fmla="*/ 2147483647 h 249"/>
                <a:gd name="T22" fmla="*/ 2147483647 w 230"/>
                <a:gd name="T23" fmla="*/ 2147483647 h 249"/>
                <a:gd name="T24" fmla="*/ 2147483647 w 230"/>
                <a:gd name="T25" fmla="*/ 2147483647 h 249"/>
                <a:gd name="T26" fmla="*/ 2147483647 w 230"/>
                <a:gd name="T27" fmla="*/ 2147483647 h 249"/>
                <a:gd name="T28" fmla="*/ 2147483647 w 230"/>
                <a:gd name="T29" fmla="*/ 2147483647 h 249"/>
                <a:gd name="T30" fmla="*/ 2147483647 w 230"/>
                <a:gd name="T31" fmla="*/ 2147483647 h 249"/>
                <a:gd name="T32" fmla="*/ 2147483647 w 230"/>
                <a:gd name="T33" fmla="*/ 2147483647 h 249"/>
                <a:gd name="T34" fmla="*/ 2147483647 w 230"/>
                <a:gd name="T35" fmla="*/ 2147483647 h 249"/>
                <a:gd name="T36" fmla="*/ 2147483647 w 230"/>
                <a:gd name="T37" fmla="*/ 2147483647 h 249"/>
                <a:gd name="T38" fmla="*/ 2147483647 w 230"/>
                <a:gd name="T39" fmla="*/ 2147483647 h 249"/>
                <a:gd name="T40" fmla="*/ 2147483647 w 230"/>
                <a:gd name="T41" fmla="*/ 2147483647 h 249"/>
                <a:gd name="T42" fmla="*/ 2147483647 w 230"/>
                <a:gd name="T43" fmla="*/ 2147483647 h 249"/>
                <a:gd name="T44" fmla="*/ 2147483647 w 230"/>
                <a:gd name="T45" fmla="*/ 2147483647 h 249"/>
                <a:gd name="T46" fmla="*/ 2147483647 w 230"/>
                <a:gd name="T47" fmla="*/ 2147483647 h 249"/>
                <a:gd name="T48" fmla="*/ 2147483647 w 230"/>
                <a:gd name="T49" fmla="*/ 2147483647 h 249"/>
                <a:gd name="T50" fmla="*/ 2147483647 w 230"/>
                <a:gd name="T51" fmla="*/ 2147483647 h 249"/>
                <a:gd name="T52" fmla="*/ 2147483647 w 230"/>
                <a:gd name="T53" fmla="*/ 2147483647 h 249"/>
                <a:gd name="T54" fmla="*/ 2147483647 w 230"/>
                <a:gd name="T55" fmla="*/ 2147483647 h 249"/>
                <a:gd name="T56" fmla="*/ 2147483647 w 230"/>
                <a:gd name="T57" fmla="*/ 2147483647 h 249"/>
                <a:gd name="T58" fmla="*/ 2147483647 w 230"/>
                <a:gd name="T59" fmla="*/ 2147483647 h 249"/>
                <a:gd name="T60" fmla="*/ 2147483647 w 230"/>
                <a:gd name="T61" fmla="*/ 2147483647 h 249"/>
                <a:gd name="T62" fmla="*/ 2147483647 w 230"/>
                <a:gd name="T63" fmla="*/ 2147483647 h 249"/>
                <a:gd name="T64" fmla="*/ 2147483647 w 230"/>
                <a:gd name="T65" fmla="*/ 2147483647 h 249"/>
                <a:gd name="T66" fmla="*/ 2147483647 w 230"/>
                <a:gd name="T67" fmla="*/ 2147483647 h 249"/>
                <a:gd name="T68" fmla="*/ 2147483647 w 230"/>
                <a:gd name="T69" fmla="*/ 2147483647 h 249"/>
                <a:gd name="T70" fmla="*/ 2147483647 w 230"/>
                <a:gd name="T71" fmla="*/ 2147483647 h 249"/>
                <a:gd name="T72" fmla="*/ 2147483647 w 230"/>
                <a:gd name="T73" fmla="*/ 2147483647 h 249"/>
                <a:gd name="T74" fmla="*/ 2147483647 w 230"/>
                <a:gd name="T75" fmla="*/ 2147483647 h 249"/>
                <a:gd name="T76" fmla="*/ 2147483647 w 230"/>
                <a:gd name="T77" fmla="*/ 2147483647 h 249"/>
                <a:gd name="T78" fmla="*/ 2147483647 w 230"/>
                <a:gd name="T79" fmla="*/ 2147483647 h 249"/>
                <a:gd name="T80" fmla="*/ 2147483647 w 230"/>
                <a:gd name="T81" fmla="*/ 2147483647 h 249"/>
                <a:gd name="T82" fmla="*/ 2147483647 w 230"/>
                <a:gd name="T83" fmla="*/ 2147483647 h 249"/>
                <a:gd name="T84" fmla="*/ 2147483647 w 230"/>
                <a:gd name="T85" fmla="*/ 2147483647 h 249"/>
                <a:gd name="T86" fmla="*/ 2147483647 w 230"/>
                <a:gd name="T87" fmla="*/ 2147483647 h 249"/>
                <a:gd name="T88" fmla="*/ 2147483647 w 230"/>
                <a:gd name="T89" fmla="*/ 2147483647 h 249"/>
                <a:gd name="T90" fmla="*/ 2147483647 w 230"/>
                <a:gd name="T91" fmla="*/ 2147483647 h 249"/>
                <a:gd name="T92" fmla="*/ 2147483647 w 230"/>
                <a:gd name="T93" fmla="*/ 2147483647 h 249"/>
                <a:gd name="T94" fmla="*/ 2147483647 w 230"/>
                <a:gd name="T95" fmla="*/ 2147483647 h 249"/>
                <a:gd name="T96" fmla="*/ 2147483647 w 230"/>
                <a:gd name="T97" fmla="*/ 2147483647 h 249"/>
                <a:gd name="T98" fmla="*/ 2147483647 w 230"/>
                <a:gd name="T99" fmla="*/ 2147483647 h 249"/>
                <a:gd name="T100" fmla="*/ 2147483647 w 230"/>
                <a:gd name="T101" fmla="*/ 2147483647 h 249"/>
                <a:gd name="T102" fmla="*/ 2147483647 w 230"/>
                <a:gd name="T103" fmla="*/ 2147483647 h 249"/>
                <a:gd name="T104" fmla="*/ 2147483647 w 230"/>
                <a:gd name="T105" fmla="*/ 2147483647 h 249"/>
                <a:gd name="T106" fmla="*/ 2147483647 w 230"/>
                <a:gd name="T107" fmla="*/ 2147483647 h 249"/>
                <a:gd name="T108" fmla="*/ 2147483647 w 230"/>
                <a:gd name="T109" fmla="*/ 2147483647 h 249"/>
                <a:gd name="T110" fmla="*/ 2147483647 w 230"/>
                <a:gd name="T111" fmla="*/ 2147483647 h 249"/>
                <a:gd name="T112" fmla="*/ 2147483647 w 230"/>
                <a:gd name="T113" fmla="*/ 2147483647 h 249"/>
                <a:gd name="T114" fmla="*/ 2147483647 w 230"/>
                <a:gd name="T115" fmla="*/ 2147483647 h 249"/>
                <a:gd name="T116" fmla="*/ 2147483647 w 230"/>
                <a:gd name="T117" fmla="*/ 2147483647 h 2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0"/>
                <a:gd name="T178" fmla="*/ 0 h 249"/>
                <a:gd name="T179" fmla="*/ 230 w 230"/>
                <a:gd name="T180" fmla="*/ 249 h 2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0" h="249">
                  <a:moveTo>
                    <a:pt x="5" y="55"/>
                  </a:moveTo>
                  <a:cubicBezTo>
                    <a:pt x="4" y="57"/>
                    <a:pt x="5" y="61"/>
                    <a:pt x="6" y="63"/>
                  </a:cubicBezTo>
                  <a:cubicBezTo>
                    <a:pt x="7" y="65"/>
                    <a:pt x="9" y="64"/>
                    <a:pt x="13" y="65"/>
                  </a:cubicBezTo>
                  <a:cubicBezTo>
                    <a:pt x="17" y="67"/>
                    <a:pt x="19" y="69"/>
                    <a:pt x="19" y="71"/>
                  </a:cubicBezTo>
                  <a:cubicBezTo>
                    <a:pt x="20" y="72"/>
                    <a:pt x="13" y="70"/>
                    <a:pt x="11" y="70"/>
                  </a:cubicBezTo>
                  <a:cubicBezTo>
                    <a:pt x="9" y="70"/>
                    <a:pt x="11" y="73"/>
                    <a:pt x="13" y="76"/>
                  </a:cubicBezTo>
                  <a:cubicBezTo>
                    <a:pt x="15" y="79"/>
                    <a:pt x="15" y="77"/>
                    <a:pt x="19" y="78"/>
                  </a:cubicBezTo>
                  <a:cubicBezTo>
                    <a:pt x="23" y="79"/>
                    <a:pt x="22" y="81"/>
                    <a:pt x="22" y="82"/>
                  </a:cubicBezTo>
                  <a:cubicBezTo>
                    <a:pt x="23" y="84"/>
                    <a:pt x="16" y="80"/>
                    <a:pt x="17" y="81"/>
                  </a:cubicBezTo>
                  <a:cubicBezTo>
                    <a:pt x="18" y="82"/>
                    <a:pt x="21" y="86"/>
                    <a:pt x="22" y="87"/>
                  </a:cubicBezTo>
                  <a:cubicBezTo>
                    <a:pt x="24" y="88"/>
                    <a:pt x="25" y="86"/>
                    <a:pt x="27" y="86"/>
                  </a:cubicBezTo>
                  <a:cubicBezTo>
                    <a:pt x="28" y="85"/>
                    <a:pt x="30" y="89"/>
                    <a:pt x="31" y="89"/>
                  </a:cubicBezTo>
                  <a:cubicBezTo>
                    <a:pt x="32" y="89"/>
                    <a:pt x="35" y="88"/>
                    <a:pt x="36" y="88"/>
                  </a:cubicBezTo>
                  <a:cubicBezTo>
                    <a:pt x="38" y="87"/>
                    <a:pt x="39" y="91"/>
                    <a:pt x="41" y="92"/>
                  </a:cubicBezTo>
                  <a:cubicBezTo>
                    <a:pt x="44" y="93"/>
                    <a:pt x="52" y="93"/>
                    <a:pt x="55" y="93"/>
                  </a:cubicBezTo>
                  <a:cubicBezTo>
                    <a:pt x="57" y="94"/>
                    <a:pt x="58" y="95"/>
                    <a:pt x="60" y="95"/>
                  </a:cubicBezTo>
                  <a:cubicBezTo>
                    <a:pt x="61" y="95"/>
                    <a:pt x="62" y="93"/>
                    <a:pt x="63" y="93"/>
                  </a:cubicBezTo>
                  <a:cubicBezTo>
                    <a:pt x="65" y="93"/>
                    <a:pt x="64" y="95"/>
                    <a:pt x="65" y="94"/>
                  </a:cubicBezTo>
                  <a:cubicBezTo>
                    <a:pt x="65" y="94"/>
                    <a:pt x="79" y="93"/>
                    <a:pt x="81" y="92"/>
                  </a:cubicBezTo>
                  <a:cubicBezTo>
                    <a:pt x="83" y="92"/>
                    <a:pt x="89" y="91"/>
                    <a:pt x="91" y="91"/>
                  </a:cubicBezTo>
                  <a:cubicBezTo>
                    <a:pt x="93" y="91"/>
                    <a:pt x="96" y="97"/>
                    <a:pt x="98" y="98"/>
                  </a:cubicBezTo>
                  <a:cubicBezTo>
                    <a:pt x="100" y="99"/>
                    <a:pt x="100" y="97"/>
                    <a:pt x="100" y="96"/>
                  </a:cubicBezTo>
                  <a:cubicBezTo>
                    <a:pt x="101" y="94"/>
                    <a:pt x="103" y="93"/>
                    <a:pt x="105" y="93"/>
                  </a:cubicBezTo>
                  <a:cubicBezTo>
                    <a:pt x="108" y="93"/>
                    <a:pt x="106" y="95"/>
                    <a:pt x="105" y="96"/>
                  </a:cubicBezTo>
                  <a:cubicBezTo>
                    <a:pt x="104" y="98"/>
                    <a:pt x="104" y="101"/>
                    <a:pt x="105" y="103"/>
                  </a:cubicBezTo>
                  <a:cubicBezTo>
                    <a:pt x="107" y="105"/>
                    <a:pt x="109" y="106"/>
                    <a:pt x="112" y="108"/>
                  </a:cubicBezTo>
                  <a:cubicBezTo>
                    <a:pt x="115" y="110"/>
                    <a:pt x="119" y="110"/>
                    <a:pt x="122" y="110"/>
                  </a:cubicBezTo>
                  <a:cubicBezTo>
                    <a:pt x="125" y="110"/>
                    <a:pt x="127" y="112"/>
                    <a:pt x="125" y="113"/>
                  </a:cubicBezTo>
                  <a:cubicBezTo>
                    <a:pt x="122" y="114"/>
                    <a:pt x="122" y="120"/>
                    <a:pt x="122" y="122"/>
                  </a:cubicBezTo>
                  <a:cubicBezTo>
                    <a:pt x="123" y="125"/>
                    <a:pt x="123" y="127"/>
                    <a:pt x="125" y="128"/>
                  </a:cubicBezTo>
                  <a:cubicBezTo>
                    <a:pt x="128" y="128"/>
                    <a:pt x="128" y="128"/>
                    <a:pt x="127" y="133"/>
                  </a:cubicBezTo>
                  <a:cubicBezTo>
                    <a:pt x="126" y="138"/>
                    <a:pt x="130" y="141"/>
                    <a:pt x="129" y="144"/>
                  </a:cubicBezTo>
                  <a:cubicBezTo>
                    <a:pt x="129" y="147"/>
                    <a:pt x="126" y="146"/>
                    <a:pt x="125" y="147"/>
                  </a:cubicBezTo>
                  <a:cubicBezTo>
                    <a:pt x="123" y="148"/>
                    <a:pt x="126" y="150"/>
                    <a:pt x="127" y="152"/>
                  </a:cubicBezTo>
                  <a:cubicBezTo>
                    <a:pt x="128" y="153"/>
                    <a:pt x="122" y="153"/>
                    <a:pt x="119" y="154"/>
                  </a:cubicBezTo>
                  <a:cubicBezTo>
                    <a:pt x="116" y="155"/>
                    <a:pt x="110" y="160"/>
                    <a:pt x="109" y="163"/>
                  </a:cubicBezTo>
                  <a:cubicBezTo>
                    <a:pt x="108" y="165"/>
                    <a:pt x="112" y="171"/>
                    <a:pt x="113" y="173"/>
                  </a:cubicBezTo>
                  <a:cubicBezTo>
                    <a:pt x="114" y="175"/>
                    <a:pt x="109" y="177"/>
                    <a:pt x="106" y="178"/>
                  </a:cubicBezTo>
                  <a:cubicBezTo>
                    <a:pt x="103" y="179"/>
                    <a:pt x="103" y="178"/>
                    <a:pt x="101" y="178"/>
                  </a:cubicBezTo>
                  <a:cubicBezTo>
                    <a:pt x="99" y="177"/>
                    <a:pt x="98" y="178"/>
                    <a:pt x="95" y="178"/>
                  </a:cubicBezTo>
                  <a:cubicBezTo>
                    <a:pt x="91" y="179"/>
                    <a:pt x="90" y="177"/>
                    <a:pt x="89" y="176"/>
                  </a:cubicBezTo>
                  <a:cubicBezTo>
                    <a:pt x="87" y="175"/>
                    <a:pt x="80" y="175"/>
                    <a:pt x="79" y="176"/>
                  </a:cubicBezTo>
                  <a:cubicBezTo>
                    <a:pt x="77" y="177"/>
                    <a:pt x="76" y="178"/>
                    <a:pt x="74" y="179"/>
                  </a:cubicBezTo>
                  <a:cubicBezTo>
                    <a:pt x="72" y="181"/>
                    <a:pt x="74" y="182"/>
                    <a:pt x="76" y="183"/>
                  </a:cubicBezTo>
                  <a:cubicBezTo>
                    <a:pt x="77" y="184"/>
                    <a:pt x="75" y="188"/>
                    <a:pt x="73" y="190"/>
                  </a:cubicBezTo>
                  <a:cubicBezTo>
                    <a:pt x="72" y="192"/>
                    <a:pt x="67" y="193"/>
                    <a:pt x="66" y="195"/>
                  </a:cubicBezTo>
                  <a:cubicBezTo>
                    <a:pt x="65" y="197"/>
                    <a:pt x="68" y="204"/>
                    <a:pt x="70" y="205"/>
                  </a:cubicBezTo>
                  <a:cubicBezTo>
                    <a:pt x="71" y="206"/>
                    <a:pt x="77" y="207"/>
                    <a:pt x="80" y="206"/>
                  </a:cubicBezTo>
                  <a:cubicBezTo>
                    <a:pt x="83" y="206"/>
                    <a:pt x="92" y="202"/>
                    <a:pt x="94" y="202"/>
                  </a:cubicBezTo>
                  <a:cubicBezTo>
                    <a:pt x="96" y="202"/>
                    <a:pt x="100" y="203"/>
                    <a:pt x="102" y="204"/>
                  </a:cubicBezTo>
                  <a:cubicBezTo>
                    <a:pt x="105" y="205"/>
                    <a:pt x="105" y="205"/>
                    <a:pt x="106" y="203"/>
                  </a:cubicBezTo>
                  <a:cubicBezTo>
                    <a:pt x="108" y="202"/>
                    <a:pt x="112" y="205"/>
                    <a:pt x="113" y="207"/>
                  </a:cubicBezTo>
                  <a:cubicBezTo>
                    <a:pt x="114" y="208"/>
                    <a:pt x="112" y="212"/>
                    <a:pt x="113" y="213"/>
                  </a:cubicBezTo>
                  <a:cubicBezTo>
                    <a:pt x="114" y="215"/>
                    <a:pt x="116" y="214"/>
                    <a:pt x="119" y="214"/>
                  </a:cubicBezTo>
                  <a:cubicBezTo>
                    <a:pt x="122" y="214"/>
                    <a:pt x="123" y="216"/>
                    <a:pt x="124" y="217"/>
                  </a:cubicBezTo>
                  <a:cubicBezTo>
                    <a:pt x="126" y="218"/>
                    <a:pt x="121" y="219"/>
                    <a:pt x="119" y="221"/>
                  </a:cubicBezTo>
                  <a:cubicBezTo>
                    <a:pt x="117" y="223"/>
                    <a:pt x="120" y="224"/>
                    <a:pt x="123" y="225"/>
                  </a:cubicBezTo>
                  <a:cubicBezTo>
                    <a:pt x="127" y="227"/>
                    <a:pt x="124" y="229"/>
                    <a:pt x="126" y="230"/>
                  </a:cubicBezTo>
                  <a:cubicBezTo>
                    <a:pt x="127" y="232"/>
                    <a:pt x="130" y="234"/>
                    <a:pt x="132" y="234"/>
                  </a:cubicBezTo>
                  <a:cubicBezTo>
                    <a:pt x="134" y="234"/>
                    <a:pt x="131" y="231"/>
                    <a:pt x="131" y="230"/>
                  </a:cubicBezTo>
                  <a:cubicBezTo>
                    <a:pt x="132" y="230"/>
                    <a:pt x="135" y="233"/>
                    <a:pt x="139" y="234"/>
                  </a:cubicBezTo>
                  <a:cubicBezTo>
                    <a:pt x="143" y="236"/>
                    <a:pt x="141" y="236"/>
                    <a:pt x="142" y="237"/>
                  </a:cubicBezTo>
                  <a:cubicBezTo>
                    <a:pt x="143" y="238"/>
                    <a:pt x="151" y="239"/>
                    <a:pt x="153" y="239"/>
                  </a:cubicBezTo>
                  <a:cubicBezTo>
                    <a:pt x="155" y="239"/>
                    <a:pt x="160" y="247"/>
                    <a:pt x="164" y="248"/>
                  </a:cubicBezTo>
                  <a:cubicBezTo>
                    <a:pt x="168" y="249"/>
                    <a:pt x="169" y="244"/>
                    <a:pt x="171" y="243"/>
                  </a:cubicBezTo>
                  <a:cubicBezTo>
                    <a:pt x="172" y="242"/>
                    <a:pt x="170" y="240"/>
                    <a:pt x="171" y="238"/>
                  </a:cubicBezTo>
                  <a:cubicBezTo>
                    <a:pt x="171" y="237"/>
                    <a:pt x="170" y="233"/>
                    <a:pt x="167" y="233"/>
                  </a:cubicBezTo>
                  <a:cubicBezTo>
                    <a:pt x="164" y="232"/>
                    <a:pt x="163" y="229"/>
                    <a:pt x="159" y="226"/>
                  </a:cubicBezTo>
                  <a:cubicBezTo>
                    <a:pt x="156" y="223"/>
                    <a:pt x="159" y="224"/>
                    <a:pt x="159" y="222"/>
                  </a:cubicBezTo>
                  <a:cubicBezTo>
                    <a:pt x="159" y="221"/>
                    <a:pt x="158" y="221"/>
                    <a:pt x="156" y="222"/>
                  </a:cubicBezTo>
                  <a:cubicBezTo>
                    <a:pt x="154" y="223"/>
                    <a:pt x="153" y="222"/>
                    <a:pt x="152" y="219"/>
                  </a:cubicBezTo>
                  <a:cubicBezTo>
                    <a:pt x="151" y="217"/>
                    <a:pt x="149" y="214"/>
                    <a:pt x="150" y="213"/>
                  </a:cubicBezTo>
                  <a:cubicBezTo>
                    <a:pt x="150" y="212"/>
                    <a:pt x="151" y="213"/>
                    <a:pt x="152" y="214"/>
                  </a:cubicBezTo>
                  <a:cubicBezTo>
                    <a:pt x="152" y="214"/>
                    <a:pt x="154" y="214"/>
                    <a:pt x="154" y="213"/>
                  </a:cubicBezTo>
                  <a:cubicBezTo>
                    <a:pt x="155" y="212"/>
                    <a:pt x="157" y="216"/>
                    <a:pt x="159" y="218"/>
                  </a:cubicBezTo>
                  <a:cubicBezTo>
                    <a:pt x="161" y="220"/>
                    <a:pt x="162" y="218"/>
                    <a:pt x="162" y="217"/>
                  </a:cubicBezTo>
                  <a:cubicBezTo>
                    <a:pt x="163" y="216"/>
                    <a:pt x="164" y="220"/>
                    <a:pt x="166" y="222"/>
                  </a:cubicBezTo>
                  <a:cubicBezTo>
                    <a:pt x="168" y="224"/>
                    <a:pt x="171" y="226"/>
                    <a:pt x="172" y="227"/>
                  </a:cubicBezTo>
                  <a:cubicBezTo>
                    <a:pt x="173" y="229"/>
                    <a:pt x="178" y="230"/>
                    <a:pt x="179" y="231"/>
                  </a:cubicBezTo>
                  <a:cubicBezTo>
                    <a:pt x="181" y="232"/>
                    <a:pt x="178" y="234"/>
                    <a:pt x="177" y="236"/>
                  </a:cubicBezTo>
                  <a:cubicBezTo>
                    <a:pt x="177" y="237"/>
                    <a:pt x="179" y="237"/>
                    <a:pt x="180" y="237"/>
                  </a:cubicBezTo>
                  <a:cubicBezTo>
                    <a:pt x="182" y="237"/>
                    <a:pt x="182" y="238"/>
                    <a:pt x="184" y="239"/>
                  </a:cubicBezTo>
                  <a:cubicBezTo>
                    <a:pt x="185" y="240"/>
                    <a:pt x="187" y="236"/>
                    <a:pt x="188" y="235"/>
                  </a:cubicBezTo>
                  <a:cubicBezTo>
                    <a:pt x="189" y="234"/>
                    <a:pt x="184" y="234"/>
                    <a:pt x="184" y="232"/>
                  </a:cubicBezTo>
                  <a:cubicBezTo>
                    <a:pt x="184" y="231"/>
                    <a:pt x="185" y="229"/>
                    <a:pt x="186" y="227"/>
                  </a:cubicBezTo>
                  <a:cubicBezTo>
                    <a:pt x="187" y="225"/>
                    <a:pt x="186" y="223"/>
                    <a:pt x="186" y="222"/>
                  </a:cubicBezTo>
                  <a:cubicBezTo>
                    <a:pt x="186" y="221"/>
                    <a:pt x="188" y="222"/>
                    <a:pt x="188" y="223"/>
                  </a:cubicBezTo>
                  <a:cubicBezTo>
                    <a:pt x="189" y="224"/>
                    <a:pt x="191" y="222"/>
                    <a:pt x="193" y="222"/>
                  </a:cubicBezTo>
                  <a:cubicBezTo>
                    <a:pt x="194" y="222"/>
                    <a:pt x="191" y="220"/>
                    <a:pt x="192" y="218"/>
                  </a:cubicBezTo>
                  <a:cubicBezTo>
                    <a:pt x="193" y="217"/>
                    <a:pt x="191" y="215"/>
                    <a:pt x="190" y="214"/>
                  </a:cubicBezTo>
                  <a:cubicBezTo>
                    <a:pt x="190" y="213"/>
                    <a:pt x="190" y="211"/>
                    <a:pt x="188" y="209"/>
                  </a:cubicBezTo>
                  <a:cubicBezTo>
                    <a:pt x="186" y="208"/>
                    <a:pt x="187" y="202"/>
                    <a:pt x="184" y="200"/>
                  </a:cubicBezTo>
                  <a:cubicBezTo>
                    <a:pt x="182" y="199"/>
                    <a:pt x="182" y="195"/>
                    <a:pt x="182" y="194"/>
                  </a:cubicBezTo>
                  <a:cubicBezTo>
                    <a:pt x="181" y="193"/>
                    <a:pt x="179" y="195"/>
                    <a:pt x="179" y="196"/>
                  </a:cubicBezTo>
                  <a:cubicBezTo>
                    <a:pt x="178" y="197"/>
                    <a:pt x="178" y="193"/>
                    <a:pt x="176" y="193"/>
                  </a:cubicBezTo>
                  <a:cubicBezTo>
                    <a:pt x="174" y="193"/>
                    <a:pt x="173" y="193"/>
                    <a:pt x="171" y="193"/>
                  </a:cubicBezTo>
                  <a:cubicBezTo>
                    <a:pt x="169" y="193"/>
                    <a:pt x="171" y="189"/>
                    <a:pt x="173" y="189"/>
                  </a:cubicBezTo>
                  <a:cubicBezTo>
                    <a:pt x="176" y="188"/>
                    <a:pt x="174" y="187"/>
                    <a:pt x="172" y="185"/>
                  </a:cubicBezTo>
                  <a:cubicBezTo>
                    <a:pt x="171" y="184"/>
                    <a:pt x="173" y="183"/>
                    <a:pt x="171" y="182"/>
                  </a:cubicBezTo>
                  <a:cubicBezTo>
                    <a:pt x="169" y="182"/>
                    <a:pt x="170" y="180"/>
                    <a:pt x="171" y="179"/>
                  </a:cubicBezTo>
                  <a:cubicBezTo>
                    <a:pt x="172" y="178"/>
                    <a:pt x="167" y="179"/>
                    <a:pt x="166" y="178"/>
                  </a:cubicBezTo>
                  <a:cubicBezTo>
                    <a:pt x="166" y="177"/>
                    <a:pt x="168" y="175"/>
                    <a:pt x="170" y="174"/>
                  </a:cubicBezTo>
                  <a:cubicBezTo>
                    <a:pt x="172" y="174"/>
                    <a:pt x="170" y="172"/>
                    <a:pt x="169" y="171"/>
                  </a:cubicBezTo>
                  <a:cubicBezTo>
                    <a:pt x="168" y="171"/>
                    <a:pt x="170" y="170"/>
                    <a:pt x="171" y="169"/>
                  </a:cubicBezTo>
                  <a:cubicBezTo>
                    <a:pt x="172" y="169"/>
                    <a:pt x="173" y="166"/>
                    <a:pt x="175" y="165"/>
                  </a:cubicBezTo>
                  <a:cubicBezTo>
                    <a:pt x="177" y="165"/>
                    <a:pt x="178" y="164"/>
                    <a:pt x="179" y="164"/>
                  </a:cubicBezTo>
                  <a:cubicBezTo>
                    <a:pt x="180" y="163"/>
                    <a:pt x="180" y="166"/>
                    <a:pt x="181" y="168"/>
                  </a:cubicBezTo>
                  <a:cubicBezTo>
                    <a:pt x="181" y="170"/>
                    <a:pt x="182" y="171"/>
                    <a:pt x="183" y="173"/>
                  </a:cubicBezTo>
                  <a:cubicBezTo>
                    <a:pt x="184" y="174"/>
                    <a:pt x="186" y="172"/>
                    <a:pt x="188" y="171"/>
                  </a:cubicBezTo>
                  <a:cubicBezTo>
                    <a:pt x="189" y="170"/>
                    <a:pt x="187" y="172"/>
                    <a:pt x="187" y="174"/>
                  </a:cubicBezTo>
                  <a:cubicBezTo>
                    <a:pt x="186" y="175"/>
                    <a:pt x="188" y="174"/>
                    <a:pt x="191" y="174"/>
                  </a:cubicBezTo>
                  <a:cubicBezTo>
                    <a:pt x="194" y="174"/>
                    <a:pt x="190" y="176"/>
                    <a:pt x="189" y="177"/>
                  </a:cubicBezTo>
                  <a:cubicBezTo>
                    <a:pt x="188" y="178"/>
                    <a:pt x="190" y="179"/>
                    <a:pt x="192" y="180"/>
                  </a:cubicBezTo>
                  <a:cubicBezTo>
                    <a:pt x="194" y="181"/>
                    <a:pt x="193" y="181"/>
                    <a:pt x="191" y="182"/>
                  </a:cubicBezTo>
                  <a:cubicBezTo>
                    <a:pt x="189" y="184"/>
                    <a:pt x="192" y="183"/>
                    <a:pt x="194" y="183"/>
                  </a:cubicBezTo>
                  <a:cubicBezTo>
                    <a:pt x="197" y="183"/>
                    <a:pt x="192" y="188"/>
                    <a:pt x="192" y="188"/>
                  </a:cubicBezTo>
                  <a:cubicBezTo>
                    <a:pt x="192" y="188"/>
                    <a:pt x="196" y="187"/>
                    <a:pt x="198" y="186"/>
                  </a:cubicBezTo>
                  <a:cubicBezTo>
                    <a:pt x="201" y="185"/>
                    <a:pt x="203" y="190"/>
                    <a:pt x="205" y="190"/>
                  </a:cubicBezTo>
                  <a:cubicBezTo>
                    <a:pt x="208" y="191"/>
                    <a:pt x="202" y="185"/>
                    <a:pt x="203" y="185"/>
                  </a:cubicBezTo>
                  <a:cubicBezTo>
                    <a:pt x="204" y="185"/>
                    <a:pt x="203" y="182"/>
                    <a:pt x="205" y="181"/>
                  </a:cubicBezTo>
                  <a:cubicBezTo>
                    <a:pt x="207" y="181"/>
                    <a:pt x="207" y="178"/>
                    <a:pt x="207" y="177"/>
                  </a:cubicBezTo>
                  <a:cubicBezTo>
                    <a:pt x="208" y="175"/>
                    <a:pt x="210" y="179"/>
                    <a:pt x="212" y="181"/>
                  </a:cubicBezTo>
                  <a:cubicBezTo>
                    <a:pt x="214" y="183"/>
                    <a:pt x="214" y="180"/>
                    <a:pt x="216" y="179"/>
                  </a:cubicBezTo>
                  <a:cubicBezTo>
                    <a:pt x="218" y="177"/>
                    <a:pt x="221" y="179"/>
                    <a:pt x="223" y="179"/>
                  </a:cubicBezTo>
                  <a:cubicBezTo>
                    <a:pt x="225" y="178"/>
                    <a:pt x="225" y="175"/>
                    <a:pt x="223" y="173"/>
                  </a:cubicBezTo>
                  <a:cubicBezTo>
                    <a:pt x="221" y="171"/>
                    <a:pt x="219" y="167"/>
                    <a:pt x="218" y="165"/>
                  </a:cubicBezTo>
                  <a:cubicBezTo>
                    <a:pt x="217" y="162"/>
                    <a:pt x="221" y="163"/>
                    <a:pt x="224" y="163"/>
                  </a:cubicBezTo>
                  <a:cubicBezTo>
                    <a:pt x="227" y="163"/>
                    <a:pt x="228" y="161"/>
                    <a:pt x="229" y="159"/>
                  </a:cubicBezTo>
                  <a:cubicBezTo>
                    <a:pt x="230" y="158"/>
                    <a:pt x="229" y="157"/>
                    <a:pt x="227" y="158"/>
                  </a:cubicBezTo>
                  <a:cubicBezTo>
                    <a:pt x="226" y="158"/>
                    <a:pt x="225" y="153"/>
                    <a:pt x="224" y="152"/>
                  </a:cubicBezTo>
                  <a:cubicBezTo>
                    <a:pt x="223" y="152"/>
                    <a:pt x="222" y="155"/>
                    <a:pt x="222" y="156"/>
                  </a:cubicBezTo>
                  <a:cubicBezTo>
                    <a:pt x="221" y="157"/>
                    <a:pt x="217" y="156"/>
                    <a:pt x="215" y="156"/>
                  </a:cubicBezTo>
                  <a:cubicBezTo>
                    <a:pt x="214" y="155"/>
                    <a:pt x="217" y="151"/>
                    <a:pt x="217" y="150"/>
                  </a:cubicBezTo>
                  <a:cubicBezTo>
                    <a:pt x="216" y="149"/>
                    <a:pt x="213" y="153"/>
                    <a:pt x="211" y="154"/>
                  </a:cubicBezTo>
                  <a:cubicBezTo>
                    <a:pt x="210" y="155"/>
                    <a:pt x="210" y="152"/>
                    <a:pt x="209" y="152"/>
                  </a:cubicBezTo>
                  <a:cubicBezTo>
                    <a:pt x="208" y="151"/>
                    <a:pt x="203" y="155"/>
                    <a:pt x="200" y="156"/>
                  </a:cubicBezTo>
                  <a:cubicBezTo>
                    <a:pt x="197" y="158"/>
                    <a:pt x="200" y="153"/>
                    <a:pt x="202" y="153"/>
                  </a:cubicBezTo>
                  <a:cubicBezTo>
                    <a:pt x="204" y="152"/>
                    <a:pt x="202" y="149"/>
                    <a:pt x="202" y="149"/>
                  </a:cubicBezTo>
                  <a:cubicBezTo>
                    <a:pt x="201" y="148"/>
                    <a:pt x="205" y="149"/>
                    <a:pt x="206" y="148"/>
                  </a:cubicBezTo>
                  <a:cubicBezTo>
                    <a:pt x="207" y="148"/>
                    <a:pt x="207" y="142"/>
                    <a:pt x="205" y="140"/>
                  </a:cubicBezTo>
                  <a:cubicBezTo>
                    <a:pt x="203" y="137"/>
                    <a:pt x="200" y="141"/>
                    <a:pt x="199" y="139"/>
                  </a:cubicBezTo>
                  <a:cubicBezTo>
                    <a:pt x="197" y="138"/>
                    <a:pt x="202" y="134"/>
                    <a:pt x="201" y="134"/>
                  </a:cubicBezTo>
                  <a:cubicBezTo>
                    <a:pt x="201" y="133"/>
                    <a:pt x="199" y="134"/>
                    <a:pt x="196" y="135"/>
                  </a:cubicBezTo>
                  <a:cubicBezTo>
                    <a:pt x="193" y="137"/>
                    <a:pt x="195" y="134"/>
                    <a:pt x="192" y="134"/>
                  </a:cubicBezTo>
                  <a:cubicBezTo>
                    <a:pt x="189" y="135"/>
                    <a:pt x="189" y="132"/>
                    <a:pt x="187" y="131"/>
                  </a:cubicBezTo>
                  <a:cubicBezTo>
                    <a:pt x="185" y="130"/>
                    <a:pt x="186" y="129"/>
                    <a:pt x="188" y="129"/>
                  </a:cubicBezTo>
                  <a:cubicBezTo>
                    <a:pt x="191" y="128"/>
                    <a:pt x="187" y="126"/>
                    <a:pt x="184" y="126"/>
                  </a:cubicBezTo>
                  <a:cubicBezTo>
                    <a:pt x="181" y="126"/>
                    <a:pt x="180" y="125"/>
                    <a:pt x="177" y="124"/>
                  </a:cubicBezTo>
                  <a:cubicBezTo>
                    <a:pt x="174" y="123"/>
                    <a:pt x="172" y="123"/>
                    <a:pt x="172" y="122"/>
                  </a:cubicBezTo>
                  <a:cubicBezTo>
                    <a:pt x="172" y="121"/>
                    <a:pt x="177" y="122"/>
                    <a:pt x="180" y="122"/>
                  </a:cubicBezTo>
                  <a:cubicBezTo>
                    <a:pt x="182" y="122"/>
                    <a:pt x="177" y="119"/>
                    <a:pt x="176" y="118"/>
                  </a:cubicBezTo>
                  <a:cubicBezTo>
                    <a:pt x="174" y="118"/>
                    <a:pt x="176" y="118"/>
                    <a:pt x="179" y="117"/>
                  </a:cubicBezTo>
                  <a:cubicBezTo>
                    <a:pt x="181" y="116"/>
                    <a:pt x="176" y="115"/>
                    <a:pt x="178" y="114"/>
                  </a:cubicBezTo>
                  <a:cubicBezTo>
                    <a:pt x="181" y="114"/>
                    <a:pt x="176" y="112"/>
                    <a:pt x="174" y="111"/>
                  </a:cubicBezTo>
                  <a:cubicBezTo>
                    <a:pt x="172" y="111"/>
                    <a:pt x="181" y="111"/>
                    <a:pt x="183" y="111"/>
                  </a:cubicBezTo>
                  <a:cubicBezTo>
                    <a:pt x="186" y="111"/>
                    <a:pt x="189" y="110"/>
                    <a:pt x="190" y="108"/>
                  </a:cubicBezTo>
                  <a:cubicBezTo>
                    <a:pt x="190" y="106"/>
                    <a:pt x="182" y="106"/>
                    <a:pt x="179" y="105"/>
                  </a:cubicBezTo>
                  <a:cubicBezTo>
                    <a:pt x="176" y="104"/>
                    <a:pt x="181" y="102"/>
                    <a:pt x="183" y="100"/>
                  </a:cubicBezTo>
                  <a:cubicBezTo>
                    <a:pt x="186" y="99"/>
                    <a:pt x="188" y="98"/>
                    <a:pt x="189" y="98"/>
                  </a:cubicBezTo>
                  <a:cubicBezTo>
                    <a:pt x="190" y="98"/>
                    <a:pt x="190" y="89"/>
                    <a:pt x="190" y="86"/>
                  </a:cubicBezTo>
                  <a:cubicBezTo>
                    <a:pt x="189" y="84"/>
                    <a:pt x="187" y="86"/>
                    <a:pt x="183" y="87"/>
                  </a:cubicBezTo>
                  <a:cubicBezTo>
                    <a:pt x="180" y="88"/>
                    <a:pt x="178" y="88"/>
                    <a:pt x="173" y="88"/>
                  </a:cubicBezTo>
                  <a:cubicBezTo>
                    <a:pt x="169" y="88"/>
                    <a:pt x="173" y="86"/>
                    <a:pt x="177" y="85"/>
                  </a:cubicBezTo>
                  <a:cubicBezTo>
                    <a:pt x="180" y="84"/>
                    <a:pt x="183" y="81"/>
                    <a:pt x="185" y="80"/>
                  </a:cubicBezTo>
                  <a:cubicBezTo>
                    <a:pt x="186" y="79"/>
                    <a:pt x="184" y="78"/>
                    <a:pt x="182" y="77"/>
                  </a:cubicBezTo>
                  <a:cubicBezTo>
                    <a:pt x="180" y="77"/>
                    <a:pt x="178" y="74"/>
                    <a:pt x="175" y="74"/>
                  </a:cubicBezTo>
                  <a:cubicBezTo>
                    <a:pt x="173" y="73"/>
                    <a:pt x="170" y="73"/>
                    <a:pt x="168" y="72"/>
                  </a:cubicBezTo>
                  <a:cubicBezTo>
                    <a:pt x="166" y="70"/>
                    <a:pt x="167" y="69"/>
                    <a:pt x="165" y="69"/>
                  </a:cubicBezTo>
                  <a:cubicBezTo>
                    <a:pt x="162" y="69"/>
                    <a:pt x="162" y="67"/>
                    <a:pt x="162" y="66"/>
                  </a:cubicBezTo>
                  <a:cubicBezTo>
                    <a:pt x="162" y="65"/>
                    <a:pt x="164" y="64"/>
                    <a:pt x="162" y="62"/>
                  </a:cubicBezTo>
                  <a:cubicBezTo>
                    <a:pt x="161" y="59"/>
                    <a:pt x="157" y="61"/>
                    <a:pt x="154" y="61"/>
                  </a:cubicBezTo>
                  <a:cubicBezTo>
                    <a:pt x="151" y="62"/>
                    <a:pt x="146" y="58"/>
                    <a:pt x="143" y="58"/>
                  </a:cubicBezTo>
                  <a:cubicBezTo>
                    <a:pt x="140" y="58"/>
                    <a:pt x="141" y="56"/>
                    <a:pt x="140" y="55"/>
                  </a:cubicBezTo>
                  <a:cubicBezTo>
                    <a:pt x="139" y="54"/>
                    <a:pt x="137" y="54"/>
                    <a:pt x="136" y="54"/>
                  </a:cubicBezTo>
                  <a:cubicBezTo>
                    <a:pt x="135" y="54"/>
                    <a:pt x="137" y="52"/>
                    <a:pt x="137" y="51"/>
                  </a:cubicBezTo>
                  <a:cubicBezTo>
                    <a:pt x="136" y="50"/>
                    <a:pt x="134" y="50"/>
                    <a:pt x="132" y="49"/>
                  </a:cubicBezTo>
                  <a:cubicBezTo>
                    <a:pt x="130" y="48"/>
                    <a:pt x="133" y="45"/>
                    <a:pt x="132" y="43"/>
                  </a:cubicBezTo>
                  <a:cubicBezTo>
                    <a:pt x="131" y="42"/>
                    <a:pt x="129" y="38"/>
                    <a:pt x="126" y="38"/>
                  </a:cubicBezTo>
                  <a:cubicBezTo>
                    <a:pt x="123" y="37"/>
                    <a:pt x="123" y="37"/>
                    <a:pt x="121" y="36"/>
                  </a:cubicBezTo>
                  <a:cubicBezTo>
                    <a:pt x="118" y="35"/>
                    <a:pt x="107" y="34"/>
                    <a:pt x="105" y="35"/>
                  </a:cubicBezTo>
                  <a:cubicBezTo>
                    <a:pt x="104" y="35"/>
                    <a:pt x="102" y="37"/>
                    <a:pt x="101" y="38"/>
                  </a:cubicBezTo>
                  <a:cubicBezTo>
                    <a:pt x="100" y="39"/>
                    <a:pt x="105" y="41"/>
                    <a:pt x="104" y="42"/>
                  </a:cubicBezTo>
                  <a:cubicBezTo>
                    <a:pt x="104" y="43"/>
                    <a:pt x="100" y="41"/>
                    <a:pt x="98" y="41"/>
                  </a:cubicBezTo>
                  <a:cubicBezTo>
                    <a:pt x="96" y="40"/>
                    <a:pt x="95" y="46"/>
                    <a:pt x="93" y="48"/>
                  </a:cubicBezTo>
                  <a:cubicBezTo>
                    <a:pt x="90" y="49"/>
                    <a:pt x="93" y="39"/>
                    <a:pt x="93" y="37"/>
                  </a:cubicBezTo>
                  <a:cubicBezTo>
                    <a:pt x="94" y="35"/>
                    <a:pt x="92" y="34"/>
                    <a:pt x="91" y="34"/>
                  </a:cubicBezTo>
                  <a:cubicBezTo>
                    <a:pt x="90" y="34"/>
                    <a:pt x="86" y="37"/>
                    <a:pt x="85" y="38"/>
                  </a:cubicBezTo>
                  <a:cubicBezTo>
                    <a:pt x="84" y="39"/>
                    <a:pt x="82" y="38"/>
                    <a:pt x="81" y="38"/>
                  </a:cubicBezTo>
                  <a:cubicBezTo>
                    <a:pt x="80" y="37"/>
                    <a:pt x="77" y="42"/>
                    <a:pt x="75" y="44"/>
                  </a:cubicBezTo>
                  <a:cubicBezTo>
                    <a:pt x="73" y="47"/>
                    <a:pt x="70" y="49"/>
                    <a:pt x="68" y="48"/>
                  </a:cubicBezTo>
                  <a:cubicBezTo>
                    <a:pt x="66" y="48"/>
                    <a:pt x="72" y="40"/>
                    <a:pt x="74" y="37"/>
                  </a:cubicBezTo>
                  <a:cubicBezTo>
                    <a:pt x="76" y="34"/>
                    <a:pt x="78" y="34"/>
                    <a:pt x="80" y="32"/>
                  </a:cubicBezTo>
                  <a:cubicBezTo>
                    <a:pt x="82" y="31"/>
                    <a:pt x="82" y="23"/>
                    <a:pt x="81" y="22"/>
                  </a:cubicBezTo>
                  <a:cubicBezTo>
                    <a:pt x="81" y="21"/>
                    <a:pt x="84" y="19"/>
                    <a:pt x="85" y="18"/>
                  </a:cubicBezTo>
                  <a:cubicBezTo>
                    <a:pt x="86" y="17"/>
                    <a:pt x="85" y="17"/>
                    <a:pt x="84" y="15"/>
                  </a:cubicBezTo>
                  <a:cubicBezTo>
                    <a:pt x="84" y="14"/>
                    <a:pt x="87" y="13"/>
                    <a:pt x="87" y="11"/>
                  </a:cubicBezTo>
                  <a:cubicBezTo>
                    <a:pt x="88" y="8"/>
                    <a:pt x="88" y="5"/>
                    <a:pt x="89" y="3"/>
                  </a:cubicBezTo>
                  <a:cubicBezTo>
                    <a:pt x="89" y="1"/>
                    <a:pt x="83" y="2"/>
                    <a:pt x="81" y="3"/>
                  </a:cubicBezTo>
                  <a:cubicBezTo>
                    <a:pt x="79" y="3"/>
                    <a:pt x="75" y="3"/>
                    <a:pt x="74" y="4"/>
                  </a:cubicBezTo>
                  <a:cubicBezTo>
                    <a:pt x="73" y="6"/>
                    <a:pt x="76" y="9"/>
                    <a:pt x="76" y="9"/>
                  </a:cubicBezTo>
                  <a:cubicBezTo>
                    <a:pt x="75" y="10"/>
                    <a:pt x="73" y="9"/>
                    <a:pt x="71" y="8"/>
                  </a:cubicBezTo>
                  <a:cubicBezTo>
                    <a:pt x="69" y="7"/>
                    <a:pt x="65" y="9"/>
                    <a:pt x="65" y="9"/>
                  </a:cubicBezTo>
                  <a:cubicBezTo>
                    <a:pt x="64" y="10"/>
                    <a:pt x="70" y="11"/>
                    <a:pt x="71" y="12"/>
                  </a:cubicBezTo>
                  <a:cubicBezTo>
                    <a:pt x="71" y="14"/>
                    <a:pt x="73" y="14"/>
                    <a:pt x="74" y="16"/>
                  </a:cubicBezTo>
                  <a:cubicBezTo>
                    <a:pt x="75" y="18"/>
                    <a:pt x="69" y="20"/>
                    <a:pt x="66" y="20"/>
                  </a:cubicBezTo>
                  <a:cubicBezTo>
                    <a:pt x="63" y="20"/>
                    <a:pt x="63" y="18"/>
                    <a:pt x="60" y="20"/>
                  </a:cubicBezTo>
                  <a:cubicBezTo>
                    <a:pt x="57" y="21"/>
                    <a:pt x="58" y="19"/>
                    <a:pt x="55" y="19"/>
                  </a:cubicBezTo>
                  <a:cubicBezTo>
                    <a:pt x="53" y="20"/>
                    <a:pt x="53" y="26"/>
                    <a:pt x="52" y="30"/>
                  </a:cubicBezTo>
                  <a:cubicBezTo>
                    <a:pt x="51" y="33"/>
                    <a:pt x="53" y="34"/>
                    <a:pt x="55" y="36"/>
                  </a:cubicBezTo>
                  <a:cubicBezTo>
                    <a:pt x="57" y="38"/>
                    <a:pt x="56" y="39"/>
                    <a:pt x="54" y="40"/>
                  </a:cubicBezTo>
                  <a:cubicBezTo>
                    <a:pt x="53" y="40"/>
                    <a:pt x="50" y="38"/>
                    <a:pt x="49" y="39"/>
                  </a:cubicBezTo>
                  <a:cubicBezTo>
                    <a:pt x="48" y="39"/>
                    <a:pt x="49" y="43"/>
                    <a:pt x="49" y="46"/>
                  </a:cubicBezTo>
                  <a:cubicBezTo>
                    <a:pt x="48" y="48"/>
                    <a:pt x="52" y="51"/>
                    <a:pt x="54" y="52"/>
                  </a:cubicBezTo>
                  <a:cubicBezTo>
                    <a:pt x="57" y="53"/>
                    <a:pt x="56" y="53"/>
                    <a:pt x="56" y="55"/>
                  </a:cubicBezTo>
                  <a:cubicBezTo>
                    <a:pt x="57" y="57"/>
                    <a:pt x="64" y="60"/>
                    <a:pt x="65" y="62"/>
                  </a:cubicBezTo>
                  <a:cubicBezTo>
                    <a:pt x="65" y="64"/>
                    <a:pt x="62" y="65"/>
                    <a:pt x="61" y="66"/>
                  </a:cubicBezTo>
                  <a:cubicBezTo>
                    <a:pt x="59" y="67"/>
                    <a:pt x="59" y="65"/>
                    <a:pt x="58" y="65"/>
                  </a:cubicBezTo>
                  <a:cubicBezTo>
                    <a:pt x="57" y="65"/>
                    <a:pt x="56" y="68"/>
                    <a:pt x="54" y="69"/>
                  </a:cubicBezTo>
                  <a:cubicBezTo>
                    <a:pt x="52" y="70"/>
                    <a:pt x="53" y="65"/>
                    <a:pt x="53" y="64"/>
                  </a:cubicBezTo>
                  <a:cubicBezTo>
                    <a:pt x="52" y="63"/>
                    <a:pt x="47" y="67"/>
                    <a:pt x="44" y="68"/>
                  </a:cubicBezTo>
                  <a:cubicBezTo>
                    <a:pt x="41" y="69"/>
                    <a:pt x="47" y="63"/>
                    <a:pt x="48" y="62"/>
                  </a:cubicBezTo>
                  <a:cubicBezTo>
                    <a:pt x="49" y="61"/>
                    <a:pt x="49" y="60"/>
                    <a:pt x="48" y="60"/>
                  </a:cubicBezTo>
                  <a:cubicBezTo>
                    <a:pt x="46" y="60"/>
                    <a:pt x="49" y="57"/>
                    <a:pt x="46" y="55"/>
                  </a:cubicBezTo>
                  <a:cubicBezTo>
                    <a:pt x="43" y="53"/>
                    <a:pt x="40" y="49"/>
                    <a:pt x="39" y="45"/>
                  </a:cubicBezTo>
                  <a:cubicBezTo>
                    <a:pt x="38" y="42"/>
                    <a:pt x="44" y="35"/>
                    <a:pt x="44" y="33"/>
                  </a:cubicBezTo>
                  <a:cubicBezTo>
                    <a:pt x="45" y="30"/>
                    <a:pt x="44" y="26"/>
                    <a:pt x="45" y="21"/>
                  </a:cubicBezTo>
                  <a:cubicBezTo>
                    <a:pt x="47" y="17"/>
                    <a:pt x="57" y="9"/>
                    <a:pt x="59" y="8"/>
                  </a:cubicBezTo>
                  <a:cubicBezTo>
                    <a:pt x="61" y="6"/>
                    <a:pt x="65" y="2"/>
                    <a:pt x="66" y="1"/>
                  </a:cubicBezTo>
                  <a:cubicBezTo>
                    <a:pt x="66" y="0"/>
                    <a:pt x="65" y="0"/>
                    <a:pt x="63" y="1"/>
                  </a:cubicBezTo>
                  <a:cubicBezTo>
                    <a:pt x="61" y="2"/>
                    <a:pt x="46" y="1"/>
                    <a:pt x="44" y="2"/>
                  </a:cubicBezTo>
                  <a:cubicBezTo>
                    <a:pt x="42" y="2"/>
                    <a:pt x="31" y="6"/>
                    <a:pt x="30" y="7"/>
                  </a:cubicBezTo>
                  <a:cubicBezTo>
                    <a:pt x="28" y="8"/>
                    <a:pt x="25" y="9"/>
                    <a:pt x="23" y="11"/>
                  </a:cubicBezTo>
                  <a:cubicBezTo>
                    <a:pt x="21" y="13"/>
                    <a:pt x="17" y="16"/>
                    <a:pt x="15" y="17"/>
                  </a:cubicBezTo>
                  <a:cubicBezTo>
                    <a:pt x="13" y="18"/>
                    <a:pt x="13" y="25"/>
                    <a:pt x="13" y="27"/>
                  </a:cubicBezTo>
                  <a:cubicBezTo>
                    <a:pt x="12" y="30"/>
                    <a:pt x="5" y="39"/>
                    <a:pt x="3" y="42"/>
                  </a:cubicBezTo>
                  <a:cubicBezTo>
                    <a:pt x="0" y="44"/>
                    <a:pt x="1" y="49"/>
                    <a:pt x="3" y="52"/>
                  </a:cubicBezTo>
                  <a:cubicBezTo>
                    <a:pt x="6" y="54"/>
                    <a:pt x="6" y="54"/>
                    <a:pt x="5" y="5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8" name="Freeform 91"/>
            <p:cNvSpPr>
              <a:spLocks noChangeArrowheads="1"/>
            </p:cNvSpPr>
            <p:nvPr/>
          </p:nvSpPr>
          <p:spPr bwMode="auto">
            <a:xfrm>
              <a:off x="2098668" y="2030001"/>
              <a:ext cx="76753" cy="60746"/>
            </a:xfrm>
            <a:custGeom>
              <a:avLst/>
              <a:gdLst>
                <a:gd name="T0" fmla="*/ 2147483647 w 42"/>
                <a:gd name="T1" fmla="*/ 2147483647 h 31"/>
                <a:gd name="T2" fmla="*/ 2147483647 w 42"/>
                <a:gd name="T3" fmla="*/ 2147483647 h 31"/>
                <a:gd name="T4" fmla="*/ 2147483647 w 42"/>
                <a:gd name="T5" fmla="*/ 2147483647 h 31"/>
                <a:gd name="T6" fmla="*/ 2147483647 w 42"/>
                <a:gd name="T7" fmla="*/ 2147483647 h 31"/>
                <a:gd name="T8" fmla="*/ 2147483647 w 42"/>
                <a:gd name="T9" fmla="*/ 2147483647 h 31"/>
                <a:gd name="T10" fmla="*/ 2147483647 w 42"/>
                <a:gd name="T11" fmla="*/ 2147483647 h 31"/>
                <a:gd name="T12" fmla="*/ 2147483647 w 42"/>
                <a:gd name="T13" fmla="*/ 2147483647 h 31"/>
                <a:gd name="T14" fmla="*/ 2147483647 w 42"/>
                <a:gd name="T15" fmla="*/ 2147483647 h 31"/>
                <a:gd name="T16" fmla="*/ 2147483647 w 42"/>
                <a:gd name="T17" fmla="*/ 2147483647 h 31"/>
                <a:gd name="T18" fmla="*/ 2147483647 w 42"/>
                <a:gd name="T19" fmla="*/ 2147483647 h 31"/>
                <a:gd name="T20" fmla="*/ 2147483647 w 42"/>
                <a:gd name="T21" fmla="*/ 2147483647 h 31"/>
                <a:gd name="T22" fmla="*/ 2147483647 w 42"/>
                <a:gd name="T23" fmla="*/ 2147483647 h 31"/>
                <a:gd name="T24" fmla="*/ 2147483647 w 42"/>
                <a:gd name="T25" fmla="*/ 21474836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1"/>
                <a:gd name="T41" fmla="*/ 42 w 4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1">
                  <a:moveTo>
                    <a:pt x="2" y="30"/>
                  </a:moveTo>
                  <a:cubicBezTo>
                    <a:pt x="4" y="31"/>
                    <a:pt x="21" y="30"/>
                    <a:pt x="24" y="29"/>
                  </a:cubicBezTo>
                  <a:cubicBezTo>
                    <a:pt x="27" y="29"/>
                    <a:pt x="29" y="31"/>
                    <a:pt x="34" y="31"/>
                  </a:cubicBezTo>
                  <a:cubicBezTo>
                    <a:pt x="42" y="30"/>
                    <a:pt x="40" y="25"/>
                    <a:pt x="39" y="22"/>
                  </a:cubicBezTo>
                  <a:cubicBezTo>
                    <a:pt x="39" y="19"/>
                    <a:pt x="40" y="16"/>
                    <a:pt x="39" y="14"/>
                  </a:cubicBezTo>
                  <a:cubicBezTo>
                    <a:pt x="38" y="13"/>
                    <a:pt x="39" y="10"/>
                    <a:pt x="39" y="9"/>
                  </a:cubicBezTo>
                  <a:cubicBezTo>
                    <a:pt x="40" y="8"/>
                    <a:pt x="38" y="6"/>
                    <a:pt x="36" y="6"/>
                  </a:cubicBezTo>
                  <a:cubicBezTo>
                    <a:pt x="33" y="5"/>
                    <a:pt x="26" y="6"/>
                    <a:pt x="24" y="6"/>
                  </a:cubicBezTo>
                  <a:cubicBezTo>
                    <a:pt x="23" y="6"/>
                    <a:pt x="18" y="4"/>
                    <a:pt x="17" y="2"/>
                  </a:cubicBezTo>
                  <a:cubicBezTo>
                    <a:pt x="17" y="0"/>
                    <a:pt x="13" y="2"/>
                    <a:pt x="9" y="3"/>
                  </a:cubicBezTo>
                  <a:cubicBezTo>
                    <a:pt x="6" y="4"/>
                    <a:pt x="6" y="6"/>
                    <a:pt x="5" y="7"/>
                  </a:cubicBezTo>
                  <a:cubicBezTo>
                    <a:pt x="5" y="9"/>
                    <a:pt x="3" y="16"/>
                    <a:pt x="3" y="20"/>
                  </a:cubicBezTo>
                  <a:cubicBezTo>
                    <a:pt x="3" y="23"/>
                    <a:pt x="0" y="29"/>
                    <a:pt x="2" y="3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19" name="Freeform 92"/>
            <p:cNvSpPr>
              <a:spLocks noChangeArrowheads="1"/>
            </p:cNvSpPr>
            <p:nvPr/>
          </p:nvSpPr>
          <p:spPr bwMode="auto">
            <a:xfrm>
              <a:off x="1743492" y="2212238"/>
              <a:ext cx="73744" cy="60746"/>
            </a:xfrm>
            <a:custGeom>
              <a:avLst/>
              <a:gdLst>
                <a:gd name="T0" fmla="*/ 2147483647 w 40"/>
                <a:gd name="T1" fmla="*/ 2147483647 h 31"/>
                <a:gd name="T2" fmla="*/ 2147483647 w 40"/>
                <a:gd name="T3" fmla="*/ 2147483647 h 31"/>
                <a:gd name="T4" fmla="*/ 2147483647 w 40"/>
                <a:gd name="T5" fmla="*/ 2147483647 h 31"/>
                <a:gd name="T6" fmla="*/ 2147483647 w 40"/>
                <a:gd name="T7" fmla="*/ 2147483647 h 31"/>
                <a:gd name="T8" fmla="*/ 2147483647 w 40"/>
                <a:gd name="T9" fmla="*/ 2147483647 h 31"/>
                <a:gd name="T10" fmla="*/ 2147483647 w 40"/>
                <a:gd name="T11" fmla="*/ 2147483647 h 31"/>
                <a:gd name="T12" fmla="*/ 2147483647 w 40"/>
                <a:gd name="T13" fmla="*/ 2147483647 h 31"/>
                <a:gd name="T14" fmla="*/ 2147483647 w 40"/>
                <a:gd name="T15" fmla="*/ 2147483647 h 31"/>
                <a:gd name="T16" fmla="*/ 2147483647 w 40"/>
                <a:gd name="T17" fmla="*/ 2147483647 h 31"/>
                <a:gd name="T18" fmla="*/ 2147483647 w 40"/>
                <a:gd name="T19" fmla="*/ 2147483647 h 31"/>
                <a:gd name="T20" fmla="*/ 2147483647 w 40"/>
                <a:gd name="T21" fmla="*/ 2147483647 h 31"/>
                <a:gd name="T22" fmla="*/ 2147483647 w 40"/>
                <a:gd name="T23" fmla="*/ 2147483647 h 31"/>
                <a:gd name="T24" fmla="*/ 2147483647 w 40"/>
                <a:gd name="T25" fmla="*/ 2147483647 h 31"/>
                <a:gd name="T26" fmla="*/ 2147483647 w 40"/>
                <a:gd name="T27" fmla="*/ 2147483647 h 31"/>
                <a:gd name="T28" fmla="*/ 2147483647 w 40"/>
                <a:gd name="T29" fmla="*/ 2147483647 h 31"/>
                <a:gd name="T30" fmla="*/ 2147483647 w 40"/>
                <a:gd name="T31" fmla="*/ 2147483647 h 31"/>
                <a:gd name="T32" fmla="*/ 2147483647 w 40"/>
                <a:gd name="T33" fmla="*/ 2147483647 h 31"/>
                <a:gd name="T34" fmla="*/ 2147483647 w 40"/>
                <a:gd name="T35" fmla="*/ 2147483647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1"/>
                <a:gd name="T56" fmla="*/ 40 w 40"/>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1">
                  <a:moveTo>
                    <a:pt x="33" y="9"/>
                  </a:moveTo>
                  <a:cubicBezTo>
                    <a:pt x="32" y="7"/>
                    <a:pt x="31" y="7"/>
                    <a:pt x="29" y="8"/>
                  </a:cubicBezTo>
                  <a:cubicBezTo>
                    <a:pt x="28" y="8"/>
                    <a:pt x="26" y="6"/>
                    <a:pt x="27" y="5"/>
                  </a:cubicBezTo>
                  <a:cubicBezTo>
                    <a:pt x="28" y="3"/>
                    <a:pt x="23" y="2"/>
                    <a:pt x="22" y="1"/>
                  </a:cubicBezTo>
                  <a:cubicBezTo>
                    <a:pt x="21" y="0"/>
                    <a:pt x="20" y="3"/>
                    <a:pt x="19" y="4"/>
                  </a:cubicBezTo>
                  <a:cubicBezTo>
                    <a:pt x="17" y="5"/>
                    <a:pt x="16" y="9"/>
                    <a:pt x="15" y="9"/>
                  </a:cubicBezTo>
                  <a:cubicBezTo>
                    <a:pt x="14" y="10"/>
                    <a:pt x="13" y="10"/>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5" y="28"/>
                    <a:pt x="17" y="29"/>
                  </a:cubicBezTo>
                  <a:cubicBezTo>
                    <a:pt x="20" y="29"/>
                    <a:pt x="24" y="31"/>
                    <a:pt x="26" y="31"/>
                  </a:cubicBezTo>
                  <a:cubicBezTo>
                    <a:pt x="29" y="31"/>
                    <a:pt x="36" y="27"/>
                    <a:pt x="38" y="26"/>
                  </a:cubicBezTo>
                  <a:cubicBezTo>
                    <a:pt x="40" y="25"/>
                    <a:pt x="39" y="25"/>
                    <a:pt x="37" y="24"/>
                  </a:cubicBezTo>
                  <a:cubicBezTo>
                    <a:pt x="35" y="22"/>
                    <a:pt x="36" y="19"/>
                    <a:pt x="35" y="18"/>
                  </a:cubicBezTo>
                  <a:cubicBezTo>
                    <a:pt x="33" y="18"/>
                    <a:pt x="34" y="15"/>
                    <a:pt x="35" y="15"/>
                  </a:cubicBezTo>
                  <a:cubicBezTo>
                    <a:pt x="36" y="15"/>
                    <a:pt x="34" y="11"/>
                    <a:pt x="33"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0" name="Freeform 93"/>
            <p:cNvSpPr>
              <a:spLocks noChangeArrowheads="1"/>
            </p:cNvSpPr>
            <p:nvPr/>
          </p:nvSpPr>
          <p:spPr bwMode="auto">
            <a:xfrm>
              <a:off x="1367248" y="1999628"/>
              <a:ext cx="189627" cy="167850"/>
            </a:xfrm>
            <a:custGeom>
              <a:avLst/>
              <a:gdLst>
                <a:gd name="T0" fmla="*/ 2147483647 w 103"/>
                <a:gd name="T1" fmla="*/ 2147483647 h 85"/>
                <a:gd name="T2" fmla="*/ 2147483647 w 103"/>
                <a:gd name="T3" fmla="*/ 2147483647 h 85"/>
                <a:gd name="T4" fmla="*/ 2147483647 w 103"/>
                <a:gd name="T5" fmla="*/ 2147483647 h 85"/>
                <a:gd name="T6" fmla="*/ 2147483647 w 103"/>
                <a:gd name="T7" fmla="*/ 2147483647 h 85"/>
                <a:gd name="T8" fmla="*/ 2147483647 w 103"/>
                <a:gd name="T9" fmla="*/ 2147483647 h 85"/>
                <a:gd name="T10" fmla="*/ 2147483647 w 103"/>
                <a:gd name="T11" fmla="*/ 2147483647 h 85"/>
                <a:gd name="T12" fmla="*/ 2147483647 w 103"/>
                <a:gd name="T13" fmla="*/ 2147483647 h 85"/>
                <a:gd name="T14" fmla="*/ 2147483647 w 103"/>
                <a:gd name="T15" fmla="*/ 2147483647 h 85"/>
                <a:gd name="T16" fmla="*/ 2147483647 w 103"/>
                <a:gd name="T17" fmla="*/ 2147483647 h 85"/>
                <a:gd name="T18" fmla="*/ 2147483647 w 103"/>
                <a:gd name="T19" fmla="*/ 2147483647 h 85"/>
                <a:gd name="T20" fmla="*/ 2147483647 w 103"/>
                <a:gd name="T21" fmla="*/ 2147483647 h 85"/>
                <a:gd name="T22" fmla="*/ 2147483647 w 103"/>
                <a:gd name="T23" fmla="*/ 2147483647 h 85"/>
                <a:gd name="T24" fmla="*/ 2147483647 w 103"/>
                <a:gd name="T25" fmla="*/ 2147483647 h 85"/>
                <a:gd name="T26" fmla="*/ 2147483647 w 103"/>
                <a:gd name="T27" fmla="*/ 2147483647 h 85"/>
                <a:gd name="T28" fmla="*/ 2147483647 w 103"/>
                <a:gd name="T29" fmla="*/ 2147483647 h 85"/>
                <a:gd name="T30" fmla="*/ 2147483647 w 103"/>
                <a:gd name="T31" fmla="*/ 2147483647 h 85"/>
                <a:gd name="T32" fmla="*/ 2147483647 w 103"/>
                <a:gd name="T33" fmla="*/ 2147483647 h 85"/>
                <a:gd name="T34" fmla="*/ 2147483647 w 103"/>
                <a:gd name="T35" fmla="*/ 2147483647 h 85"/>
                <a:gd name="T36" fmla="*/ 2147483647 w 103"/>
                <a:gd name="T37" fmla="*/ 2147483647 h 85"/>
                <a:gd name="T38" fmla="*/ 2147483647 w 103"/>
                <a:gd name="T39" fmla="*/ 2147483647 h 85"/>
                <a:gd name="T40" fmla="*/ 2147483647 w 103"/>
                <a:gd name="T41" fmla="*/ 2147483647 h 85"/>
                <a:gd name="T42" fmla="*/ 2147483647 w 103"/>
                <a:gd name="T43" fmla="*/ 2147483647 h 85"/>
                <a:gd name="T44" fmla="*/ 2147483647 w 103"/>
                <a:gd name="T45" fmla="*/ 2147483647 h 85"/>
                <a:gd name="T46" fmla="*/ 2147483647 w 103"/>
                <a:gd name="T47" fmla="*/ 2147483647 h 85"/>
                <a:gd name="T48" fmla="*/ 2147483647 w 103"/>
                <a:gd name="T49" fmla="*/ 2147483647 h 85"/>
                <a:gd name="T50" fmla="*/ 2147483647 w 103"/>
                <a:gd name="T51" fmla="*/ 2147483647 h 85"/>
                <a:gd name="T52" fmla="*/ 2147483647 w 103"/>
                <a:gd name="T53" fmla="*/ 2147483647 h 85"/>
                <a:gd name="T54" fmla="*/ 2147483647 w 103"/>
                <a:gd name="T55" fmla="*/ 2147483647 h 85"/>
                <a:gd name="T56" fmla="*/ 2147483647 w 103"/>
                <a:gd name="T57" fmla="*/ 2147483647 h 85"/>
                <a:gd name="T58" fmla="*/ 2147483647 w 103"/>
                <a:gd name="T59" fmla="*/ 2147483647 h 85"/>
                <a:gd name="T60" fmla="*/ 2147483647 w 103"/>
                <a:gd name="T61" fmla="*/ 2147483647 h 85"/>
                <a:gd name="T62" fmla="*/ 2147483647 w 103"/>
                <a:gd name="T63" fmla="*/ 2147483647 h 85"/>
                <a:gd name="T64" fmla="*/ 2147483647 w 103"/>
                <a:gd name="T65" fmla="*/ 2147483647 h 85"/>
                <a:gd name="T66" fmla="*/ 2147483647 w 103"/>
                <a:gd name="T67" fmla="*/ 2147483647 h 85"/>
                <a:gd name="T68" fmla="*/ 2147483647 w 103"/>
                <a:gd name="T69" fmla="*/ 2147483647 h 85"/>
                <a:gd name="T70" fmla="*/ 2147483647 w 103"/>
                <a:gd name="T71" fmla="*/ 2147483647 h 85"/>
                <a:gd name="T72" fmla="*/ 2147483647 w 103"/>
                <a:gd name="T73" fmla="*/ 2147483647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85"/>
                <a:gd name="T113" fmla="*/ 103 w 1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85">
                  <a:moveTo>
                    <a:pt x="7" y="69"/>
                  </a:moveTo>
                  <a:cubicBezTo>
                    <a:pt x="10" y="71"/>
                    <a:pt x="10" y="79"/>
                    <a:pt x="11" y="82"/>
                  </a:cubicBezTo>
                  <a:cubicBezTo>
                    <a:pt x="11" y="85"/>
                    <a:pt x="15" y="83"/>
                    <a:pt x="17" y="83"/>
                  </a:cubicBezTo>
                  <a:cubicBezTo>
                    <a:pt x="19" y="83"/>
                    <a:pt x="21" y="82"/>
                    <a:pt x="23" y="82"/>
                  </a:cubicBezTo>
                  <a:cubicBezTo>
                    <a:pt x="24" y="81"/>
                    <a:pt x="24" y="79"/>
                    <a:pt x="26" y="77"/>
                  </a:cubicBezTo>
                  <a:cubicBezTo>
                    <a:pt x="28" y="74"/>
                    <a:pt x="28" y="77"/>
                    <a:pt x="33" y="77"/>
                  </a:cubicBezTo>
                  <a:cubicBezTo>
                    <a:pt x="39" y="76"/>
                    <a:pt x="44" y="73"/>
                    <a:pt x="47" y="70"/>
                  </a:cubicBezTo>
                  <a:cubicBezTo>
                    <a:pt x="51" y="67"/>
                    <a:pt x="58" y="49"/>
                    <a:pt x="59" y="48"/>
                  </a:cubicBezTo>
                  <a:cubicBezTo>
                    <a:pt x="60" y="46"/>
                    <a:pt x="65" y="42"/>
                    <a:pt x="68" y="42"/>
                  </a:cubicBezTo>
                  <a:cubicBezTo>
                    <a:pt x="72" y="42"/>
                    <a:pt x="74" y="40"/>
                    <a:pt x="77" y="38"/>
                  </a:cubicBezTo>
                  <a:cubicBezTo>
                    <a:pt x="81" y="37"/>
                    <a:pt x="86" y="36"/>
                    <a:pt x="89" y="35"/>
                  </a:cubicBezTo>
                  <a:cubicBezTo>
                    <a:pt x="93" y="34"/>
                    <a:pt x="101" y="27"/>
                    <a:pt x="102" y="25"/>
                  </a:cubicBezTo>
                  <a:cubicBezTo>
                    <a:pt x="103" y="24"/>
                    <a:pt x="100" y="22"/>
                    <a:pt x="98" y="22"/>
                  </a:cubicBezTo>
                  <a:cubicBezTo>
                    <a:pt x="96" y="22"/>
                    <a:pt x="97" y="19"/>
                    <a:pt x="95" y="19"/>
                  </a:cubicBezTo>
                  <a:cubicBezTo>
                    <a:pt x="94" y="18"/>
                    <a:pt x="91" y="14"/>
                    <a:pt x="89" y="11"/>
                  </a:cubicBezTo>
                  <a:cubicBezTo>
                    <a:pt x="88" y="9"/>
                    <a:pt x="83" y="10"/>
                    <a:pt x="81" y="10"/>
                  </a:cubicBezTo>
                  <a:cubicBezTo>
                    <a:pt x="78" y="11"/>
                    <a:pt x="80" y="13"/>
                    <a:pt x="78" y="14"/>
                  </a:cubicBezTo>
                  <a:cubicBezTo>
                    <a:pt x="75" y="15"/>
                    <a:pt x="75" y="12"/>
                    <a:pt x="76" y="11"/>
                  </a:cubicBezTo>
                  <a:cubicBezTo>
                    <a:pt x="76" y="10"/>
                    <a:pt x="76" y="9"/>
                    <a:pt x="73" y="9"/>
                  </a:cubicBezTo>
                  <a:cubicBezTo>
                    <a:pt x="70" y="10"/>
                    <a:pt x="69" y="7"/>
                    <a:pt x="66" y="6"/>
                  </a:cubicBezTo>
                  <a:cubicBezTo>
                    <a:pt x="63" y="6"/>
                    <a:pt x="62" y="8"/>
                    <a:pt x="58" y="8"/>
                  </a:cubicBezTo>
                  <a:cubicBezTo>
                    <a:pt x="55" y="8"/>
                    <a:pt x="60" y="4"/>
                    <a:pt x="62" y="3"/>
                  </a:cubicBezTo>
                  <a:cubicBezTo>
                    <a:pt x="64" y="1"/>
                    <a:pt x="64" y="0"/>
                    <a:pt x="61" y="1"/>
                  </a:cubicBezTo>
                  <a:cubicBezTo>
                    <a:pt x="58" y="3"/>
                    <a:pt x="51" y="2"/>
                    <a:pt x="48" y="2"/>
                  </a:cubicBezTo>
                  <a:cubicBezTo>
                    <a:pt x="45" y="2"/>
                    <a:pt x="43" y="6"/>
                    <a:pt x="38" y="6"/>
                  </a:cubicBezTo>
                  <a:cubicBezTo>
                    <a:pt x="33" y="6"/>
                    <a:pt x="30" y="10"/>
                    <a:pt x="28" y="12"/>
                  </a:cubicBezTo>
                  <a:cubicBezTo>
                    <a:pt x="25" y="13"/>
                    <a:pt x="29" y="13"/>
                    <a:pt x="30" y="13"/>
                  </a:cubicBezTo>
                  <a:cubicBezTo>
                    <a:pt x="30" y="13"/>
                    <a:pt x="29" y="16"/>
                    <a:pt x="29" y="17"/>
                  </a:cubicBezTo>
                  <a:cubicBezTo>
                    <a:pt x="28" y="19"/>
                    <a:pt x="30" y="20"/>
                    <a:pt x="30" y="20"/>
                  </a:cubicBezTo>
                  <a:cubicBezTo>
                    <a:pt x="30" y="20"/>
                    <a:pt x="30" y="24"/>
                    <a:pt x="28" y="24"/>
                  </a:cubicBezTo>
                  <a:cubicBezTo>
                    <a:pt x="26" y="24"/>
                    <a:pt x="26" y="25"/>
                    <a:pt x="22" y="27"/>
                  </a:cubicBezTo>
                  <a:cubicBezTo>
                    <a:pt x="19" y="30"/>
                    <a:pt x="16" y="39"/>
                    <a:pt x="15" y="40"/>
                  </a:cubicBezTo>
                  <a:cubicBezTo>
                    <a:pt x="15" y="41"/>
                    <a:pt x="14" y="43"/>
                    <a:pt x="12" y="44"/>
                  </a:cubicBezTo>
                  <a:cubicBezTo>
                    <a:pt x="9" y="45"/>
                    <a:pt x="11" y="45"/>
                    <a:pt x="10" y="47"/>
                  </a:cubicBezTo>
                  <a:cubicBezTo>
                    <a:pt x="10" y="49"/>
                    <a:pt x="5" y="58"/>
                    <a:pt x="4" y="59"/>
                  </a:cubicBezTo>
                  <a:cubicBezTo>
                    <a:pt x="2" y="60"/>
                    <a:pt x="2" y="61"/>
                    <a:pt x="1" y="64"/>
                  </a:cubicBezTo>
                  <a:cubicBezTo>
                    <a:pt x="0" y="67"/>
                    <a:pt x="5" y="67"/>
                    <a:pt x="7" y="6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1" name="Freeform 94"/>
            <p:cNvSpPr>
              <a:spLocks noChangeArrowheads="1"/>
            </p:cNvSpPr>
            <p:nvPr/>
          </p:nvSpPr>
          <p:spPr bwMode="auto">
            <a:xfrm>
              <a:off x="1463567" y="2057177"/>
              <a:ext cx="275411" cy="211012"/>
            </a:xfrm>
            <a:custGeom>
              <a:avLst/>
              <a:gdLst>
                <a:gd name="T0" fmla="*/ 2147483647 w 150"/>
                <a:gd name="T1" fmla="*/ 2147483647 h 108"/>
                <a:gd name="T2" fmla="*/ 2147483647 w 150"/>
                <a:gd name="T3" fmla="*/ 2147483647 h 108"/>
                <a:gd name="T4" fmla="*/ 2147483647 w 150"/>
                <a:gd name="T5" fmla="*/ 2147483647 h 108"/>
                <a:gd name="T6" fmla="*/ 2147483647 w 150"/>
                <a:gd name="T7" fmla="*/ 2147483647 h 108"/>
                <a:gd name="T8" fmla="*/ 2147483647 w 150"/>
                <a:gd name="T9" fmla="*/ 2147483647 h 108"/>
                <a:gd name="T10" fmla="*/ 2147483647 w 150"/>
                <a:gd name="T11" fmla="*/ 2147483647 h 108"/>
                <a:gd name="T12" fmla="*/ 2147483647 w 150"/>
                <a:gd name="T13" fmla="*/ 2147483647 h 108"/>
                <a:gd name="T14" fmla="*/ 2147483647 w 150"/>
                <a:gd name="T15" fmla="*/ 2147483647 h 108"/>
                <a:gd name="T16" fmla="*/ 2147483647 w 150"/>
                <a:gd name="T17" fmla="*/ 2147483647 h 108"/>
                <a:gd name="T18" fmla="*/ 2147483647 w 150"/>
                <a:gd name="T19" fmla="*/ 2147483647 h 108"/>
                <a:gd name="T20" fmla="*/ 2147483647 w 150"/>
                <a:gd name="T21" fmla="*/ 2147483647 h 108"/>
                <a:gd name="T22" fmla="*/ 2147483647 w 150"/>
                <a:gd name="T23" fmla="*/ 2147483647 h 108"/>
                <a:gd name="T24" fmla="*/ 2147483647 w 150"/>
                <a:gd name="T25" fmla="*/ 2147483647 h 108"/>
                <a:gd name="T26" fmla="*/ 2147483647 w 150"/>
                <a:gd name="T27" fmla="*/ 2147483647 h 108"/>
                <a:gd name="T28" fmla="*/ 2147483647 w 150"/>
                <a:gd name="T29" fmla="*/ 2147483647 h 108"/>
                <a:gd name="T30" fmla="*/ 2147483647 w 150"/>
                <a:gd name="T31" fmla="*/ 2147483647 h 108"/>
                <a:gd name="T32" fmla="*/ 2147483647 w 150"/>
                <a:gd name="T33" fmla="*/ 2147483647 h 108"/>
                <a:gd name="T34" fmla="*/ 2147483647 w 150"/>
                <a:gd name="T35" fmla="*/ 2147483647 h 108"/>
                <a:gd name="T36" fmla="*/ 2147483647 w 150"/>
                <a:gd name="T37" fmla="*/ 2147483647 h 108"/>
                <a:gd name="T38" fmla="*/ 2147483647 w 150"/>
                <a:gd name="T39" fmla="*/ 2147483647 h 108"/>
                <a:gd name="T40" fmla="*/ 2147483647 w 150"/>
                <a:gd name="T41" fmla="*/ 2147483647 h 108"/>
                <a:gd name="T42" fmla="*/ 2147483647 w 150"/>
                <a:gd name="T43" fmla="*/ 2147483647 h 108"/>
                <a:gd name="T44" fmla="*/ 2147483647 w 150"/>
                <a:gd name="T45" fmla="*/ 2147483647 h 108"/>
                <a:gd name="T46" fmla="*/ 2147483647 w 150"/>
                <a:gd name="T47" fmla="*/ 2147483647 h 108"/>
                <a:gd name="T48" fmla="*/ 2147483647 w 150"/>
                <a:gd name="T49" fmla="*/ 2147483647 h 108"/>
                <a:gd name="T50" fmla="*/ 2147483647 w 150"/>
                <a:gd name="T51" fmla="*/ 2147483647 h 108"/>
                <a:gd name="T52" fmla="*/ 2147483647 w 150"/>
                <a:gd name="T53" fmla="*/ 2147483647 h 108"/>
                <a:gd name="T54" fmla="*/ 2147483647 w 150"/>
                <a:gd name="T55" fmla="*/ 2147483647 h 108"/>
                <a:gd name="T56" fmla="*/ 2147483647 w 150"/>
                <a:gd name="T57" fmla="*/ 2147483647 h 108"/>
                <a:gd name="T58" fmla="*/ 2147483647 w 150"/>
                <a:gd name="T59" fmla="*/ 2147483647 h 108"/>
                <a:gd name="T60" fmla="*/ 2147483647 w 150"/>
                <a:gd name="T61" fmla="*/ 2147483647 h 108"/>
                <a:gd name="T62" fmla="*/ 2147483647 w 150"/>
                <a:gd name="T63" fmla="*/ 2147483647 h 108"/>
                <a:gd name="T64" fmla="*/ 2147483647 w 150"/>
                <a:gd name="T65" fmla="*/ 2147483647 h 108"/>
                <a:gd name="T66" fmla="*/ 2147483647 w 150"/>
                <a:gd name="T67" fmla="*/ 2147483647 h 108"/>
                <a:gd name="T68" fmla="*/ 2147483647 w 150"/>
                <a:gd name="T69" fmla="*/ 2147483647 h 108"/>
                <a:gd name="T70" fmla="*/ 2147483647 w 150"/>
                <a:gd name="T71" fmla="*/ 2147483647 h 108"/>
                <a:gd name="T72" fmla="*/ 2147483647 w 150"/>
                <a:gd name="T73" fmla="*/ 2147483647 h 108"/>
                <a:gd name="T74" fmla="*/ 2147483647 w 150"/>
                <a:gd name="T75" fmla="*/ 2147483647 h 108"/>
                <a:gd name="T76" fmla="*/ 2147483647 w 150"/>
                <a:gd name="T77" fmla="*/ 2147483647 h 108"/>
                <a:gd name="T78" fmla="*/ 2147483647 w 150"/>
                <a:gd name="T79" fmla="*/ 2147483647 h 108"/>
                <a:gd name="T80" fmla="*/ 2147483647 w 150"/>
                <a:gd name="T81" fmla="*/ 2147483647 h 108"/>
                <a:gd name="T82" fmla="*/ 2147483647 w 150"/>
                <a:gd name="T83" fmla="*/ 2147483647 h 108"/>
                <a:gd name="T84" fmla="*/ 2147483647 w 150"/>
                <a:gd name="T85" fmla="*/ 2147483647 h 108"/>
                <a:gd name="T86" fmla="*/ 2147483647 w 150"/>
                <a:gd name="T87" fmla="*/ 2147483647 h 108"/>
                <a:gd name="T88" fmla="*/ 2147483647 w 150"/>
                <a:gd name="T89" fmla="*/ 2147483647 h 108"/>
                <a:gd name="T90" fmla="*/ 2147483647 w 150"/>
                <a:gd name="T91" fmla="*/ 2147483647 h 108"/>
                <a:gd name="T92" fmla="*/ 2147483647 w 150"/>
                <a:gd name="T93" fmla="*/ 2147483647 h 108"/>
                <a:gd name="T94" fmla="*/ 2147483647 w 150"/>
                <a:gd name="T95" fmla="*/ 2147483647 h 108"/>
                <a:gd name="T96" fmla="*/ 2147483647 w 150"/>
                <a:gd name="T97" fmla="*/ 2147483647 h 108"/>
                <a:gd name="T98" fmla="*/ 2147483647 w 150"/>
                <a:gd name="T99" fmla="*/ 2147483647 h 108"/>
                <a:gd name="T100" fmla="*/ 2147483647 w 150"/>
                <a:gd name="T101" fmla="*/ 2147483647 h 108"/>
                <a:gd name="T102" fmla="*/ 2147483647 w 150"/>
                <a:gd name="T103" fmla="*/ 2147483647 h 108"/>
                <a:gd name="T104" fmla="*/ 2147483647 w 150"/>
                <a:gd name="T105" fmla="*/ 2147483647 h 108"/>
                <a:gd name="T106" fmla="*/ 2147483647 w 150"/>
                <a:gd name="T107" fmla="*/ 2147483647 h 1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
                <a:gd name="T163" fmla="*/ 0 h 108"/>
                <a:gd name="T164" fmla="*/ 150 w 150"/>
                <a:gd name="T165" fmla="*/ 108 h 1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 h="108">
                  <a:moveTo>
                    <a:pt x="30" y="12"/>
                  </a:moveTo>
                  <a:cubicBezTo>
                    <a:pt x="29" y="12"/>
                    <a:pt x="26" y="14"/>
                    <a:pt x="24" y="15"/>
                  </a:cubicBezTo>
                  <a:cubicBezTo>
                    <a:pt x="23" y="17"/>
                    <a:pt x="22" y="18"/>
                    <a:pt x="20" y="18"/>
                  </a:cubicBezTo>
                  <a:cubicBezTo>
                    <a:pt x="17" y="18"/>
                    <a:pt x="12" y="19"/>
                    <a:pt x="12" y="21"/>
                  </a:cubicBezTo>
                  <a:cubicBezTo>
                    <a:pt x="12" y="22"/>
                    <a:pt x="13" y="24"/>
                    <a:pt x="13" y="25"/>
                  </a:cubicBezTo>
                  <a:cubicBezTo>
                    <a:pt x="12" y="26"/>
                    <a:pt x="15" y="26"/>
                    <a:pt x="14" y="28"/>
                  </a:cubicBezTo>
                  <a:cubicBezTo>
                    <a:pt x="13" y="29"/>
                    <a:pt x="6" y="31"/>
                    <a:pt x="5" y="32"/>
                  </a:cubicBezTo>
                  <a:cubicBezTo>
                    <a:pt x="4" y="33"/>
                    <a:pt x="2" y="37"/>
                    <a:pt x="1" y="38"/>
                  </a:cubicBezTo>
                  <a:cubicBezTo>
                    <a:pt x="0" y="40"/>
                    <a:pt x="1" y="41"/>
                    <a:pt x="2" y="41"/>
                  </a:cubicBezTo>
                  <a:cubicBezTo>
                    <a:pt x="4" y="41"/>
                    <a:pt x="1" y="44"/>
                    <a:pt x="4" y="44"/>
                  </a:cubicBezTo>
                  <a:cubicBezTo>
                    <a:pt x="7" y="44"/>
                    <a:pt x="9" y="44"/>
                    <a:pt x="9" y="44"/>
                  </a:cubicBezTo>
                  <a:cubicBezTo>
                    <a:pt x="9" y="45"/>
                    <a:pt x="8" y="48"/>
                    <a:pt x="10" y="48"/>
                  </a:cubicBezTo>
                  <a:cubicBezTo>
                    <a:pt x="12" y="47"/>
                    <a:pt x="16" y="49"/>
                    <a:pt x="19" y="47"/>
                  </a:cubicBezTo>
                  <a:cubicBezTo>
                    <a:pt x="21" y="46"/>
                    <a:pt x="23" y="46"/>
                    <a:pt x="26" y="46"/>
                  </a:cubicBezTo>
                  <a:cubicBezTo>
                    <a:pt x="30" y="46"/>
                    <a:pt x="34" y="48"/>
                    <a:pt x="32" y="48"/>
                  </a:cubicBezTo>
                  <a:cubicBezTo>
                    <a:pt x="30" y="48"/>
                    <a:pt x="24" y="48"/>
                    <a:pt x="22" y="49"/>
                  </a:cubicBezTo>
                  <a:cubicBezTo>
                    <a:pt x="21" y="49"/>
                    <a:pt x="19" y="50"/>
                    <a:pt x="15" y="51"/>
                  </a:cubicBezTo>
                  <a:cubicBezTo>
                    <a:pt x="11" y="51"/>
                    <a:pt x="5" y="54"/>
                    <a:pt x="5" y="54"/>
                  </a:cubicBezTo>
                  <a:cubicBezTo>
                    <a:pt x="4" y="54"/>
                    <a:pt x="3" y="61"/>
                    <a:pt x="4" y="62"/>
                  </a:cubicBezTo>
                  <a:cubicBezTo>
                    <a:pt x="4" y="63"/>
                    <a:pt x="7" y="66"/>
                    <a:pt x="10" y="66"/>
                  </a:cubicBezTo>
                  <a:cubicBezTo>
                    <a:pt x="14" y="66"/>
                    <a:pt x="14" y="67"/>
                    <a:pt x="16" y="66"/>
                  </a:cubicBezTo>
                  <a:cubicBezTo>
                    <a:pt x="17" y="65"/>
                    <a:pt x="17" y="65"/>
                    <a:pt x="20" y="65"/>
                  </a:cubicBezTo>
                  <a:cubicBezTo>
                    <a:pt x="23" y="66"/>
                    <a:pt x="24" y="66"/>
                    <a:pt x="28" y="65"/>
                  </a:cubicBezTo>
                  <a:cubicBezTo>
                    <a:pt x="32" y="64"/>
                    <a:pt x="40" y="62"/>
                    <a:pt x="42" y="63"/>
                  </a:cubicBezTo>
                  <a:cubicBezTo>
                    <a:pt x="43" y="64"/>
                    <a:pt x="46" y="65"/>
                    <a:pt x="49" y="65"/>
                  </a:cubicBezTo>
                  <a:cubicBezTo>
                    <a:pt x="52" y="65"/>
                    <a:pt x="62" y="66"/>
                    <a:pt x="59" y="67"/>
                  </a:cubicBezTo>
                  <a:cubicBezTo>
                    <a:pt x="57" y="67"/>
                    <a:pt x="51" y="70"/>
                    <a:pt x="52" y="70"/>
                  </a:cubicBezTo>
                  <a:cubicBezTo>
                    <a:pt x="53" y="70"/>
                    <a:pt x="54" y="72"/>
                    <a:pt x="53" y="72"/>
                  </a:cubicBezTo>
                  <a:cubicBezTo>
                    <a:pt x="52" y="72"/>
                    <a:pt x="51" y="75"/>
                    <a:pt x="50" y="75"/>
                  </a:cubicBezTo>
                  <a:cubicBezTo>
                    <a:pt x="49" y="75"/>
                    <a:pt x="44" y="75"/>
                    <a:pt x="41" y="75"/>
                  </a:cubicBezTo>
                  <a:cubicBezTo>
                    <a:pt x="38" y="74"/>
                    <a:pt x="29" y="76"/>
                    <a:pt x="26" y="77"/>
                  </a:cubicBezTo>
                  <a:cubicBezTo>
                    <a:pt x="23" y="77"/>
                    <a:pt x="20" y="75"/>
                    <a:pt x="16" y="76"/>
                  </a:cubicBezTo>
                  <a:cubicBezTo>
                    <a:pt x="12" y="76"/>
                    <a:pt x="6" y="77"/>
                    <a:pt x="7" y="78"/>
                  </a:cubicBezTo>
                  <a:cubicBezTo>
                    <a:pt x="8" y="80"/>
                    <a:pt x="4" y="84"/>
                    <a:pt x="5" y="85"/>
                  </a:cubicBezTo>
                  <a:cubicBezTo>
                    <a:pt x="6" y="86"/>
                    <a:pt x="9" y="87"/>
                    <a:pt x="9" y="89"/>
                  </a:cubicBezTo>
                  <a:cubicBezTo>
                    <a:pt x="8" y="91"/>
                    <a:pt x="9" y="94"/>
                    <a:pt x="12" y="95"/>
                  </a:cubicBezTo>
                  <a:cubicBezTo>
                    <a:pt x="16" y="97"/>
                    <a:pt x="24" y="95"/>
                    <a:pt x="26" y="96"/>
                  </a:cubicBezTo>
                  <a:cubicBezTo>
                    <a:pt x="28" y="97"/>
                    <a:pt x="30" y="98"/>
                    <a:pt x="29" y="100"/>
                  </a:cubicBezTo>
                  <a:cubicBezTo>
                    <a:pt x="28" y="102"/>
                    <a:pt x="27" y="103"/>
                    <a:pt x="28" y="104"/>
                  </a:cubicBezTo>
                  <a:cubicBezTo>
                    <a:pt x="29" y="106"/>
                    <a:pt x="30" y="108"/>
                    <a:pt x="35" y="108"/>
                  </a:cubicBezTo>
                  <a:cubicBezTo>
                    <a:pt x="39" y="108"/>
                    <a:pt x="48" y="105"/>
                    <a:pt x="51" y="105"/>
                  </a:cubicBezTo>
                  <a:cubicBezTo>
                    <a:pt x="54" y="106"/>
                    <a:pt x="55" y="108"/>
                    <a:pt x="59" y="107"/>
                  </a:cubicBezTo>
                  <a:cubicBezTo>
                    <a:pt x="63" y="106"/>
                    <a:pt x="68" y="102"/>
                    <a:pt x="71" y="101"/>
                  </a:cubicBezTo>
                  <a:cubicBezTo>
                    <a:pt x="74" y="101"/>
                    <a:pt x="84" y="100"/>
                    <a:pt x="85" y="99"/>
                  </a:cubicBezTo>
                  <a:cubicBezTo>
                    <a:pt x="86" y="98"/>
                    <a:pt x="89" y="96"/>
                    <a:pt x="91" y="97"/>
                  </a:cubicBezTo>
                  <a:cubicBezTo>
                    <a:pt x="94" y="97"/>
                    <a:pt x="94" y="98"/>
                    <a:pt x="98" y="98"/>
                  </a:cubicBezTo>
                  <a:cubicBezTo>
                    <a:pt x="101" y="98"/>
                    <a:pt x="108" y="98"/>
                    <a:pt x="107" y="99"/>
                  </a:cubicBezTo>
                  <a:cubicBezTo>
                    <a:pt x="105" y="100"/>
                    <a:pt x="102" y="103"/>
                    <a:pt x="104" y="103"/>
                  </a:cubicBezTo>
                  <a:cubicBezTo>
                    <a:pt x="107" y="103"/>
                    <a:pt x="112" y="101"/>
                    <a:pt x="115" y="102"/>
                  </a:cubicBezTo>
                  <a:cubicBezTo>
                    <a:pt x="118" y="104"/>
                    <a:pt x="120" y="105"/>
                    <a:pt x="123" y="104"/>
                  </a:cubicBezTo>
                  <a:cubicBezTo>
                    <a:pt x="126" y="104"/>
                    <a:pt x="135" y="99"/>
                    <a:pt x="135" y="98"/>
                  </a:cubicBezTo>
                  <a:cubicBezTo>
                    <a:pt x="136" y="97"/>
                    <a:pt x="139" y="95"/>
                    <a:pt x="139" y="95"/>
                  </a:cubicBezTo>
                  <a:cubicBezTo>
                    <a:pt x="139" y="95"/>
                    <a:pt x="136" y="96"/>
                    <a:pt x="136" y="95"/>
                  </a:cubicBezTo>
                  <a:cubicBezTo>
                    <a:pt x="135" y="93"/>
                    <a:pt x="135" y="89"/>
                    <a:pt x="133" y="89"/>
                  </a:cubicBezTo>
                  <a:cubicBezTo>
                    <a:pt x="132" y="89"/>
                    <a:pt x="128" y="92"/>
                    <a:pt x="127" y="92"/>
                  </a:cubicBezTo>
                  <a:cubicBezTo>
                    <a:pt x="125" y="92"/>
                    <a:pt x="125" y="91"/>
                    <a:pt x="123" y="91"/>
                  </a:cubicBezTo>
                  <a:cubicBezTo>
                    <a:pt x="122" y="92"/>
                    <a:pt x="118" y="94"/>
                    <a:pt x="120" y="92"/>
                  </a:cubicBezTo>
                  <a:cubicBezTo>
                    <a:pt x="122" y="90"/>
                    <a:pt x="124" y="89"/>
                    <a:pt x="123" y="88"/>
                  </a:cubicBezTo>
                  <a:cubicBezTo>
                    <a:pt x="121" y="88"/>
                    <a:pt x="119" y="89"/>
                    <a:pt x="119" y="87"/>
                  </a:cubicBezTo>
                  <a:cubicBezTo>
                    <a:pt x="120" y="85"/>
                    <a:pt x="122" y="82"/>
                    <a:pt x="123" y="83"/>
                  </a:cubicBezTo>
                  <a:cubicBezTo>
                    <a:pt x="123" y="84"/>
                    <a:pt x="124" y="87"/>
                    <a:pt x="126" y="88"/>
                  </a:cubicBezTo>
                  <a:cubicBezTo>
                    <a:pt x="129" y="88"/>
                    <a:pt x="133" y="88"/>
                    <a:pt x="131" y="86"/>
                  </a:cubicBezTo>
                  <a:cubicBezTo>
                    <a:pt x="129" y="85"/>
                    <a:pt x="127" y="85"/>
                    <a:pt x="130" y="85"/>
                  </a:cubicBezTo>
                  <a:cubicBezTo>
                    <a:pt x="134" y="84"/>
                    <a:pt x="134" y="82"/>
                    <a:pt x="136" y="83"/>
                  </a:cubicBezTo>
                  <a:cubicBezTo>
                    <a:pt x="138" y="84"/>
                    <a:pt x="141" y="83"/>
                    <a:pt x="142" y="84"/>
                  </a:cubicBezTo>
                  <a:cubicBezTo>
                    <a:pt x="143" y="85"/>
                    <a:pt x="144" y="86"/>
                    <a:pt x="146" y="85"/>
                  </a:cubicBezTo>
                  <a:cubicBezTo>
                    <a:pt x="147" y="84"/>
                    <a:pt x="149" y="82"/>
                    <a:pt x="148" y="81"/>
                  </a:cubicBezTo>
                  <a:cubicBezTo>
                    <a:pt x="147" y="81"/>
                    <a:pt x="144" y="80"/>
                    <a:pt x="146" y="79"/>
                  </a:cubicBezTo>
                  <a:cubicBezTo>
                    <a:pt x="147" y="78"/>
                    <a:pt x="150" y="78"/>
                    <a:pt x="149" y="77"/>
                  </a:cubicBezTo>
                  <a:cubicBezTo>
                    <a:pt x="148" y="76"/>
                    <a:pt x="146" y="74"/>
                    <a:pt x="144" y="75"/>
                  </a:cubicBezTo>
                  <a:cubicBezTo>
                    <a:pt x="143" y="76"/>
                    <a:pt x="140" y="78"/>
                    <a:pt x="139" y="76"/>
                  </a:cubicBezTo>
                  <a:cubicBezTo>
                    <a:pt x="137" y="75"/>
                    <a:pt x="138" y="76"/>
                    <a:pt x="136" y="72"/>
                  </a:cubicBezTo>
                  <a:cubicBezTo>
                    <a:pt x="134" y="69"/>
                    <a:pt x="134" y="67"/>
                    <a:pt x="131" y="66"/>
                  </a:cubicBezTo>
                  <a:cubicBezTo>
                    <a:pt x="129" y="64"/>
                    <a:pt x="124" y="61"/>
                    <a:pt x="123" y="58"/>
                  </a:cubicBezTo>
                  <a:cubicBezTo>
                    <a:pt x="122" y="56"/>
                    <a:pt x="129" y="33"/>
                    <a:pt x="129" y="31"/>
                  </a:cubicBezTo>
                  <a:cubicBezTo>
                    <a:pt x="130" y="28"/>
                    <a:pt x="131" y="22"/>
                    <a:pt x="132" y="20"/>
                  </a:cubicBezTo>
                  <a:cubicBezTo>
                    <a:pt x="132" y="19"/>
                    <a:pt x="131" y="17"/>
                    <a:pt x="130" y="15"/>
                  </a:cubicBezTo>
                  <a:cubicBezTo>
                    <a:pt x="129" y="13"/>
                    <a:pt x="126" y="9"/>
                    <a:pt x="125" y="7"/>
                  </a:cubicBezTo>
                  <a:cubicBezTo>
                    <a:pt x="124" y="5"/>
                    <a:pt x="121" y="2"/>
                    <a:pt x="120" y="2"/>
                  </a:cubicBezTo>
                  <a:cubicBezTo>
                    <a:pt x="119" y="3"/>
                    <a:pt x="118" y="6"/>
                    <a:pt x="116" y="5"/>
                  </a:cubicBezTo>
                  <a:cubicBezTo>
                    <a:pt x="114" y="4"/>
                    <a:pt x="111" y="2"/>
                    <a:pt x="110" y="3"/>
                  </a:cubicBezTo>
                  <a:cubicBezTo>
                    <a:pt x="110" y="4"/>
                    <a:pt x="112" y="6"/>
                    <a:pt x="110" y="7"/>
                  </a:cubicBezTo>
                  <a:cubicBezTo>
                    <a:pt x="109" y="7"/>
                    <a:pt x="108" y="7"/>
                    <a:pt x="108" y="9"/>
                  </a:cubicBezTo>
                  <a:cubicBezTo>
                    <a:pt x="107" y="11"/>
                    <a:pt x="109" y="16"/>
                    <a:pt x="109" y="18"/>
                  </a:cubicBezTo>
                  <a:cubicBezTo>
                    <a:pt x="109" y="20"/>
                    <a:pt x="108" y="30"/>
                    <a:pt x="106" y="32"/>
                  </a:cubicBezTo>
                  <a:cubicBezTo>
                    <a:pt x="105" y="34"/>
                    <a:pt x="104" y="41"/>
                    <a:pt x="104" y="42"/>
                  </a:cubicBezTo>
                  <a:cubicBezTo>
                    <a:pt x="103" y="43"/>
                    <a:pt x="101" y="43"/>
                    <a:pt x="100" y="43"/>
                  </a:cubicBezTo>
                  <a:cubicBezTo>
                    <a:pt x="99" y="43"/>
                    <a:pt x="96" y="42"/>
                    <a:pt x="96" y="42"/>
                  </a:cubicBezTo>
                  <a:cubicBezTo>
                    <a:pt x="96" y="41"/>
                    <a:pt x="99" y="21"/>
                    <a:pt x="99" y="20"/>
                  </a:cubicBezTo>
                  <a:cubicBezTo>
                    <a:pt x="99" y="19"/>
                    <a:pt x="93" y="12"/>
                    <a:pt x="93" y="10"/>
                  </a:cubicBezTo>
                  <a:cubicBezTo>
                    <a:pt x="94" y="8"/>
                    <a:pt x="86" y="4"/>
                    <a:pt x="85" y="5"/>
                  </a:cubicBezTo>
                  <a:cubicBezTo>
                    <a:pt x="84" y="5"/>
                    <a:pt x="84" y="9"/>
                    <a:pt x="85" y="10"/>
                  </a:cubicBezTo>
                  <a:cubicBezTo>
                    <a:pt x="86" y="12"/>
                    <a:pt x="90" y="11"/>
                    <a:pt x="89" y="14"/>
                  </a:cubicBezTo>
                  <a:cubicBezTo>
                    <a:pt x="89" y="18"/>
                    <a:pt x="92" y="20"/>
                    <a:pt x="89" y="20"/>
                  </a:cubicBezTo>
                  <a:cubicBezTo>
                    <a:pt x="85" y="20"/>
                    <a:pt x="84" y="19"/>
                    <a:pt x="81" y="19"/>
                  </a:cubicBezTo>
                  <a:cubicBezTo>
                    <a:pt x="79" y="19"/>
                    <a:pt x="71" y="24"/>
                    <a:pt x="69" y="22"/>
                  </a:cubicBezTo>
                  <a:cubicBezTo>
                    <a:pt x="68" y="21"/>
                    <a:pt x="80" y="17"/>
                    <a:pt x="80" y="14"/>
                  </a:cubicBezTo>
                  <a:cubicBezTo>
                    <a:pt x="79" y="11"/>
                    <a:pt x="75" y="11"/>
                    <a:pt x="75" y="9"/>
                  </a:cubicBezTo>
                  <a:cubicBezTo>
                    <a:pt x="74" y="7"/>
                    <a:pt x="70" y="5"/>
                    <a:pt x="68" y="6"/>
                  </a:cubicBezTo>
                  <a:cubicBezTo>
                    <a:pt x="67" y="6"/>
                    <a:pt x="68" y="9"/>
                    <a:pt x="67" y="10"/>
                  </a:cubicBezTo>
                  <a:cubicBezTo>
                    <a:pt x="66" y="11"/>
                    <a:pt x="63" y="20"/>
                    <a:pt x="61" y="19"/>
                  </a:cubicBezTo>
                  <a:cubicBezTo>
                    <a:pt x="59" y="19"/>
                    <a:pt x="58" y="17"/>
                    <a:pt x="56" y="18"/>
                  </a:cubicBezTo>
                  <a:cubicBezTo>
                    <a:pt x="55" y="18"/>
                    <a:pt x="51" y="20"/>
                    <a:pt x="50" y="18"/>
                  </a:cubicBezTo>
                  <a:cubicBezTo>
                    <a:pt x="48" y="17"/>
                    <a:pt x="54" y="12"/>
                    <a:pt x="56" y="11"/>
                  </a:cubicBezTo>
                  <a:cubicBezTo>
                    <a:pt x="57" y="10"/>
                    <a:pt x="59" y="9"/>
                    <a:pt x="59" y="7"/>
                  </a:cubicBezTo>
                  <a:cubicBezTo>
                    <a:pt x="60" y="5"/>
                    <a:pt x="61" y="2"/>
                    <a:pt x="59" y="1"/>
                  </a:cubicBezTo>
                  <a:cubicBezTo>
                    <a:pt x="58" y="1"/>
                    <a:pt x="54" y="0"/>
                    <a:pt x="52" y="1"/>
                  </a:cubicBezTo>
                  <a:cubicBezTo>
                    <a:pt x="51" y="2"/>
                    <a:pt x="45" y="5"/>
                    <a:pt x="43" y="6"/>
                  </a:cubicBezTo>
                  <a:cubicBezTo>
                    <a:pt x="40" y="7"/>
                    <a:pt x="32" y="11"/>
                    <a:pt x="30"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2" name="Freeform 95"/>
            <p:cNvSpPr>
              <a:spLocks noChangeArrowheads="1"/>
            </p:cNvSpPr>
            <p:nvPr/>
          </p:nvSpPr>
          <p:spPr bwMode="auto">
            <a:xfrm>
              <a:off x="1683293" y="2031599"/>
              <a:ext cx="54179" cy="51154"/>
            </a:xfrm>
            <a:custGeom>
              <a:avLst/>
              <a:gdLst>
                <a:gd name="T0" fmla="*/ 2147483647 w 29"/>
                <a:gd name="T1" fmla="*/ 2147483647 h 26"/>
                <a:gd name="T2" fmla="*/ 2147483647 w 29"/>
                <a:gd name="T3" fmla="*/ 2147483647 h 26"/>
                <a:gd name="T4" fmla="*/ 2147483647 w 29"/>
                <a:gd name="T5" fmla="*/ 2147483647 h 26"/>
                <a:gd name="T6" fmla="*/ 2147483647 w 29"/>
                <a:gd name="T7" fmla="*/ 2147483647 h 26"/>
                <a:gd name="T8" fmla="*/ 2147483647 w 29"/>
                <a:gd name="T9" fmla="*/ 2147483647 h 26"/>
                <a:gd name="T10" fmla="*/ 2147483647 w 29"/>
                <a:gd name="T11" fmla="*/ 2147483647 h 26"/>
                <a:gd name="T12" fmla="*/ 2147483647 w 29"/>
                <a:gd name="T13" fmla="*/ 2147483647 h 26"/>
                <a:gd name="T14" fmla="*/ 2147483647 w 29"/>
                <a:gd name="T15" fmla="*/ 2147483647 h 26"/>
                <a:gd name="T16" fmla="*/ 2147483647 w 29"/>
                <a:gd name="T17" fmla="*/ 2147483647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6"/>
                <a:gd name="T29" fmla="*/ 29 w 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6">
                  <a:moveTo>
                    <a:pt x="8" y="14"/>
                  </a:moveTo>
                  <a:cubicBezTo>
                    <a:pt x="10" y="16"/>
                    <a:pt x="11" y="19"/>
                    <a:pt x="12" y="22"/>
                  </a:cubicBezTo>
                  <a:cubicBezTo>
                    <a:pt x="13" y="26"/>
                    <a:pt x="15" y="21"/>
                    <a:pt x="16" y="20"/>
                  </a:cubicBezTo>
                  <a:cubicBezTo>
                    <a:pt x="17" y="18"/>
                    <a:pt x="18" y="18"/>
                    <a:pt x="20" y="17"/>
                  </a:cubicBezTo>
                  <a:cubicBezTo>
                    <a:pt x="21" y="16"/>
                    <a:pt x="23" y="12"/>
                    <a:pt x="26" y="9"/>
                  </a:cubicBezTo>
                  <a:cubicBezTo>
                    <a:pt x="28" y="6"/>
                    <a:pt x="29" y="4"/>
                    <a:pt x="28" y="2"/>
                  </a:cubicBezTo>
                  <a:cubicBezTo>
                    <a:pt x="26" y="0"/>
                    <a:pt x="9" y="1"/>
                    <a:pt x="8" y="2"/>
                  </a:cubicBezTo>
                  <a:cubicBezTo>
                    <a:pt x="7" y="2"/>
                    <a:pt x="4" y="5"/>
                    <a:pt x="2" y="8"/>
                  </a:cubicBezTo>
                  <a:cubicBezTo>
                    <a:pt x="0" y="10"/>
                    <a:pt x="5" y="12"/>
                    <a:pt x="8" y="1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3" name="Freeform 96"/>
            <p:cNvSpPr>
              <a:spLocks noChangeArrowheads="1"/>
            </p:cNvSpPr>
            <p:nvPr/>
          </p:nvSpPr>
          <p:spPr bwMode="auto">
            <a:xfrm>
              <a:off x="1179126" y="2228224"/>
              <a:ext cx="15050" cy="14387"/>
            </a:xfrm>
            <a:custGeom>
              <a:avLst/>
              <a:gdLst>
                <a:gd name="T0" fmla="*/ 2147483647 w 8"/>
                <a:gd name="T1" fmla="*/ 2147483647 h 8"/>
                <a:gd name="T2" fmla="*/ 2147483647 w 8"/>
                <a:gd name="T3" fmla="*/ 0 h 8"/>
                <a:gd name="T4" fmla="*/ 2147483647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6" y="7"/>
                  </a:moveTo>
                  <a:cubicBezTo>
                    <a:pt x="8" y="7"/>
                    <a:pt x="6" y="0"/>
                    <a:pt x="5" y="0"/>
                  </a:cubicBezTo>
                  <a:cubicBezTo>
                    <a:pt x="4" y="0"/>
                    <a:pt x="1" y="4"/>
                    <a:pt x="1" y="6"/>
                  </a:cubicBezTo>
                  <a:cubicBezTo>
                    <a:pt x="0" y="8"/>
                    <a:pt x="4" y="7"/>
                    <a:pt x="6"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4" name="Freeform 97"/>
            <p:cNvSpPr>
              <a:spLocks noChangeArrowheads="1"/>
            </p:cNvSpPr>
            <p:nvPr/>
          </p:nvSpPr>
          <p:spPr bwMode="auto">
            <a:xfrm>
              <a:off x="1850346" y="2020410"/>
              <a:ext cx="108358" cy="105506"/>
            </a:xfrm>
            <a:custGeom>
              <a:avLst/>
              <a:gdLst>
                <a:gd name="T0" fmla="*/ 2147483647 w 59"/>
                <a:gd name="T1" fmla="*/ 2147483647 h 54"/>
                <a:gd name="T2" fmla="*/ 2147483647 w 59"/>
                <a:gd name="T3" fmla="*/ 2147483647 h 54"/>
                <a:gd name="T4" fmla="*/ 2147483647 w 59"/>
                <a:gd name="T5" fmla="*/ 2147483647 h 54"/>
                <a:gd name="T6" fmla="*/ 2147483647 w 59"/>
                <a:gd name="T7" fmla="*/ 2147483647 h 54"/>
                <a:gd name="T8" fmla="*/ 2147483647 w 59"/>
                <a:gd name="T9" fmla="*/ 2147483647 h 54"/>
                <a:gd name="T10" fmla="*/ 2147483647 w 59"/>
                <a:gd name="T11" fmla="*/ 2147483647 h 54"/>
                <a:gd name="T12" fmla="*/ 2147483647 w 59"/>
                <a:gd name="T13" fmla="*/ 2147483647 h 54"/>
                <a:gd name="T14" fmla="*/ 2147483647 w 59"/>
                <a:gd name="T15" fmla="*/ 2147483647 h 54"/>
                <a:gd name="T16" fmla="*/ 2147483647 w 59"/>
                <a:gd name="T17" fmla="*/ 2147483647 h 54"/>
                <a:gd name="T18" fmla="*/ 2147483647 w 59"/>
                <a:gd name="T19" fmla="*/ 2147483647 h 54"/>
                <a:gd name="T20" fmla="*/ 2147483647 w 59"/>
                <a:gd name="T21" fmla="*/ 2147483647 h 54"/>
                <a:gd name="T22" fmla="*/ 2147483647 w 59"/>
                <a:gd name="T23" fmla="*/ 2147483647 h 54"/>
                <a:gd name="T24" fmla="*/ 2147483647 w 59"/>
                <a:gd name="T25" fmla="*/ 2147483647 h 54"/>
                <a:gd name="T26" fmla="*/ 2147483647 w 59"/>
                <a:gd name="T27" fmla="*/ 2147483647 h 54"/>
                <a:gd name="T28" fmla="*/ 2147483647 w 59"/>
                <a:gd name="T29" fmla="*/ 2147483647 h 54"/>
                <a:gd name="T30" fmla="*/ 2147483647 w 59"/>
                <a:gd name="T31" fmla="*/ 2147483647 h 54"/>
                <a:gd name="T32" fmla="*/ 2147483647 w 59"/>
                <a:gd name="T33" fmla="*/ 2147483647 h 54"/>
                <a:gd name="T34" fmla="*/ 2147483647 w 59"/>
                <a:gd name="T35" fmla="*/ 2147483647 h 54"/>
                <a:gd name="T36" fmla="*/ 2147483647 w 59"/>
                <a:gd name="T37" fmla="*/ 2147483647 h 54"/>
                <a:gd name="T38" fmla="*/ 2147483647 w 59"/>
                <a:gd name="T39" fmla="*/ 2147483647 h 54"/>
                <a:gd name="T40" fmla="*/ 2147483647 w 59"/>
                <a:gd name="T41" fmla="*/ 2147483647 h 54"/>
                <a:gd name="T42" fmla="*/ 2147483647 w 59"/>
                <a:gd name="T43" fmla="*/ 2147483647 h 54"/>
                <a:gd name="T44" fmla="*/ 2147483647 w 59"/>
                <a:gd name="T45" fmla="*/ 2147483647 h 54"/>
                <a:gd name="T46" fmla="*/ 2147483647 w 59"/>
                <a:gd name="T47" fmla="*/ 2147483647 h 54"/>
                <a:gd name="T48" fmla="*/ 2147483647 w 59"/>
                <a:gd name="T49" fmla="*/ 2147483647 h 54"/>
                <a:gd name="T50" fmla="*/ 2147483647 w 59"/>
                <a:gd name="T51" fmla="*/ 2147483647 h 54"/>
                <a:gd name="T52" fmla="*/ 2147483647 w 59"/>
                <a:gd name="T53" fmla="*/ 2147483647 h 54"/>
                <a:gd name="T54" fmla="*/ 2147483647 w 59"/>
                <a:gd name="T55" fmla="*/ 2147483647 h 54"/>
                <a:gd name="T56" fmla="*/ 2147483647 w 59"/>
                <a:gd name="T57" fmla="*/ 2147483647 h 54"/>
                <a:gd name="T58" fmla="*/ 2147483647 w 59"/>
                <a:gd name="T59" fmla="*/ 2147483647 h 54"/>
                <a:gd name="T60" fmla="*/ 2147483647 w 59"/>
                <a:gd name="T61" fmla="*/ 2147483647 h 54"/>
                <a:gd name="T62" fmla="*/ 2147483647 w 59"/>
                <a:gd name="T63" fmla="*/ 2147483647 h 54"/>
                <a:gd name="T64" fmla="*/ 2147483647 w 59"/>
                <a:gd name="T65" fmla="*/ 2147483647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54"/>
                <a:gd name="T101" fmla="*/ 59 w 59"/>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54">
                  <a:moveTo>
                    <a:pt x="27" y="3"/>
                  </a:moveTo>
                  <a:cubicBezTo>
                    <a:pt x="27" y="5"/>
                    <a:pt x="21" y="2"/>
                    <a:pt x="18" y="2"/>
                  </a:cubicBezTo>
                  <a:cubicBezTo>
                    <a:pt x="15" y="3"/>
                    <a:pt x="15" y="6"/>
                    <a:pt x="17" y="7"/>
                  </a:cubicBezTo>
                  <a:cubicBezTo>
                    <a:pt x="18" y="9"/>
                    <a:pt x="15" y="11"/>
                    <a:pt x="13" y="12"/>
                  </a:cubicBezTo>
                  <a:cubicBezTo>
                    <a:pt x="11" y="12"/>
                    <a:pt x="13" y="11"/>
                    <a:pt x="11" y="10"/>
                  </a:cubicBezTo>
                  <a:cubicBezTo>
                    <a:pt x="10" y="9"/>
                    <a:pt x="9" y="14"/>
                    <a:pt x="8" y="17"/>
                  </a:cubicBezTo>
                  <a:cubicBezTo>
                    <a:pt x="7" y="19"/>
                    <a:pt x="8" y="22"/>
                    <a:pt x="7" y="25"/>
                  </a:cubicBezTo>
                  <a:cubicBezTo>
                    <a:pt x="7" y="27"/>
                    <a:pt x="5" y="26"/>
                    <a:pt x="4" y="27"/>
                  </a:cubicBezTo>
                  <a:cubicBezTo>
                    <a:pt x="2" y="28"/>
                    <a:pt x="5" y="34"/>
                    <a:pt x="5" y="35"/>
                  </a:cubicBezTo>
                  <a:cubicBezTo>
                    <a:pt x="4" y="37"/>
                    <a:pt x="3" y="36"/>
                    <a:pt x="2" y="37"/>
                  </a:cubicBezTo>
                  <a:cubicBezTo>
                    <a:pt x="0" y="37"/>
                    <a:pt x="2" y="38"/>
                    <a:pt x="4" y="39"/>
                  </a:cubicBezTo>
                  <a:cubicBezTo>
                    <a:pt x="7" y="40"/>
                    <a:pt x="6" y="40"/>
                    <a:pt x="7" y="42"/>
                  </a:cubicBezTo>
                  <a:cubicBezTo>
                    <a:pt x="9" y="45"/>
                    <a:pt x="5" y="48"/>
                    <a:pt x="5" y="49"/>
                  </a:cubicBezTo>
                  <a:cubicBezTo>
                    <a:pt x="5" y="50"/>
                    <a:pt x="6" y="51"/>
                    <a:pt x="8" y="52"/>
                  </a:cubicBezTo>
                  <a:cubicBezTo>
                    <a:pt x="10" y="53"/>
                    <a:pt x="7" y="53"/>
                    <a:pt x="6" y="53"/>
                  </a:cubicBezTo>
                  <a:cubicBezTo>
                    <a:pt x="5" y="54"/>
                    <a:pt x="12" y="54"/>
                    <a:pt x="14" y="54"/>
                  </a:cubicBezTo>
                  <a:cubicBezTo>
                    <a:pt x="17" y="54"/>
                    <a:pt x="18" y="50"/>
                    <a:pt x="18" y="49"/>
                  </a:cubicBezTo>
                  <a:cubicBezTo>
                    <a:pt x="19" y="48"/>
                    <a:pt x="17" y="45"/>
                    <a:pt x="16" y="42"/>
                  </a:cubicBezTo>
                  <a:cubicBezTo>
                    <a:pt x="16" y="40"/>
                    <a:pt x="15" y="38"/>
                    <a:pt x="16" y="38"/>
                  </a:cubicBezTo>
                  <a:cubicBezTo>
                    <a:pt x="17" y="38"/>
                    <a:pt x="23" y="35"/>
                    <a:pt x="24" y="35"/>
                  </a:cubicBezTo>
                  <a:cubicBezTo>
                    <a:pt x="25" y="34"/>
                    <a:pt x="26" y="35"/>
                    <a:pt x="27" y="35"/>
                  </a:cubicBezTo>
                  <a:cubicBezTo>
                    <a:pt x="28" y="36"/>
                    <a:pt x="33" y="34"/>
                    <a:pt x="35" y="34"/>
                  </a:cubicBezTo>
                  <a:cubicBezTo>
                    <a:pt x="37" y="34"/>
                    <a:pt x="42" y="29"/>
                    <a:pt x="43" y="28"/>
                  </a:cubicBezTo>
                  <a:cubicBezTo>
                    <a:pt x="44" y="26"/>
                    <a:pt x="44" y="24"/>
                    <a:pt x="45" y="22"/>
                  </a:cubicBezTo>
                  <a:cubicBezTo>
                    <a:pt x="46" y="20"/>
                    <a:pt x="50" y="17"/>
                    <a:pt x="52" y="15"/>
                  </a:cubicBezTo>
                  <a:cubicBezTo>
                    <a:pt x="54" y="12"/>
                    <a:pt x="57" y="8"/>
                    <a:pt x="58" y="7"/>
                  </a:cubicBezTo>
                  <a:cubicBezTo>
                    <a:pt x="59" y="6"/>
                    <a:pt x="59" y="5"/>
                    <a:pt x="56" y="4"/>
                  </a:cubicBezTo>
                  <a:cubicBezTo>
                    <a:pt x="53" y="3"/>
                    <a:pt x="53" y="2"/>
                    <a:pt x="51" y="2"/>
                  </a:cubicBezTo>
                  <a:cubicBezTo>
                    <a:pt x="49" y="3"/>
                    <a:pt x="51" y="4"/>
                    <a:pt x="46" y="3"/>
                  </a:cubicBezTo>
                  <a:cubicBezTo>
                    <a:pt x="42" y="3"/>
                    <a:pt x="45" y="5"/>
                    <a:pt x="43" y="5"/>
                  </a:cubicBezTo>
                  <a:cubicBezTo>
                    <a:pt x="41" y="5"/>
                    <a:pt x="41" y="3"/>
                    <a:pt x="40" y="1"/>
                  </a:cubicBezTo>
                  <a:cubicBezTo>
                    <a:pt x="39" y="0"/>
                    <a:pt x="33" y="1"/>
                    <a:pt x="30" y="1"/>
                  </a:cubicBezTo>
                  <a:cubicBezTo>
                    <a:pt x="26" y="0"/>
                    <a:pt x="28" y="1"/>
                    <a:pt x="27"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5" name="Freeform 98"/>
            <p:cNvSpPr>
              <a:spLocks noChangeArrowheads="1"/>
            </p:cNvSpPr>
            <p:nvPr/>
          </p:nvSpPr>
          <p:spPr bwMode="auto">
            <a:xfrm>
              <a:off x="1743492" y="2025205"/>
              <a:ext cx="102339" cy="131083"/>
            </a:xfrm>
            <a:custGeom>
              <a:avLst/>
              <a:gdLst>
                <a:gd name="T0" fmla="*/ 2147483647 w 56"/>
                <a:gd name="T1" fmla="*/ 2147483647 h 67"/>
                <a:gd name="T2" fmla="*/ 0 w 56"/>
                <a:gd name="T3" fmla="*/ 2147483647 h 67"/>
                <a:gd name="T4" fmla="*/ 2147483647 w 56"/>
                <a:gd name="T5" fmla="*/ 2147483647 h 67"/>
                <a:gd name="T6" fmla="*/ 2147483647 w 56"/>
                <a:gd name="T7" fmla="*/ 2147483647 h 67"/>
                <a:gd name="T8" fmla="*/ 2147483647 w 56"/>
                <a:gd name="T9" fmla="*/ 2147483647 h 67"/>
                <a:gd name="T10" fmla="*/ 2147483647 w 56"/>
                <a:gd name="T11" fmla="*/ 2147483647 h 67"/>
                <a:gd name="T12" fmla="*/ 2147483647 w 56"/>
                <a:gd name="T13" fmla="*/ 2147483647 h 67"/>
                <a:gd name="T14" fmla="*/ 2147483647 w 56"/>
                <a:gd name="T15" fmla="*/ 2147483647 h 67"/>
                <a:gd name="T16" fmla="*/ 2147483647 w 56"/>
                <a:gd name="T17" fmla="*/ 2147483647 h 67"/>
                <a:gd name="T18" fmla="*/ 2147483647 w 56"/>
                <a:gd name="T19" fmla="*/ 2147483647 h 67"/>
                <a:gd name="T20" fmla="*/ 2147483647 w 56"/>
                <a:gd name="T21" fmla="*/ 2147483647 h 67"/>
                <a:gd name="T22" fmla="*/ 2147483647 w 56"/>
                <a:gd name="T23" fmla="*/ 2147483647 h 67"/>
                <a:gd name="T24" fmla="*/ 2147483647 w 56"/>
                <a:gd name="T25" fmla="*/ 2147483647 h 67"/>
                <a:gd name="T26" fmla="*/ 2147483647 w 56"/>
                <a:gd name="T27" fmla="*/ 2147483647 h 67"/>
                <a:gd name="T28" fmla="*/ 2147483647 w 56"/>
                <a:gd name="T29" fmla="*/ 2147483647 h 67"/>
                <a:gd name="T30" fmla="*/ 2147483647 w 56"/>
                <a:gd name="T31" fmla="*/ 2147483647 h 67"/>
                <a:gd name="T32" fmla="*/ 2147483647 w 56"/>
                <a:gd name="T33" fmla="*/ 2147483647 h 67"/>
                <a:gd name="T34" fmla="*/ 2147483647 w 56"/>
                <a:gd name="T35" fmla="*/ 2147483647 h 67"/>
                <a:gd name="T36" fmla="*/ 2147483647 w 56"/>
                <a:gd name="T37" fmla="*/ 2147483647 h 67"/>
                <a:gd name="T38" fmla="*/ 2147483647 w 56"/>
                <a:gd name="T39" fmla="*/ 2147483647 h 67"/>
                <a:gd name="T40" fmla="*/ 2147483647 w 56"/>
                <a:gd name="T41" fmla="*/ 2147483647 h 67"/>
                <a:gd name="T42" fmla="*/ 2147483647 w 56"/>
                <a:gd name="T43" fmla="*/ 2147483647 h 67"/>
                <a:gd name="T44" fmla="*/ 2147483647 w 56"/>
                <a:gd name="T45" fmla="*/ 2147483647 h 67"/>
                <a:gd name="T46" fmla="*/ 2147483647 w 56"/>
                <a:gd name="T47" fmla="*/ 2147483647 h 67"/>
                <a:gd name="T48" fmla="*/ 2147483647 w 56"/>
                <a:gd name="T49" fmla="*/ 2147483647 h 67"/>
                <a:gd name="T50" fmla="*/ 2147483647 w 56"/>
                <a:gd name="T51" fmla="*/ 2147483647 h 67"/>
                <a:gd name="T52" fmla="*/ 2147483647 w 56"/>
                <a:gd name="T53" fmla="*/ 2147483647 h 67"/>
                <a:gd name="T54" fmla="*/ 2147483647 w 56"/>
                <a:gd name="T55" fmla="*/ 2147483647 h 67"/>
                <a:gd name="T56" fmla="*/ 2147483647 w 56"/>
                <a:gd name="T57" fmla="*/ 2147483647 h 67"/>
                <a:gd name="T58" fmla="*/ 2147483647 w 56"/>
                <a:gd name="T59" fmla="*/ 2147483647 h 67"/>
                <a:gd name="T60" fmla="*/ 2147483647 w 56"/>
                <a:gd name="T61" fmla="*/ 2147483647 h 67"/>
                <a:gd name="T62" fmla="*/ 2147483647 w 56"/>
                <a:gd name="T63" fmla="*/ 2147483647 h 67"/>
                <a:gd name="T64" fmla="*/ 2147483647 w 56"/>
                <a:gd name="T65" fmla="*/ 2147483647 h 67"/>
                <a:gd name="T66" fmla="*/ 2147483647 w 56"/>
                <a:gd name="T67" fmla="*/ 2147483647 h 67"/>
                <a:gd name="T68" fmla="*/ 2147483647 w 56"/>
                <a:gd name="T69" fmla="*/ 2147483647 h 67"/>
                <a:gd name="T70" fmla="*/ 2147483647 w 56"/>
                <a:gd name="T71" fmla="*/ 2147483647 h 67"/>
                <a:gd name="T72" fmla="*/ 2147483647 w 56"/>
                <a:gd name="T73" fmla="*/ 2147483647 h 67"/>
                <a:gd name="T74" fmla="*/ 2147483647 w 56"/>
                <a:gd name="T75" fmla="*/ 2147483647 h 67"/>
                <a:gd name="T76" fmla="*/ 2147483647 w 56"/>
                <a:gd name="T77" fmla="*/ 2147483647 h 67"/>
                <a:gd name="T78" fmla="*/ 2147483647 w 56"/>
                <a:gd name="T79" fmla="*/ 2147483647 h 67"/>
                <a:gd name="T80" fmla="*/ 2147483647 w 56"/>
                <a:gd name="T81" fmla="*/ 2147483647 h 67"/>
                <a:gd name="T82" fmla="*/ 2147483647 w 56"/>
                <a:gd name="T83" fmla="*/ 2147483647 h 67"/>
                <a:gd name="T84" fmla="*/ 2147483647 w 56"/>
                <a:gd name="T85" fmla="*/ 2147483647 h 67"/>
                <a:gd name="T86" fmla="*/ 2147483647 w 56"/>
                <a:gd name="T87" fmla="*/ 2147483647 h 67"/>
                <a:gd name="T88" fmla="*/ 2147483647 w 56"/>
                <a:gd name="T89" fmla="*/ 2147483647 h 67"/>
                <a:gd name="T90" fmla="*/ 2147483647 w 56"/>
                <a:gd name="T91" fmla="*/ 2147483647 h 67"/>
                <a:gd name="T92" fmla="*/ 2147483647 w 56"/>
                <a:gd name="T93" fmla="*/ 2147483647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
                <a:gd name="T142" fmla="*/ 0 h 67"/>
                <a:gd name="T143" fmla="*/ 56 w 56"/>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 h="67">
                  <a:moveTo>
                    <a:pt x="1" y="36"/>
                  </a:moveTo>
                  <a:cubicBezTo>
                    <a:pt x="2" y="39"/>
                    <a:pt x="1" y="39"/>
                    <a:pt x="0" y="40"/>
                  </a:cubicBezTo>
                  <a:cubicBezTo>
                    <a:pt x="0" y="42"/>
                    <a:pt x="4" y="48"/>
                    <a:pt x="5" y="49"/>
                  </a:cubicBezTo>
                  <a:cubicBezTo>
                    <a:pt x="6" y="49"/>
                    <a:pt x="8" y="48"/>
                    <a:pt x="9" y="48"/>
                  </a:cubicBezTo>
                  <a:cubicBezTo>
                    <a:pt x="10" y="48"/>
                    <a:pt x="10" y="52"/>
                    <a:pt x="11" y="53"/>
                  </a:cubicBezTo>
                  <a:cubicBezTo>
                    <a:pt x="12" y="54"/>
                    <a:pt x="14" y="53"/>
                    <a:pt x="15" y="53"/>
                  </a:cubicBezTo>
                  <a:cubicBezTo>
                    <a:pt x="16" y="53"/>
                    <a:pt x="18" y="57"/>
                    <a:pt x="19" y="59"/>
                  </a:cubicBezTo>
                  <a:cubicBezTo>
                    <a:pt x="19" y="61"/>
                    <a:pt x="19" y="64"/>
                    <a:pt x="20" y="66"/>
                  </a:cubicBezTo>
                  <a:cubicBezTo>
                    <a:pt x="20" y="67"/>
                    <a:pt x="23" y="66"/>
                    <a:pt x="25" y="65"/>
                  </a:cubicBezTo>
                  <a:cubicBezTo>
                    <a:pt x="27" y="65"/>
                    <a:pt x="28" y="64"/>
                    <a:pt x="30" y="62"/>
                  </a:cubicBezTo>
                  <a:cubicBezTo>
                    <a:pt x="32" y="60"/>
                    <a:pt x="34" y="61"/>
                    <a:pt x="37" y="59"/>
                  </a:cubicBezTo>
                  <a:cubicBezTo>
                    <a:pt x="39" y="58"/>
                    <a:pt x="39" y="57"/>
                    <a:pt x="41" y="56"/>
                  </a:cubicBezTo>
                  <a:cubicBezTo>
                    <a:pt x="42" y="55"/>
                    <a:pt x="43" y="56"/>
                    <a:pt x="46" y="55"/>
                  </a:cubicBezTo>
                  <a:cubicBezTo>
                    <a:pt x="48" y="55"/>
                    <a:pt x="49" y="53"/>
                    <a:pt x="50" y="52"/>
                  </a:cubicBezTo>
                  <a:cubicBezTo>
                    <a:pt x="51" y="51"/>
                    <a:pt x="48" y="48"/>
                    <a:pt x="49" y="46"/>
                  </a:cubicBezTo>
                  <a:cubicBezTo>
                    <a:pt x="49" y="44"/>
                    <a:pt x="53" y="43"/>
                    <a:pt x="55" y="42"/>
                  </a:cubicBezTo>
                  <a:cubicBezTo>
                    <a:pt x="56" y="40"/>
                    <a:pt x="55" y="36"/>
                    <a:pt x="54" y="33"/>
                  </a:cubicBezTo>
                  <a:cubicBezTo>
                    <a:pt x="52" y="31"/>
                    <a:pt x="51" y="31"/>
                    <a:pt x="49" y="31"/>
                  </a:cubicBezTo>
                  <a:cubicBezTo>
                    <a:pt x="47" y="30"/>
                    <a:pt x="50" y="26"/>
                    <a:pt x="48" y="25"/>
                  </a:cubicBezTo>
                  <a:cubicBezTo>
                    <a:pt x="45" y="24"/>
                    <a:pt x="46" y="28"/>
                    <a:pt x="44" y="30"/>
                  </a:cubicBezTo>
                  <a:cubicBezTo>
                    <a:pt x="43" y="32"/>
                    <a:pt x="41" y="27"/>
                    <a:pt x="40" y="25"/>
                  </a:cubicBezTo>
                  <a:cubicBezTo>
                    <a:pt x="39" y="24"/>
                    <a:pt x="40" y="23"/>
                    <a:pt x="42" y="23"/>
                  </a:cubicBezTo>
                  <a:cubicBezTo>
                    <a:pt x="43" y="23"/>
                    <a:pt x="44" y="18"/>
                    <a:pt x="45" y="17"/>
                  </a:cubicBezTo>
                  <a:cubicBezTo>
                    <a:pt x="47" y="16"/>
                    <a:pt x="47" y="17"/>
                    <a:pt x="49" y="17"/>
                  </a:cubicBezTo>
                  <a:cubicBezTo>
                    <a:pt x="51" y="17"/>
                    <a:pt x="53" y="16"/>
                    <a:pt x="52" y="15"/>
                  </a:cubicBezTo>
                  <a:cubicBezTo>
                    <a:pt x="51" y="13"/>
                    <a:pt x="49" y="11"/>
                    <a:pt x="50" y="10"/>
                  </a:cubicBezTo>
                  <a:cubicBezTo>
                    <a:pt x="50" y="8"/>
                    <a:pt x="53" y="8"/>
                    <a:pt x="54" y="8"/>
                  </a:cubicBezTo>
                  <a:cubicBezTo>
                    <a:pt x="55" y="8"/>
                    <a:pt x="52" y="3"/>
                    <a:pt x="51" y="2"/>
                  </a:cubicBezTo>
                  <a:cubicBezTo>
                    <a:pt x="50" y="2"/>
                    <a:pt x="48" y="3"/>
                    <a:pt x="47" y="4"/>
                  </a:cubicBezTo>
                  <a:cubicBezTo>
                    <a:pt x="45" y="5"/>
                    <a:pt x="41" y="6"/>
                    <a:pt x="38" y="6"/>
                  </a:cubicBezTo>
                  <a:cubicBezTo>
                    <a:pt x="36" y="7"/>
                    <a:pt x="34" y="6"/>
                    <a:pt x="32" y="4"/>
                  </a:cubicBezTo>
                  <a:cubicBezTo>
                    <a:pt x="30" y="2"/>
                    <a:pt x="33" y="2"/>
                    <a:pt x="34" y="1"/>
                  </a:cubicBezTo>
                  <a:cubicBezTo>
                    <a:pt x="35" y="0"/>
                    <a:pt x="29" y="1"/>
                    <a:pt x="27" y="2"/>
                  </a:cubicBezTo>
                  <a:cubicBezTo>
                    <a:pt x="25" y="2"/>
                    <a:pt x="24" y="1"/>
                    <a:pt x="21" y="1"/>
                  </a:cubicBezTo>
                  <a:cubicBezTo>
                    <a:pt x="18" y="2"/>
                    <a:pt x="15" y="11"/>
                    <a:pt x="16" y="11"/>
                  </a:cubicBezTo>
                  <a:cubicBezTo>
                    <a:pt x="16" y="12"/>
                    <a:pt x="17" y="14"/>
                    <a:pt x="16" y="16"/>
                  </a:cubicBezTo>
                  <a:cubicBezTo>
                    <a:pt x="16" y="18"/>
                    <a:pt x="20" y="18"/>
                    <a:pt x="22" y="18"/>
                  </a:cubicBezTo>
                  <a:cubicBezTo>
                    <a:pt x="24" y="19"/>
                    <a:pt x="21" y="24"/>
                    <a:pt x="21" y="25"/>
                  </a:cubicBezTo>
                  <a:cubicBezTo>
                    <a:pt x="21" y="26"/>
                    <a:pt x="23" y="28"/>
                    <a:pt x="23" y="29"/>
                  </a:cubicBezTo>
                  <a:cubicBezTo>
                    <a:pt x="22" y="29"/>
                    <a:pt x="19" y="31"/>
                    <a:pt x="18" y="32"/>
                  </a:cubicBezTo>
                  <a:cubicBezTo>
                    <a:pt x="17" y="33"/>
                    <a:pt x="14" y="31"/>
                    <a:pt x="13" y="31"/>
                  </a:cubicBezTo>
                  <a:cubicBezTo>
                    <a:pt x="13" y="30"/>
                    <a:pt x="9" y="29"/>
                    <a:pt x="9" y="27"/>
                  </a:cubicBezTo>
                  <a:cubicBezTo>
                    <a:pt x="9" y="26"/>
                    <a:pt x="10" y="25"/>
                    <a:pt x="12" y="24"/>
                  </a:cubicBezTo>
                  <a:cubicBezTo>
                    <a:pt x="13" y="23"/>
                    <a:pt x="10" y="21"/>
                    <a:pt x="8" y="20"/>
                  </a:cubicBezTo>
                  <a:cubicBezTo>
                    <a:pt x="7" y="20"/>
                    <a:pt x="3" y="22"/>
                    <a:pt x="3" y="24"/>
                  </a:cubicBezTo>
                  <a:cubicBezTo>
                    <a:pt x="2" y="26"/>
                    <a:pt x="1" y="26"/>
                    <a:pt x="1" y="28"/>
                  </a:cubicBezTo>
                  <a:cubicBezTo>
                    <a:pt x="1" y="29"/>
                    <a:pt x="0" y="34"/>
                    <a:pt x="1" y="3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6" name="Freeform 99"/>
            <p:cNvSpPr>
              <a:spLocks noChangeArrowheads="1"/>
            </p:cNvSpPr>
            <p:nvPr/>
          </p:nvSpPr>
          <p:spPr bwMode="auto">
            <a:xfrm>
              <a:off x="1743492" y="1951670"/>
              <a:ext cx="18060" cy="19182"/>
            </a:xfrm>
            <a:custGeom>
              <a:avLst/>
              <a:gdLst>
                <a:gd name="T0" fmla="*/ 2147483647 w 10"/>
                <a:gd name="T1" fmla="*/ 2147483647 h 10"/>
                <a:gd name="T2" fmla="*/ 2147483647 w 10"/>
                <a:gd name="T3" fmla="*/ 2147483647 h 10"/>
                <a:gd name="T4" fmla="*/ 2147483647 w 10"/>
                <a:gd name="T5" fmla="*/ 2147483647 h 10"/>
                <a:gd name="T6" fmla="*/ 2147483647 w 10"/>
                <a:gd name="T7" fmla="*/ 2147483647 h 10"/>
                <a:gd name="T8" fmla="*/ 2147483647 w 10"/>
                <a:gd name="T9" fmla="*/ 0 h 10"/>
                <a:gd name="T10" fmla="*/ 0 w 10"/>
                <a:gd name="T11" fmla="*/ 2147483647 h 10"/>
                <a:gd name="T12" fmla="*/ 2147483647 w 10"/>
                <a:gd name="T13" fmla="*/ 2147483647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2" y="7"/>
                  </a:moveTo>
                  <a:cubicBezTo>
                    <a:pt x="3" y="7"/>
                    <a:pt x="2" y="10"/>
                    <a:pt x="3" y="9"/>
                  </a:cubicBezTo>
                  <a:cubicBezTo>
                    <a:pt x="4" y="9"/>
                    <a:pt x="8" y="7"/>
                    <a:pt x="9" y="6"/>
                  </a:cubicBezTo>
                  <a:cubicBezTo>
                    <a:pt x="10" y="5"/>
                    <a:pt x="9" y="1"/>
                    <a:pt x="8" y="1"/>
                  </a:cubicBezTo>
                  <a:cubicBezTo>
                    <a:pt x="7" y="1"/>
                    <a:pt x="6" y="0"/>
                    <a:pt x="5" y="0"/>
                  </a:cubicBezTo>
                  <a:cubicBezTo>
                    <a:pt x="3" y="1"/>
                    <a:pt x="0" y="5"/>
                    <a:pt x="0" y="7"/>
                  </a:cubicBezTo>
                  <a:cubicBezTo>
                    <a:pt x="0" y="9"/>
                    <a:pt x="1" y="7"/>
                    <a:pt x="2"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7" name="Freeform 100"/>
            <p:cNvSpPr>
              <a:spLocks noChangeArrowheads="1"/>
            </p:cNvSpPr>
            <p:nvPr/>
          </p:nvSpPr>
          <p:spPr bwMode="auto">
            <a:xfrm>
              <a:off x="4917493" y="1903714"/>
              <a:ext cx="31605" cy="15986"/>
            </a:xfrm>
            <a:custGeom>
              <a:avLst/>
              <a:gdLst>
                <a:gd name="T0" fmla="*/ 2147483647 w 17"/>
                <a:gd name="T1" fmla="*/ 2147483647 h 8"/>
                <a:gd name="T2" fmla="*/ 2147483647 w 17"/>
                <a:gd name="T3" fmla="*/ 2147483647 h 8"/>
                <a:gd name="T4" fmla="*/ 2147483647 w 17"/>
                <a:gd name="T5" fmla="*/ 0 h 8"/>
                <a:gd name="T6" fmla="*/ 2147483647 w 17"/>
                <a:gd name="T7" fmla="*/ 2147483647 h 8"/>
                <a:gd name="T8" fmla="*/ 2147483647 w 17"/>
                <a:gd name="T9" fmla="*/ 2147483647 h 8"/>
                <a:gd name="T10" fmla="*/ 0 60000 65536"/>
                <a:gd name="T11" fmla="*/ 0 60000 65536"/>
                <a:gd name="T12" fmla="*/ 0 60000 65536"/>
                <a:gd name="T13" fmla="*/ 0 60000 65536"/>
                <a:gd name="T14" fmla="*/ 0 60000 65536"/>
                <a:gd name="T15" fmla="*/ 0 w 17"/>
                <a:gd name="T16" fmla="*/ 0 h 8"/>
                <a:gd name="T17" fmla="*/ 17 w 17"/>
                <a:gd name="T18" fmla="*/ 8 h 8"/>
              </a:gdLst>
              <a:ahLst/>
              <a:cxnLst>
                <a:cxn ang="T10">
                  <a:pos x="T0" y="T1"/>
                </a:cxn>
                <a:cxn ang="T11">
                  <a:pos x="T2" y="T3"/>
                </a:cxn>
                <a:cxn ang="T12">
                  <a:pos x="T4" y="T5"/>
                </a:cxn>
                <a:cxn ang="T13">
                  <a:pos x="T6" y="T7"/>
                </a:cxn>
                <a:cxn ang="T14">
                  <a:pos x="T8" y="T9"/>
                </a:cxn>
              </a:cxnLst>
              <a:rect l="T15" t="T16" r="T17" b="T18"/>
              <a:pathLst>
                <a:path w="17" h="8">
                  <a:moveTo>
                    <a:pt x="2" y="6"/>
                  </a:moveTo>
                  <a:cubicBezTo>
                    <a:pt x="0" y="8"/>
                    <a:pt x="11" y="6"/>
                    <a:pt x="14" y="5"/>
                  </a:cubicBezTo>
                  <a:cubicBezTo>
                    <a:pt x="17" y="5"/>
                    <a:pt x="17" y="0"/>
                    <a:pt x="16" y="0"/>
                  </a:cubicBezTo>
                  <a:cubicBezTo>
                    <a:pt x="14" y="1"/>
                    <a:pt x="9" y="3"/>
                    <a:pt x="6" y="3"/>
                  </a:cubicBezTo>
                  <a:cubicBezTo>
                    <a:pt x="4" y="2"/>
                    <a:pt x="4" y="3"/>
                    <a:pt x="2"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8" name="Freeform 101"/>
            <p:cNvSpPr>
              <a:spLocks noChangeArrowheads="1"/>
            </p:cNvSpPr>
            <p:nvPr/>
          </p:nvSpPr>
          <p:spPr bwMode="auto">
            <a:xfrm>
              <a:off x="4912977" y="1865348"/>
              <a:ext cx="24080" cy="17585"/>
            </a:xfrm>
            <a:custGeom>
              <a:avLst/>
              <a:gdLst>
                <a:gd name="T0" fmla="*/ 2147483647 w 13"/>
                <a:gd name="T1" fmla="*/ 2147483647 h 9"/>
                <a:gd name="T2" fmla="*/ 2147483647 w 13"/>
                <a:gd name="T3" fmla="*/ 2147483647 h 9"/>
                <a:gd name="T4" fmla="*/ 2147483647 w 13"/>
                <a:gd name="T5" fmla="*/ 2147483647 h 9"/>
                <a:gd name="T6" fmla="*/ 2147483647 w 13"/>
                <a:gd name="T7" fmla="*/ 2147483647 h 9"/>
                <a:gd name="T8" fmla="*/ 2147483647 w 13"/>
                <a:gd name="T9" fmla="*/ 2147483647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0" y="7"/>
                  </a:moveTo>
                  <a:cubicBezTo>
                    <a:pt x="13" y="7"/>
                    <a:pt x="13" y="3"/>
                    <a:pt x="13" y="1"/>
                  </a:cubicBezTo>
                  <a:cubicBezTo>
                    <a:pt x="12" y="0"/>
                    <a:pt x="11" y="2"/>
                    <a:pt x="9" y="4"/>
                  </a:cubicBezTo>
                  <a:cubicBezTo>
                    <a:pt x="6" y="6"/>
                    <a:pt x="4" y="5"/>
                    <a:pt x="2" y="7"/>
                  </a:cubicBezTo>
                  <a:cubicBezTo>
                    <a:pt x="0" y="9"/>
                    <a:pt x="9" y="7"/>
                    <a:pt x="10"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29" name="Freeform 102"/>
            <p:cNvSpPr>
              <a:spLocks noChangeArrowheads="1"/>
            </p:cNvSpPr>
            <p:nvPr/>
          </p:nvSpPr>
          <p:spPr bwMode="auto">
            <a:xfrm>
              <a:off x="4198113" y="2231422"/>
              <a:ext cx="27090" cy="31972"/>
            </a:xfrm>
            <a:custGeom>
              <a:avLst/>
              <a:gdLst>
                <a:gd name="T0" fmla="*/ 2147483647 w 15"/>
                <a:gd name="T1" fmla="*/ 2147483647 h 16"/>
                <a:gd name="T2" fmla="*/ 2147483647 w 15"/>
                <a:gd name="T3" fmla="*/ 2147483647 h 16"/>
                <a:gd name="T4" fmla="*/ 2147483647 w 15"/>
                <a:gd name="T5" fmla="*/ 2147483647 h 16"/>
                <a:gd name="T6" fmla="*/ 2147483647 w 15"/>
                <a:gd name="T7" fmla="*/ 2147483647 h 16"/>
                <a:gd name="T8" fmla="*/ 2147483647 w 15"/>
                <a:gd name="T9" fmla="*/ 2147483647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6" y="15"/>
                  </a:moveTo>
                  <a:cubicBezTo>
                    <a:pt x="9" y="15"/>
                    <a:pt x="15" y="8"/>
                    <a:pt x="15" y="6"/>
                  </a:cubicBezTo>
                  <a:cubicBezTo>
                    <a:pt x="15" y="5"/>
                    <a:pt x="11" y="2"/>
                    <a:pt x="9" y="1"/>
                  </a:cubicBezTo>
                  <a:cubicBezTo>
                    <a:pt x="7" y="0"/>
                    <a:pt x="1" y="0"/>
                    <a:pt x="1" y="3"/>
                  </a:cubicBezTo>
                  <a:cubicBezTo>
                    <a:pt x="1" y="5"/>
                    <a:pt x="0" y="16"/>
                    <a:pt x="6" y="1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30" name="Freeform 103"/>
            <p:cNvSpPr>
              <a:spLocks noChangeArrowheads="1"/>
            </p:cNvSpPr>
            <p:nvPr/>
          </p:nvSpPr>
          <p:spPr bwMode="auto">
            <a:xfrm>
              <a:off x="4362155" y="2186662"/>
              <a:ext cx="31605" cy="35168"/>
            </a:xfrm>
            <a:custGeom>
              <a:avLst/>
              <a:gdLst>
                <a:gd name="T0" fmla="*/ 2147483647 w 17"/>
                <a:gd name="T1" fmla="*/ 2147483647 h 18"/>
                <a:gd name="T2" fmla="*/ 2147483647 w 17"/>
                <a:gd name="T3" fmla="*/ 2147483647 h 18"/>
                <a:gd name="T4" fmla="*/ 2147483647 w 17"/>
                <a:gd name="T5" fmla="*/ 2147483647 h 18"/>
                <a:gd name="T6" fmla="*/ 2147483647 w 17"/>
                <a:gd name="T7" fmla="*/ 2147483647 h 18"/>
                <a:gd name="T8" fmla="*/ 2147483647 w 17"/>
                <a:gd name="T9" fmla="*/ 2147483647 h 18"/>
                <a:gd name="T10" fmla="*/ 2147483647 w 17"/>
                <a:gd name="T11" fmla="*/ 2147483647 h 18"/>
                <a:gd name="T12" fmla="*/ 2147483647 w 17"/>
                <a:gd name="T13" fmla="*/ 2147483647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1" y="8"/>
                  </a:moveTo>
                  <a:cubicBezTo>
                    <a:pt x="8" y="6"/>
                    <a:pt x="7" y="4"/>
                    <a:pt x="5" y="2"/>
                  </a:cubicBezTo>
                  <a:cubicBezTo>
                    <a:pt x="4" y="0"/>
                    <a:pt x="2" y="5"/>
                    <a:pt x="1" y="7"/>
                  </a:cubicBezTo>
                  <a:cubicBezTo>
                    <a:pt x="0" y="9"/>
                    <a:pt x="4" y="14"/>
                    <a:pt x="7" y="15"/>
                  </a:cubicBezTo>
                  <a:cubicBezTo>
                    <a:pt x="10" y="15"/>
                    <a:pt x="9" y="18"/>
                    <a:pt x="12" y="18"/>
                  </a:cubicBezTo>
                  <a:cubicBezTo>
                    <a:pt x="17" y="18"/>
                    <a:pt x="17" y="16"/>
                    <a:pt x="16" y="14"/>
                  </a:cubicBezTo>
                  <a:cubicBezTo>
                    <a:pt x="16" y="12"/>
                    <a:pt x="14" y="10"/>
                    <a:pt x="11" y="8"/>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31" name="Freeform 104"/>
            <p:cNvSpPr>
              <a:spLocks noChangeArrowheads="1"/>
            </p:cNvSpPr>
            <p:nvPr/>
          </p:nvSpPr>
          <p:spPr bwMode="auto">
            <a:xfrm>
              <a:off x="4544258" y="2050783"/>
              <a:ext cx="27090" cy="31972"/>
            </a:xfrm>
            <a:custGeom>
              <a:avLst/>
              <a:gdLst>
                <a:gd name="T0" fmla="*/ 2147483647 w 15"/>
                <a:gd name="T1" fmla="*/ 2147483647 h 16"/>
                <a:gd name="T2" fmla="*/ 2147483647 w 15"/>
                <a:gd name="T3" fmla="*/ 2147483647 h 16"/>
                <a:gd name="T4" fmla="*/ 2147483647 w 15"/>
                <a:gd name="T5" fmla="*/ 2147483647 h 16"/>
                <a:gd name="T6" fmla="*/ 2147483647 w 15"/>
                <a:gd name="T7" fmla="*/ 2147483647 h 16"/>
                <a:gd name="T8" fmla="*/ 2147483647 w 15"/>
                <a:gd name="T9" fmla="*/ 2147483647 h 16"/>
                <a:gd name="T10" fmla="*/ 2147483647 w 15"/>
                <a:gd name="T11" fmla="*/ 2147483647 h 16"/>
                <a:gd name="T12" fmla="*/ 2147483647 w 15"/>
                <a:gd name="T13" fmla="*/ 2147483647 h 16"/>
                <a:gd name="T14" fmla="*/ 0 60000 65536"/>
                <a:gd name="T15" fmla="*/ 0 60000 65536"/>
                <a:gd name="T16" fmla="*/ 0 60000 65536"/>
                <a:gd name="T17" fmla="*/ 0 60000 65536"/>
                <a:gd name="T18" fmla="*/ 0 60000 65536"/>
                <a:gd name="T19" fmla="*/ 0 60000 65536"/>
                <a:gd name="T20" fmla="*/ 0 60000 65536"/>
                <a:gd name="T21" fmla="*/ 0 w 15"/>
                <a:gd name="T22" fmla="*/ 0 h 16"/>
                <a:gd name="T23" fmla="*/ 15 w 1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6">
                  <a:moveTo>
                    <a:pt x="3" y="12"/>
                  </a:moveTo>
                  <a:cubicBezTo>
                    <a:pt x="5" y="10"/>
                    <a:pt x="6" y="13"/>
                    <a:pt x="8" y="13"/>
                  </a:cubicBezTo>
                  <a:cubicBezTo>
                    <a:pt x="15" y="13"/>
                    <a:pt x="15" y="8"/>
                    <a:pt x="13" y="6"/>
                  </a:cubicBezTo>
                  <a:cubicBezTo>
                    <a:pt x="12" y="4"/>
                    <a:pt x="11" y="3"/>
                    <a:pt x="9" y="1"/>
                  </a:cubicBezTo>
                  <a:cubicBezTo>
                    <a:pt x="7" y="0"/>
                    <a:pt x="3" y="2"/>
                    <a:pt x="1" y="4"/>
                  </a:cubicBezTo>
                  <a:cubicBezTo>
                    <a:pt x="0" y="5"/>
                    <a:pt x="0" y="12"/>
                    <a:pt x="1" y="14"/>
                  </a:cubicBezTo>
                  <a:cubicBezTo>
                    <a:pt x="2" y="16"/>
                    <a:pt x="2" y="14"/>
                    <a:pt x="3"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32" name="Freeform 105"/>
            <p:cNvSpPr>
              <a:spLocks noChangeArrowheads="1"/>
            </p:cNvSpPr>
            <p:nvPr/>
          </p:nvSpPr>
          <p:spPr bwMode="auto">
            <a:xfrm>
              <a:off x="4608972" y="2063571"/>
              <a:ext cx="12039" cy="14387"/>
            </a:xfrm>
            <a:custGeom>
              <a:avLst/>
              <a:gdLst>
                <a:gd name="T0" fmla="*/ 2147483647 w 7"/>
                <a:gd name="T1" fmla="*/ 2147483647 h 8"/>
                <a:gd name="T2" fmla="*/ 2147483647 w 7"/>
                <a:gd name="T3" fmla="*/ 2147483647 h 8"/>
                <a:gd name="T4" fmla="*/ 2147483647 w 7"/>
                <a:gd name="T5" fmla="*/ 2147483647 h 8"/>
                <a:gd name="T6" fmla="*/ 2147483647 w 7"/>
                <a:gd name="T7" fmla="*/ 2147483647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4" y="7"/>
                  </a:moveTo>
                  <a:cubicBezTo>
                    <a:pt x="6" y="7"/>
                    <a:pt x="7" y="3"/>
                    <a:pt x="6" y="2"/>
                  </a:cubicBezTo>
                  <a:cubicBezTo>
                    <a:pt x="5" y="0"/>
                    <a:pt x="4" y="0"/>
                    <a:pt x="2" y="2"/>
                  </a:cubicBezTo>
                  <a:cubicBezTo>
                    <a:pt x="0" y="4"/>
                    <a:pt x="2" y="8"/>
                    <a:pt x="4"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33" name="Freeform 106"/>
            <p:cNvSpPr>
              <a:spLocks noChangeArrowheads="1"/>
            </p:cNvSpPr>
            <p:nvPr/>
          </p:nvSpPr>
          <p:spPr bwMode="auto">
            <a:xfrm>
              <a:off x="4660142" y="2074762"/>
              <a:ext cx="21070" cy="14387"/>
            </a:xfrm>
            <a:custGeom>
              <a:avLst/>
              <a:gdLst>
                <a:gd name="T0" fmla="*/ 2147483647 w 11"/>
                <a:gd name="T1" fmla="*/ 2147483647 h 7"/>
                <a:gd name="T2" fmla="*/ 2147483647 w 11"/>
                <a:gd name="T3" fmla="*/ 0 h 7"/>
                <a:gd name="T4" fmla="*/ 2147483647 w 11"/>
                <a:gd name="T5" fmla="*/ 2147483647 h 7"/>
                <a:gd name="T6" fmla="*/ 2147483647 w 11"/>
                <a:gd name="T7" fmla="*/ 2147483647 h 7"/>
                <a:gd name="T8" fmla="*/ 0 60000 65536"/>
                <a:gd name="T9" fmla="*/ 0 60000 65536"/>
                <a:gd name="T10" fmla="*/ 0 60000 65536"/>
                <a:gd name="T11" fmla="*/ 0 60000 65536"/>
                <a:gd name="T12" fmla="*/ 0 w 11"/>
                <a:gd name="T13" fmla="*/ 0 h 7"/>
                <a:gd name="T14" fmla="*/ 11 w 11"/>
                <a:gd name="T15" fmla="*/ 7 h 7"/>
              </a:gdLst>
              <a:ahLst/>
              <a:cxnLst>
                <a:cxn ang="T8">
                  <a:pos x="T0" y="T1"/>
                </a:cxn>
                <a:cxn ang="T9">
                  <a:pos x="T2" y="T3"/>
                </a:cxn>
                <a:cxn ang="T10">
                  <a:pos x="T4" y="T5"/>
                </a:cxn>
                <a:cxn ang="T11">
                  <a:pos x="T6" y="T7"/>
                </a:cxn>
              </a:cxnLst>
              <a:rect l="T12" t="T13" r="T14" b="T15"/>
              <a:pathLst>
                <a:path w="11" h="7">
                  <a:moveTo>
                    <a:pt x="6" y="6"/>
                  </a:moveTo>
                  <a:cubicBezTo>
                    <a:pt x="11" y="6"/>
                    <a:pt x="6" y="0"/>
                    <a:pt x="4" y="0"/>
                  </a:cubicBezTo>
                  <a:cubicBezTo>
                    <a:pt x="2" y="0"/>
                    <a:pt x="0" y="2"/>
                    <a:pt x="1" y="4"/>
                  </a:cubicBezTo>
                  <a:cubicBezTo>
                    <a:pt x="1" y="7"/>
                    <a:pt x="4" y="6"/>
                    <a:pt x="6"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34" name="Freeform 107"/>
            <p:cNvSpPr>
              <a:spLocks noChangeArrowheads="1"/>
            </p:cNvSpPr>
            <p:nvPr/>
          </p:nvSpPr>
          <p:spPr bwMode="auto">
            <a:xfrm>
              <a:off x="4678200" y="2055578"/>
              <a:ext cx="19564" cy="17585"/>
            </a:xfrm>
            <a:custGeom>
              <a:avLst/>
              <a:gdLst>
                <a:gd name="T0" fmla="*/ 2147483647 w 10"/>
                <a:gd name="T1" fmla="*/ 2147483647 h 9"/>
                <a:gd name="T2" fmla="*/ 2147483647 w 10"/>
                <a:gd name="T3" fmla="*/ 2147483647 h 9"/>
                <a:gd name="T4" fmla="*/ 2147483647 w 10"/>
                <a:gd name="T5" fmla="*/ 2147483647 h 9"/>
                <a:gd name="T6" fmla="*/ 2147483647 w 10"/>
                <a:gd name="T7" fmla="*/ 214748364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5" y="9"/>
                  </a:moveTo>
                  <a:cubicBezTo>
                    <a:pt x="10" y="9"/>
                    <a:pt x="7" y="2"/>
                    <a:pt x="6" y="1"/>
                  </a:cubicBezTo>
                  <a:cubicBezTo>
                    <a:pt x="6" y="0"/>
                    <a:pt x="3" y="4"/>
                    <a:pt x="1" y="6"/>
                  </a:cubicBezTo>
                  <a:cubicBezTo>
                    <a:pt x="0" y="8"/>
                    <a:pt x="4" y="9"/>
                    <a:pt x="5"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3" name="Freeform 108"/>
            <p:cNvSpPr>
              <a:spLocks noChangeArrowheads="1"/>
            </p:cNvSpPr>
            <p:nvPr/>
          </p:nvSpPr>
          <p:spPr bwMode="auto">
            <a:xfrm>
              <a:off x="5194408" y="1999628"/>
              <a:ext cx="27090" cy="17585"/>
            </a:xfrm>
            <a:custGeom>
              <a:avLst/>
              <a:gdLst>
                <a:gd name="T0" fmla="*/ 2147483647 w 15"/>
                <a:gd name="T1" fmla="*/ 2147483647 h 9"/>
                <a:gd name="T2" fmla="*/ 0 w 15"/>
                <a:gd name="T3" fmla="*/ 2147483647 h 9"/>
                <a:gd name="T4" fmla="*/ 2147483647 w 15"/>
                <a:gd name="T5" fmla="*/ 2147483647 h 9"/>
                <a:gd name="T6" fmla="*/ 2147483647 w 15"/>
                <a:gd name="T7" fmla="*/ 2147483647 h 9"/>
                <a:gd name="T8" fmla="*/ 2147483647 w 15"/>
                <a:gd name="T9" fmla="*/ 214748364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3" y="1"/>
                  </a:moveTo>
                  <a:cubicBezTo>
                    <a:pt x="1" y="1"/>
                    <a:pt x="0" y="4"/>
                    <a:pt x="0" y="6"/>
                  </a:cubicBezTo>
                  <a:cubicBezTo>
                    <a:pt x="0" y="9"/>
                    <a:pt x="10" y="8"/>
                    <a:pt x="12" y="8"/>
                  </a:cubicBezTo>
                  <a:cubicBezTo>
                    <a:pt x="15" y="8"/>
                    <a:pt x="12" y="4"/>
                    <a:pt x="11" y="2"/>
                  </a:cubicBezTo>
                  <a:cubicBezTo>
                    <a:pt x="10" y="0"/>
                    <a:pt x="5" y="1"/>
                    <a:pt x="3"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4" name="Freeform 109"/>
            <p:cNvSpPr>
              <a:spLocks noChangeArrowheads="1"/>
            </p:cNvSpPr>
            <p:nvPr/>
          </p:nvSpPr>
          <p:spPr bwMode="auto">
            <a:xfrm>
              <a:off x="5653427" y="2041191"/>
              <a:ext cx="61704" cy="35168"/>
            </a:xfrm>
            <a:custGeom>
              <a:avLst/>
              <a:gdLst>
                <a:gd name="T0" fmla="*/ 2147483647 w 34"/>
                <a:gd name="T1" fmla="*/ 2147483647 h 18"/>
                <a:gd name="T2" fmla="*/ 2147483647 w 34"/>
                <a:gd name="T3" fmla="*/ 2147483647 h 18"/>
                <a:gd name="T4" fmla="*/ 2147483647 w 34"/>
                <a:gd name="T5" fmla="*/ 2147483647 h 18"/>
                <a:gd name="T6" fmla="*/ 2147483647 w 34"/>
                <a:gd name="T7" fmla="*/ 2147483647 h 18"/>
                <a:gd name="T8" fmla="*/ 2147483647 w 34"/>
                <a:gd name="T9" fmla="*/ 2147483647 h 18"/>
                <a:gd name="T10" fmla="*/ 2147483647 w 34"/>
                <a:gd name="T11" fmla="*/ 2147483647 h 18"/>
                <a:gd name="T12" fmla="*/ 2147483647 w 34"/>
                <a:gd name="T13" fmla="*/ 2147483647 h 18"/>
                <a:gd name="T14" fmla="*/ 2147483647 w 34"/>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8"/>
                <a:gd name="T26" fmla="*/ 34 w 3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8">
                  <a:moveTo>
                    <a:pt x="6" y="13"/>
                  </a:moveTo>
                  <a:cubicBezTo>
                    <a:pt x="9" y="13"/>
                    <a:pt x="26" y="16"/>
                    <a:pt x="31" y="17"/>
                  </a:cubicBezTo>
                  <a:cubicBezTo>
                    <a:pt x="34" y="18"/>
                    <a:pt x="28" y="7"/>
                    <a:pt x="24" y="4"/>
                  </a:cubicBezTo>
                  <a:cubicBezTo>
                    <a:pt x="21" y="1"/>
                    <a:pt x="17" y="1"/>
                    <a:pt x="14" y="1"/>
                  </a:cubicBezTo>
                  <a:cubicBezTo>
                    <a:pt x="11" y="0"/>
                    <a:pt x="9" y="1"/>
                    <a:pt x="8" y="1"/>
                  </a:cubicBezTo>
                  <a:cubicBezTo>
                    <a:pt x="6" y="1"/>
                    <a:pt x="5" y="5"/>
                    <a:pt x="6" y="7"/>
                  </a:cubicBezTo>
                  <a:cubicBezTo>
                    <a:pt x="6" y="9"/>
                    <a:pt x="2" y="11"/>
                    <a:pt x="1" y="13"/>
                  </a:cubicBezTo>
                  <a:cubicBezTo>
                    <a:pt x="0" y="15"/>
                    <a:pt x="4" y="13"/>
                    <a:pt x="6" y="1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5" name="Freeform 110"/>
            <p:cNvSpPr>
              <a:spLocks noChangeArrowheads="1"/>
            </p:cNvSpPr>
            <p:nvPr/>
          </p:nvSpPr>
          <p:spPr bwMode="auto">
            <a:xfrm>
              <a:off x="5644396" y="2025205"/>
              <a:ext cx="18060" cy="20781"/>
            </a:xfrm>
            <a:custGeom>
              <a:avLst/>
              <a:gdLst>
                <a:gd name="T0" fmla="*/ 2147483647 w 10"/>
                <a:gd name="T1" fmla="*/ 2147483647 h 10"/>
                <a:gd name="T2" fmla="*/ 2147483647 w 10"/>
                <a:gd name="T3" fmla="*/ 0 h 10"/>
                <a:gd name="T4" fmla="*/ 2147483647 w 10"/>
                <a:gd name="T5" fmla="*/ 2147483647 h 10"/>
                <a:gd name="T6" fmla="*/ 2147483647 w 10"/>
                <a:gd name="T7" fmla="*/ 2147483647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10" y="2"/>
                  </a:moveTo>
                  <a:cubicBezTo>
                    <a:pt x="10" y="1"/>
                    <a:pt x="7" y="0"/>
                    <a:pt x="5" y="0"/>
                  </a:cubicBezTo>
                  <a:cubicBezTo>
                    <a:pt x="3" y="0"/>
                    <a:pt x="0" y="6"/>
                    <a:pt x="4" y="8"/>
                  </a:cubicBezTo>
                  <a:cubicBezTo>
                    <a:pt x="9" y="10"/>
                    <a:pt x="10" y="3"/>
                    <a:pt x="10"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6" name="Freeform 111"/>
            <p:cNvSpPr>
              <a:spLocks noChangeArrowheads="1"/>
            </p:cNvSpPr>
            <p:nvPr/>
          </p:nvSpPr>
          <p:spPr bwMode="auto">
            <a:xfrm>
              <a:off x="5578178" y="1924495"/>
              <a:ext cx="139963" cy="79928"/>
            </a:xfrm>
            <a:custGeom>
              <a:avLst/>
              <a:gdLst>
                <a:gd name="T0" fmla="*/ 2147483647 w 76"/>
                <a:gd name="T1" fmla="*/ 2147483647 h 41"/>
                <a:gd name="T2" fmla="*/ 2147483647 w 76"/>
                <a:gd name="T3" fmla="*/ 2147483647 h 41"/>
                <a:gd name="T4" fmla="*/ 2147483647 w 76"/>
                <a:gd name="T5" fmla="*/ 2147483647 h 41"/>
                <a:gd name="T6" fmla="*/ 2147483647 w 76"/>
                <a:gd name="T7" fmla="*/ 2147483647 h 41"/>
                <a:gd name="T8" fmla="*/ 2147483647 w 76"/>
                <a:gd name="T9" fmla="*/ 2147483647 h 41"/>
                <a:gd name="T10" fmla="*/ 2147483647 w 76"/>
                <a:gd name="T11" fmla="*/ 2147483647 h 41"/>
                <a:gd name="T12" fmla="*/ 2147483647 w 76"/>
                <a:gd name="T13" fmla="*/ 2147483647 h 41"/>
                <a:gd name="T14" fmla="*/ 2147483647 w 76"/>
                <a:gd name="T15" fmla="*/ 2147483647 h 41"/>
                <a:gd name="T16" fmla="*/ 2147483647 w 76"/>
                <a:gd name="T17" fmla="*/ 2147483647 h 41"/>
                <a:gd name="T18" fmla="*/ 2147483647 w 76"/>
                <a:gd name="T19" fmla="*/ 2147483647 h 41"/>
                <a:gd name="T20" fmla="*/ 2147483647 w 76"/>
                <a:gd name="T21" fmla="*/ 2147483647 h 41"/>
                <a:gd name="T22" fmla="*/ 2147483647 w 76"/>
                <a:gd name="T23" fmla="*/ 2147483647 h 41"/>
                <a:gd name="T24" fmla="*/ 2147483647 w 76"/>
                <a:gd name="T25" fmla="*/ 2147483647 h 41"/>
                <a:gd name="T26" fmla="*/ 2147483647 w 76"/>
                <a:gd name="T27" fmla="*/ 2147483647 h 41"/>
                <a:gd name="T28" fmla="*/ 2147483647 w 76"/>
                <a:gd name="T29" fmla="*/ 2147483647 h 41"/>
                <a:gd name="T30" fmla="*/ 2147483647 w 76"/>
                <a:gd name="T31" fmla="*/ 2147483647 h 41"/>
                <a:gd name="T32" fmla="*/ 2147483647 w 76"/>
                <a:gd name="T33" fmla="*/ 2147483647 h 41"/>
                <a:gd name="T34" fmla="*/ 2147483647 w 76"/>
                <a:gd name="T35" fmla="*/ 2147483647 h 41"/>
                <a:gd name="T36" fmla="*/ 2147483647 w 76"/>
                <a:gd name="T37" fmla="*/ 2147483647 h 41"/>
                <a:gd name="T38" fmla="*/ 2147483647 w 76"/>
                <a:gd name="T39" fmla="*/ 2147483647 h 41"/>
                <a:gd name="T40" fmla="*/ 2147483647 w 76"/>
                <a:gd name="T41" fmla="*/ 2147483647 h 41"/>
                <a:gd name="T42" fmla="*/ 2147483647 w 76"/>
                <a:gd name="T43" fmla="*/ 2147483647 h 41"/>
                <a:gd name="T44" fmla="*/ 2147483647 w 76"/>
                <a:gd name="T45" fmla="*/ 2147483647 h 41"/>
                <a:gd name="T46" fmla="*/ 2147483647 w 76"/>
                <a:gd name="T47" fmla="*/ 2147483647 h 41"/>
                <a:gd name="T48" fmla="*/ 2147483647 w 76"/>
                <a:gd name="T49" fmla="*/ 2147483647 h 41"/>
                <a:gd name="T50" fmla="*/ 2147483647 w 76"/>
                <a:gd name="T51" fmla="*/ 2147483647 h 41"/>
                <a:gd name="T52" fmla="*/ 2147483647 w 76"/>
                <a:gd name="T53" fmla="*/ 2147483647 h 41"/>
                <a:gd name="T54" fmla="*/ 2147483647 w 76"/>
                <a:gd name="T55" fmla="*/ 2147483647 h 41"/>
                <a:gd name="T56" fmla="*/ 2147483647 w 76"/>
                <a:gd name="T57" fmla="*/ 2147483647 h 41"/>
                <a:gd name="T58" fmla="*/ 2147483647 w 76"/>
                <a:gd name="T59" fmla="*/ 2147483647 h 41"/>
                <a:gd name="T60" fmla="*/ 2147483647 w 76"/>
                <a:gd name="T61" fmla="*/ 2147483647 h 41"/>
                <a:gd name="T62" fmla="*/ 2147483647 w 76"/>
                <a:gd name="T63" fmla="*/ 2147483647 h 41"/>
                <a:gd name="T64" fmla="*/ 2147483647 w 76"/>
                <a:gd name="T65" fmla="*/ 2147483647 h 41"/>
                <a:gd name="T66" fmla="*/ 2147483647 w 76"/>
                <a:gd name="T67" fmla="*/ 2147483647 h 41"/>
                <a:gd name="T68" fmla="*/ 2147483647 w 76"/>
                <a:gd name="T69" fmla="*/ 2147483647 h 41"/>
                <a:gd name="T70" fmla="*/ 2147483647 w 76"/>
                <a:gd name="T71" fmla="*/ 2147483647 h 41"/>
                <a:gd name="T72" fmla="*/ 2147483647 w 76"/>
                <a:gd name="T73" fmla="*/ 2147483647 h 41"/>
                <a:gd name="T74" fmla="*/ 2147483647 w 76"/>
                <a:gd name="T75" fmla="*/ 2147483647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41"/>
                <a:gd name="T116" fmla="*/ 76 w 76"/>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41">
                  <a:moveTo>
                    <a:pt x="16" y="37"/>
                  </a:moveTo>
                  <a:cubicBezTo>
                    <a:pt x="18" y="40"/>
                    <a:pt x="21" y="41"/>
                    <a:pt x="25" y="41"/>
                  </a:cubicBezTo>
                  <a:cubicBezTo>
                    <a:pt x="29" y="41"/>
                    <a:pt x="28" y="39"/>
                    <a:pt x="28" y="36"/>
                  </a:cubicBezTo>
                  <a:cubicBezTo>
                    <a:pt x="27" y="34"/>
                    <a:pt x="27" y="33"/>
                    <a:pt x="29" y="32"/>
                  </a:cubicBezTo>
                  <a:cubicBezTo>
                    <a:pt x="30" y="32"/>
                    <a:pt x="31" y="34"/>
                    <a:pt x="34" y="35"/>
                  </a:cubicBezTo>
                  <a:cubicBezTo>
                    <a:pt x="36" y="35"/>
                    <a:pt x="43" y="35"/>
                    <a:pt x="46" y="33"/>
                  </a:cubicBezTo>
                  <a:cubicBezTo>
                    <a:pt x="50" y="32"/>
                    <a:pt x="49" y="32"/>
                    <a:pt x="49" y="33"/>
                  </a:cubicBezTo>
                  <a:cubicBezTo>
                    <a:pt x="49" y="34"/>
                    <a:pt x="51" y="36"/>
                    <a:pt x="53" y="36"/>
                  </a:cubicBezTo>
                  <a:cubicBezTo>
                    <a:pt x="55" y="35"/>
                    <a:pt x="62" y="35"/>
                    <a:pt x="63" y="35"/>
                  </a:cubicBezTo>
                  <a:cubicBezTo>
                    <a:pt x="64" y="34"/>
                    <a:pt x="63" y="34"/>
                    <a:pt x="58" y="32"/>
                  </a:cubicBezTo>
                  <a:cubicBezTo>
                    <a:pt x="52" y="30"/>
                    <a:pt x="48" y="22"/>
                    <a:pt x="47" y="21"/>
                  </a:cubicBezTo>
                  <a:cubicBezTo>
                    <a:pt x="46" y="20"/>
                    <a:pt x="45" y="16"/>
                    <a:pt x="46" y="16"/>
                  </a:cubicBezTo>
                  <a:cubicBezTo>
                    <a:pt x="47" y="15"/>
                    <a:pt x="51" y="14"/>
                    <a:pt x="53" y="15"/>
                  </a:cubicBezTo>
                  <a:cubicBezTo>
                    <a:pt x="54" y="16"/>
                    <a:pt x="52" y="19"/>
                    <a:pt x="51" y="20"/>
                  </a:cubicBezTo>
                  <a:cubicBezTo>
                    <a:pt x="51" y="22"/>
                    <a:pt x="55" y="28"/>
                    <a:pt x="57" y="29"/>
                  </a:cubicBezTo>
                  <a:cubicBezTo>
                    <a:pt x="60" y="31"/>
                    <a:pt x="64" y="31"/>
                    <a:pt x="66" y="32"/>
                  </a:cubicBezTo>
                  <a:cubicBezTo>
                    <a:pt x="68" y="33"/>
                    <a:pt x="70" y="29"/>
                    <a:pt x="72" y="28"/>
                  </a:cubicBezTo>
                  <a:cubicBezTo>
                    <a:pt x="73" y="26"/>
                    <a:pt x="71" y="22"/>
                    <a:pt x="70" y="21"/>
                  </a:cubicBezTo>
                  <a:cubicBezTo>
                    <a:pt x="70" y="20"/>
                    <a:pt x="73" y="19"/>
                    <a:pt x="75" y="18"/>
                  </a:cubicBezTo>
                  <a:cubicBezTo>
                    <a:pt x="76" y="18"/>
                    <a:pt x="66" y="14"/>
                    <a:pt x="63" y="12"/>
                  </a:cubicBezTo>
                  <a:cubicBezTo>
                    <a:pt x="59" y="10"/>
                    <a:pt x="55" y="11"/>
                    <a:pt x="52" y="11"/>
                  </a:cubicBezTo>
                  <a:cubicBezTo>
                    <a:pt x="49" y="11"/>
                    <a:pt x="47" y="8"/>
                    <a:pt x="43" y="6"/>
                  </a:cubicBezTo>
                  <a:cubicBezTo>
                    <a:pt x="40" y="4"/>
                    <a:pt x="39" y="3"/>
                    <a:pt x="37" y="2"/>
                  </a:cubicBezTo>
                  <a:cubicBezTo>
                    <a:pt x="34" y="1"/>
                    <a:pt x="38" y="4"/>
                    <a:pt x="36" y="5"/>
                  </a:cubicBezTo>
                  <a:cubicBezTo>
                    <a:pt x="34" y="6"/>
                    <a:pt x="35" y="9"/>
                    <a:pt x="36" y="12"/>
                  </a:cubicBezTo>
                  <a:cubicBezTo>
                    <a:pt x="36" y="15"/>
                    <a:pt x="37" y="15"/>
                    <a:pt x="35" y="16"/>
                  </a:cubicBezTo>
                  <a:cubicBezTo>
                    <a:pt x="33" y="16"/>
                    <a:pt x="32" y="13"/>
                    <a:pt x="32" y="12"/>
                  </a:cubicBezTo>
                  <a:cubicBezTo>
                    <a:pt x="31" y="10"/>
                    <a:pt x="30" y="11"/>
                    <a:pt x="27" y="11"/>
                  </a:cubicBezTo>
                  <a:cubicBezTo>
                    <a:pt x="25" y="12"/>
                    <a:pt x="24" y="9"/>
                    <a:pt x="23" y="8"/>
                  </a:cubicBezTo>
                  <a:cubicBezTo>
                    <a:pt x="23" y="7"/>
                    <a:pt x="20" y="5"/>
                    <a:pt x="17" y="3"/>
                  </a:cubicBezTo>
                  <a:cubicBezTo>
                    <a:pt x="14" y="0"/>
                    <a:pt x="13" y="1"/>
                    <a:pt x="11" y="3"/>
                  </a:cubicBezTo>
                  <a:cubicBezTo>
                    <a:pt x="9" y="4"/>
                    <a:pt x="4" y="6"/>
                    <a:pt x="3" y="7"/>
                  </a:cubicBezTo>
                  <a:cubicBezTo>
                    <a:pt x="2" y="8"/>
                    <a:pt x="4" y="10"/>
                    <a:pt x="4" y="12"/>
                  </a:cubicBezTo>
                  <a:cubicBezTo>
                    <a:pt x="5" y="15"/>
                    <a:pt x="4" y="12"/>
                    <a:pt x="3" y="14"/>
                  </a:cubicBezTo>
                  <a:cubicBezTo>
                    <a:pt x="1" y="15"/>
                    <a:pt x="6" y="21"/>
                    <a:pt x="6" y="23"/>
                  </a:cubicBezTo>
                  <a:cubicBezTo>
                    <a:pt x="7" y="24"/>
                    <a:pt x="4" y="22"/>
                    <a:pt x="2" y="23"/>
                  </a:cubicBezTo>
                  <a:cubicBezTo>
                    <a:pt x="0" y="24"/>
                    <a:pt x="4" y="28"/>
                    <a:pt x="8" y="30"/>
                  </a:cubicBezTo>
                  <a:cubicBezTo>
                    <a:pt x="11" y="33"/>
                    <a:pt x="14" y="34"/>
                    <a:pt x="16" y="3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7" name="Freeform 112"/>
            <p:cNvSpPr>
              <a:spLocks noChangeArrowheads="1"/>
            </p:cNvSpPr>
            <p:nvPr/>
          </p:nvSpPr>
          <p:spPr bwMode="auto">
            <a:xfrm>
              <a:off x="5728676" y="1962861"/>
              <a:ext cx="79763" cy="41562"/>
            </a:xfrm>
            <a:custGeom>
              <a:avLst/>
              <a:gdLst>
                <a:gd name="T0" fmla="*/ 2147483647 w 43"/>
                <a:gd name="T1" fmla="*/ 2147483647 h 21"/>
                <a:gd name="T2" fmla="*/ 2147483647 w 43"/>
                <a:gd name="T3" fmla="*/ 2147483647 h 21"/>
                <a:gd name="T4" fmla="*/ 2147483647 w 43"/>
                <a:gd name="T5" fmla="*/ 2147483647 h 21"/>
                <a:gd name="T6" fmla="*/ 2147483647 w 43"/>
                <a:gd name="T7" fmla="*/ 2147483647 h 21"/>
                <a:gd name="T8" fmla="*/ 2147483647 w 43"/>
                <a:gd name="T9" fmla="*/ 2147483647 h 21"/>
                <a:gd name="T10" fmla="*/ 2147483647 w 43"/>
                <a:gd name="T11" fmla="*/ 2147483647 h 21"/>
                <a:gd name="T12" fmla="*/ 2147483647 w 43"/>
                <a:gd name="T13" fmla="*/ 2147483647 h 21"/>
                <a:gd name="T14" fmla="*/ 2147483647 w 43"/>
                <a:gd name="T15" fmla="*/ 2147483647 h 21"/>
                <a:gd name="T16" fmla="*/ 2147483647 w 43"/>
                <a:gd name="T17" fmla="*/ 2147483647 h 21"/>
                <a:gd name="T18" fmla="*/ 2147483647 w 43"/>
                <a:gd name="T19" fmla="*/ 2147483647 h 21"/>
                <a:gd name="T20" fmla="*/ 2147483647 w 43"/>
                <a:gd name="T21" fmla="*/ 2147483647 h 21"/>
                <a:gd name="T22" fmla="*/ 2147483647 w 43"/>
                <a:gd name="T23" fmla="*/ 2147483647 h 21"/>
                <a:gd name="T24" fmla="*/ 2147483647 w 43"/>
                <a:gd name="T25" fmla="*/ 0 h 21"/>
                <a:gd name="T26" fmla="*/ 2147483647 w 43"/>
                <a:gd name="T27" fmla="*/ 2147483647 h 21"/>
                <a:gd name="T28" fmla="*/ 2147483647 w 43"/>
                <a:gd name="T29" fmla="*/ 214748364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1"/>
                <a:gd name="T47" fmla="*/ 43 w 4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1">
                  <a:moveTo>
                    <a:pt x="13" y="12"/>
                  </a:moveTo>
                  <a:cubicBezTo>
                    <a:pt x="15" y="12"/>
                    <a:pt x="21" y="17"/>
                    <a:pt x="24" y="17"/>
                  </a:cubicBezTo>
                  <a:cubicBezTo>
                    <a:pt x="28" y="18"/>
                    <a:pt x="28" y="20"/>
                    <a:pt x="30" y="20"/>
                  </a:cubicBezTo>
                  <a:cubicBezTo>
                    <a:pt x="32" y="21"/>
                    <a:pt x="31" y="19"/>
                    <a:pt x="32" y="18"/>
                  </a:cubicBezTo>
                  <a:cubicBezTo>
                    <a:pt x="33" y="18"/>
                    <a:pt x="34" y="20"/>
                    <a:pt x="37" y="20"/>
                  </a:cubicBezTo>
                  <a:cubicBezTo>
                    <a:pt x="39" y="19"/>
                    <a:pt x="42" y="15"/>
                    <a:pt x="42" y="13"/>
                  </a:cubicBezTo>
                  <a:cubicBezTo>
                    <a:pt x="43" y="12"/>
                    <a:pt x="41" y="10"/>
                    <a:pt x="39" y="10"/>
                  </a:cubicBezTo>
                  <a:cubicBezTo>
                    <a:pt x="37" y="10"/>
                    <a:pt x="34" y="8"/>
                    <a:pt x="28" y="6"/>
                  </a:cubicBezTo>
                  <a:cubicBezTo>
                    <a:pt x="23" y="4"/>
                    <a:pt x="25" y="7"/>
                    <a:pt x="22" y="7"/>
                  </a:cubicBezTo>
                  <a:cubicBezTo>
                    <a:pt x="19" y="7"/>
                    <a:pt x="20" y="6"/>
                    <a:pt x="21" y="4"/>
                  </a:cubicBezTo>
                  <a:cubicBezTo>
                    <a:pt x="22" y="2"/>
                    <a:pt x="20" y="3"/>
                    <a:pt x="16" y="3"/>
                  </a:cubicBezTo>
                  <a:cubicBezTo>
                    <a:pt x="12" y="3"/>
                    <a:pt x="12" y="3"/>
                    <a:pt x="8" y="3"/>
                  </a:cubicBezTo>
                  <a:cubicBezTo>
                    <a:pt x="5" y="3"/>
                    <a:pt x="2" y="0"/>
                    <a:pt x="1" y="0"/>
                  </a:cubicBezTo>
                  <a:cubicBezTo>
                    <a:pt x="0" y="1"/>
                    <a:pt x="5" y="5"/>
                    <a:pt x="7" y="6"/>
                  </a:cubicBezTo>
                  <a:cubicBezTo>
                    <a:pt x="9" y="8"/>
                    <a:pt x="12" y="12"/>
                    <a:pt x="13"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8" name="Freeform 113"/>
            <p:cNvSpPr>
              <a:spLocks noChangeArrowheads="1"/>
            </p:cNvSpPr>
            <p:nvPr/>
          </p:nvSpPr>
          <p:spPr bwMode="auto">
            <a:xfrm>
              <a:off x="5570653" y="2025205"/>
              <a:ext cx="21070" cy="20781"/>
            </a:xfrm>
            <a:custGeom>
              <a:avLst/>
              <a:gdLst>
                <a:gd name="T0" fmla="*/ 2147483647 w 12"/>
                <a:gd name="T1" fmla="*/ 2147483647 h 10"/>
                <a:gd name="T2" fmla="*/ 2147483647 w 12"/>
                <a:gd name="T3" fmla="*/ 0 h 10"/>
                <a:gd name="T4" fmla="*/ 2147483647 w 12"/>
                <a:gd name="T5" fmla="*/ 2147483647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10" y="10"/>
                  </a:moveTo>
                  <a:cubicBezTo>
                    <a:pt x="12" y="10"/>
                    <a:pt x="5" y="0"/>
                    <a:pt x="3" y="0"/>
                  </a:cubicBezTo>
                  <a:cubicBezTo>
                    <a:pt x="0" y="0"/>
                    <a:pt x="5" y="10"/>
                    <a:pt x="10"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59" name="Freeform 114"/>
            <p:cNvSpPr>
              <a:spLocks noChangeArrowheads="1"/>
            </p:cNvSpPr>
            <p:nvPr/>
          </p:nvSpPr>
          <p:spPr bwMode="auto">
            <a:xfrm>
              <a:off x="6150069" y="2212238"/>
              <a:ext cx="21070" cy="20781"/>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10"/>
                  </a:moveTo>
                  <a:cubicBezTo>
                    <a:pt x="11" y="11"/>
                    <a:pt x="10" y="3"/>
                    <a:pt x="11" y="1"/>
                  </a:cubicBezTo>
                  <a:cubicBezTo>
                    <a:pt x="11" y="0"/>
                    <a:pt x="7" y="1"/>
                    <a:pt x="3" y="1"/>
                  </a:cubicBezTo>
                  <a:cubicBezTo>
                    <a:pt x="0" y="1"/>
                    <a:pt x="0" y="2"/>
                    <a:pt x="2" y="3"/>
                  </a:cubicBezTo>
                  <a:cubicBezTo>
                    <a:pt x="3" y="4"/>
                    <a:pt x="5" y="9"/>
                    <a:pt x="8"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0" name="Freeform 115"/>
            <p:cNvSpPr>
              <a:spLocks noChangeArrowheads="1"/>
            </p:cNvSpPr>
            <p:nvPr/>
          </p:nvSpPr>
          <p:spPr bwMode="auto">
            <a:xfrm>
              <a:off x="6312607" y="2154690"/>
              <a:ext cx="55685" cy="17585"/>
            </a:xfrm>
            <a:custGeom>
              <a:avLst/>
              <a:gdLst>
                <a:gd name="T0" fmla="*/ 2147483647 w 30"/>
                <a:gd name="T1" fmla="*/ 2147483647 h 9"/>
                <a:gd name="T2" fmla="*/ 2147483647 w 30"/>
                <a:gd name="T3" fmla="*/ 2147483647 h 9"/>
                <a:gd name="T4" fmla="*/ 2147483647 w 30"/>
                <a:gd name="T5" fmla="*/ 2147483647 h 9"/>
                <a:gd name="T6" fmla="*/ 2147483647 w 30"/>
                <a:gd name="T7" fmla="*/ 2147483647 h 9"/>
                <a:gd name="T8" fmla="*/ 2147483647 w 30"/>
                <a:gd name="T9" fmla="*/ 2147483647 h 9"/>
                <a:gd name="T10" fmla="*/ 2147483647 w 30"/>
                <a:gd name="T11" fmla="*/ 2147483647 h 9"/>
                <a:gd name="T12" fmla="*/ 0 60000 65536"/>
                <a:gd name="T13" fmla="*/ 0 60000 65536"/>
                <a:gd name="T14" fmla="*/ 0 60000 65536"/>
                <a:gd name="T15" fmla="*/ 0 60000 65536"/>
                <a:gd name="T16" fmla="*/ 0 60000 65536"/>
                <a:gd name="T17" fmla="*/ 0 60000 65536"/>
                <a:gd name="T18" fmla="*/ 0 w 30"/>
                <a:gd name="T19" fmla="*/ 0 h 9"/>
                <a:gd name="T20" fmla="*/ 30 w 30"/>
                <a:gd name="T21" fmla="*/ 9 h 9"/>
              </a:gdLst>
              <a:ahLst/>
              <a:cxnLst>
                <a:cxn ang="T12">
                  <a:pos x="T0" y="T1"/>
                </a:cxn>
                <a:cxn ang="T13">
                  <a:pos x="T2" y="T3"/>
                </a:cxn>
                <a:cxn ang="T14">
                  <a:pos x="T4" y="T5"/>
                </a:cxn>
                <a:cxn ang="T15">
                  <a:pos x="T6" y="T7"/>
                </a:cxn>
                <a:cxn ang="T16">
                  <a:pos x="T8" y="T9"/>
                </a:cxn>
                <a:cxn ang="T17">
                  <a:pos x="T10" y="T11"/>
                </a:cxn>
              </a:cxnLst>
              <a:rect l="T18" t="T19" r="T20" b="T21"/>
              <a:pathLst>
                <a:path w="30" h="9">
                  <a:moveTo>
                    <a:pt x="8" y="7"/>
                  </a:moveTo>
                  <a:cubicBezTo>
                    <a:pt x="13" y="9"/>
                    <a:pt x="23" y="8"/>
                    <a:pt x="26" y="8"/>
                  </a:cubicBezTo>
                  <a:cubicBezTo>
                    <a:pt x="30" y="8"/>
                    <a:pt x="30" y="5"/>
                    <a:pt x="29" y="4"/>
                  </a:cubicBezTo>
                  <a:cubicBezTo>
                    <a:pt x="29" y="2"/>
                    <a:pt x="24" y="4"/>
                    <a:pt x="18" y="2"/>
                  </a:cubicBezTo>
                  <a:cubicBezTo>
                    <a:pt x="11" y="0"/>
                    <a:pt x="9" y="1"/>
                    <a:pt x="5" y="2"/>
                  </a:cubicBezTo>
                  <a:cubicBezTo>
                    <a:pt x="0" y="4"/>
                    <a:pt x="3" y="5"/>
                    <a:pt x="8" y="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1" name="Freeform 116"/>
            <p:cNvSpPr>
              <a:spLocks noChangeArrowheads="1"/>
            </p:cNvSpPr>
            <p:nvPr/>
          </p:nvSpPr>
          <p:spPr bwMode="auto">
            <a:xfrm>
              <a:off x="4246272" y="2050783"/>
              <a:ext cx="99329" cy="134280"/>
            </a:xfrm>
            <a:custGeom>
              <a:avLst/>
              <a:gdLst>
                <a:gd name="T0" fmla="*/ 2147483647 w 54"/>
                <a:gd name="T1" fmla="*/ 2147483647 h 68"/>
                <a:gd name="T2" fmla="*/ 2147483647 w 54"/>
                <a:gd name="T3" fmla="*/ 2147483647 h 68"/>
                <a:gd name="T4" fmla="*/ 2147483647 w 54"/>
                <a:gd name="T5" fmla="*/ 2147483647 h 68"/>
                <a:gd name="T6" fmla="*/ 2147483647 w 54"/>
                <a:gd name="T7" fmla="*/ 2147483647 h 68"/>
                <a:gd name="T8" fmla="*/ 2147483647 w 54"/>
                <a:gd name="T9" fmla="*/ 2147483647 h 68"/>
                <a:gd name="T10" fmla="*/ 2147483647 w 54"/>
                <a:gd name="T11" fmla="*/ 2147483647 h 68"/>
                <a:gd name="T12" fmla="*/ 2147483647 w 54"/>
                <a:gd name="T13" fmla="*/ 2147483647 h 68"/>
                <a:gd name="T14" fmla="*/ 2147483647 w 54"/>
                <a:gd name="T15" fmla="*/ 2147483647 h 68"/>
                <a:gd name="T16" fmla="*/ 2147483647 w 54"/>
                <a:gd name="T17" fmla="*/ 2147483647 h 68"/>
                <a:gd name="T18" fmla="*/ 2147483647 w 54"/>
                <a:gd name="T19" fmla="*/ 2147483647 h 68"/>
                <a:gd name="T20" fmla="*/ 2147483647 w 54"/>
                <a:gd name="T21" fmla="*/ 2147483647 h 68"/>
                <a:gd name="T22" fmla="*/ 2147483647 w 54"/>
                <a:gd name="T23" fmla="*/ 2147483647 h 68"/>
                <a:gd name="T24" fmla="*/ 2147483647 w 54"/>
                <a:gd name="T25" fmla="*/ 2147483647 h 68"/>
                <a:gd name="T26" fmla="*/ 2147483647 w 54"/>
                <a:gd name="T27" fmla="*/ 2147483647 h 68"/>
                <a:gd name="T28" fmla="*/ 2147483647 w 54"/>
                <a:gd name="T29" fmla="*/ 2147483647 h 68"/>
                <a:gd name="T30" fmla="*/ 2147483647 w 54"/>
                <a:gd name="T31" fmla="*/ 2147483647 h 68"/>
                <a:gd name="T32" fmla="*/ 2147483647 w 54"/>
                <a:gd name="T33" fmla="*/ 2147483647 h 68"/>
                <a:gd name="T34" fmla="*/ 2147483647 w 54"/>
                <a:gd name="T35" fmla="*/ 2147483647 h 68"/>
                <a:gd name="T36" fmla="*/ 2147483647 w 54"/>
                <a:gd name="T37" fmla="*/ 2147483647 h 68"/>
                <a:gd name="T38" fmla="*/ 2147483647 w 54"/>
                <a:gd name="T39" fmla="*/ 2147483647 h 68"/>
                <a:gd name="T40" fmla="*/ 2147483647 w 54"/>
                <a:gd name="T41" fmla="*/ 2147483647 h 68"/>
                <a:gd name="T42" fmla="*/ 2147483647 w 54"/>
                <a:gd name="T43" fmla="*/ 2147483647 h 68"/>
                <a:gd name="T44" fmla="*/ 2147483647 w 54"/>
                <a:gd name="T45" fmla="*/ 2147483647 h 68"/>
                <a:gd name="T46" fmla="*/ 2147483647 w 54"/>
                <a:gd name="T47" fmla="*/ 2147483647 h 68"/>
                <a:gd name="T48" fmla="*/ 2147483647 w 54"/>
                <a:gd name="T49" fmla="*/ 2147483647 h 68"/>
                <a:gd name="T50" fmla="*/ 2147483647 w 54"/>
                <a:gd name="T51" fmla="*/ 2147483647 h 68"/>
                <a:gd name="T52" fmla="*/ 2147483647 w 54"/>
                <a:gd name="T53" fmla="*/ 2147483647 h 68"/>
                <a:gd name="T54" fmla="*/ 2147483647 w 54"/>
                <a:gd name="T55" fmla="*/ 2147483647 h 68"/>
                <a:gd name="T56" fmla="*/ 2147483647 w 54"/>
                <a:gd name="T57" fmla="*/ 2147483647 h 68"/>
                <a:gd name="T58" fmla="*/ 2147483647 w 54"/>
                <a:gd name="T59" fmla="*/ 2147483647 h 68"/>
                <a:gd name="T60" fmla="*/ 2147483647 w 54"/>
                <a:gd name="T61" fmla="*/ 2147483647 h 68"/>
                <a:gd name="T62" fmla="*/ 2147483647 w 54"/>
                <a:gd name="T63" fmla="*/ 2147483647 h 68"/>
                <a:gd name="T64" fmla="*/ 2147483647 w 54"/>
                <a:gd name="T65" fmla="*/ 2147483647 h 68"/>
                <a:gd name="T66" fmla="*/ 2147483647 w 54"/>
                <a:gd name="T67" fmla="*/ 0 h 68"/>
                <a:gd name="T68" fmla="*/ 2147483647 w 54"/>
                <a:gd name="T69" fmla="*/ 2147483647 h 68"/>
                <a:gd name="T70" fmla="*/ 2147483647 w 54"/>
                <a:gd name="T71" fmla="*/ 2147483647 h 68"/>
                <a:gd name="T72" fmla="*/ 2147483647 w 54"/>
                <a:gd name="T73" fmla="*/ 2147483647 h 68"/>
                <a:gd name="T74" fmla="*/ 2147483647 w 54"/>
                <a:gd name="T75" fmla="*/ 2147483647 h 68"/>
                <a:gd name="T76" fmla="*/ 2147483647 w 54"/>
                <a:gd name="T77" fmla="*/ 2147483647 h 68"/>
                <a:gd name="T78" fmla="*/ 2147483647 w 54"/>
                <a:gd name="T79" fmla="*/ 2147483647 h 68"/>
                <a:gd name="T80" fmla="*/ 2147483647 w 54"/>
                <a:gd name="T81" fmla="*/ 2147483647 h 68"/>
                <a:gd name="T82" fmla="*/ 2147483647 w 54"/>
                <a:gd name="T83" fmla="*/ 2147483647 h 68"/>
                <a:gd name="T84" fmla="*/ 2147483647 w 54"/>
                <a:gd name="T85" fmla="*/ 2147483647 h 68"/>
                <a:gd name="T86" fmla="*/ 2147483647 w 54"/>
                <a:gd name="T87" fmla="*/ 2147483647 h 68"/>
                <a:gd name="T88" fmla="*/ 2147483647 w 54"/>
                <a:gd name="T89" fmla="*/ 2147483647 h 68"/>
                <a:gd name="T90" fmla="*/ 2147483647 w 54"/>
                <a:gd name="T91" fmla="*/ 2147483647 h 68"/>
                <a:gd name="T92" fmla="*/ 2147483647 w 54"/>
                <a:gd name="T93" fmla="*/ 2147483647 h 68"/>
                <a:gd name="T94" fmla="*/ 2147483647 w 54"/>
                <a:gd name="T95" fmla="*/ 2147483647 h 68"/>
                <a:gd name="T96" fmla="*/ 0 w 54"/>
                <a:gd name="T97" fmla="*/ 2147483647 h 68"/>
                <a:gd name="T98" fmla="*/ 2147483647 w 54"/>
                <a:gd name="T99" fmla="*/ 2147483647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68"/>
                <a:gd name="T152" fmla="*/ 54 w 54"/>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68">
                  <a:moveTo>
                    <a:pt x="4" y="47"/>
                  </a:moveTo>
                  <a:cubicBezTo>
                    <a:pt x="5" y="48"/>
                    <a:pt x="10" y="49"/>
                    <a:pt x="12" y="49"/>
                  </a:cubicBezTo>
                  <a:cubicBezTo>
                    <a:pt x="13" y="49"/>
                    <a:pt x="12" y="49"/>
                    <a:pt x="14" y="50"/>
                  </a:cubicBezTo>
                  <a:cubicBezTo>
                    <a:pt x="15" y="51"/>
                    <a:pt x="16" y="51"/>
                    <a:pt x="17" y="50"/>
                  </a:cubicBezTo>
                  <a:cubicBezTo>
                    <a:pt x="18" y="48"/>
                    <a:pt x="18" y="51"/>
                    <a:pt x="20" y="52"/>
                  </a:cubicBezTo>
                  <a:cubicBezTo>
                    <a:pt x="21" y="53"/>
                    <a:pt x="19" y="55"/>
                    <a:pt x="20" y="56"/>
                  </a:cubicBezTo>
                  <a:cubicBezTo>
                    <a:pt x="22" y="58"/>
                    <a:pt x="19" y="60"/>
                    <a:pt x="19" y="61"/>
                  </a:cubicBezTo>
                  <a:cubicBezTo>
                    <a:pt x="19" y="63"/>
                    <a:pt x="29" y="64"/>
                    <a:pt x="31" y="64"/>
                  </a:cubicBezTo>
                  <a:cubicBezTo>
                    <a:pt x="32" y="64"/>
                    <a:pt x="34" y="65"/>
                    <a:pt x="36" y="65"/>
                  </a:cubicBezTo>
                  <a:cubicBezTo>
                    <a:pt x="37" y="66"/>
                    <a:pt x="37" y="64"/>
                    <a:pt x="38" y="64"/>
                  </a:cubicBezTo>
                  <a:cubicBezTo>
                    <a:pt x="38" y="64"/>
                    <a:pt x="41" y="67"/>
                    <a:pt x="42" y="67"/>
                  </a:cubicBezTo>
                  <a:cubicBezTo>
                    <a:pt x="43" y="68"/>
                    <a:pt x="45" y="66"/>
                    <a:pt x="45" y="66"/>
                  </a:cubicBezTo>
                  <a:cubicBezTo>
                    <a:pt x="45" y="66"/>
                    <a:pt x="48" y="67"/>
                    <a:pt x="49" y="67"/>
                  </a:cubicBezTo>
                  <a:cubicBezTo>
                    <a:pt x="50" y="66"/>
                    <a:pt x="51" y="66"/>
                    <a:pt x="53" y="66"/>
                  </a:cubicBezTo>
                  <a:cubicBezTo>
                    <a:pt x="54" y="65"/>
                    <a:pt x="53" y="62"/>
                    <a:pt x="52" y="63"/>
                  </a:cubicBezTo>
                  <a:cubicBezTo>
                    <a:pt x="52" y="63"/>
                    <a:pt x="51" y="62"/>
                    <a:pt x="51" y="61"/>
                  </a:cubicBezTo>
                  <a:cubicBezTo>
                    <a:pt x="50" y="60"/>
                    <a:pt x="48" y="60"/>
                    <a:pt x="47" y="59"/>
                  </a:cubicBezTo>
                  <a:cubicBezTo>
                    <a:pt x="46" y="57"/>
                    <a:pt x="42" y="55"/>
                    <a:pt x="42" y="54"/>
                  </a:cubicBezTo>
                  <a:cubicBezTo>
                    <a:pt x="42" y="53"/>
                    <a:pt x="40" y="51"/>
                    <a:pt x="40" y="50"/>
                  </a:cubicBezTo>
                  <a:cubicBezTo>
                    <a:pt x="41" y="49"/>
                    <a:pt x="36" y="45"/>
                    <a:pt x="36" y="44"/>
                  </a:cubicBezTo>
                  <a:cubicBezTo>
                    <a:pt x="36" y="43"/>
                    <a:pt x="34" y="40"/>
                    <a:pt x="34" y="38"/>
                  </a:cubicBezTo>
                  <a:cubicBezTo>
                    <a:pt x="33" y="37"/>
                    <a:pt x="35" y="35"/>
                    <a:pt x="36" y="33"/>
                  </a:cubicBezTo>
                  <a:cubicBezTo>
                    <a:pt x="37" y="32"/>
                    <a:pt x="35" y="31"/>
                    <a:pt x="34" y="31"/>
                  </a:cubicBezTo>
                  <a:cubicBezTo>
                    <a:pt x="32" y="31"/>
                    <a:pt x="33" y="28"/>
                    <a:pt x="33" y="26"/>
                  </a:cubicBezTo>
                  <a:cubicBezTo>
                    <a:pt x="33" y="24"/>
                    <a:pt x="32" y="24"/>
                    <a:pt x="33" y="23"/>
                  </a:cubicBezTo>
                  <a:cubicBezTo>
                    <a:pt x="33" y="23"/>
                    <a:pt x="36" y="19"/>
                    <a:pt x="36" y="18"/>
                  </a:cubicBezTo>
                  <a:cubicBezTo>
                    <a:pt x="36" y="18"/>
                    <a:pt x="35" y="16"/>
                    <a:pt x="35" y="15"/>
                  </a:cubicBezTo>
                  <a:cubicBezTo>
                    <a:pt x="35" y="13"/>
                    <a:pt x="38" y="15"/>
                    <a:pt x="39" y="15"/>
                  </a:cubicBezTo>
                  <a:cubicBezTo>
                    <a:pt x="41" y="16"/>
                    <a:pt x="39" y="13"/>
                    <a:pt x="39" y="12"/>
                  </a:cubicBezTo>
                  <a:cubicBezTo>
                    <a:pt x="39" y="12"/>
                    <a:pt x="41" y="11"/>
                    <a:pt x="42" y="10"/>
                  </a:cubicBezTo>
                  <a:cubicBezTo>
                    <a:pt x="42" y="10"/>
                    <a:pt x="42" y="6"/>
                    <a:pt x="42" y="5"/>
                  </a:cubicBezTo>
                  <a:cubicBezTo>
                    <a:pt x="41" y="5"/>
                    <a:pt x="39" y="5"/>
                    <a:pt x="37" y="4"/>
                  </a:cubicBezTo>
                  <a:cubicBezTo>
                    <a:pt x="35" y="3"/>
                    <a:pt x="34" y="2"/>
                    <a:pt x="32" y="2"/>
                  </a:cubicBezTo>
                  <a:cubicBezTo>
                    <a:pt x="30" y="2"/>
                    <a:pt x="28" y="0"/>
                    <a:pt x="27" y="0"/>
                  </a:cubicBezTo>
                  <a:cubicBezTo>
                    <a:pt x="25" y="0"/>
                    <a:pt x="27" y="2"/>
                    <a:pt x="27" y="3"/>
                  </a:cubicBezTo>
                  <a:cubicBezTo>
                    <a:pt x="27" y="4"/>
                    <a:pt x="22" y="2"/>
                    <a:pt x="20" y="3"/>
                  </a:cubicBezTo>
                  <a:cubicBezTo>
                    <a:pt x="18" y="3"/>
                    <a:pt x="19" y="9"/>
                    <a:pt x="18" y="10"/>
                  </a:cubicBezTo>
                  <a:cubicBezTo>
                    <a:pt x="17" y="12"/>
                    <a:pt x="14" y="10"/>
                    <a:pt x="13" y="11"/>
                  </a:cubicBezTo>
                  <a:cubicBezTo>
                    <a:pt x="11" y="11"/>
                    <a:pt x="12" y="13"/>
                    <a:pt x="12" y="14"/>
                  </a:cubicBezTo>
                  <a:cubicBezTo>
                    <a:pt x="12" y="15"/>
                    <a:pt x="11" y="15"/>
                    <a:pt x="8" y="15"/>
                  </a:cubicBezTo>
                  <a:cubicBezTo>
                    <a:pt x="6" y="15"/>
                    <a:pt x="6" y="16"/>
                    <a:pt x="8" y="18"/>
                  </a:cubicBezTo>
                  <a:cubicBezTo>
                    <a:pt x="10" y="20"/>
                    <a:pt x="11" y="19"/>
                    <a:pt x="13" y="19"/>
                  </a:cubicBezTo>
                  <a:cubicBezTo>
                    <a:pt x="14" y="19"/>
                    <a:pt x="12" y="21"/>
                    <a:pt x="11" y="22"/>
                  </a:cubicBezTo>
                  <a:cubicBezTo>
                    <a:pt x="10" y="23"/>
                    <a:pt x="8" y="28"/>
                    <a:pt x="8" y="30"/>
                  </a:cubicBezTo>
                  <a:cubicBezTo>
                    <a:pt x="9" y="32"/>
                    <a:pt x="10" y="32"/>
                    <a:pt x="10" y="33"/>
                  </a:cubicBezTo>
                  <a:cubicBezTo>
                    <a:pt x="10" y="34"/>
                    <a:pt x="9" y="33"/>
                    <a:pt x="6" y="32"/>
                  </a:cubicBezTo>
                  <a:cubicBezTo>
                    <a:pt x="4" y="31"/>
                    <a:pt x="6" y="32"/>
                    <a:pt x="4" y="33"/>
                  </a:cubicBezTo>
                  <a:cubicBezTo>
                    <a:pt x="3" y="34"/>
                    <a:pt x="4" y="34"/>
                    <a:pt x="2" y="34"/>
                  </a:cubicBezTo>
                  <a:cubicBezTo>
                    <a:pt x="1" y="34"/>
                    <a:pt x="0" y="40"/>
                    <a:pt x="0" y="42"/>
                  </a:cubicBezTo>
                  <a:cubicBezTo>
                    <a:pt x="0" y="44"/>
                    <a:pt x="3" y="46"/>
                    <a:pt x="4" y="47"/>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2" name="Freeform 117"/>
            <p:cNvSpPr>
              <a:spLocks noChangeArrowheads="1"/>
            </p:cNvSpPr>
            <p:nvPr/>
          </p:nvSpPr>
          <p:spPr bwMode="auto">
            <a:xfrm>
              <a:off x="4261321" y="2153091"/>
              <a:ext cx="13545" cy="15986"/>
            </a:xfrm>
            <a:custGeom>
              <a:avLst/>
              <a:gdLst>
                <a:gd name="T0" fmla="*/ 2147483647 w 8"/>
                <a:gd name="T1" fmla="*/ 0 h 8"/>
                <a:gd name="T2" fmla="*/ 2147483647 w 8"/>
                <a:gd name="T3" fmla="*/ 2147483647 h 8"/>
                <a:gd name="T4" fmla="*/ 2147483647 w 8"/>
                <a:gd name="T5" fmla="*/ 2147483647 h 8"/>
                <a:gd name="T6" fmla="*/ 2147483647 w 8"/>
                <a:gd name="T7" fmla="*/ 2147483647 h 8"/>
                <a:gd name="T8" fmla="*/ 2147483647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cubicBezTo>
                    <a:pt x="0" y="0"/>
                    <a:pt x="0" y="2"/>
                    <a:pt x="2" y="3"/>
                  </a:cubicBezTo>
                  <a:cubicBezTo>
                    <a:pt x="4" y="4"/>
                    <a:pt x="4" y="8"/>
                    <a:pt x="7" y="8"/>
                  </a:cubicBezTo>
                  <a:cubicBezTo>
                    <a:pt x="8" y="7"/>
                    <a:pt x="6" y="3"/>
                    <a:pt x="6" y="2"/>
                  </a:cubicBezTo>
                  <a:cubicBezTo>
                    <a:pt x="6" y="1"/>
                    <a:pt x="3" y="0"/>
                    <a:pt x="2"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3" name="Freeform 118"/>
            <p:cNvSpPr>
              <a:spLocks noChangeArrowheads="1"/>
            </p:cNvSpPr>
            <p:nvPr/>
          </p:nvSpPr>
          <p:spPr bwMode="auto">
            <a:xfrm>
              <a:off x="4267341" y="1865348"/>
              <a:ext cx="242302" cy="191829"/>
            </a:xfrm>
            <a:custGeom>
              <a:avLst/>
              <a:gdLst>
                <a:gd name="T0" fmla="*/ 2147483647 w 131"/>
                <a:gd name="T1" fmla="*/ 2147483647 h 98"/>
                <a:gd name="T2" fmla="*/ 2147483647 w 131"/>
                <a:gd name="T3" fmla="*/ 2147483647 h 98"/>
                <a:gd name="T4" fmla="*/ 2147483647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2147483647 h 98"/>
                <a:gd name="T14" fmla="*/ 2147483647 w 131"/>
                <a:gd name="T15" fmla="*/ 2147483647 h 98"/>
                <a:gd name="T16" fmla="*/ 2147483647 w 131"/>
                <a:gd name="T17" fmla="*/ 2147483647 h 98"/>
                <a:gd name="T18" fmla="*/ 2147483647 w 131"/>
                <a:gd name="T19" fmla="*/ 2147483647 h 98"/>
                <a:gd name="T20" fmla="*/ 2147483647 w 131"/>
                <a:gd name="T21" fmla="*/ 2147483647 h 98"/>
                <a:gd name="T22" fmla="*/ 2147483647 w 131"/>
                <a:gd name="T23" fmla="*/ 2147483647 h 98"/>
                <a:gd name="T24" fmla="*/ 2147483647 w 131"/>
                <a:gd name="T25" fmla="*/ 2147483647 h 98"/>
                <a:gd name="T26" fmla="*/ 2147483647 w 131"/>
                <a:gd name="T27" fmla="*/ 2147483647 h 98"/>
                <a:gd name="T28" fmla="*/ 2147483647 w 131"/>
                <a:gd name="T29" fmla="*/ 2147483647 h 98"/>
                <a:gd name="T30" fmla="*/ 2147483647 w 131"/>
                <a:gd name="T31" fmla="*/ 2147483647 h 98"/>
                <a:gd name="T32" fmla="*/ 2147483647 w 131"/>
                <a:gd name="T33" fmla="*/ 2147483647 h 98"/>
                <a:gd name="T34" fmla="*/ 2147483647 w 131"/>
                <a:gd name="T35" fmla="*/ 2147483647 h 98"/>
                <a:gd name="T36" fmla="*/ 2147483647 w 131"/>
                <a:gd name="T37" fmla="*/ 2147483647 h 98"/>
                <a:gd name="T38" fmla="*/ 2147483647 w 131"/>
                <a:gd name="T39" fmla="*/ 2147483647 h 98"/>
                <a:gd name="T40" fmla="*/ 2147483647 w 131"/>
                <a:gd name="T41" fmla="*/ 2147483647 h 98"/>
                <a:gd name="T42" fmla="*/ 2147483647 w 131"/>
                <a:gd name="T43" fmla="*/ 2147483647 h 98"/>
                <a:gd name="T44" fmla="*/ 2147483647 w 131"/>
                <a:gd name="T45" fmla="*/ 2147483647 h 98"/>
                <a:gd name="T46" fmla="*/ 2147483647 w 131"/>
                <a:gd name="T47" fmla="*/ 2147483647 h 98"/>
                <a:gd name="T48" fmla="*/ 2147483647 w 131"/>
                <a:gd name="T49" fmla="*/ 2147483647 h 98"/>
                <a:gd name="T50" fmla="*/ 2147483647 w 131"/>
                <a:gd name="T51" fmla="*/ 2147483647 h 98"/>
                <a:gd name="T52" fmla="*/ 2147483647 w 131"/>
                <a:gd name="T53" fmla="*/ 2147483647 h 98"/>
                <a:gd name="T54" fmla="*/ 2147483647 w 131"/>
                <a:gd name="T55" fmla="*/ 2147483647 h 98"/>
                <a:gd name="T56" fmla="*/ 2147483647 w 131"/>
                <a:gd name="T57" fmla="*/ 2147483647 h 98"/>
                <a:gd name="T58" fmla="*/ 2147483647 w 131"/>
                <a:gd name="T59" fmla="*/ 2147483647 h 98"/>
                <a:gd name="T60" fmla="*/ 2147483647 w 131"/>
                <a:gd name="T61" fmla="*/ 2147483647 h 98"/>
                <a:gd name="T62" fmla="*/ 2147483647 w 131"/>
                <a:gd name="T63" fmla="*/ 2147483647 h 98"/>
                <a:gd name="T64" fmla="*/ 2147483647 w 131"/>
                <a:gd name="T65" fmla="*/ 2147483647 h 98"/>
                <a:gd name="T66" fmla="*/ 2147483647 w 131"/>
                <a:gd name="T67" fmla="*/ 2147483647 h 98"/>
                <a:gd name="T68" fmla="*/ 2147483647 w 131"/>
                <a:gd name="T69" fmla="*/ 2147483647 h 98"/>
                <a:gd name="T70" fmla="*/ 2147483647 w 131"/>
                <a:gd name="T71" fmla="*/ 2147483647 h 98"/>
                <a:gd name="T72" fmla="*/ 2147483647 w 131"/>
                <a:gd name="T73" fmla="*/ 2147483647 h 98"/>
                <a:gd name="T74" fmla="*/ 2147483647 w 131"/>
                <a:gd name="T75" fmla="*/ 2147483647 h 98"/>
                <a:gd name="T76" fmla="*/ 2147483647 w 131"/>
                <a:gd name="T77" fmla="*/ 2147483647 h 98"/>
                <a:gd name="T78" fmla="*/ 2147483647 w 131"/>
                <a:gd name="T79" fmla="*/ 2147483647 h 98"/>
                <a:gd name="T80" fmla="*/ 2147483647 w 131"/>
                <a:gd name="T81" fmla="*/ 2147483647 h 98"/>
                <a:gd name="T82" fmla="*/ 2147483647 w 131"/>
                <a:gd name="T83" fmla="*/ 2147483647 h 98"/>
                <a:gd name="T84" fmla="*/ 2147483647 w 131"/>
                <a:gd name="T85" fmla="*/ 2147483647 h 98"/>
                <a:gd name="T86" fmla="*/ 2147483647 w 131"/>
                <a:gd name="T87" fmla="*/ 2147483647 h 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98"/>
                <a:gd name="T134" fmla="*/ 131 w 131"/>
                <a:gd name="T135" fmla="*/ 98 h 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98">
                  <a:moveTo>
                    <a:pt x="9" y="86"/>
                  </a:moveTo>
                  <a:cubicBezTo>
                    <a:pt x="11" y="85"/>
                    <a:pt x="8" y="90"/>
                    <a:pt x="9" y="91"/>
                  </a:cubicBezTo>
                  <a:cubicBezTo>
                    <a:pt x="9" y="92"/>
                    <a:pt x="14" y="92"/>
                    <a:pt x="16" y="92"/>
                  </a:cubicBezTo>
                  <a:cubicBezTo>
                    <a:pt x="18" y="92"/>
                    <a:pt x="20" y="94"/>
                    <a:pt x="21" y="94"/>
                  </a:cubicBezTo>
                  <a:cubicBezTo>
                    <a:pt x="23" y="95"/>
                    <a:pt x="26" y="95"/>
                    <a:pt x="26" y="96"/>
                  </a:cubicBezTo>
                  <a:cubicBezTo>
                    <a:pt x="27" y="97"/>
                    <a:pt x="31" y="98"/>
                    <a:pt x="33" y="98"/>
                  </a:cubicBezTo>
                  <a:cubicBezTo>
                    <a:pt x="34" y="98"/>
                    <a:pt x="36" y="96"/>
                    <a:pt x="36" y="95"/>
                  </a:cubicBezTo>
                  <a:cubicBezTo>
                    <a:pt x="36" y="94"/>
                    <a:pt x="38" y="91"/>
                    <a:pt x="36" y="90"/>
                  </a:cubicBezTo>
                  <a:cubicBezTo>
                    <a:pt x="35" y="89"/>
                    <a:pt x="33" y="88"/>
                    <a:pt x="34" y="87"/>
                  </a:cubicBezTo>
                  <a:cubicBezTo>
                    <a:pt x="35" y="87"/>
                    <a:pt x="39" y="89"/>
                    <a:pt x="40" y="88"/>
                  </a:cubicBezTo>
                  <a:cubicBezTo>
                    <a:pt x="42" y="86"/>
                    <a:pt x="39" y="85"/>
                    <a:pt x="39" y="84"/>
                  </a:cubicBezTo>
                  <a:cubicBezTo>
                    <a:pt x="39" y="83"/>
                    <a:pt x="42" y="86"/>
                    <a:pt x="42" y="84"/>
                  </a:cubicBezTo>
                  <a:cubicBezTo>
                    <a:pt x="42" y="83"/>
                    <a:pt x="41" y="82"/>
                    <a:pt x="39" y="81"/>
                  </a:cubicBezTo>
                  <a:cubicBezTo>
                    <a:pt x="38" y="80"/>
                    <a:pt x="42" y="80"/>
                    <a:pt x="43" y="79"/>
                  </a:cubicBezTo>
                  <a:cubicBezTo>
                    <a:pt x="45" y="79"/>
                    <a:pt x="43" y="78"/>
                    <a:pt x="43" y="77"/>
                  </a:cubicBezTo>
                  <a:cubicBezTo>
                    <a:pt x="42" y="76"/>
                    <a:pt x="44" y="76"/>
                    <a:pt x="45" y="76"/>
                  </a:cubicBezTo>
                  <a:cubicBezTo>
                    <a:pt x="46" y="76"/>
                    <a:pt x="49" y="76"/>
                    <a:pt x="48" y="74"/>
                  </a:cubicBezTo>
                  <a:cubicBezTo>
                    <a:pt x="48" y="72"/>
                    <a:pt x="47" y="70"/>
                    <a:pt x="48" y="70"/>
                  </a:cubicBezTo>
                  <a:cubicBezTo>
                    <a:pt x="50" y="70"/>
                    <a:pt x="53" y="70"/>
                    <a:pt x="52" y="69"/>
                  </a:cubicBezTo>
                  <a:cubicBezTo>
                    <a:pt x="52" y="68"/>
                    <a:pt x="49" y="68"/>
                    <a:pt x="49" y="67"/>
                  </a:cubicBezTo>
                  <a:cubicBezTo>
                    <a:pt x="49" y="66"/>
                    <a:pt x="50" y="66"/>
                    <a:pt x="51" y="66"/>
                  </a:cubicBezTo>
                  <a:cubicBezTo>
                    <a:pt x="52" y="65"/>
                    <a:pt x="53" y="65"/>
                    <a:pt x="54" y="65"/>
                  </a:cubicBezTo>
                  <a:cubicBezTo>
                    <a:pt x="55" y="64"/>
                    <a:pt x="57" y="65"/>
                    <a:pt x="57" y="64"/>
                  </a:cubicBezTo>
                  <a:cubicBezTo>
                    <a:pt x="58" y="63"/>
                    <a:pt x="57" y="61"/>
                    <a:pt x="56" y="60"/>
                  </a:cubicBezTo>
                  <a:cubicBezTo>
                    <a:pt x="56" y="59"/>
                    <a:pt x="61" y="61"/>
                    <a:pt x="63" y="62"/>
                  </a:cubicBezTo>
                  <a:cubicBezTo>
                    <a:pt x="65" y="62"/>
                    <a:pt x="64" y="60"/>
                    <a:pt x="65" y="59"/>
                  </a:cubicBezTo>
                  <a:cubicBezTo>
                    <a:pt x="65" y="59"/>
                    <a:pt x="67" y="60"/>
                    <a:pt x="68" y="59"/>
                  </a:cubicBezTo>
                  <a:cubicBezTo>
                    <a:pt x="69" y="59"/>
                    <a:pt x="69" y="54"/>
                    <a:pt x="70" y="53"/>
                  </a:cubicBezTo>
                  <a:cubicBezTo>
                    <a:pt x="71" y="52"/>
                    <a:pt x="71" y="53"/>
                    <a:pt x="72" y="54"/>
                  </a:cubicBezTo>
                  <a:cubicBezTo>
                    <a:pt x="73" y="55"/>
                    <a:pt x="74" y="53"/>
                    <a:pt x="75" y="52"/>
                  </a:cubicBezTo>
                  <a:cubicBezTo>
                    <a:pt x="77" y="51"/>
                    <a:pt x="77" y="51"/>
                    <a:pt x="78" y="51"/>
                  </a:cubicBezTo>
                  <a:cubicBezTo>
                    <a:pt x="79" y="50"/>
                    <a:pt x="84" y="46"/>
                    <a:pt x="86" y="45"/>
                  </a:cubicBezTo>
                  <a:cubicBezTo>
                    <a:pt x="88" y="44"/>
                    <a:pt x="91" y="42"/>
                    <a:pt x="92" y="40"/>
                  </a:cubicBezTo>
                  <a:cubicBezTo>
                    <a:pt x="94" y="38"/>
                    <a:pt x="98" y="37"/>
                    <a:pt x="100" y="37"/>
                  </a:cubicBezTo>
                  <a:cubicBezTo>
                    <a:pt x="101" y="37"/>
                    <a:pt x="105" y="38"/>
                    <a:pt x="108" y="39"/>
                  </a:cubicBezTo>
                  <a:cubicBezTo>
                    <a:pt x="111" y="40"/>
                    <a:pt x="113" y="39"/>
                    <a:pt x="116" y="38"/>
                  </a:cubicBezTo>
                  <a:cubicBezTo>
                    <a:pt x="118" y="37"/>
                    <a:pt x="118" y="36"/>
                    <a:pt x="120" y="35"/>
                  </a:cubicBezTo>
                  <a:cubicBezTo>
                    <a:pt x="122" y="34"/>
                    <a:pt x="125" y="32"/>
                    <a:pt x="126" y="31"/>
                  </a:cubicBezTo>
                  <a:cubicBezTo>
                    <a:pt x="128" y="30"/>
                    <a:pt x="131" y="28"/>
                    <a:pt x="130" y="29"/>
                  </a:cubicBezTo>
                  <a:cubicBezTo>
                    <a:pt x="129" y="29"/>
                    <a:pt x="128" y="27"/>
                    <a:pt x="128" y="26"/>
                  </a:cubicBezTo>
                  <a:cubicBezTo>
                    <a:pt x="128" y="25"/>
                    <a:pt x="128" y="22"/>
                    <a:pt x="130" y="21"/>
                  </a:cubicBezTo>
                  <a:cubicBezTo>
                    <a:pt x="131" y="21"/>
                    <a:pt x="131" y="20"/>
                    <a:pt x="130" y="19"/>
                  </a:cubicBezTo>
                  <a:cubicBezTo>
                    <a:pt x="129" y="19"/>
                    <a:pt x="129" y="15"/>
                    <a:pt x="128" y="14"/>
                  </a:cubicBezTo>
                  <a:cubicBezTo>
                    <a:pt x="128" y="12"/>
                    <a:pt x="130" y="12"/>
                    <a:pt x="130" y="11"/>
                  </a:cubicBezTo>
                  <a:cubicBezTo>
                    <a:pt x="131" y="11"/>
                    <a:pt x="129" y="8"/>
                    <a:pt x="127" y="7"/>
                  </a:cubicBezTo>
                  <a:cubicBezTo>
                    <a:pt x="126" y="7"/>
                    <a:pt x="126" y="5"/>
                    <a:pt x="126" y="4"/>
                  </a:cubicBezTo>
                  <a:cubicBezTo>
                    <a:pt x="127" y="3"/>
                    <a:pt x="124" y="2"/>
                    <a:pt x="121" y="1"/>
                  </a:cubicBezTo>
                  <a:cubicBezTo>
                    <a:pt x="119" y="0"/>
                    <a:pt x="119" y="2"/>
                    <a:pt x="118" y="2"/>
                  </a:cubicBezTo>
                  <a:cubicBezTo>
                    <a:pt x="117" y="3"/>
                    <a:pt x="116" y="2"/>
                    <a:pt x="116" y="2"/>
                  </a:cubicBezTo>
                  <a:cubicBezTo>
                    <a:pt x="116" y="1"/>
                    <a:pt x="111" y="2"/>
                    <a:pt x="111" y="3"/>
                  </a:cubicBezTo>
                  <a:cubicBezTo>
                    <a:pt x="110" y="3"/>
                    <a:pt x="111" y="5"/>
                    <a:pt x="111" y="7"/>
                  </a:cubicBezTo>
                  <a:cubicBezTo>
                    <a:pt x="111" y="8"/>
                    <a:pt x="108" y="10"/>
                    <a:pt x="108" y="12"/>
                  </a:cubicBezTo>
                  <a:cubicBezTo>
                    <a:pt x="107" y="14"/>
                    <a:pt x="104" y="18"/>
                    <a:pt x="102" y="18"/>
                  </a:cubicBezTo>
                  <a:cubicBezTo>
                    <a:pt x="99" y="18"/>
                    <a:pt x="99" y="20"/>
                    <a:pt x="97" y="22"/>
                  </a:cubicBezTo>
                  <a:cubicBezTo>
                    <a:pt x="95" y="24"/>
                    <a:pt x="90" y="25"/>
                    <a:pt x="86" y="24"/>
                  </a:cubicBezTo>
                  <a:cubicBezTo>
                    <a:pt x="83" y="24"/>
                    <a:pt x="84" y="25"/>
                    <a:pt x="81" y="26"/>
                  </a:cubicBezTo>
                  <a:cubicBezTo>
                    <a:pt x="79" y="27"/>
                    <a:pt x="79" y="24"/>
                    <a:pt x="78" y="22"/>
                  </a:cubicBezTo>
                  <a:cubicBezTo>
                    <a:pt x="77" y="21"/>
                    <a:pt x="77" y="23"/>
                    <a:pt x="76" y="24"/>
                  </a:cubicBezTo>
                  <a:cubicBezTo>
                    <a:pt x="75" y="25"/>
                    <a:pt x="74" y="25"/>
                    <a:pt x="73" y="25"/>
                  </a:cubicBezTo>
                  <a:cubicBezTo>
                    <a:pt x="72" y="25"/>
                    <a:pt x="69" y="23"/>
                    <a:pt x="68" y="22"/>
                  </a:cubicBezTo>
                  <a:cubicBezTo>
                    <a:pt x="67" y="21"/>
                    <a:pt x="65" y="22"/>
                    <a:pt x="64" y="23"/>
                  </a:cubicBezTo>
                  <a:cubicBezTo>
                    <a:pt x="63" y="24"/>
                    <a:pt x="63" y="24"/>
                    <a:pt x="61" y="24"/>
                  </a:cubicBezTo>
                  <a:cubicBezTo>
                    <a:pt x="58" y="24"/>
                    <a:pt x="60" y="25"/>
                    <a:pt x="61" y="25"/>
                  </a:cubicBezTo>
                  <a:cubicBezTo>
                    <a:pt x="62" y="26"/>
                    <a:pt x="60" y="27"/>
                    <a:pt x="59" y="29"/>
                  </a:cubicBezTo>
                  <a:cubicBezTo>
                    <a:pt x="58" y="30"/>
                    <a:pt x="52" y="35"/>
                    <a:pt x="50" y="35"/>
                  </a:cubicBezTo>
                  <a:cubicBezTo>
                    <a:pt x="48" y="36"/>
                    <a:pt x="49" y="37"/>
                    <a:pt x="47" y="37"/>
                  </a:cubicBezTo>
                  <a:cubicBezTo>
                    <a:pt x="46" y="37"/>
                    <a:pt x="47" y="35"/>
                    <a:pt x="45" y="35"/>
                  </a:cubicBezTo>
                  <a:cubicBezTo>
                    <a:pt x="44" y="35"/>
                    <a:pt x="44" y="37"/>
                    <a:pt x="45" y="38"/>
                  </a:cubicBezTo>
                  <a:cubicBezTo>
                    <a:pt x="45" y="39"/>
                    <a:pt x="44" y="40"/>
                    <a:pt x="42" y="41"/>
                  </a:cubicBezTo>
                  <a:cubicBezTo>
                    <a:pt x="40" y="42"/>
                    <a:pt x="38" y="43"/>
                    <a:pt x="35" y="44"/>
                  </a:cubicBezTo>
                  <a:cubicBezTo>
                    <a:pt x="33" y="45"/>
                    <a:pt x="36" y="46"/>
                    <a:pt x="36" y="47"/>
                  </a:cubicBezTo>
                  <a:cubicBezTo>
                    <a:pt x="36" y="48"/>
                    <a:pt x="35" y="48"/>
                    <a:pt x="33" y="48"/>
                  </a:cubicBezTo>
                  <a:cubicBezTo>
                    <a:pt x="32" y="48"/>
                    <a:pt x="29" y="50"/>
                    <a:pt x="30" y="50"/>
                  </a:cubicBezTo>
                  <a:cubicBezTo>
                    <a:pt x="32" y="50"/>
                    <a:pt x="27" y="55"/>
                    <a:pt x="26" y="56"/>
                  </a:cubicBezTo>
                  <a:cubicBezTo>
                    <a:pt x="25" y="58"/>
                    <a:pt x="25" y="57"/>
                    <a:pt x="23" y="56"/>
                  </a:cubicBezTo>
                  <a:cubicBezTo>
                    <a:pt x="22" y="56"/>
                    <a:pt x="20" y="58"/>
                    <a:pt x="20" y="58"/>
                  </a:cubicBezTo>
                  <a:cubicBezTo>
                    <a:pt x="20" y="59"/>
                    <a:pt x="20" y="59"/>
                    <a:pt x="22" y="59"/>
                  </a:cubicBezTo>
                  <a:cubicBezTo>
                    <a:pt x="23" y="59"/>
                    <a:pt x="22" y="62"/>
                    <a:pt x="20" y="63"/>
                  </a:cubicBezTo>
                  <a:cubicBezTo>
                    <a:pt x="19" y="64"/>
                    <a:pt x="24" y="65"/>
                    <a:pt x="24" y="66"/>
                  </a:cubicBezTo>
                  <a:cubicBezTo>
                    <a:pt x="23" y="67"/>
                    <a:pt x="20" y="66"/>
                    <a:pt x="19" y="67"/>
                  </a:cubicBezTo>
                  <a:cubicBezTo>
                    <a:pt x="17" y="67"/>
                    <a:pt x="20" y="69"/>
                    <a:pt x="22" y="71"/>
                  </a:cubicBezTo>
                  <a:cubicBezTo>
                    <a:pt x="23" y="72"/>
                    <a:pt x="19" y="71"/>
                    <a:pt x="17" y="71"/>
                  </a:cubicBezTo>
                  <a:cubicBezTo>
                    <a:pt x="15" y="72"/>
                    <a:pt x="19" y="74"/>
                    <a:pt x="18" y="76"/>
                  </a:cubicBezTo>
                  <a:cubicBezTo>
                    <a:pt x="17" y="77"/>
                    <a:pt x="19" y="78"/>
                    <a:pt x="20" y="80"/>
                  </a:cubicBezTo>
                  <a:cubicBezTo>
                    <a:pt x="20" y="82"/>
                    <a:pt x="17" y="78"/>
                    <a:pt x="14" y="78"/>
                  </a:cubicBezTo>
                  <a:cubicBezTo>
                    <a:pt x="12" y="78"/>
                    <a:pt x="11" y="78"/>
                    <a:pt x="11" y="80"/>
                  </a:cubicBezTo>
                  <a:cubicBezTo>
                    <a:pt x="10" y="81"/>
                    <a:pt x="11" y="83"/>
                    <a:pt x="8" y="83"/>
                  </a:cubicBezTo>
                  <a:cubicBezTo>
                    <a:pt x="6" y="83"/>
                    <a:pt x="5" y="84"/>
                    <a:pt x="3" y="87"/>
                  </a:cubicBezTo>
                  <a:cubicBezTo>
                    <a:pt x="0" y="91"/>
                    <a:pt x="7" y="86"/>
                    <a:pt x="9" y="8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4" name="Freeform 119"/>
            <p:cNvSpPr>
              <a:spLocks noChangeArrowheads="1"/>
            </p:cNvSpPr>
            <p:nvPr/>
          </p:nvSpPr>
          <p:spPr bwMode="auto">
            <a:xfrm>
              <a:off x="3760164" y="2169077"/>
              <a:ext cx="24080" cy="19182"/>
            </a:xfrm>
            <a:custGeom>
              <a:avLst/>
              <a:gdLst>
                <a:gd name="T0" fmla="*/ 2147483647 w 13"/>
                <a:gd name="T1" fmla="*/ 2147483647 h 10"/>
                <a:gd name="T2" fmla="*/ 2147483647 w 13"/>
                <a:gd name="T3" fmla="*/ 2147483647 h 10"/>
                <a:gd name="T4" fmla="*/ 2147483647 w 13"/>
                <a:gd name="T5" fmla="*/ 0 h 10"/>
                <a:gd name="T6" fmla="*/ 2147483647 w 13"/>
                <a:gd name="T7" fmla="*/ 2147483647 h 10"/>
                <a:gd name="T8" fmla="*/ 2147483647 w 13"/>
                <a:gd name="T9" fmla="*/ 2147483647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2" y="10"/>
                  </a:moveTo>
                  <a:cubicBezTo>
                    <a:pt x="5" y="10"/>
                    <a:pt x="13" y="6"/>
                    <a:pt x="13" y="4"/>
                  </a:cubicBezTo>
                  <a:cubicBezTo>
                    <a:pt x="13" y="2"/>
                    <a:pt x="13" y="0"/>
                    <a:pt x="11" y="0"/>
                  </a:cubicBezTo>
                  <a:cubicBezTo>
                    <a:pt x="9" y="1"/>
                    <a:pt x="2" y="4"/>
                    <a:pt x="2" y="6"/>
                  </a:cubicBezTo>
                  <a:cubicBezTo>
                    <a:pt x="1" y="7"/>
                    <a:pt x="0" y="10"/>
                    <a:pt x="2"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5" name="Freeform 120"/>
            <p:cNvSpPr>
              <a:spLocks noChangeArrowheads="1"/>
            </p:cNvSpPr>
            <p:nvPr/>
          </p:nvSpPr>
          <p:spPr bwMode="auto">
            <a:xfrm>
              <a:off x="3672876" y="2229823"/>
              <a:ext cx="22574" cy="27175"/>
            </a:xfrm>
            <a:custGeom>
              <a:avLst/>
              <a:gdLst>
                <a:gd name="T0" fmla="*/ 2147483647 w 12"/>
                <a:gd name="T1" fmla="*/ 2147483647 h 14"/>
                <a:gd name="T2" fmla="*/ 2147483647 w 12"/>
                <a:gd name="T3" fmla="*/ 2147483647 h 14"/>
                <a:gd name="T4" fmla="*/ 2147483647 w 12"/>
                <a:gd name="T5" fmla="*/ 2147483647 h 14"/>
                <a:gd name="T6" fmla="*/ 2147483647 w 12"/>
                <a:gd name="T7" fmla="*/ 2147483647 h 14"/>
                <a:gd name="T8" fmla="*/ 2147483647 w 12"/>
                <a:gd name="T9" fmla="*/ 2147483647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12"/>
                  </a:moveTo>
                  <a:cubicBezTo>
                    <a:pt x="5" y="9"/>
                    <a:pt x="12" y="6"/>
                    <a:pt x="11" y="4"/>
                  </a:cubicBezTo>
                  <a:cubicBezTo>
                    <a:pt x="10" y="3"/>
                    <a:pt x="10" y="0"/>
                    <a:pt x="8" y="1"/>
                  </a:cubicBezTo>
                  <a:cubicBezTo>
                    <a:pt x="6" y="2"/>
                    <a:pt x="7" y="6"/>
                    <a:pt x="5" y="7"/>
                  </a:cubicBezTo>
                  <a:cubicBezTo>
                    <a:pt x="4" y="9"/>
                    <a:pt x="0" y="14"/>
                    <a:pt x="2" y="1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6" name="Freeform 121"/>
            <p:cNvSpPr>
              <a:spLocks noChangeArrowheads="1"/>
            </p:cNvSpPr>
            <p:nvPr/>
          </p:nvSpPr>
          <p:spPr bwMode="auto">
            <a:xfrm>
              <a:off x="3945276" y="3198560"/>
              <a:ext cx="40634" cy="23979"/>
            </a:xfrm>
            <a:custGeom>
              <a:avLst/>
              <a:gdLst>
                <a:gd name="T0" fmla="*/ 2147483647 w 22"/>
                <a:gd name="T1" fmla="*/ 2147483647 h 12"/>
                <a:gd name="T2" fmla="*/ 2147483647 w 22"/>
                <a:gd name="T3" fmla="*/ 2147483647 h 12"/>
                <a:gd name="T4" fmla="*/ 2147483647 w 22"/>
                <a:gd name="T5" fmla="*/ 2147483647 h 12"/>
                <a:gd name="T6" fmla="*/ 0 w 22"/>
                <a:gd name="T7" fmla="*/ 2147483647 h 12"/>
                <a:gd name="T8" fmla="*/ 2147483647 w 22"/>
                <a:gd name="T9" fmla="*/ 2147483647 h 12"/>
                <a:gd name="T10" fmla="*/ 0 60000 65536"/>
                <a:gd name="T11" fmla="*/ 0 60000 65536"/>
                <a:gd name="T12" fmla="*/ 0 60000 65536"/>
                <a:gd name="T13" fmla="*/ 0 60000 65536"/>
                <a:gd name="T14" fmla="*/ 0 60000 65536"/>
                <a:gd name="T15" fmla="*/ 0 w 22"/>
                <a:gd name="T16" fmla="*/ 0 h 12"/>
                <a:gd name="T17" fmla="*/ 22 w 22"/>
                <a:gd name="T18" fmla="*/ 12 h 12"/>
              </a:gdLst>
              <a:ahLst/>
              <a:cxnLst>
                <a:cxn ang="T10">
                  <a:pos x="T0" y="T1"/>
                </a:cxn>
                <a:cxn ang="T11">
                  <a:pos x="T2" y="T3"/>
                </a:cxn>
                <a:cxn ang="T12">
                  <a:pos x="T4" y="T5"/>
                </a:cxn>
                <a:cxn ang="T13">
                  <a:pos x="T6" y="T7"/>
                </a:cxn>
                <a:cxn ang="T14">
                  <a:pos x="T8" y="T9"/>
                </a:cxn>
              </a:cxnLst>
              <a:rect l="T15" t="T16" r="T17" b="T18"/>
              <a:pathLst>
                <a:path w="22" h="12">
                  <a:moveTo>
                    <a:pt x="17" y="9"/>
                  </a:moveTo>
                  <a:cubicBezTo>
                    <a:pt x="18" y="9"/>
                    <a:pt x="19" y="2"/>
                    <a:pt x="20" y="1"/>
                  </a:cubicBezTo>
                  <a:cubicBezTo>
                    <a:pt x="22" y="0"/>
                    <a:pt x="12" y="4"/>
                    <a:pt x="6" y="5"/>
                  </a:cubicBezTo>
                  <a:cubicBezTo>
                    <a:pt x="1" y="6"/>
                    <a:pt x="1" y="7"/>
                    <a:pt x="0" y="9"/>
                  </a:cubicBezTo>
                  <a:cubicBezTo>
                    <a:pt x="0" y="12"/>
                    <a:pt x="14" y="10"/>
                    <a:pt x="17"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7" name="Freeform 122"/>
            <p:cNvSpPr>
              <a:spLocks noChangeArrowheads="1"/>
            </p:cNvSpPr>
            <p:nvPr/>
          </p:nvSpPr>
          <p:spPr bwMode="auto">
            <a:xfrm>
              <a:off x="1073778" y="2830887"/>
              <a:ext cx="79763" cy="60746"/>
            </a:xfrm>
            <a:custGeom>
              <a:avLst/>
              <a:gdLst>
                <a:gd name="T0" fmla="*/ 2147483647 w 43"/>
                <a:gd name="T1" fmla="*/ 2147483647 h 31"/>
                <a:gd name="T2" fmla="*/ 2147483647 w 43"/>
                <a:gd name="T3" fmla="*/ 2147483647 h 31"/>
                <a:gd name="T4" fmla="*/ 2147483647 w 43"/>
                <a:gd name="T5" fmla="*/ 2147483647 h 31"/>
                <a:gd name="T6" fmla="*/ 2147483647 w 43"/>
                <a:gd name="T7" fmla="*/ 0 h 31"/>
                <a:gd name="T8" fmla="*/ 2147483647 w 43"/>
                <a:gd name="T9" fmla="*/ 2147483647 h 31"/>
                <a:gd name="T10" fmla="*/ 2147483647 w 43"/>
                <a:gd name="T11" fmla="*/ 2147483647 h 31"/>
                <a:gd name="T12" fmla="*/ 2147483647 w 43"/>
                <a:gd name="T13" fmla="*/ 2147483647 h 31"/>
                <a:gd name="T14" fmla="*/ 2147483647 w 43"/>
                <a:gd name="T15" fmla="*/ 2147483647 h 31"/>
                <a:gd name="T16" fmla="*/ 2147483647 w 43"/>
                <a:gd name="T17" fmla="*/ 2147483647 h 31"/>
                <a:gd name="T18" fmla="*/ 2147483647 w 43"/>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1"/>
                <a:gd name="T32" fmla="*/ 43 w 4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1">
                  <a:moveTo>
                    <a:pt x="35" y="20"/>
                  </a:moveTo>
                  <a:cubicBezTo>
                    <a:pt x="33" y="17"/>
                    <a:pt x="29" y="16"/>
                    <a:pt x="29" y="14"/>
                  </a:cubicBezTo>
                  <a:cubicBezTo>
                    <a:pt x="29" y="12"/>
                    <a:pt x="23" y="7"/>
                    <a:pt x="20" y="6"/>
                  </a:cubicBezTo>
                  <a:cubicBezTo>
                    <a:pt x="17" y="5"/>
                    <a:pt x="8" y="1"/>
                    <a:pt x="5" y="0"/>
                  </a:cubicBezTo>
                  <a:cubicBezTo>
                    <a:pt x="3" y="0"/>
                    <a:pt x="0" y="4"/>
                    <a:pt x="2" y="5"/>
                  </a:cubicBezTo>
                  <a:cubicBezTo>
                    <a:pt x="5" y="7"/>
                    <a:pt x="14" y="15"/>
                    <a:pt x="17" y="18"/>
                  </a:cubicBezTo>
                  <a:cubicBezTo>
                    <a:pt x="21" y="22"/>
                    <a:pt x="21" y="22"/>
                    <a:pt x="22" y="22"/>
                  </a:cubicBezTo>
                  <a:cubicBezTo>
                    <a:pt x="23" y="22"/>
                    <a:pt x="26" y="23"/>
                    <a:pt x="27" y="26"/>
                  </a:cubicBezTo>
                  <a:cubicBezTo>
                    <a:pt x="27" y="29"/>
                    <a:pt x="35" y="31"/>
                    <a:pt x="38" y="30"/>
                  </a:cubicBezTo>
                  <a:cubicBezTo>
                    <a:pt x="43" y="30"/>
                    <a:pt x="38" y="24"/>
                    <a:pt x="35" y="2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8" name="Freeform 123"/>
            <p:cNvSpPr>
              <a:spLocks noChangeArrowheads="1"/>
            </p:cNvSpPr>
            <p:nvPr/>
          </p:nvSpPr>
          <p:spPr bwMode="auto">
            <a:xfrm>
              <a:off x="1037657" y="2680621"/>
              <a:ext cx="39129" cy="38366"/>
            </a:xfrm>
            <a:custGeom>
              <a:avLst/>
              <a:gdLst>
                <a:gd name="T0" fmla="*/ 2147483647 w 21"/>
                <a:gd name="T1" fmla="*/ 2147483647 h 20"/>
                <a:gd name="T2" fmla="*/ 2147483647 w 21"/>
                <a:gd name="T3" fmla="*/ 2147483647 h 20"/>
                <a:gd name="T4" fmla="*/ 2147483647 w 21"/>
                <a:gd name="T5" fmla="*/ 0 h 20"/>
                <a:gd name="T6" fmla="*/ 2147483647 w 21"/>
                <a:gd name="T7" fmla="*/ 2147483647 h 20"/>
                <a:gd name="T8" fmla="*/ 2147483647 w 21"/>
                <a:gd name="T9" fmla="*/ 2147483647 h 20"/>
                <a:gd name="T10" fmla="*/ 2147483647 w 21"/>
                <a:gd name="T11" fmla="*/ 2147483647 h 20"/>
                <a:gd name="T12" fmla="*/ 2147483647 w 21"/>
                <a:gd name="T13" fmla="*/ 2147483647 h 20"/>
                <a:gd name="T14" fmla="*/ 2147483647 w 21"/>
                <a:gd name="T15" fmla="*/ 2147483647 h 20"/>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0"/>
                <a:gd name="T26" fmla="*/ 21 w 21"/>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0">
                  <a:moveTo>
                    <a:pt x="15" y="11"/>
                  </a:moveTo>
                  <a:cubicBezTo>
                    <a:pt x="13" y="11"/>
                    <a:pt x="12" y="11"/>
                    <a:pt x="10" y="8"/>
                  </a:cubicBezTo>
                  <a:cubicBezTo>
                    <a:pt x="7" y="5"/>
                    <a:pt x="7" y="1"/>
                    <a:pt x="5" y="0"/>
                  </a:cubicBezTo>
                  <a:cubicBezTo>
                    <a:pt x="2" y="0"/>
                    <a:pt x="1" y="5"/>
                    <a:pt x="2" y="10"/>
                  </a:cubicBezTo>
                  <a:cubicBezTo>
                    <a:pt x="3" y="15"/>
                    <a:pt x="2" y="14"/>
                    <a:pt x="1" y="16"/>
                  </a:cubicBezTo>
                  <a:cubicBezTo>
                    <a:pt x="0" y="18"/>
                    <a:pt x="6" y="19"/>
                    <a:pt x="10" y="19"/>
                  </a:cubicBezTo>
                  <a:cubicBezTo>
                    <a:pt x="12" y="20"/>
                    <a:pt x="19" y="16"/>
                    <a:pt x="20" y="13"/>
                  </a:cubicBezTo>
                  <a:cubicBezTo>
                    <a:pt x="21" y="11"/>
                    <a:pt x="18" y="10"/>
                    <a:pt x="15" y="1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69" name="Freeform 124"/>
            <p:cNvSpPr>
              <a:spLocks noChangeArrowheads="1"/>
            </p:cNvSpPr>
            <p:nvPr/>
          </p:nvSpPr>
          <p:spPr bwMode="auto">
            <a:xfrm>
              <a:off x="1030133" y="2733374"/>
              <a:ext cx="25584" cy="49555"/>
            </a:xfrm>
            <a:custGeom>
              <a:avLst/>
              <a:gdLst>
                <a:gd name="T0" fmla="*/ 2147483647 w 14"/>
                <a:gd name="T1" fmla="*/ 2147483647 h 26"/>
                <a:gd name="T2" fmla="*/ 2147483647 w 14"/>
                <a:gd name="T3" fmla="*/ 2147483647 h 26"/>
                <a:gd name="T4" fmla="*/ 2147483647 w 14"/>
                <a:gd name="T5" fmla="*/ 2147483647 h 26"/>
                <a:gd name="T6" fmla="*/ 2147483647 w 14"/>
                <a:gd name="T7" fmla="*/ 2147483647 h 26"/>
                <a:gd name="T8" fmla="*/ 2147483647 w 14"/>
                <a:gd name="T9" fmla="*/ 2147483647 h 26"/>
                <a:gd name="T10" fmla="*/ 2147483647 w 14"/>
                <a:gd name="T11" fmla="*/ 2147483647 h 26"/>
                <a:gd name="T12" fmla="*/ 2147483647 w 14"/>
                <a:gd name="T13" fmla="*/ 2147483647 h 26"/>
                <a:gd name="T14" fmla="*/ 0 60000 65536"/>
                <a:gd name="T15" fmla="*/ 0 60000 65536"/>
                <a:gd name="T16" fmla="*/ 0 60000 65536"/>
                <a:gd name="T17" fmla="*/ 0 60000 65536"/>
                <a:gd name="T18" fmla="*/ 0 60000 65536"/>
                <a:gd name="T19" fmla="*/ 0 60000 65536"/>
                <a:gd name="T20" fmla="*/ 0 60000 65536"/>
                <a:gd name="T21" fmla="*/ 0 w 14"/>
                <a:gd name="T22" fmla="*/ 0 h 26"/>
                <a:gd name="T23" fmla="*/ 14 w 1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6">
                  <a:moveTo>
                    <a:pt x="12" y="4"/>
                  </a:moveTo>
                  <a:cubicBezTo>
                    <a:pt x="11" y="3"/>
                    <a:pt x="8" y="4"/>
                    <a:pt x="7" y="3"/>
                  </a:cubicBezTo>
                  <a:cubicBezTo>
                    <a:pt x="6" y="2"/>
                    <a:pt x="5" y="0"/>
                    <a:pt x="4" y="1"/>
                  </a:cubicBezTo>
                  <a:cubicBezTo>
                    <a:pt x="3" y="2"/>
                    <a:pt x="1" y="9"/>
                    <a:pt x="1" y="13"/>
                  </a:cubicBezTo>
                  <a:cubicBezTo>
                    <a:pt x="1" y="17"/>
                    <a:pt x="0" y="26"/>
                    <a:pt x="3" y="25"/>
                  </a:cubicBezTo>
                  <a:cubicBezTo>
                    <a:pt x="6" y="23"/>
                    <a:pt x="8" y="16"/>
                    <a:pt x="8" y="14"/>
                  </a:cubicBezTo>
                  <a:cubicBezTo>
                    <a:pt x="8" y="12"/>
                    <a:pt x="14" y="4"/>
                    <a:pt x="12"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0" name="Freeform 125"/>
            <p:cNvSpPr>
              <a:spLocks noChangeArrowheads="1"/>
            </p:cNvSpPr>
            <p:nvPr/>
          </p:nvSpPr>
          <p:spPr bwMode="auto">
            <a:xfrm>
              <a:off x="1009063" y="2626270"/>
              <a:ext cx="22574" cy="57548"/>
            </a:xfrm>
            <a:custGeom>
              <a:avLst/>
              <a:gdLst>
                <a:gd name="T0" fmla="*/ 2147483647 w 12"/>
                <a:gd name="T1" fmla="*/ 2147483647 h 29"/>
                <a:gd name="T2" fmla="*/ 2147483647 w 12"/>
                <a:gd name="T3" fmla="*/ 2147483647 h 29"/>
                <a:gd name="T4" fmla="*/ 2147483647 w 12"/>
                <a:gd name="T5" fmla="*/ 2147483647 h 29"/>
                <a:gd name="T6" fmla="*/ 2147483647 w 12"/>
                <a:gd name="T7" fmla="*/ 2147483647 h 29"/>
                <a:gd name="T8" fmla="*/ 2147483647 w 12"/>
                <a:gd name="T9" fmla="*/ 2147483647 h 29"/>
                <a:gd name="T10" fmla="*/ 2147483647 w 12"/>
                <a:gd name="T11" fmla="*/ 2147483647 h 29"/>
                <a:gd name="T12" fmla="*/ 2147483647 w 12"/>
                <a:gd name="T13" fmla="*/ 2147483647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9"/>
                  </a:moveTo>
                  <a:cubicBezTo>
                    <a:pt x="9" y="8"/>
                    <a:pt x="9" y="6"/>
                    <a:pt x="6" y="4"/>
                  </a:cubicBezTo>
                  <a:cubicBezTo>
                    <a:pt x="4" y="1"/>
                    <a:pt x="4" y="0"/>
                    <a:pt x="2" y="1"/>
                  </a:cubicBezTo>
                  <a:cubicBezTo>
                    <a:pt x="0" y="2"/>
                    <a:pt x="3" y="8"/>
                    <a:pt x="5" y="10"/>
                  </a:cubicBezTo>
                  <a:cubicBezTo>
                    <a:pt x="6" y="13"/>
                    <a:pt x="5" y="22"/>
                    <a:pt x="7" y="26"/>
                  </a:cubicBezTo>
                  <a:cubicBezTo>
                    <a:pt x="8" y="29"/>
                    <a:pt x="12" y="17"/>
                    <a:pt x="12" y="15"/>
                  </a:cubicBezTo>
                  <a:cubicBezTo>
                    <a:pt x="11" y="14"/>
                    <a:pt x="9" y="10"/>
                    <a:pt x="9"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1" name="Freeform 126"/>
            <p:cNvSpPr>
              <a:spLocks noChangeArrowheads="1"/>
            </p:cNvSpPr>
            <p:nvPr/>
          </p:nvSpPr>
          <p:spPr bwMode="auto">
            <a:xfrm>
              <a:off x="1031638" y="2631065"/>
              <a:ext cx="21070" cy="28774"/>
            </a:xfrm>
            <a:custGeom>
              <a:avLst/>
              <a:gdLst>
                <a:gd name="T0" fmla="*/ 2147483647 w 11"/>
                <a:gd name="T1" fmla="*/ 0 h 15"/>
                <a:gd name="T2" fmla="*/ 2147483647 w 11"/>
                <a:gd name="T3" fmla="*/ 2147483647 h 15"/>
                <a:gd name="T4" fmla="*/ 2147483647 w 11"/>
                <a:gd name="T5" fmla="*/ 2147483647 h 15"/>
                <a:gd name="T6" fmla="*/ 2147483647 w 11"/>
                <a:gd name="T7" fmla="*/ 2147483647 h 15"/>
                <a:gd name="T8" fmla="*/ 2147483647 w 11"/>
                <a:gd name="T9" fmla="*/ 0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2" y="0"/>
                  </a:moveTo>
                  <a:cubicBezTo>
                    <a:pt x="0" y="0"/>
                    <a:pt x="3" y="4"/>
                    <a:pt x="4" y="6"/>
                  </a:cubicBezTo>
                  <a:cubicBezTo>
                    <a:pt x="6" y="9"/>
                    <a:pt x="3" y="10"/>
                    <a:pt x="3" y="12"/>
                  </a:cubicBezTo>
                  <a:cubicBezTo>
                    <a:pt x="4" y="15"/>
                    <a:pt x="10" y="7"/>
                    <a:pt x="10" y="5"/>
                  </a:cubicBezTo>
                  <a:cubicBezTo>
                    <a:pt x="11" y="4"/>
                    <a:pt x="3" y="0"/>
                    <a:pt x="2"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2" name="Freeform 127"/>
            <p:cNvSpPr>
              <a:spLocks noChangeArrowheads="1"/>
            </p:cNvSpPr>
            <p:nvPr/>
          </p:nvSpPr>
          <p:spPr bwMode="auto">
            <a:xfrm>
              <a:off x="1042173" y="2651847"/>
              <a:ext cx="13545" cy="22380"/>
            </a:xfrm>
            <a:custGeom>
              <a:avLst/>
              <a:gdLst>
                <a:gd name="T0" fmla="*/ 2147483647 w 7"/>
                <a:gd name="T1" fmla="*/ 2147483647 h 11"/>
                <a:gd name="T2" fmla="*/ 2147483647 w 7"/>
                <a:gd name="T3" fmla="*/ 2147483647 h 11"/>
                <a:gd name="T4" fmla="*/ 2147483647 w 7"/>
                <a:gd name="T5" fmla="*/ 2147483647 h 11"/>
                <a:gd name="T6" fmla="*/ 2147483647 w 7"/>
                <a:gd name="T7" fmla="*/ 2147483647 h 11"/>
                <a:gd name="T8" fmla="*/ 0 60000 65536"/>
                <a:gd name="T9" fmla="*/ 0 60000 65536"/>
                <a:gd name="T10" fmla="*/ 0 60000 65536"/>
                <a:gd name="T11" fmla="*/ 0 60000 65536"/>
                <a:gd name="T12" fmla="*/ 0 w 7"/>
                <a:gd name="T13" fmla="*/ 0 h 11"/>
                <a:gd name="T14" fmla="*/ 7 w 7"/>
                <a:gd name="T15" fmla="*/ 11 h 11"/>
              </a:gdLst>
              <a:ahLst/>
              <a:cxnLst>
                <a:cxn ang="T8">
                  <a:pos x="T0" y="T1"/>
                </a:cxn>
                <a:cxn ang="T9">
                  <a:pos x="T2" y="T3"/>
                </a:cxn>
                <a:cxn ang="T10">
                  <a:pos x="T4" y="T5"/>
                </a:cxn>
                <a:cxn ang="T11">
                  <a:pos x="T6" y="T7"/>
                </a:cxn>
              </a:cxnLst>
              <a:rect l="T12" t="T13" r="T14" b="T15"/>
              <a:pathLst>
                <a:path w="7" h="11">
                  <a:moveTo>
                    <a:pt x="4" y="10"/>
                  </a:moveTo>
                  <a:cubicBezTo>
                    <a:pt x="5" y="8"/>
                    <a:pt x="7" y="0"/>
                    <a:pt x="2" y="3"/>
                  </a:cubicBezTo>
                  <a:cubicBezTo>
                    <a:pt x="0" y="4"/>
                    <a:pt x="2" y="8"/>
                    <a:pt x="1" y="9"/>
                  </a:cubicBezTo>
                  <a:cubicBezTo>
                    <a:pt x="0" y="10"/>
                    <a:pt x="3" y="11"/>
                    <a:pt x="4"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3" name="Freeform 128"/>
            <p:cNvSpPr>
              <a:spLocks noChangeArrowheads="1"/>
            </p:cNvSpPr>
            <p:nvPr/>
          </p:nvSpPr>
          <p:spPr bwMode="auto">
            <a:xfrm>
              <a:off x="676463" y="2629467"/>
              <a:ext cx="49664" cy="47958"/>
            </a:xfrm>
            <a:custGeom>
              <a:avLst/>
              <a:gdLst>
                <a:gd name="T0" fmla="*/ 2147483647 w 27"/>
                <a:gd name="T1" fmla="*/ 2147483647 h 25"/>
                <a:gd name="T2" fmla="*/ 2147483647 w 27"/>
                <a:gd name="T3" fmla="*/ 2147483647 h 25"/>
                <a:gd name="T4" fmla="*/ 2147483647 w 27"/>
                <a:gd name="T5" fmla="*/ 2147483647 h 25"/>
                <a:gd name="T6" fmla="*/ 2147483647 w 27"/>
                <a:gd name="T7" fmla="*/ 2147483647 h 25"/>
                <a:gd name="T8" fmla="*/ 2147483647 w 27"/>
                <a:gd name="T9" fmla="*/ 2147483647 h 25"/>
                <a:gd name="T10" fmla="*/ 2147483647 w 27"/>
                <a:gd name="T11" fmla="*/ 2147483647 h 25"/>
                <a:gd name="T12" fmla="*/ 2147483647 w 27"/>
                <a:gd name="T13" fmla="*/ 2147483647 h 25"/>
                <a:gd name="T14" fmla="*/ 2147483647 w 27"/>
                <a:gd name="T15" fmla="*/ 2147483647 h 25"/>
                <a:gd name="T16" fmla="*/ 2147483647 w 27"/>
                <a:gd name="T17" fmla="*/ 2147483647 h 25"/>
                <a:gd name="T18" fmla="*/ 2147483647 w 27"/>
                <a:gd name="T19" fmla="*/ 2147483647 h 25"/>
                <a:gd name="T20" fmla="*/ 2147483647 w 27"/>
                <a:gd name="T21" fmla="*/ 2147483647 h 25"/>
                <a:gd name="T22" fmla="*/ 2147483647 w 27"/>
                <a:gd name="T23" fmla="*/ 2147483647 h 25"/>
                <a:gd name="T24" fmla="*/ 2147483647 w 27"/>
                <a:gd name="T25" fmla="*/ 2147483647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5"/>
                <a:gd name="T41" fmla="*/ 27 w 27"/>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5">
                  <a:moveTo>
                    <a:pt x="24" y="6"/>
                  </a:moveTo>
                  <a:cubicBezTo>
                    <a:pt x="23" y="6"/>
                    <a:pt x="23" y="4"/>
                    <a:pt x="22" y="2"/>
                  </a:cubicBezTo>
                  <a:cubicBezTo>
                    <a:pt x="21" y="0"/>
                    <a:pt x="21" y="4"/>
                    <a:pt x="21" y="5"/>
                  </a:cubicBezTo>
                  <a:cubicBezTo>
                    <a:pt x="20" y="6"/>
                    <a:pt x="17" y="6"/>
                    <a:pt x="14" y="6"/>
                  </a:cubicBezTo>
                  <a:cubicBezTo>
                    <a:pt x="12" y="6"/>
                    <a:pt x="13" y="8"/>
                    <a:pt x="12" y="9"/>
                  </a:cubicBezTo>
                  <a:cubicBezTo>
                    <a:pt x="11" y="11"/>
                    <a:pt x="9" y="9"/>
                    <a:pt x="7" y="9"/>
                  </a:cubicBezTo>
                  <a:cubicBezTo>
                    <a:pt x="5" y="9"/>
                    <a:pt x="3" y="13"/>
                    <a:pt x="1" y="15"/>
                  </a:cubicBezTo>
                  <a:cubicBezTo>
                    <a:pt x="0" y="18"/>
                    <a:pt x="4" y="18"/>
                    <a:pt x="5" y="18"/>
                  </a:cubicBezTo>
                  <a:cubicBezTo>
                    <a:pt x="6" y="18"/>
                    <a:pt x="5" y="20"/>
                    <a:pt x="5" y="22"/>
                  </a:cubicBezTo>
                  <a:cubicBezTo>
                    <a:pt x="6" y="25"/>
                    <a:pt x="12" y="18"/>
                    <a:pt x="13" y="17"/>
                  </a:cubicBezTo>
                  <a:cubicBezTo>
                    <a:pt x="14" y="16"/>
                    <a:pt x="15" y="18"/>
                    <a:pt x="16" y="19"/>
                  </a:cubicBezTo>
                  <a:cubicBezTo>
                    <a:pt x="17" y="19"/>
                    <a:pt x="22" y="13"/>
                    <a:pt x="24" y="11"/>
                  </a:cubicBezTo>
                  <a:cubicBezTo>
                    <a:pt x="27" y="10"/>
                    <a:pt x="26" y="7"/>
                    <a:pt x="24"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4" name="Freeform 129"/>
            <p:cNvSpPr>
              <a:spLocks noChangeArrowheads="1"/>
            </p:cNvSpPr>
            <p:nvPr/>
          </p:nvSpPr>
          <p:spPr bwMode="auto">
            <a:xfrm>
              <a:off x="723117" y="2623072"/>
              <a:ext cx="21070" cy="9592"/>
            </a:xfrm>
            <a:custGeom>
              <a:avLst/>
              <a:gdLst>
                <a:gd name="T0" fmla="*/ 2147483647 w 12"/>
                <a:gd name="T1" fmla="*/ 0 h 5"/>
                <a:gd name="T2" fmla="*/ 2147483647 w 12"/>
                <a:gd name="T3" fmla="*/ 2147483647 h 5"/>
                <a:gd name="T4" fmla="*/ 2147483647 w 12"/>
                <a:gd name="T5" fmla="*/ 2147483647 h 5"/>
                <a:gd name="T6" fmla="*/ 2147483647 w 12"/>
                <a:gd name="T7" fmla="*/ 0 h 5"/>
                <a:gd name="T8" fmla="*/ 0 60000 65536"/>
                <a:gd name="T9" fmla="*/ 0 60000 65536"/>
                <a:gd name="T10" fmla="*/ 0 60000 65536"/>
                <a:gd name="T11" fmla="*/ 0 60000 65536"/>
                <a:gd name="T12" fmla="*/ 0 w 12"/>
                <a:gd name="T13" fmla="*/ 0 h 5"/>
                <a:gd name="T14" fmla="*/ 12 w 12"/>
                <a:gd name="T15" fmla="*/ 5 h 5"/>
              </a:gdLst>
              <a:ahLst/>
              <a:cxnLst>
                <a:cxn ang="T8">
                  <a:pos x="T0" y="T1"/>
                </a:cxn>
                <a:cxn ang="T9">
                  <a:pos x="T2" y="T3"/>
                </a:cxn>
                <a:cxn ang="T10">
                  <a:pos x="T4" y="T5"/>
                </a:cxn>
                <a:cxn ang="T11">
                  <a:pos x="T6" y="T7"/>
                </a:cxn>
              </a:cxnLst>
              <a:rect l="T12" t="T13" r="T14" b="T15"/>
              <a:pathLst>
                <a:path w="12" h="5">
                  <a:moveTo>
                    <a:pt x="3" y="0"/>
                  </a:moveTo>
                  <a:cubicBezTo>
                    <a:pt x="0" y="1"/>
                    <a:pt x="1" y="5"/>
                    <a:pt x="4" y="5"/>
                  </a:cubicBezTo>
                  <a:cubicBezTo>
                    <a:pt x="7" y="4"/>
                    <a:pt x="12" y="3"/>
                    <a:pt x="10" y="3"/>
                  </a:cubicBezTo>
                  <a:cubicBezTo>
                    <a:pt x="9" y="3"/>
                    <a:pt x="5" y="0"/>
                    <a:pt x="3"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5" name="Freeform 130"/>
            <p:cNvSpPr>
              <a:spLocks noChangeArrowheads="1"/>
            </p:cNvSpPr>
            <p:nvPr/>
          </p:nvSpPr>
          <p:spPr bwMode="auto">
            <a:xfrm>
              <a:off x="476301" y="2715791"/>
              <a:ext cx="27090" cy="17585"/>
            </a:xfrm>
            <a:custGeom>
              <a:avLst/>
              <a:gdLst>
                <a:gd name="T0" fmla="*/ 2147483647 w 15"/>
                <a:gd name="T1" fmla="*/ 2147483647 h 9"/>
                <a:gd name="T2" fmla="*/ 2147483647 w 15"/>
                <a:gd name="T3" fmla="*/ 2147483647 h 9"/>
                <a:gd name="T4" fmla="*/ 2147483647 w 15"/>
                <a:gd name="T5" fmla="*/ 2147483647 h 9"/>
                <a:gd name="T6" fmla="*/ 2147483647 w 15"/>
                <a:gd name="T7" fmla="*/ 2147483647 h 9"/>
                <a:gd name="T8" fmla="*/ 2147483647 w 15"/>
                <a:gd name="T9" fmla="*/ 214748364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7" y="3"/>
                  </a:moveTo>
                  <a:cubicBezTo>
                    <a:pt x="5" y="3"/>
                    <a:pt x="0" y="6"/>
                    <a:pt x="1" y="8"/>
                  </a:cubicBezTo>
                  <a:cubicBezTo>
                    <a:pt x="1" y="9"/>
                    <a:pt x="9" y="6"/>
                    <a:pt x="13" y="6"/>
                  </a:cubicBezTo>
                  <a:cubicBezTo>
                    <a:pt x="15" y="6"/>
                    <a:pt x="14" y="2"/>
                    <a:pt x="14" y="1"/>
                  </a:cubicBezTo>
                  <a:cubicBezTo>
                    <a:pt x="13" y="0"/>
                    <a:pt x="9" y="2"/>
                    <a:pt x="7" y="3"/>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6" name="Freeform 131"/>
            <p:cNvSpPr>
              <a:spLocks noChangeArrowheads="1"/>
            </p:cNvSpPr>
            <p:nvPr/>
          </p:nvSpPr>
          <p:spPr bwMode="auto">
            <a:xfrm>
              <a:off x="422122" y="2746162"/>
              <a:ext cx="18060" cy="17585"/>
            </a:xfrm>
            <a:custGeom>
              <a:avLst/>
              <a:gdLst>
                <a:gd name="T0" fmla="*/ 2147483647 w 10"/>
                <a:gd name="T1" fmla="*/ 2147483647 h 9"/>
                <a:gd name="T2" fmla="*/ 0 w 10"/>
                <a:gd name="T3" fmla="*/ 2147483647 h 9"/>
                <a:gd name="T4" fmla="*/ 2147483647 w 10"/>
                <a:gd name="T5" fmla="*/ 2147483647 h 9"/>
                <a:gd name="T6" fmla="*/ 2147483647 w 10"/>
                <a:gd name="T7" fmla="*/ 214748364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7" y="1"/>
                  </a:moveTo>
                  <a:cubicBezTo>
                    <a:pt x="5" y="0"/>
                    <a:pt x="0" y="7"/>
                    <a:pt x="0" y="8"/>
                  </a:cubicBezTo>
                  <a:cubicBezTo>
                    <a:pt x="0" y="9"/>
                    <a:pt x="8" y="4"/>
                    <a:pt x="8" y="4"/>
                  </a:cubicBezTo>
                  <a:cubicBezTo>
                    <a:pt x="10" y="3"/>
                    <a:pt x="9" y="1"/>
                    <a:pt x="7"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7" name="Freeform 132"/>
            <p:cNvSpPr>
              <a:spLocks noChangeArrowheads="1"/>
            </p:cNvSpPr>
            <p:nvPr/>
          </p:nvSpPr>
          <p:spPr bwMode="auto">
            <a:xfrm>
              <a:off x="387507" y="2760551"/>
              <a:ext cx="27090" cy="17585"/>
            </a:xfrm>
            <a:custGeom>
              <a:avLst/>
              <a:gdLst>
                <a:gd name="T0" fmla="*/ 2147483647 w 15"/>
                <a:gd name="T1" fmla="*/ 0 h 9"/>
                <a:gd name="T2" fmla="*/ 2147483647 w 15"/>
                <a:gd name="T3" fmla="*/ 2147483647 h 9"/>
                <a:gd name="T4" fmla="*/ 2147483647 w 15"/>
                <a:gd name="T5" fmla="*/ 0 h 9"/>
                <a:gd name="T6" fmla="*/ 0 60000 65536"/>
                <a:gd name="T7" fmla="*/ 0 60000 65536"/>
                <a:gd name="T8" fmla="*/ 0 60000 65536"/>
                <a:gd name="T9" fmla="*/ 0 w 15"/>
                <a:gd name="T10" fmla="*/ 0 h 9"/>
                <a:gd name="T11" fmla="*/ 15 w 15"/>
                <a:gd name="T12" fmla="*/ 9 h 9"/>
              </a:gdLst>
              <a:ahLst/>
              <a:cxnLst>
                <a:cxn ang="T6">
                  <a:pos x="T0" y="T1"/>
                </a:cxn>
                <a:cxn ang="T7">
                  <a:pos x="T2" y="T3"/>
                </a:cxn>
                <a:cxn ang="T8">
                  <a:pos x="T4" y="T5"/>
                </a:cxn>
              </a:cxnLst>
              <a:rect l="T9" t="T10" r="T11" b="T12"/>
              <a:pathLst>
                <a:path w="15" h="9">
                  <a:moveTo>
                    <a:pt x="11" y="0"/>
                  </a:moveTo>
                  <a:cubicBezTo>
                    <a:pt x="10" y="0"/>
                    <a:pt x="0" y="5"/>
                    <a:pt x="1" y="7"/>
                  </a:cubicBezTo>
                  <a:cubicBezTo>
                    <a:pt x="3" y="9"/>
                    <a:pt x="15" y="1"/>
                    <a:pt x="11"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8" name="Freeform 133"/>
            <p:cNvSpPr>
              <a:spLocks noChangeArrowheads="1"/>
            </p:cNvSpPr>
            <p:nvPr/>
          </p:nvSpPr>
          <p:spPr bwMode="auto">
            <a:xfrm>
              <a:off x="492856" y="2555932"/>
              <a:ext cx="30099" cy="22380"/>
            </a:xfrm>
            <a:custGeom>
              <a:avLst/>
              <a:gdLst>
                <a:gd name="T0" fmla="*/ 2147483647 w 17"/>
                <a:gd name="T1" fmla="*/ 2147483647 h 11"/>
                <a:gd name="T2" fmla="*/ 2147483647 w 17"/>
                <a:gd name="T3" fmla="*/ 2147483647 h 11"/>
                <a:gd name="T4" fmla="*/ 2147483647 w 17"/>
                <a:gd name="T5" fmla="*/ 2147483647 h 11"/>
                <a:gd name="T6" fmla="*/ 2147483647 w 17"/>
                <a:gd name="T7" fmla="*/ 2147483647 h 11"/>
                <a:gd name="T8" fmla="*/ 2147483647 w 17"/>
                <a:gd name="T9" fmla="*/ 2147483647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3" y="5"/>
                  </a:moveTo>
                  <a:cubicBezTo>
                    <a:pt x="0" y="6"/>
                    <a:pt x="6" y="9"/>
                    <a:pt x="7" y="10"/>
                  </a:cubicBezTo>
                  <a:cubicBezTo>
                    <a:pt x="9" y="11"/>
                    <a:pt x="12" y="9"/>
                    <a:pt x="14" y="9"/>
                  </a:cubicBezTo>
                  <a:cubicBezTo>
                    <a:pt x="17" y="9"/>
                    <a:pt x="15" y="4"/>
                    <a:pt x="15" y="2"/>
                  </a:cubicBezTo>
                  <a:cubicBezTo>
                    <a:pt x="14" y="0"/>
                    <a:pt x="6" y="4"/>
                    <a:pt x="3"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79" name="Freeform 134"/>
            <p:cNvSpPr>
              <a:spLocks noChangeArrowheads="1"/>
            </p:cNvSpPr>
            <p:nvPr/>
          </p:nvSpPr>
          <p:spPr bwMode="auto">
            <a:xfrm>
              <a:off x="1906030" y="2762148"/>
              <a:ext cx="34615" cy="19182"/>
            </a:xfrm>
            <a:custGeom>
              <a:avLst/>
              <a:gdLst>
                <a:gd name="T0" fmla="*/ 2147483647 w 18"/>
                <a:gd name="T1" fmla="*/ 2147483647 h 10"/>
                <a:gd name="T2" fmla="*/ 2147483647 w 18"/>
                <a:gd name="T3" fmla="*/ 2147483647 h 10"/>
                <a:gd name="T4" fmla="*/ 2147483647 w 18"/>
                <a:gd name="T5" fmla="*/ 2147483647 h 10"/>
                <a:gd name="T6" fmla="*/ 2147483647 w 18"/>
                <a:gd name="T7" fmla="*/ 2147483647 h 10"/>
                <a:gd name="T8" fmla="*/ 2147483647 w 18"/>
                <a:gd name="T9" fmla="*/ 2147483647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4" y="10"/>
                  </a:moveTo>
                  <a:cubicBezTo>
                    <a:pt x="18" y="9"/>
                    <a:pt x="15" y="5"/>
                    <a:pt x="11" y="4"/>
                  </a:cubicBezTo>
                  <a:cubicBezTo>
                    <a:pt x="7" y="3"/>
                    <a:pt x="3" y="1"/>
                    <a:pt x="1" y="1"/>
                  </a:cubicBezTo>
                  <a:cubicBezTo>
                    <a:pt x="0" y="0"/>
                    <a:pt x="0" y="4"/>
                    <a:pt x="2" y="6"/>
                  </a:cubicBezTo>
                  <a:cubicBezTo>
                    <a:pt x="4" y="8"/>
                    <a:pt x="10" y="10"/>
                    <a:pt x="14" y="1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0" name="Freeform 135"/>
            <p:cNvSpPr>
              <a:spLocks noChangeArrowheads="1"/>
            </p:cNvSpPr>
            <p:nvPr/>
          </p:nvSpPr>
          <p:spPr bwMode="auto">
            <a:xfrm>
              <a:off x="3555486" y="2691812"/>
              <a:ext cx="36119" cy="30373"/>
            </a:xfrm>
            <a:custGeom>
              <a:avLst/>
              <a:gdLst>
                <a:gd name="T0" fmla="*/ 2147483647 w 20"/>
                <a:gd name="T1" fmla="*/ 2147483647 h 16"/>
                <a:gd name="T2" fmla="*/ 2147483647 w 20"/>
                <a:gd name="T3" fmla="*/ 2147483647 h 16"/>
                <a:gd name="T4" fmla="*/ 2147483647 w 20"/>
                <a:gd name="T5" fmla="*/ 2147483647 h 16"/>
                <a:gd name="T6" fmla="*/ 2147483647 w 20"/>
                <a:gd name="T7" fmla="*/ 2147483647 h 16"/>
                <a:gd name="T8" fmla="*/ 2147483647 w 20"/>
                <a:gd name="T9" fmla="*/ 2147483647 h 16"/>
                <a:gd name="T10" fmla="*/ 2147483647 w 20"/>
                <a:gd name="T11" fmla="*/ 2147483647 h 16"/>
                <a:gd name="T12" fmla="*/ 2147483647 w 20"/>
                <a:gd name="T13" fmla="*/ 2147483647 h 16"/>
                <a:gd name="T14" fmla="*/ 2147483647 w 20"/>
                <a:gd name="T15" fmla="*/ 2147483647 h 16"/>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6"/>
                <a:gd name="T26" fmla="*/ 20 w 20"/>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6">
                  <a:moveTo>
                    <a:pt x="10" y="4"/>
                  </a:moveTo>
                  <a:cubicBezTo>
                    <a:pt x="9" y="6"/>
                    <a:pt x="5" y="6"/>
                    <a:pt x="2" y="6"/>
                  </a:cubicBezTo>
                  <a:cubicBezTo>
                    <a:pt x="0" y="5"/>
                    <a:pt x="2" y="8"/>
                    <a:pt x="6" y="10"/>
                  </a:cubicBezTo>
                  <a:cubicBezTo>
                    <a:pt x="10" y="12"/>
                    <a:pt x="9" y="15"/>
                    <a:pt x="11" y="16"/>
                  </a:cubicBezTo>
                  <a:cubicBezTo>
                    <a:pt x="15" y="16"/>
                    <a:pt x="15" y="15"/>
                    <a:pt x="17" y="15"/>
                  </a:cubicBezTo>
                  <a:cubicBezTo>
                    <a:pt x="20" y="15"/>
                    <a:pt x="16" y="10"/>
                    <a:pt x="16" y="8"/>
                  </a:cubicBezTo>
                  <a:cubicBezTo>
                    <a:pt x="16" y="5"/>
                    <a:pt x="17" y="3"/>
                    <a:pt x="18" y="1"/>
                  </a:cubicBezTo>
                  <a:cubicBezTo>
                    <a:pt x="19" y="0"/>
                    <a:pt x="12" y="3"/>
                    <a:pt x="10"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1" name="Freeform 136"/>
            <p:cNvSpPr>
              <a:spLocks noChangeArrowheads="1"/>
            </p:cNvSpPr>
            <p:nvPr/>
          </p:nvSpPr>
          <p:spPr bwMode="auto">
            <a:xfrm>
              <a:off x="3689430" y="2639058"/>
              <a:ext cx="24080" cy="33569"/>
            </a:xfrm>
            <a:custGeom>
              <a:avLst/>
              <a:gdLst>
                <a:gd name="T0" fmla="*/ 2147483647 w 13"/>
                <a:gd name="T1" fmla="*/ 2147483647 h 17"/>
                <a:gd name="T2" fmla="*/ 2147483647 w 13"/>
                <a:gd name="T3" fmla="*/ 2147483647 h 17"/>
                <a:gd name="T4" fmla="*/ 2147483647 w 13"/>
                <a:gd name="T5" fmla="*/ 2147483647 h 17"/>
                <a:gd name="T6" fmla="*/ 2147483647 w 13"/>
                <a:gd name="T7" fmla="*/ 2147483647 h 17"/>
                <a:gd name="T8" fmla="*/ 2147483647 w 13"/>
                <a:gd name="T9" fmla="*/ 2147483647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9" y="9"/>
                  </a:moveTo>
                  <a:cubicBezTo>
                    <a:pt x="10" y="8"/>
                    <a:pt x="10" y="4"/>
                    <a:pt x="12" y="2"/>
                  </a:cubicBezTo>
                  <a:cubicBezTo>
                    <a:pt x="13" y="0"/>
                    <a:pt x="8" y="2"/>
                    <a:pt x="4" y="5"/>
                  </a:cubicBezTo>
                  <a:cubicBezTo>
                    <a:pt x="0" y="7"/>
                    <a:pt x="0" y="13"/>
                    <a:pt x="2" y="15"/>
                  </a:cubicBezTo>
                  <a:cubicBezTo>
                    <a:pt x="3" y="17"/>
                    <a:pt x="8" y="10"/>
                    <a:pt x="9"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2" name="Freeform 137"/>
            <p:cNvSpPr>
              <a:spLocks noChangeArrowheads="1"/>
            </p:cNvSpPr>
            <p:nvPr/>
          </p:nvSpPr>
          <p:spPr bwMode="auto">
            <a:xfrm>
              <a:off x="3752639" y="2616678"/>
              <a:ext cx="25584" cy="17585"/>
            </a:xfrm>
            <a:custGeom>
              <a:avLst/>
              <a:gdLst>
                <a:gd name="T0" fmla="*/ 2147483647 w 14"/>
                <a:gd name="T1" fmla="*/ 2147483647 h 9"/>
                <a:gd name="T2" fmla="*/ 2147483647 w 14"/>
                <a:gd name="T3" fmla="*/ 2147483647 h 9"/>
                <a:gd name="T4" fmla="*/ 2147483647 w 14"/>
                <a:gd name="T5" fmla="*/ 2147483647 h 9"/>
                <a:gd name="T6" fmla="*/ 2147483647 w 14"/>
                <a:gd name="T7" fmla="*/ 2147483647 h 9"/>
                <a:gd name="T8" fmla="*/ 2147483647 w 14"/>
                <a:gd name="T9" fmla="*/ 2147483647 h 9"/>
                <a:gd name="T10" fmla="*/ 0 60000 65536"/>
                <a:gd name="T11" fmla="*/ 0 60000 65536"/>
                <a:gd name="T12" fmla="*/ 0 60000 65536"/>
                <a:gd name="T13" fmla="*/ 0 60000 65536"/>
                <a:gd name="T14" fmla="*/ 0 60000 65536"/>
                <a:gd name="T15" fmla="*/ 0 w 14"/>
                <a:gd name="T16" fmla="*/ 0 h 9"/>
                <a:gd name="T17" fmla="*/ 14 w 14"/>
                <a:gd name="T18" fmla="*/ 9 h 9"/>
              </a:gdLst>
              <a:ahLst/>
              <a:cxnLst>
                <a:cxn ang="T10">
                  <a:pos x="T0" y="T1"/>
                </a:cxn>
                <a:cxn ang="T11">
                  <a:pos x="T2" y="T3"/>
                </a:cxn>
                <a:cxn ang="T12">
                  <a:pos x="T4" y="T5"/>
                </a:cxn>
                <a:cxn ang="T13">
                  <a:pos x="T6" y="T7"/>
                </a:cxn>
                <a:cxn ang="T14">
                  <a:pos x="T8" y="T9"/>
                </a:cxn>
              </a:cxnLst>
              <a:rect l="T15" t="T16" r="T17" b="T18"/>
              <a:pathLst>
                <a:path w="14" h="9">
                  <a:moveTo>
                    <a:pt x="5" y="9"/>
                  </a:moveTo>
                  <a:cubicBezTo>
                    <a:pt x="9" y="8"/>
                    <a:pt x="12" y="4"/>
                    <a:pt x="13" y="3"/>
                  </a:cubicBezTo>
                  <a:cubicBezTo>
                    <a:pt x="14" y="2"/>
                    <a:pt x="12" y="0"/>
                    <a:pt x="9" y="1"/>
                  </a:cubicBezTo>
                  <a:cubicBezTo>
                    <a:pt x="7" y="2"/>
                    <a:pt x="4" y="1"/>
                    <a:pt x="2" y="2"/>
                  </a:cubicBezTo>
                  <a:cubicBezTo>
                    <a:pt x="0" y="3"/>
                    <a:pt x="2" y="9"/>
                    <a:pt x="5" y="9"/>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3" name="Freeform 138"/>
            <p:cNvSpPr>
              <a:spLocks noChangeArrowheads="1"/>
            </p:cNvSpPr>
            <p:nvPr/>
          </p:nvSpPr>
          <p:spPr bwMode="auto">
            <a:xfrm>
              <a:off x="3757154" y="2603890"/>
              <a:ext cx="13545" cy="7993"/>
            </a:xfrm>
            <a:custGeom>
              <a:avLst/>
              <a:gdLst>
                <a:gd name="T0" fmla="*/ 2147483647 w 7"/>
                <a:gd name="T1" fmla="*/ 2147483647 h 4"/>
                <a:gd name="T2" fmla="*/ 2147483647 w 7"/>
                <a:gd name="T3" fmla="*/ 2147483647 h 4"/>
                <a:gd name="T4" fmla="*/ 2147483647 w 7"/>
                <a:gd name="T5" fmla="*/ 2147483647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5" y="1"/>
                  </a:moveTo>
                  <a:cubicBezTo>
                    <a:pt x="3" y="2"/>
                    <a:pt x="0" y="4"/>
                    <a:pt x="3" y="4"/>
                  </a:cubicBezTo>
                  <a:cubicBezTo>
                    <a:pt x="7" y="4"/>
                    <a:pt x="6" y="0"/>
                    <a:pt x="5"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4" name="Freeform 139"/>
            <p:cNvSpPr>
              <a:spLocks noChangeArrowheads="1"/>
            </p:cNvSpPr>
            <p:nvPr/>
          </p:nvSpPr>
          <p:spPr bwMode="auto">
            <a:xfrm>
              <a:off x="4444929" y="4431061"/>
              <a:ext cx="18060" cy="19182"/>
            </a:xfrm>
            <a:custGeom>
              <a:avLst/>
              <a:gdLst>
                <a:gd name="T0" fmla="*/ 2147483647 w 10"/>
                <a:gd name="T1" fmla="*/ 2147483647 h 10"/>
                <a:gd name="T2" fmla="*/ 2147483647 w 10"/>
                <a:gd name="T3" fmla="*/ 2147483647 h 10"/>
                <a:gd name="T4" fmla="*/ 2147483647 w 10"/>
                <a:gd name="T5" fmla="*/ 2147483647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3" y="2"/>
                  </a:moveTo>
                  <a:cubicBezTo>
                    <a:pt x="0" y="4"/>
                    <a:pt x="5" y="10"/>
                    <a:pt x="8" y="8"/>
                  </a:cubicBezTo>
                  <a:cubicBezTo>
                    <a:pt x="10" y="5"/>
                    <a:pt x="7" y="0"/>
                    <a:pt x="3"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5" name="Freeform 140"/>
            <p:cNvSpPr>
              <a:spLocks noChangeArrowheads="1"/>
            </p:cNvSpPr>
            <p:nvPr/>
          </p:nvSpPr>
          <p:spPr bwMode="auto">
            <a:xfrm>
              <a:off x="6574473" y="4156106"/>
              <a:ext cx="33109" cy="15986"/>
            </a:xfrm>
            <a:custGeom>
              <a:avLst/>
              <a:gdLst>
                <a:gd name="T0" fmla="*/ 2147483647 w 18"/>
                <a:gd name="T1" fmla="*/ 2147483647 h 8"/>
                <a:gd name="T2" fmla="*/ 2147483647 w 18"/>
                <a:gd name="T3" fmla="*/ 2147483647 h 8"/>
                <a:gd name="T4" fmla="*/ 2147483647 w 18"/>
                <a:gd name="T5" fmla="*/ 0 h 8"/>
                <a:gd name="T6" fmla="*/ 2147483647 w 18"/>
                <a:gd name="T7" fmla="*/ 2147483647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8" y="6"/>
                  </a:moveTo>
                  <a:cubicBezTo>
                    <a:pt x="11" y="8"/>
                    <a:pt x="16" y="7"/>
                    <a:pt x="17" y="6"/>
                  </a:cubicBezTo>
                  <a:cubicBezTo>
                    <a:pt x="18" y="3"/>
                    <a:pt x="4" y="0"/>
                    <a:pt x="2" y="0"/>
                  </a:cubicBezTo>
                  <a:cubicBezTo>
                    <a:pt x="0" y="1"/>
                    <a:pt x="4" y="4"/>
                    <a:pt x="8" y="6"/>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6" name="Freeform 141"/>
            <p:cNvSpPr>
              <a:spLocks noChangeArrowheads="1"/>
            </p:cNvSpPr>
            <p:nvPr/>
          </p:nvSpPr>
          <p:spPr bwMode="auto">
            <a:xfrm>
              <a:off x="6631662" y="4183283"/>
              <a:ext cx="19564" cy="11189"/>
            </a:xfrm>
            <a:custGeom>
              <a:avLst/>
              <a:gdLst>
                <a:gd name="T0" fmla="*/ 2147483647 w 11"/>
                <a:gd name="T1" fmla="*/ 2147483647 h 5"/>
                <a:gd name="T2" fmla="*/ 2147483647 w 11"/>
                <a:gd name="T3" fmla="*/ 2147483647 h 5"/>
                <a:gd name="T4" fmla="*/ 2147483647 w 11"/>
                <a:gd name="T5" fmla="*/ 2147483647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1" y="2"/>
                  </a:moveTo>
                  <a:cubicBezTo>
                    <a:pt x="1" y="4"/>
                    <a:pt x="10" y="5"/>
                    <a:pt x="10" y="3"/>
                  </a:cubicBezTo>
                  <a:cubicBezTo>
                    <a:pt x="11" y="1"/>
                    <a:pt x="0" y="0"/>
                    <a:pt x="1"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7" name="Freeform 142"/>
            <p:cNvSpPr>
              <a:spLocks noChangeArrowheads="1"/>
            </p:cNvSpPr>
            <p:nvPr/>
          </p:nvSpPr>
          <p:spPr bwMode="auto">
            <a:xfrm>
              <a:off x="6532335" y="4117740"/>
              <a:ext cx="45150" cy="25578"/>
            </a:xfrm>
            <a:custGeom>
              <a:avLst/>
              <a:gdLst>
                <a:gd name="T0" fmla="*/ 2147483647 w 25"/>
                <a:gd name="T1" fmla="*/ 0 h 13"/>
                <a:gd name="T2" fmla="*/ 2147483647 w 25"/>
                <a:gd name="T3" fmla="*/ 2147483647 h 13"/>
                <a:gd name="T4" fmla="*/ 2147483647 w 25"/>
                <a:gd name="T5" fmla="*/ 0 h 13"/>
                <a:gd name="T6" fmla="*/ 0 60000 65536"/>
                <a:gd name="T7" fmla="*/ 0 60000 65536"/>
                <a:gd name="T8" fmla="*/ 0 60000 65536"/>
                <a:gd name="T9" fmla="*/ 0 w 25"/>
                <a:gd name="T10" fmla="*/ 0 h 13"/>
                <a:gd name="T11" fmla="*/ 25 w 25"/>
                <a:gd name="T12" fmla="*/ 13 h 13"/>
              </a:gdLst>
              <a:ahLst/>
              <a:cxnLst>
                <a:cxn ang="T6">
                  <a:pos x="T0" y="T1"/>
                </a:cxn>
                <a:cxn ang="T7">
                  <a:pos x="T2" y="T3"/>
                </a:cxn>
                <a:cxn ang="T8">
                  <a:pos x="T4" y="T5"/>
                </a:cxn>
              </a:cxnLst>
              <a:rect l="T9" t="T10" r="T11" b="T12"/>
              <a:pathLst>
                <a:path w="25" h="13">
                  <a:moveTo>
                    <a:pt x="7" y="0"/>
                  </a:moveTo>
                  <a:cubicBezTo>
                    <a:pt x="0" y="0"/>
                    <a:pt x="20" y="13"/>
                    <a:pt x="22" y="10"/>
                  </a:cubicBezTo>
                  <a:cubicBezTo>
                    <a:pt x="25" y="5"/>
                    <a:pt x="13" y="0"/>
                    <a:pt x="7"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8" name="Freeform 143"/>
            <p:cNvSpPr>
              <a:spLocks noChangeArrowheads="1"/>
            </p:cNvSpPr>
            <p:nvPr/>
          </p:nvSpPr>
          <p:spPr bwMode="auto">
            <a:xfrm>
              <a:off x="3608161" y="3195362"/>
              <a:ext cx="13545" cy="7993"/>
            </a:xfrm>
            <a:custGeom>
              <a:avLst/>
              <a:gdLst>
                <a:gd name="T0" fmla="*/ 2147483647 w 7"/>
                <a:gd name="T1" fmla="*/ 2147483647 h 4"/>
                <a:gd name="T2" fmla="*/ 2147483647 w 7"/>
                <a:gd name="T3" fmla="*/ 2147483647 h 4"/>
                <a:gd name="T4" fmla="*/ 2147483647 w 7"/>
                <a:gd name="T5" fmla="*/ 2147483647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1" y="2"/>
                  </a:moveTo>
                  <a:cubicBezTo>
                    <a:pt x="2" y="4"/>
                    <a:pt x="7" y="4"/>
                    <a:pt x="6" y="2"/>
                  </a:cubicBezTo>
                  <a:cubicBezTo>
                    <a:pt x="4" y="0"/>
                    <a:pt x="0" y="0"/>
                    <a:pt x="1"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89" name="Freeform 144"/>
            <p:cNvSpPr>
              <a:spLocks noChangeArrowheads="1"/>
            </p:cNvSpPr>
            <p:nvPr/>
          </p:nvSpPr>
          <p:spPr bwMode="auto">
            <a:xfrm>
              <a:off x="2854167" y="3646161"/>
              <a:ext cx="13545" cy="9592"/>
            </a:xfrm>
            <a:custGeom>
              <a:avLst/>
              <a:gdLst>
                <a:gd name="T0" fmla="*/ 2147483647 w 8"/>
                <a:gd name="T1" fmla="*/ 2147483647 h 5"/>
                <a:gd name="T2" fmla="*/ 2147483647 w 8"/>
                <a:gd name="T3" fmla="*/ 2147483647 h 5"/>
                <a:gd name="T4" fmla="*/ 2147483647 w 8"/>
                <a:gd name="T5" fmla="*/ 2147483647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3" y="2"/>
                  </a:moveTo>
                  <a:cubicBezTo>
                    <a:pt x="0" y="3"/>
                    <a:pt x="5" y="5"/>
                    <a:pt x="6" y="3"/>
                  </a:cubicBezTo>
                  <a:cubicBezTo>
                    <a:pt x="8" y="2"/>
                    <a:pt x="6" y="0"/>
                    <a:pt x="3"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0" name="Freeform 145"/>
            <p:cNvSpPr>
              <a:spLocks noChangeArrowheads="1"/>
            </p:cNvSpPr>
            <p:nvPr/>
          </p:nvSpPr>
          <p:spPr bwMode="auto">
            <a:xfrm>
              <a:off x="3468198" y="3885947"/>
              <a:ext cx="15050" cy="9592"/>
            </a:xfrm>
            <a:custGeom>
              <a:avLst/>
              <a:gdLst>
                <a:gd name="T0" fmla="*/ 2147483647 w 8"/>
                <a:gd name="T1" fmla="*/ 2147483647 h 5"/>
                <a:gd name="T2" fmla="*/ 2147483647 w 8"/>
                <a:gd name="T3" fmla="*/ 2147483647 h 5"/>
                <a:gd name="T4" fmla="*/ 2147483647 w 8"/>
                <a:gd name="T5" fmla="*/ 2147483647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6" y="4"/>
                  </a:moveTo>
                  <a:cubicBezTo>
                    <a:pt x="7" y="3"/>
                    <a:pt x="8" y="0"/>
                    <a:pt x="4" y="1"/>
                  </a:cubicBezTo>
                  <a:cubicBezTo>
                    <a:pt x="0" y="2"/>
                    <a:pt x="5" y="5"/>
                    <a:pt x="6"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1" name="Freeform 146"/>
            <p:cNvSpPr>
              <a:spLocks noChangeArrowheads="1"/>
            </p:cNvSpPr>
            <p:nvPr/>
          </p:nvSpPr>
          <p:spPr bwMode="auto">
            <a:xfrm>
              <a:off x="3435089" y="3943496"/>
              <a:ext cx="9029" cy="7993"/>
            </a:xfrm>
            <a:custGeom>
              <a:avLst/>
              <a:gdLst>
                <a:gd name="T0" fmla="*/ 2147483647 w 5"/>
                <a:gd name="T1" fmla="*/ 2147483647 h 4"/>
                <a:gd name="T2" fmla="*/ 2147483647 w 5"/>
                <a:gd name="T3" fmla="*/ 2147483647 h 4"/>
                <a:gd name="T4" fmla="*/ 2147483647 w 5"/>
                <a:gd name="T5" fmla="*/ 2147483647 h 4"/>
                <a:gd name="T6" fmla="*/ 0 60000 65536"/>
                <a:gd name="T7" fmla="*/ 0 60000 65536"/>
                <a:gd name="T8" fmla="*/ 0 60000 65536"/>
                <a:gd name="T9" fmla="*/ 0 w 5"/>
                <a:gd name="T10" fmla="*/ 0 h 4"/>
                <a:gd name="T11" fmla="*/ 5 w 5"/>
                <a:gd name="T12" fmla="*/ 4 h 4"/>
              </a:gdLst>
              <a:ahLst/>
              <a:cxnLst>
                <a:cxn ang="T6">
                  <a:pos x="T0" y="T1"/>
                </a:cxn>
                <a:cxn ang="T7">
                  <a:pos x="T2" y="T3"/>
                </a:cxn>
                <a:cxn ang="T8">
                  <a:pos x="T4" y="T5"/>
                </a:cxn>
              </a:cxnLst>
              <a:rect l="T9" t="T10" r="T11" b="T12"/>
              <a:pathLst>
                <a:path w="5" h="4">
                  <a:moveTo>
                    <a:pt x="2" y="1"/>
                  </a:moveTo>
                  <a:cubicBezTo>
                    <a:pt x="0" y="3"/>
                    <a:pt x="1" y="4"/>
                    <a:pt x="3" y="4"/>
                  </a:cubicBezTo>
                  <a:cubicBezTo>
                    <a:pt x="5" y="4"/>
                    <a:pt x="3" y="0"/>
                    <a:pt x="2"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2" name="Freeform 147"/>
            <p:cNvSpPr>
              <a:spLocks noChangeArrowheads="1"/>
            </p:cNvSpPr>
            <p:nvPr/>
          </p:nvSpPr>
          <p:spPr bwMode="auto">
            <a:xfrm>
              <a:off x="4422355" y="4041010"/>
              <a:ext cx="15050" cy="11189"/>
            </a:xfrm>
            <a:custGeom>
              <a:avLst/>
              <a:gdLst>
                <a:gd name="T0" fmla="*/ 2147483647 w 8"/>
                <a:gd name="T1" fmla="*/ 2147483647 h 6"/>
                <a:gd name="T2" fmla="*/ 2147483647 w 8"/>
                <a:gd name="T3" fmla="*/ 2147483647 h 6"/>
                <a:gd name="T4" fmla="*/ 2147483647 w 8"/>
                <a:gd name="T5" fmla="*/ 2147483647 h 6"/>
                <a:gd name="T6" fmla="*/ 0 60000 65536"/>
                <a:gd name="T7" fmla="*/ 0 60000 65536"/>
                <a:gd name="T8" fmla="*/ 0 60000 65536"/>
                <a:gd name="T9" fmla="*/ 0 w 8"/>
                <a:gd name="T10" fmla="*/ 0 h 6"/>
                <a:gd name="T11" fmla="*/ 8 w 8"/>
                <a:gd name="T12" fmla="*/ 6 h 6"/>
              </a:gdLst>
              <a:ahLst/>
              <a:cxnLst>
                <a:cxn ang="T6">
                  <a:pos x="T0" y="T1"/>
                </a:cxn>
                <a:cxn ang="T7">
                  <a:pos x="T2" y="T3"/>
                </a:cxn>
                <a:cxn ang="T8">
                  <a:pos x="T4" y="T5"/>
                </a:cxn>
              </a:cxnLst>
              <a:rect l="T9" t="T10" r="T11" b="T12"/>
              <a:pathLst>
                <a:path w="8" h="6">
                  <a:moveTo>
                    <a:pt x="7" y="4"/>
                  </a:moveTo>
                  <a:cubicBezTo>
                    <a:pt x="8" y="3"/>
                    <a:pt x="7" y="0"/>
                    <a:pt x="4" y="2"/>
                  </a:cubicBezTo>
                  <a:cubicBezTo>
                    <a:pt x="0" y="3"/>
                    <a:pt x="5" y="6"/>
                    <a:pt x="7" y="4"/>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3" name="Freeform 148"/>
            <p:cNvSpPr>
              <a:spLocks noChangeArrowheads="1"/>
            </p:cNvSpPr>
            <p:nvPr/>
          </p:nvSpPr>
          <p:spPr bwMode="auto">
            <a:xfrm>
              <a:off x="4294431" y="3396783"/>
              <a:ext cx="6020" cy="9592"/>
            </a:xfrm>
            <a:custGeom>
              <a:avLst/>
              <a:gdLst>
                <a:gd name="T0" fmla="*/ 2147483647 w 4"/>
                <a:gd name="T1" fmla="*/ 2147483647 h 5"/>
                <a:gd name="T2" fmla="*/ 2147483647 w 4"/>
                <a:gd name="T3" fmla="*/ 2147483647 h 5"/>
                <a:gd name="T4" fmla="*/ 2147483647 w 4"/>
                <a:gd name="T5" fmla="*/ 2147483647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1" y="2"/>
                  </a:moveTo>
                  <a:cubicBezTo>
                    <a:pt x="0" y="3"/>
                    <a:pt x="3" y="5"/>
                    <a:pt x="4" y="4"/>
                  </a:cubicBezTo>
                  <a:cubicBezTo>
                    <a:pt x="4" y="3"/>
                    <a:pt x="2" y="0"/>
                    <a:pt x="1"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4" name="Freeform 149"/>
            <p:cNvSpPr>
              <a:spLocks noChangeArrowheads="1"/>
            </p:cNvSpPr>
            <p:nvPr/>
          </p:nvSpPr>
          <p:spPr bwMode="auto">
            <a:xfrm>
              <a:off x="4175537" y="4213655"/>
              <a:ext cx="24080" cy="12788"/>
            </a:xfrm>
            <a:custGeom>
              <a:avLst/>
              <a:gdLst>
                <a:gd name="T0" fmla="*/ 2147483647 w 13"/>
                <a:gd name="T1" fmla="*/ 0 h 7"/>
                <a:gd name="T2" fmla="*/ 2147483647 w 13"/>
                <a:gd name="T3" fmla="*/ 2147483647 h 7"/>
                <a:gd name="T4" fmla="*/ 2147483647 w 13"/>
                <a:gd name="T5" fmla="*/ 0 h 7"/>
                <a:gd name="T6" fmla="*/ 0 60000 65536"/>
                <a:gd name="T7" fmla="*/ 0 60000 65536"/>
                <a:gd name="T8" fmla="*/ 0 60000 65536"/>
                <a:gd name="T9" fmla="*/ 0 w 13"/>
                <a:gd name="T10" fmla="*/ 0 h 7"/>
                <a:gd name="T11" fmla="*/ 13 w 13"/>
                <a:gd name="T12" fmla="*/ 7 h 7"/>
              </a:gdLst>
              <a:ahLst/>
              <a:cxnLst>
                <a:cxn ang="T6">
                  <a:pos x="T0" y="T1"/>
                </a:cxn>
                <a:cxn ang="T7">
                  <a:pos x="T2" y="T3"/>
                </a:cxn>
                <a:cxn ang="T8">
                  <a:pos x="T4" y="T5"/>
                </a:cxn>
              </a:cxnLst>
              <a:rect l="T9" t="T10" r="T11" b="T12"/>
              <a:pathLst>
                <a:path w="13" h="7">
                  <a:moveTo>
                    <a:pt x="5" y="0"/>
                  </a:moveTo>
                  <a:cubicBezTo>
                    <a:pt x="0" y="0"/>
                    <a:pt x="5" y="7"/>
                    <a:pt x="8" y="7"/>
                  </a:cubicBezTo>
                  <a:cubicBezTo>
                    <a:pt x="13" y="7"/>
                    <a:pt x="10" y="0"/>
                    <a:pt x="5"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5" name="Freeform 150"/>
            <p:cNvSpPr>
              <a:spLocks noChangeArrowheads="1"/>
            </p:cNvSpPr>
            <p:nvPr/>
          </p:nvSpPr>
          <p:spPr bwMode="auto">
            <a:xfrm>
              <a:off x="2109202" y="3727689"/>
              <a:ext cx="16555" cy="19182"/>
            </a:xfrm>
            <a:custGeom>
              <a:avLst/>
              <a:gdLst>
                <a:gd name="T0" fmla="*/ 2147483647 w 9"/>
                <a:gd name="T1" fmla="*/ 2147483647 h 10"/>
                <a:gd name="T2" fmla="*/ 2147483647 w 9"/>
                <a:gd name="T3" fmla="*/ 2147483647 h 10"/>
                <a:gd name="T4" fmla="*/ 2147483647 w 9"/>
                <a:gd name="T5" fmla="*/ 2147483647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1" y="5"/>
                  </a:moveTo>
                  <a:cubicBezTo>
                    <a:pt x="0" y="10"/>
                    <a:pt x="5" y="9"/>
                    <a:pt x="7" y="6"/>
                  </a:cubicBezTo>
                  <a:cubicBezTo>
                    <a:pt x="9" y="2"/>
                    <a:pt x="3" y="0"/>
                    <a:pt x="1" y="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6" name="Freeform 151"/>
            <p:cNvSpPr>
              <a:spLocks noChangeArrowheads="1"/>
            </p:cNvSpPr>
            <p:nvPr/>
          </p:nvSpPr>
          <p:spPr bwMode="auto">
            <a:xfrm>
              <a:off x="5995057" y="2998738"/>
              <a:ext cx="19564" cy="17585"/>
            </a:xfrm>
            <a:custGeom>
              <a:avLst/>
              <a:gdLst>
                <a:gd name="T0" fmla="*/ 2147483647 w 10"/>
                <a:gd name="T1" fmla="*/ 2147483647 h 9"/>
                <a:gd name="T2" fmla="*/ 2147483647 w 10"/>
                <a:gd name="T3" fmla="*/ 2147483647 h 9"/>
                <a:gd name="T4" fmla="*/ 2147483647 w 10"/>
                <a:gd name="T5" fmla="*/ 2147483647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2" y="8"/>
                  </a:moveTo>
                  <a:cubicBezTo>
                    <a:pt x="3" y="9"/>
                    <a:pt x="10" y="2"/>
                    <a:pt x="9" y="1"/>
                  </a:cubicBezTo>
                  <a:cubicBezTo>
                    <a:pt x="8" y="0"/>
                    <a:pt x="0" y="7"/>
                    <a:pt x="2" y="8"/>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7" name="Freeform 152"/>
            <p:cNvSpPr>
              <a:spLocks noChangeArrowheads="1"/>
            </p:cNvSpPr>
            <p:nvPr/>
          </p:nvSpPr>
          <p:spPr bwMode="auto">
            <a:xfrm>
              <a:off x="6016127" y="2973161"/>
              <a:ext cx="31605" cy="25578"/>
            </a:xfrm>
            <a:custGeom>
              <a:avLst/>
              <a:gdLst>
                <a:gd name="T0" fmla="*/ 2147483647 w 17"/>
                <a:gd name="T1" fmla="*/ 0 h 13"/>
                <a:gd name="T2" fmla="*/ 2147483647 w 17"/>
                <a:gd name="T3" fmla="*/ 2147483647 h 13"/>
                <a:gd name="T4" fmla="*/ 2147483647 w 17"/>
                <a:gd name="T5" fmla="*/ 2147483647 h 13"/>
                <a:gd name="T6" fmla="*/ 2147483647 w 17"/>
                <a:gd name="T7" fmla="*/ 0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6" y="0"/>
                  </a:moveTo>
                  <a:cubicBezTo>
                    <a:pt x="15" y="0"/>
                    <a:pt x="12" y="4"/>
                    <a:pt x="10" y="4"/>
                  </a:cubicBezTo>
                  <a:cubicBezTo>
                    <a:pt x="8" y="4"/>
                    <a:pt x="0" y="10"/>
                    <a:pt x="4" y="13"/>
                  </a:cubicBezTo>
                  <a:cubicBezTo>
                    <a:pt x="5" y="13"/>
                    <a:pt x="17" y="0"/>
                    <a:pt x="16" y="0"/>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8" name="Freeform 153"/>
            <p:cNvSpPr>
              <a:spLocks noChangeArrowheads="1"/>
            </p:cNvSpPr>
            <p:nvPr/>
          </p:nvSpPr>
          <p:spPr bwMode="auto">
            <a:xfrm>
              <a:off x="6055256" y="2952379"/>
              <a:ext cx="16555" cy="17585"/>
            </a:xfrm>
            <a:custGeom>
              <a:avLst/>
              <a:gdLst>
                <a:gd name="T0" fmla="*/ 2147483647 w 9"/>
                <a:gd name="T1" fmla="*/ 2147483647 h 9"/>
                <a:gd name="T2" fmla="*/ 2147483647 w 9"/>
                <a:gd name="T3" fmla="*/ 2147483647 h 9"/>
                <a:gd name="T4" fmla="*/ 2147483647 w 9"/>
                <a:gd name="T5" fmla="*/ 2147483647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7" y="2"/>
                  </a:moveTo>
                  <a:cubicBezTo>
                    <a:pt x="5" y="0"/>
                    <a:pt x="0" y="8"/>
                    <a:pt x="2" y="8"/>
                  </a:cubicBezTo>
                  <a:cubicBezTo>
                    <a:pt x="4" y="9"/>
                    <a:pt x="9" y="4"/>
                    <a:pt x="7"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199" name="Freeform 154"/>
            <p:cNvSpPr>
              <a:spLocks noChangeArrowheads="1"/>
            </p:cNvSpPr>
            <p:nvPr/>
          </p:nvSpPr>
          <p:spPr bwMode="auto">
            <a:xfrm>
              <a:off x="6082345" y="2929999"/>
              <a:ext cx="12039" cy="12788"/>
            </a:xfrm>
            <a:custGeom>
              <a:avLst/>
              <a:gdLst>
                <a:gd name="T0" fmla="*/ 2147483647 w 7"/>
                <a:gd name="T1" fmla="*/ 2147483647 h 6"/>
                <a:gd name="T2" fmla="*/ 2147483647 w 7"/>
                <a:gd name="T3" fmla="*/ 2147483647 h 6"/>
                <a:gd name="T4" fmla="*/ 2147483647 w 7"/>
                <a:gd name="T5" fmla="*/ 2147483647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1"/>
                  </a:moveTo>
                  <a:cubicBezTo>
                    <a:pt x="4" y="0"/>
                    <a:pt x="0" y="2"/>
                    <a:pt x="2" y="4"/>
                  </a:cubicBezTo>
                  <a:cubicBezTo>
                    <a:pt x="4" y="6"/>
                    <a:pt x="7" y="1"/>
                    <a:pt x="6"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200" name="Freeform 155"/>
            <p:cNvSpPr>
              <a:spLocks noChangeArrowheads="1"/>
            </p:cNvSpPr>
            <p:nvPr/>
          </p:nvSpPr>
          <p:spPr bwMode="auto">
            <a:xfrm>
              <a:off x="6124485" y="2840479"/>
              <a:ext cx="21070" cy="17585"/>
            </a:xfrm>
            <a:custGeom>
              <a:avLst/>
              <a:gdLst>
                <a:gd name="T0" fmla="*/ 2147483647 w 11"/>
                <a:gd name="T1" fmla="*/ 2147483647 h 9"/>
                <a:gd name="T2" fmla="*/ 2147483647 w 11"/>
                <a:gd name="T3" fmla="*/ 2147483647 h 9"/>
                <a:gd name="T4" fmla="*/ 2147483647 w 11"/>
                <a:gd name="T5" fmla="*/ 2147483647 h 9"/>
                <a:gd name="T6" fmla="*/ 2147483647 w 11"/>
                <a:gd name="T7" fmla="*/ 2147483647 h 9"/>
                <a:gd name="T8" fmla="*/ 0 60000 65536"/>
                <a:gd name="T9" fmla="*/ 0 60000 65536"/>
                <a:gd name="T10" fmla="*/ 0 60000 65536"/>
                <a:gd name="T11" fmla="*/ 0 60000 65536"/>
                <a:gd name="T12" fmla="*/ 0 w 11"/>
                <a:gd name="T13" fmla="*/ 0 h 9"/>
                <a:gd name="T14" fmla="*/ 11 w 11"/>
                <a:gd name="T15" fmla="*/ 9 h 9"/>
              </a:gdLst>
              <a:ahLst/>
              <a:cxnLst>
                <a:cxn ang="T8">
                  <a:pos x="T0" y="T1"/>
                </a:cxn>
                <a:cxn ang="T9">
                  <a:pos x="T2" y="T3"/>
                </a:cxn>
                <a:cxn ang="T10">
                  <a:pos x="T4" y="T5"/>
                </a:cxn>
                <a:cxn ang="T11">
                  <a:pos x="T6" y="T7"/>
                </a:cxn>
              </a:cxnLst>
              <a:rect l="T12" t="T13" r="T14" b="T15"/>
              <a:pathLst>
                <a:path w="11" h="9">
                  <a:moveTo>
                    <a:pt x="9" y="1"/>
                  </a:moveTo>
                  <a:cubicBezTo>
                    <a:pt x="6" y="0"/>
                    <a:pt x="6" y="3"/>
                    <a:pt x="3" y="4"/>
                  </a:cubicBezTo>
                  <a:cubicBezTo>
                    <a:pt x="1" y="4"/>
                    <a:pt x="0" y="8"/>
                    <a:pt x="3" y="9"/>
                  </a:cubicBezTo>
                  <a:cubicBezTo>
                    <a:pt x="5" y="9"/>
                    <a:pt x="11" y="1"/>
                    <a:pt x="9"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201" name="Freeform 156"/>
            <p:cNvSpPr>
              <a:spLocks noChangeArrowheads="1"/>
            </p:cNvSpPr>
            <p:nvPr/>
          </p:nvSpPr>
          <p:spPr bwMode="auto">
            <a:xfrm>
              <a:off x="6115456" y="2886838"/>
              <a:ext cx="6020" cy="4795"/>
            </a:xfrm>
            <a:custGeom>
              <a:avLst/>
              <a:gdLst>
                <a:gd name="T0" fmla="*/ 2147483647 w 3"/>
                <a:gd name="T1" fmla="*/ 2147483647 h 2"/>
                <a:gd name="T2" fmla="*/ 2147483647 w 3"/>
                <a:gd name="T3" fmla="*/ 0 h 2"/>
                <a:gd name="T4" fmla="*/ 2147483647 w 3"/>
                <a:gd name="T5" fmla="*/ 2147483647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1" y="2"/>
                  </a:moveTo>
                  <a:cubicBezTo>
                    <a:pt x="2" y="2"/>
                    <a:pt x="3" y="0"/>
                    <a:pt x="2" y="0"/>
                  </a:cubicBezTo>
                  <a:cubicBezTo>
                    <a:pt x="0" y="0"/>
                    <a:pt x="0" y="2"/>
                    <a:pt x="1" y="2"/>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202" name="Freeform 157"/>
            <p:cNvSpPr>
              <a:spLocks noChangeArrowheads="1"/>
            </p:cNvSpPr>
            <p:nvPr/>
          </p:nvSpPr>
          <p:spPr bwMode="auto">
            <a:xfrm>
              <a:off x="5680517" y="3446338"/>
              <a:ext cx="4515" cy="3198"/>
            </a:xfrm>
            <a:custGeom>
              <a:avLst/>
              <a:gdLst>
                <a:gd name="T0" fmla="*/ 2147483647 w 2"/>
                <a:gd name="T1" fmla="*/ 2147483647 h 2"/>
                <a:gd name="T2" fmla="*/ 2147483647 w 2"/>
                <a:gd name="T3" fmla="*/ 2147483647 h 2"/>
                <a:gd name="T4" fmla="*/ 2147483647 w 2"/>
                <a:gd name="T5" fmla="*/ 2147483647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1" y="1"/>
                  </a:moveTo>
                  <a:cubicBezTo>
                    <a:pt x="0" y="1"/>
                    <a:pt x="0" y="2"/>
                    <a:pt x="1" y="2"/>
                  </a:cubicBezTo>
                  <a:cubicBezTo>
                    <a:pt x="2" y="2"/>
                    <a:pt x="2" y="0"/>
                    <a:pt x="1" y="1"/>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sp>
          <p:nvSpPr>
            <p:cNvPr id="203" name="Freeform 158"/>
            <p:cNvSpPr>
              <a:spLocks noChangeArrowheads="1"/>
            </p:cNvSpPr>
            <p:nvPr/>
          </p:nvSpPr>
          <p:spPr bwMode="auto">
            <a:xfrm>
              <a:off x="3623210" y="4934614"/>
              <a:ext cx="40634" cy="55949"/>
            </a:xfrm>
            <a:custGeom>
              <a:avLst/>
              <a:gdLst>
                <a:gd name="T0" fmla="*/ 2147483647 w 22"/>
                <a:gd name="T1" fmla="*/ 2147483647 h 29"/>
                <a:gd name="T2" fmla="*/ 2147483647 w 22"/>
                <a:gd name="T3" fmla="*/ 2147483647 h 29"/>
                <a:gd name="T4" fmla="*/ 2147483647 w 22"/>
                <a:gd name="T5" fmla="*/ 0 h 29"/>
                <a:gd name="T6" fmla="*/ 2147483647 w 22"/>
                <a:gd name="T7" fmla="*/ 0 h 29"/>
                <a:gd name="T8" fmla="*/ 2147483647 w 22"/>
                <a:gd name="T9" fmla="*/ 2147483647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4" y="25"/>
                  </a:moveTo>
                  <a:cubicBezTo>
                    <a:pt x="7" y="29"/>
                    <a:pt x="17" y="11"/>
                    <a:pt x="19" y="7"/>
                  </a:cubicBezTo>
                  <a:cubicBezTo>
                    <a:pt x="20" y="6"/>
                    <a:pt x="21" y="3"/>
                    <a:pt x="22" y="0"/>
                  </a:cubicBezTo>
                  <a:cubicBezTo>
                    <a:pt x="5" y="0"/>
                    <a:pt x="5" y="0"/>
                    <a:pt x="5" y="0"/>
                  </a:cubicBezTo>
                  <a:cubicBezTo>
                    <a:pt x="0" y="7"/>
                    <a:pt x="0" y="19"/>
                    <a:pt x="4" y="25"/>
                  </a:cubicBezTo>
                  <a:close/>
                </a:path>
              </a:pathLst>
            </a:custGeom>
            <a:grpFill/>
            <a:ln w="9525">
              <a:solidFill>
                <a:schemeClr val="tx2"/>
              </a:solidFill>
              <a:bevel/>
              <a:headEnd/>
              <a:tailEnd/>
            </a:ln>
          </p:spPr>
          <p:txBody>
            <a:bodyPr/>
            <a:lstStyle/>
            <a:p>
              <a:pPr eaLnBrk="0" fontAlgn="base" hangingPunct="0">
                <a:spcBef>
                  <a:spcPct val="0"/>
                </a:spcBef>
                <a:spcAft>
                  <a:spcPct val="0"/>
                </a:spcAft>
              </a:pPr>
              <a:endParaRPr lang="zh-CN" altLang="en-US" sz="1600">
                <a:solidFill>
                  <a:prstClr val="black"/>
                </a:solidFill>
                <a:latin typeface="+mj-ea"/>
                <a:ea typeface="+mj-ea"/>
              </a:endParaRPr>
            </a:p>
          </p:txBody>
        </p:sp>
      </p:grpSp>
      <p:grpSp>
        <p:nvGrpSpPr>
          <p:cNvPr id="204" name="组合 203"/>
          <p:cNvGrpSpPr/>
          <p:nvPr/>
        </p:nvGrpSpPr>
        <p:grpSpPr>
          <a:xfrm>
            <a:off x="3653699" y="3026697"/>
            <a:ext cx="1219243" cy="2249487"/>
            <a:chOff x="365124" y="1912938"/>
            <a:chExt cx="1219243" cy="2249487"/>
          </a:xfrm>
          <a:solidFill>
            <a:schemeClr val="accent1"/>
          </a:solidFill>
        </p:grpSpPr>
        <p:grpSp>
          <p:nvGrpSpPr>
            <p:cNvPr id="205" name="组合 171"/>
            <p:cNvGrpSpPr>
              <a:grpSpLocks/>
            </p:cNvGrpSpPr>
            <p:nvPr/>
          </p:nvGrpSpPr>
          <p:grpSpPr bwMode="auto">
            <a:xfrm>
              <a:off x="747713" y="2363788"/>
              <a:ext cx="109537" cy="1798637"/>
              <a:chOff x="2398922" y="1699846"/>
              <a:chExt cx="110346" cy="1798468"/>
            </a:xfrm>
            <a:grpFill/>
          </p:grpSpPr>
          <p:sp>
            <p:nvSpPr>
              <p:cNvPr id="207" name="椭圆 206"/>
              <p:cNvSpPr/>
              <p:nvPr/>
            </p:nvSpPr>
            <p:spPr>
              <a:xfrm flipV="1">
                <a:off x="2400521" y="3390374"/>
                <a:ext cx="108747"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08" name="直接连接符 207"/>
              <p:cNvCxnSpPr/>
              <p:nvPr/>
            </p:nvCxnSpPr>
            <p:spPr>
              <a:xfrm>
                <a:off x="2448497" y="1758577"/>
                <a:ext cx="0" cy="1685767"/>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09" name="椭圆 208"/>
              <p:cNvSpPr/>
              <p:nvPr/>
            </p:nvSpPr>
            <p:spPr>
              <a:xfrm flipV="1">
                <a:off x="2398922" y="1699846"/>
                <a:ext cx="108747"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06" name="文本框 173"/>
            <p:cNvSpPr txBox="1">
              <a:spLocks noChangeArrowheads="1"/>
            </p:cNvSpPr>
            <p:nvPr/>
          </p:nvSpPr>
          <p:spPr bwMode="auto">
            <a:xfrm>
              <a:off x="365124" y="1912938"/>
              <a:ext cx="1219243" cy="338554"/>
            </a:xfrm>
            <a:prstGeom prst="rect">
              <a:avLst/>
            </a:prstGeom>
            <a:solidFill>
              <a:schemeClr val="tx2"/>
            </a:solidFill>
            <a:ln w="9525">
              <a:solidFill>
                <a:srgbClr val="000000"/>
              </a:solidFill>
              <a:miter lim="800000"/>
              <a:headEnd/>
              <a:tailEnd/>
            </a:ln>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北美学者</a:t>
              </a:r>
              <a:endParaRPr lang="zh-CN" altLang="en-US" sz="1600" b="1" dirty="0">
                <a:solidFill>
                  <a:prstClr val="white"/>
                </a:solidFill>
                <a:latin typeface="+mj-ea"/>
                <a:ea typeface="+mj-ea"/>
              </a:endParaRPr>
            </a:p>
          </p:txBody>
        </p:sp>
      </p:grpSp>
      <p:grpSp>
        <p:nvGrpSpPr>
          <p:cNvPr id="210" name="组合 209"/>
          <p:cNvGrpSpPr/>
          <p:nvPr/>
        </p:nvGrpSpPr>
        <p:grpSpPr>
          <a:xfrm>
            <a:off x="4833213" y="3869659"/>
            <a:ext cx="1062037" cy="2247900"/>
            <a:chOff x="1544638" y="2755900"/>
            <a:chExt cx="1062037" cy="2247900"/>
          </a:xfrm>
          <a:solidFill>
            <a:schemeClr val="accent1"/>
          </a:solidFill>
        </p:grpSpPr>
        <p:grpSp>
          <p:nvGrpSpPr>
            <p:cNvPr id="211" name="组合 179"/>
            <p:cNvGrpSpPr>
              <a:grpSpLocks/>
            </p:cNvGrpSpPr>
            <p:nvPr/>
          </p:nvGrpSpPr>
          <p:grpSpPr bwMode="auto">
            <a:xfrm>
              <a:off x="1927225" y="3205163"/>
              <a:ext cx="109538" cy="1798637"/>
              <a:chOff x="2398922" y="1699846"/>
              <a:chExt cx="110346" cy="1798468"/>
            </a:xfrm>
            <a:grpFill/>
          </p:grpSpPr>
          <p:sp>
            <p:nvSpPr>
              <p:cNvPr id="213" name="椭圆 212"/>
              <p:cNvSpPr/>
              <p:nvPr/>
            </p:nvSpPr>
            <p:spPr>
              <a:xfrm flipV="1">
                <a:off x="2400522" y="3390374"/>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14" name="直接连接符 213"/>
              <p:cNvCxnSpPr/>
              <p:nvPr/>
            </p:nvCxnSpPr>
            <p:spPr>
              <a:xfrm>
                <a:off x="2448498" y="1758577"/>
                <a:ext cx="0" cy="1685767"/>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5" name="椭圆 214"/>
              <p:cNvSpPr/>
              <p:nvPr/>
            </p:nvSpPr>
            <p:spPr>
              <a:xfrm flipV="1">
                <a:off x="2398922" y="1699846"/>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12" name="文本框 183"/>
            <p:cNvSpPr txBox="1">
              <a:spLocks noChangeArrowheads="1"/>
            </p:cNvSpPr>
            <p:nvPr/>
          </p:nvSpPr>
          <p:spPr bwMode="auto">
            <a:xfrm>
              <a:off x="1544638" y="2755900"/>
              <a:ext cx="1062037" cy="338554"/>
            </a:xfrm>
            <a:prstGeom prst="rect">
              <a:avLst/>
            </a:prstGeom>
            <a:grpFill/>
            <a:ln w="9525">
              <a:solidFill>
                <a:srgbClr val="000000"/>
              </a:solidFill>
              <a:miter lim="800000"/>
              <a:headEnd/>
              <a:tailEnd/>
            </a:ln>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南美学者</a:t>
              </a:r>
              <a:endParaRPr lang="zh-CN" altLang="en-US" sz="1600" b="1" dirty="0">
                <a:solidFill>
                  <a:prstClr val="white"/>
                </a:solidFill>
                <a:latin typeface="+mj-ea"/>
                <a:ea typeface="+mj-ea"/>
              </a:endParaRPr>
            </a:p>
          </p:txBody>
        </p:sp>
      </p:grpSp>
      <p:grpSp>
        <p:nvGrpSpPr>
          <p:cNvPr id="216" name="组合 215"/>
          <p:cNvGrpSpPr/>
          <p:nvPr/>
        </p:nvGrpSpPr>
        <p:grpSpPr>
          <a:xfrm>
            <a:off x="8406675" y="3433097"/>
            <a:ext cx="1062038" cy="2247900"/>
            <a:chOff x="5118100" y="2319338"/>
            <a:chExt cx="1062038" cy="2247900"/>
          </a:xfrm>
          <a:solidFill>
            <a:schemeClr val="accent1"/>
          </a:solidFill>
        </p:grpSpPr>
        <p:grpSp>
          <p:nvGrpSpPr>
            <p:cNvPr id="217" name="组合 184"/>
            <p:cNvGrpSpPr>
              <a:grpSpLocks/>
            </p:cNvGrpSpPr>
            <p:nvPr/>
          </p:nvGrpSpPr>
          <p:grpSpPr bwMode="auto">
            <a:xfrm>
              <a:off x="5499100" y="2768600"/>
              <a:ext cx="111125" cy="1798638"/>
              <a:chOff x="2398922" y="1699846"/>
              <a:chExt cx="110346" cy="1798468"/>
            </a:xfrm>
            <a:grpFill/>
          </p:grpSpPr>
          <p:sp>
            <p:nvSpPr>
              <p:cNvPr id="219" name="椭圆 218"/>
              <p:cNvSpPr/>
              <p:nvPr/>
            </p:nvSpPr>
            <p:spPr>
              <a:xfrm flipV="1">
                <a:off x="2400499" y="3390374"/>
                <a:ext cx="108769"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20" name="直接连接符 219"/>
              <p:cNvCxnSpPr/>
              <p:nvPr/>
            </p:nvCxnSpPr>
            <p:spPr>
              <a:xfrm>
                <a:off x="2447790" y="1758578"/>
                <a:ext cx="0" cy="1685766"/>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21" name="椭圆 220"/>
              <p:cNvSpPr/>
              <p:nvPr/>
            </p:nvSpPr>
            <p:spPr>
              <a:xfrm flipV="1">
                <a:off x="2398922" y="1699846"/>
                <a:ext cx="108770"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18" name="文本框 188"/>
            <p:cNvSpPr txBox="1">
              <a:spLocks noChangeArrowheads="1"/>
            </p:cNvSpPr>
            <p:nvPr/>
          </p:nvSpPr>
          <p:spPr bwMode="auto">
            <a:xfrm>
              <a:off x="5118100" y="2319338"/>
              <a:ext cx="1062038" cy="338554"/>
            </a:xfrm>
            <a:prstGeom prst="rect">
              <a:avLst/>
            </a:prstGeom>
            <a:grpFill/>
            <a:ln w="9525">
              <a:solidFill>
                <a:srgbClr val="000000"/>
              </a:solidFill>
              <a:miter lim="800000"/>
              <a:headEnd/>
              <a:tailEnd/>
            </a:ln>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亚洲学者</a:t>
              </a:r>
              <a:endParaRPr lang="zh-CN" altLang="en-US" sz="1600" b="1" dirty="0">
                <a:solidFill>
                  <a:prstClr val="white"/>
                </a:solidFill>
                <a:latin typeface="+mj-ea"/>
                <a:ea typeface="+mj-ea"/>
              </a:endParaRPr>
            </a:p>
          </p:txBody>
        </p:sp>
      </p:grpSp>
      <p:grpSp>
        <p:nvGrpSpPr>
          <p:cNvPr id="222" name="组合 221"/>
          <p:cNvGrpSpPr/>
          <p:nvPr/>
        </p:nvGrpSpPr>
        <p:grpSpPr>
          <a:xfrm>
            <a:off x="6633438" y="3841084"/>
            <a:ext cx="1062037" cy="2247900"/>
            <a:chOff x="3344863" y="2727325"/>
            <a:chExt cx="1062037" cy="2247900"/>
          </a:xfrm>
          <a:solidFill>
            <a:schemeClr val="accent1"/>
          </a:solidFill>
        </p:grpSpPr>
        <p:grpSp>
          <p:nvGrpSpPr>
            <p:cNvPr id="223" name="组合 189"/>
            <p:cNvGrpSpPr>
              <a:grpSpLocks/>
            </p:cNvGrpSpPr>
            <p:nvPr/>
          </p:nvGrpSpPr>
          <p:grpSpPr bwMode="auto">
            <a:xfrm>
              <a:off x="3727450" y="3176588"/>
              <a:ext cx="109538" cy="1798637"/>
              <a:chOff x="2398922" y="1699846"/>
              <a:chExt cx="110346" cy="1798468"/>
            </a:xfrm>
            <a:grpFill/>
          </p:grpSpPr>
          <p:sp>
            <p:nvSpPr>
              <p:cNvPr id="225" name="椭圆 224"/>
              <p:cNvSpPr/>
              <p:nvPr/>
            </p:nvSpPr>
            <p:spPr>
              <a:xfrm flipV="1">
                <a:off x="2400522" y="3390374"/>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26" name="直接连接符 225"/>
              <p:cNvCxnSpPr/>
              <p:nvPr/>
            </p:nvCxnSpPr>
            <p:spPr>
              <a:xfrm>
                <a:off x="2448498" y="1758577"/>
                <a:ext cx="0" cy="1685767"/>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flipV="1">
                <a:off x="2398922" y="1699846"/>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24" name="文本框 193"/>
            <p:cNvSpPr txBox="1">
              <a:spLocks noChangeArrowheads="1"/>
            </p:cNvSpPr>
            <p:nvPr/>
          </p:nvSpPr>
          <p:spPr bwMode="auto">
            <a:xfrm>
              <a:off x="3344863" y="2727325"/>
              <a:ext cx="1062037" cy="338554"/>
            </a:xfrm>
            <a:prstGeom prst="rect">
              <a:avLst/>
            </a:prstGeom>
            <a:grpFill/>
            <a:ln w="9525">
              <a:solidFill>
                <a:srgbClr val="000000"/>
              </a:solidFill>
              <a:miter lim="800000"/>
              <a:headEnd/>
              <a:tailEnd/>
            </a:ln>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非洲学者</a:t>
              </a:r>
              <a:endParaRPr lang="zh-CN" altLang="en-US" sz="1600" b="1" dirty="0">
                <a:solidFill>
                  <a:prstClr val="white"/>
                </a:solidFill>
                <a:latin typeface="+mj-ea"/>
                <a:ea typeface="+mj-ea"/>
              </a:endParaRPr>
            </a:p>
          </p:txBody>
        </p:sp>
      </p:grpSp>
      <p:grpSp>
        <p:nvGrpSpPr>
          <p:cNvPr id="228" name="组合 227"/>
          <p:cNvGrpSpPr/>
          <p:nvPr/>
        </p:nvGrpSpPr>
        <p:grpSpPr>
          <a:xfrm>
            <a:off x="6760438" y="3039397"/>
            <a:ext cx="1062037" cy="2247900"/>
            <a:chOff x="3471863" y="1925638"/>
            <a:chExt cx="1062037" cy="2247900"/>
          </a:xfrm>
          <a:solidFill>
            <a:schemeClr val="accent1"/>
          </a:solidFill>
        </p:grpSpPr>
        <p:grpSp>
          <p:nvGrpSpPr>
            <p:cNvPr id="229" name="组合 194"/>
            <p:cNvGrpSpPr>
              <a:grpSpLocks/>
            </p:cNvGrpSpPr>
            <p:nvPr/>
          </p:nvGrpSpPr>
          <p:grpSpPr bwMode="auto">
            <a:xfrm>
              <a:off x="3854450" y="2374900"/>
              <a:ext cx="109538" cy="1798638"/>
              <a:chOff x="2398922" y="1699846"/>
              <a:chExt cx="110346" cy="1798468"/>
            </a:xfrm>
            <a:grpFill/>
          </p:grpSpPr>
          <p:sp>
            <p:nvSpPr>
              <p:cNvPr id="231" name="椭圆 230"/>
              <p:cNvSpPr/>
              <p:nvPr/>
            </p:nvSpPr>
            <p:spPr>
              <a:xfrm flipV="1">
                <a:off x="2400522" y="3390374"/>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32" name="直接连接符 231"/>
              <p:cNvCxnSpPr/>
              <p:nvPr/>
            </p:nvCxnSpPr>
            <p:spPr>
              <a:xfrm>
                <a:off x="2448498" y="1758578"/>
                <a:ext cx="0" cy="1685766"/>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33" name="椭圆 232"/>
              <p:cNvSpPr/>
              <p:nvPr/>
            </p:nvSpPr>
            <p:spPr>
              <a:xfrm flipV="1">
                <a:off x="2398922" y="1699846"/>
                <a:ext cx="108746"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30" name="文本框 198"/>
            <p:cNvSpPr txBox="1">
              <a:spLocks noChangeArrowheads="1"/>
            </p:cNvSpPr>
            <p:nvPr/>
          </p:nvSpPr>
          <p:spPr bwMode="auto">
            <a:xfrm>
              <a:off x="3471863" y="1925638"/>
              <a:ext cx="1062037" cy="338554"/>
            </a:xfrm>
            <a:prstGeom prst="rect">
              <a:avLst/>
            </a:prstGeom>
            <a:grpFill/>
            <a:ln w="9525">
              <a:solidFill>
                <a:srgbClr val="000000"/>
              </a:solidFill>
              <a:miter lim="800000"/>
              <a:headEnd/>
              <a:tailEnd/>
            </a:ln>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欧洲学者</a:t>
              </a:r>
              <a:endParaRPr lang="zh-CN" altLang="en-US" sz="1600" b="1" dirty="0">
                <a:solidFill>
                  <a:prstClr val="white"/>
                </a:solidFill>
                <a:latin typeface="+mj-ea"/>
                <a:ea typeface="+mj-ea"/>
              </a:endParaRPr>
            </a:p>
          </p:txBody>
        </p:sp>
      </p:grpSp>
      <p:grpSp>
        <p:nvGrpSpPr>
          <p:cNvPr id="234" name="组合 233"/>
          <p:cNvGrpSpPr/>
          <p:nvPr/>
        </p:nvGrpSpPr>
        <p:grpSpPr>
          <a:xfrm>
            <a:off x="9236938" y="3953797"/>
            <a:ext cx="1062037" cy="2247900"/>
            <a:chOff x="5948363" y="2840038"/>
            <a:chExt cx="1062037" cy="2247900"/>
          </a:xfrm>
          <a:solidFill>
            <a:schemeClr val="accent1"/>
          </a:solidFill>
        </p:grpSpPr>
        <p:grpSp>
          <p:nvGrpSpPr>
            <p:cNvPr id="235" name="组合 199"/>
            <p:cNvGrpSpPr>
              <a:grpSpLocks/>
            </p:cNvGrpSpPr>
            <p:nvPr/>
          </p:nvGrpSpPr>
          <p:grpSpPr bwMode="auto">
            <a:xfrm>
              <a:off x="6329363" y="3289300"/>
              <a:ext cx="111125" cy="1798638"/>
              <a:chOff x="2398922" y="1699846"/>
              <a:chExt cx="110346" cy="1798468"/>
            </a:xfrm>
            <a:grpFill/>
          </p:grpSpPr>
          <p:sp>
            <p:nvSpPr>
              <p:cNvPr id="237" name="椭圆 236"/>
              <p:cNvSpPr/>
              <p:nvPr/>
            </p:nvSpPr>
            <p:spPr>
              <a:xfrm flipV="1">
                <a:off x="2400498" y="3390374"/>
                <a:ext cx="108770"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cxnSp>
            <p:nvCxnSpPr>
              <p:cNvPr id="238" name="直接连接符 237"/>
              <p:cNvCxnSpPr/>
              <p:nvPr/>
            </p:nvCxnSpPr>
            <p:spPr>
              <a:xfrm>
                <a:off x="2447789" y="1758578"/>
                <a:ext cx="0" cy="1685766"/>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39" name="椭圆 238"/>
              <p:cNvSpPr/>
              <p:nvPr/>
            </p:nvSpPr>
            <p:spPr>
              <a:xfrm flipV="1">
                <a:off x="2398922" y="1699846"/>
                <a:ext cx="108769" cy="10794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latin typeface="+mj-ea"/>
                  <a:ea typeface="+mj-ea"/>
                </a:endParaRPr>
              </a:p>
            </p:txBody>
          </p:sp>
        </p:grpSp>
        <p:sp>
          <p:nvSpPr>
            <p:cNvPr id="236" name="文本框 203"/>
            <p:cNvSpPr txBox="1">
              <a:spLocks noChangeArrowheads="1"/>
            </p:cNvSpPr>
            <p:nvPr/>
          </p:nvSpPr>
          <p:spPr bwMode="auto">
            <a:xfrm>
              <a:off x="5948363" y="2840038"/>
              <a:ext cx="1062037" cy="584775"/>
            </a:xfrm>
            <a:prstGeom prst="rect">
              <a:avLst/>
            </a:prstGeom>
            <a:grpFill/>
            <a:ln w="9525">
              <a:solidFill>
                <a:srgbClr val="000000"/>
              </a:solidFill>
              <a:miter lim="800000"/>
              <a:headEnd/>
              <a:tailEnd/>
            </a:ln>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fontAlgn="base">
                <a:lnSpc>
                  <a:spcPct val="100000"/>
                </a:lnSpc>
                <a:spcBef>
                  <a:spcPct val="0"/>
                </a:spcBef>
                <a:spcAft>
                  <a:spcPct val="0"/>
                </a:spcAft>
                <a:buFontTx/>
                <a:buNone/>
              </a:pPr>
              <a:r>
                <a:rPr lang="zh-CN" altLang="en-US" sz="1600" b="1" dirty="0" smtClean="0">
                  <a:solidFill>
                    <a:prstClr val="white"/>
                  </a:solidFill>
                  <a:latin typeface="+mj-ea"/>
                  <a:ea typeface="+mj-ea"/>
                </a:rPr>
                <a:t>大洋洲学者</a:t>
              </a:r>
              <a:endParaRPr lang="zh-CN" altLang="en-US" sz="1600" b="1" dirty="0">
                <a:solidFill>
                  <a:prstClr val="white"/>
                </a:solidFill>
                <a:latin typeface="+mj-ea"/>
                <a:ea typeface="+mj-ea"/>
              </a:endParaRPr>
            </a:p>
          </p:txBody>
        </p:sp>
      </p:grpSp>
      <p:sp>
        <p:nvSpPr>
          <p:cNvPr id="244" name="TextBox 52"/>
          <p:cNvSpPr txBox="1">
            <a:spLocks noChangeArrowheads="1"/>
          </p:cNvSpPr>
          <p:nvPr/>
        </p:nvSpPr>
        <p:spPr bwMode="auto">
          <a:xfrm>
            <a:off x="3172727" y="1877908"/>
            <a:ext cx="8904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dirty="0" smtClean="0">
                <a:solidFill>
                  <a:srgbClr val="333333"/>
                </a:solidFill>
                <a:latin typeface="微软雅黑" pitchFamily="34" charset="-122"/>
                <a:ea typeface="微软雅黑" pitchFamily="34" charset="-122"/>
              </a:rPr>
              <a:t>      本文研究总结梳理了世界各地优秀学者相关研究，其中以美国学者对此研究方向开展时间最早，研究相对成熟。</a:t>
            </a:r>
            <a:endParaRPr lang="zh-CN" altLang="en-US" dirty="0">
              <a:solidFill>
                <a:srgbClr val="333333"/>
              </a:solidFill>
              <a:latin typeface="微软雅黑" pitchFamily="34" charset="-122"/>
              <a:ea typeface="微软雅黑" pitchFamily="34" charset="-122"/>
            </a:endParaRPr>
          </a:p>
        </p:txBody>
      </p:sp>
    </p:spTree>
    <p:extLst>
      <p:ext uri="{BB962C8B-B14F-4D97-AF65-F5344CB8AC3E}">
        <p14:creationId xmlns:p14="http://schemas.microsoft.com/office/powerpoint/2010/main" val="253096841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1" end="1"/>
                                                </p:txEl>
                                              </p:spTgt>
                                            </p:tgtEl>
                                          </p:cBhvr>
                                        </p:animEffect>
                                        <p:animScale>
                                          <p:cBhvr>
                                            <p:cTn id="7" dur="250" autoRev="1" fill="hold"/>
                                            <p:tgtEl>
                                              <p:spTgt spid="14">
                                                <p:txEl>
                                                  <p:pRg st="1" end="1"/>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1" end="1"/>
                                                </p:txEl>
                                              </p:spTgt>
                                            </p:tgtEl>
                                          </p:cBhvr>
                                        </p:animEffect>
                                        <p:animScale>
                                          <p:cBhvr>
                                            <p:cTn id="11" dur="250" autoRev="1" fill="hold"/>
                                            <p:tgtEl>
                                              <p:spTgt spid="14">
                                                <p:txEl>
                                                  <p:pRg st="1" end="1"/>
                                                </p:txEl>
                                              </p:spTgt>
                                            </p:tgtEl>
                                          </p:cBhvr>
                                          <p:by x="105000" y="105000"/>
                                        </p:animScale>
                                      </p:childTnLst>
                                    </p:cTn>
                                  </p:par>
                                </p:childTnLst>
                              </p:cTn>
                            </p:par>
                            <p:par>
                              <p:cTn id="12" fill="hold">
                                <p:stCondLst>
                                  <p:cond delay="1000"/>
                                </p:stCondLst>
                                <p:childTnLst>
                                  <p:par>
                                    <p:cTn id="13" presetID="2" presetClass="entr" presetSubtype="4" fill="hold" nodeType="afterEffect" p14:presetBounceEnd="40000">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250"/>
                                      </p:stCondLst>
                                      <p:childTnLst>
                                        <p:set>
                                          <p:cBhvr>
                                            <p:cTn id="18" dur="1" fill="hold">
                                              <p:stCondLst>
                                                <p:cond delay="0"/>
                                              </p:stCondLst>
                                            </p:cTn>
                                            <p:tgtEl>
                                              <p:spTgt spid="216"/>
                                            </p:tgtEl>
                                            <p:attrNameLst>
                                              <p:attrName>style.visibility</p:attrName>
                                            </p:attrNameLst>
                                          </p:cBhvr>
                                          <p:to>
                                            <p:strVal val="visible"/>
                                          </p:to>
                                        </p:set>
                                        <p:animEffect transition="in" filter="wipe(down)">
                                          <p:cBhvr>
                                            <p:cTn id="19" dur="500"/>
                                            <p:tgtEl>
                                              <p:spTgt spid="216"/>
                                            </p:tgtEl>
                                          </p:cBhvr>
                                        </p:animEffect>
                                      </p:childTnLst>
                                    </p:cTn>
                                  </p:par>
                                  <p:par>
                                    <p:cTn id="20" presetID="22" presetClass="entr" presetSubtype="4" fill="hold" nodeType="withEffect">
                                      <p:stCondLst>
                                        <p:cond delay="500"/>
                                      </p:stCondLst>
                                      <p:childTnLst>
                                        <p:set>
                                          <p:cBhvr>
                                            <p:cTn id="21" dur="1" fill="hold">
                                              <p:stCondLst>
                                                <p:cond delay="0"/>
                                              </p:stCondLst>
                                            </p:cTn>
                                            <p:tgtEl>
                                              <p:spTgt spid="234"/>
                                            </p:tgtEl>
                                            <p:attrNameLst>
                                              <p:attrName>style.visibility</p:attrName>
                                            </p:attrNameLst>
                                          </p:cBhvr>
                                          <p:to>
                                            <p:strVal val="visible"/>
                                          </p:to>
                                        </p:set>
                                        <p:animEffect transition="in" filter="wipe(down)">
                                          <p:cBhvr>
                                            <p:cTn id="22" dur="500"/>
                                            <p:tgtEl>
                                              <p:spTgt spid="234"/>
                                            </p:tgtEl>
                                          </p:cBhvr>
                                        </p:animEffect>
                                      </p:childTnLst>
                                    </p:cTn>
                                  </p:par>
                                  <p:par>
                                    <p:cTn id="23" presetID="22" presetClass="entr" presetSubtype="4" fill="hold" nodeType="withEffect">
                                      <p:stCondLst>
                                        <p:cond delay="500"/>
                                      </p:stCondLst>
                                      <p:childTnLst>
                                        <p:set>
                                          <p:cBhvr>
                                            <p:cTn id="24" dur="1" fill="hold">
                                              <p:stCondLst>
                                                <p:cond delay="0"/>
                                              </p:stCondLst>
                                            </p:cTn>
                                            <p:tgtEl>
                                              <p:spTgt spid="228"/>
                                            </p:tgtEl>
                                            <p:attrNameLst>
                                              <p:attrName>style.visibility</p:attrName>
                                            </p:attrNameLst>
                                          </p:cBhvr>
                                          <p:to>
                                            <p:strVal val="visible"/>
                                          </p:to>
                                        </p:set>
                                        <p:animEffect transition="in" filter="wipe(down)">
                                          <p:cBhvr>
                                            <p:cTn id="25" dur="500"/>
                                            <p:tgtEl>
                                              <p:spTgt spid="228"/>
                                            </p:tgtEl>
                                          </p:cBhvr>
                                        </p:animEffect>
                                      </p:childTnLst>
                                    </p:cTn>
                                  </p:par>
                                  <p:par>
                                    <p:cTn id="26" presetID="22" presetClass="entr" presetSubtype="4" fill="hold" nodeType="withEffect">
                                      <p:stCondLst>
                                        <p:cond delay="500"/>
                                      </p:stCondLst>
                                      <p:childTnLst>
                                        <p:set>
                                          <p:cBhvr>
                                            <p:cTn id="27" dur="1" fill="hold">
                                              <p:stCondLst>
                                                <p:cond delay="0"/>
                                              </p:stCondLst>
                                            </p:cTn>
                                            <p:tgtEl>
                                              <p:spTgt spid="222"/>
                                            </p:tgtEl>
                                            <p:attrNameLst>
                                              <p:attrName>style.visibility</p:attrName>
                                            </p:attrNameLst>
                                          </p:cBhvr>
                                          <p:to>
                                            <p:strVal val="visible"/>
                                          </p:to>
                                        </p:set>
                                        <p:animEffect transition="in" filter="wipe(down)">
                                          <p:cBhvr>
                                            <p:cTn id="28" dur="500"/>
                                            <p:tgtEl>
                                              <p:spTgt spid="2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10"/>
                                            </p:tgtEl>
                                            <p:attrNameLst>
                                              <p:attrName>style.visibility</p:attrName>
                                            </p:attrNameLst>
                                          </p:cBhvr>
                                          <p:to>
                                            <p:strVal val="visible"/>
                                          </p:to>
                                        </p:set>
                                        <p:animEffect transition="in" filter="wipe(down)">
                                          <p:cBhvr>
                                            <p:cTn id="31" dur="500"/>
                                            <p:tgtEl>
                                              <p:spTgt spid="210"/>
                                            </p:tgtEl>
                                          </p:cBhvr>
                                        </p:animEffect>
                                      </p:childTnLst>
                                    </p:cTn>
                                  </p:par>
                                  <p:par>
                                    <p:cTn id="32" presetID="22" presetClass="entr" presetSubtype="4" fill="hold" nodeType="withEffect">
                                      <p:stCondLst>
                                        <p:cond delay="500"/>
                                      </p:stCondLst>
                                      <p:childTnLst>
                                        <p:set>
                                          <p:cBhvr>
                                            <p:cTn id="33" dur="1" fill="hold">
                                              <p:stCondLst>
                                                <p:cond delay="0"/>
                                              </p:stCondLst>
                                            </p:cTn>
                                            <p:tgtEl>
                                              <p:spTgt spid="204"/>
                                            </p:tgtEl>
                                            <p:attrNameLst>
                                              <p:attrName>style.visibility</p:attrName>
                                            </p:attrNameLst>
                                          </p:cBhvr>
                                          <p:to>
                                            <p:strVal val="visible"/>
                                          </p:to>
                                        </p:set>
                                        <p:animEffect transition="in" filter="wipe(down)">
                                          <p:cBhvr>
                                            <p:cTn id="34" dur="500"/>
                                            <p:tgtEl>
                                              <p:spTgt spid="20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4"/>
                                            </p:tgtEl>
                                            <p:attrNameLst>
                                              <p:attrName>style.visibility</p:attrName>
                                            </p:attrNameLst>
                                          </p:cBhvr>
                                          <p:to>
                                            <p:strVal val="visible"/>
                                          </p:to>
                                        </p:set>
                                        <p:animEffect transition="in" filter="wipe(left)">
                                          <p:cBhvr>
                                            <p:cTn id="38"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1" end="1"/>
                                                </p:txEl>
                                              </p:spTgt>
                                            </p:tgtEl>
                                          </p:cBhvr>
                                        </p:animEffect>
                                        <p:animScale>
                                          <p:cBhvr>
                                            <p:cTn id="7" dur="250" autoRev="1" fill="hold"/>
                                            <p:tgtEl>
                                              <p:spTgt spid="14">
                                                <p:txEl>
                                                  <p:pRg st="1" end="1"/>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1" end="1"/>
                                                </p:txEl>
                                              </p:spTgt>
                                            </p:tgtEl>
                                          </p:cBhvr>
                                        </p:animEffect>
                                        <p:animScale>
                                          <p:cBhvr>
                                            <p:cTn id="11" dur="250" autoRev="1" fill="hold"/>
                                            <p:tgtEl>
                                              <p:spTgt spid="14">
                                                <p:txEl>
                                                  <p:pRg st="1" end="1"/>
                                                </p:txEl>
                                              </p:spTgt>
                                            </p:tgtEl>
                                          </p:cBhvr>
                                          <p:by x="105000" y="105000"/>
                                        </p:animScale>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250"/>
                                      </p:stCondLst>
                                      <p:childTnLst>
                                        <p:set>
                                          <p:cBhvr>
                                            <p:cTn id="18" dur="1" fill="hold">
                                              <p:stCondLst>
                                                <p:cond delay="0"/>
                                              </p:stCondLst>
                                            </p:cTn>
                                            <p:tgtEl>
                                              <p:spTgt spid="216"/>
                                            </p:tgtEl>
                                            <p:attrNameLst>
                                              <p:attrName>style.visibility</p:attrName>
                                            </p:attrNameLst>
                                          </p:cBhvr>
                                          <p:to>
                                            <p:strVal val="visible"/>
                                          </p:to>
                                        </p:set>
                                        <p:animEffect transition="in" filter="wipe(down)">
                                          <p:cBhvr>
                                            <p:cTn id="19" dur="500"/>
                                            <p:tgtEl>
                                              <p:spTgt spid="216"/>
                                            </p:tgtEl>
                                          </p:cBhvr>
                                        </p:animEffect>
                                      </p:childTnLst>
                                    </p:cTn>
                                  </p:par>
                                  <p:par>
                                    <p:cTn id="20" presetID="22" presetClass="entr" presetSubtype="4" fill="hold" nodeType="withEffect">
                                      <p:stCondLst>
                                        <p:cond delay="500"/>
                                      </p:stCondLst>
                                      <p:childTnLst>
                                        <p:set>
                                          <p:cBhvr>
                                            <p:cTn id="21" dur="1" fill="hold">
                                              <p:stCondLst>
                                                <p:cond delay="0"/>
                                              </p:stCondLst>
                                            </p:cTn>
                                            <p:tgtEl>
                                              <p:spTgt spid="234"/>
                                            </p:tgtEl>
                                            <p:attrNameLst>
                                              <p:attrName>style.visibility</p:attrName>
                                            </p:attrNameLst>
                                          </p:cBhvr>
                                          <p:to>
                                            <p:strVal val="visible"/>
                                          </p:to>
                                        </p:set>
                                        <p:animEffect transition="in" filter="wipe(down)">
                                          <p:cBhvr>
                                            <p:cTn id="22" dur="500"/>
                                            <p:tgtEl>
                                              <p:spTgt spid="234"/>
                                            </p:tgtEl>
                                          </p:cBhvr>
                                        </p:animEffect>
                                      </p:childTnLst>
                                    </p:cTn>
                                  </p:par>
                                  <p:par>
                                    <p:cTn id="23" presetID="22" presetClass="entr" presetSubtype="4" fill="hold" nodeType="withEffect">
                                      <p:stCondLst>
                                        <p:cond delay="500"/>
                                      </p:stCondLst>
                                      <p:childTnLst>
                                        <p:set>
                                          <p:cBhvr>
                                            <p:cTn id="24" dur="1" fill="hold">
                                              <p:stCondLst>
                                                <p:cond delay="0"/>
                                              </p:stCondLst>
                                            </p:cTn>
                                            <p:tgtEl>
                                              <p:spTgt spid="228"/>
                                            </p:tgtEl>
                                            <p:attrNameLst>
                                              <p:attrName>style.visibility</p:attrName>
                                            </p:attrNameLst>
                                          </p:cBhvr>
                                          <p:to>
                                            <p:strVal val="visible"/>
                                          </p:to>
                                        </p:set>
                                        <p:animEffect transition="in" filter="wipe(down)">
                                          <p:cBhvr>
                                            <p:cTn id="25" dur="500"/>
                                            <p:tgtEl>
                                              <p:spTgt spid="228"/>
                                            </p:tgtEl>
                                          </p:cBhvr>
                                        </p:animEffect>
                                      </p:childTnLst>
                                    </p:cTn>
                                  </p:par>
                                  <p:par>
                                    <p:cTn id="26" presetID="22" presetClass="entr" presetSubtype="4" fill="hold" nodeType="withEffect">
                                      <p:stCondLst>
                                        <p:cond delay="500"/>
                                      </p:stCondLst>
                                      <p:childTnLst>
                                        <p:set>
                                          <p:cBhvr>
                                            <p:cTn id="27" dur="1" fill="hold">
                                              <p:stCondLst>
                                                <p:cond delay="0"/>
                                              </p:stCondLst>
                                            </p:cTn>
                                            <p:tgtEl>
                                              <p:spTgt spid="222"/>
                                            </p:tgtEl>
                                            <p:attrNameLst>
                                              <p:attrName>style.visibility</p:attrName>
                                            </p:attrNameLst>
                                          </p:cBhvr>
                                          <p:to>
                                            <p:strVal val="visible"/>
                                          </p:to>
                                        </p:set>
                                        <p:animEffect transition="in" filter="wipe(down)">
                                          <p:cBhvr>
                                            <p:cTn id="28" dur="500"/>
                                            <p:tgtEl>
                                              <p:spTgt spid="2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10"/>
                                            </p:tgtEl>
                                            <p:attrNameLst>
                                              <p:attrName>style.visibility</p:attrName>
                                            </p:attrNameLst>
                                          </p:cBhvr>
                                          <p:to>
                                            <p:strVal val="visible"/>
                                          </p:to>
                                        </p:set>
                                        <p:animEffect transition="in" filter="wipe(down)">
                                          <p:cBhvr>
                                            <p:cTn id="31" dur="500"/>
                                            <p:tgtEl>
                                              <p:spTgt spid="210"/>
                                            </p:tgtEl>
                                          </p:cBhvr>
                                        </p:animEffect>
                                      </p:childTnLst>
                                    </p:cTn>
                                  </p:par>
                                  <p:par>
                                    <p:cTn id="32" presetID="22" presetClass="entr" presetSubtype="4" fill="hold" nodeType="withEffect">
                                      <p:stCondLst>
                                        <p:cond delay="500"/>
                                      </p:stCondLst>
                                      <p:childTnLst>
                                        <p:set>
                                          <p:cBhvr>
                                            <p:cTn id="33" dur="1" fill="hold">
                                              <p:stCondLst>
                                                <p:cond delay="0"/>
                                              </p:stCondLst>
                                            </p:cTn>
                                            <p:tgtEl>
                                              <p:spTgt spid="204"/>
                                            </p:tgtEl>
                                            <p:attrNameLst>
                                              <p:attrName>style.visibility</p:attrName>
                                            </p:attrNameLst>
                                          </p:cBhvr>
                                          <p:to>
                                            <p:strVal val="visible"/>
                                          </p:to>
                                        </p:set>
                                        <p:animEffect transition="in" filter="wipe(down)">
                                          <p:cBhvr>
                                            <p:cTn id="34" dur="500"/>
                                            <p:tgtEl>
                                              <p:spTgt spid="20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4"/>
                                            </p:tgtEl>
                                            <p:attrNameLst>
                                              <p:attrName>style.visibility</p:attrName>
                                            </p:attrNameLst>
                                          </p:cBhvr>
                                          <p:to>
                                            <p:strVal val="visible"/>
                                          </p:to>
                                        </p:set>
                                        <p:animEffect transition="in" filter="wipe(left)">
                                          <p:cBhvr>
                                            <p:cTn id="38"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utoUpdateAnimBg="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78565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国内研究现状</a:t>
            </a:r>
          </a:p>
          <a:p>
            <a:pPr marL="342900" indent="-342900">
              <a:lnSpc>
                <a:spcPct val="300000"/>
              </a:lnSpc>
              <a:buFont typeface="Arial" panose="020B0604020202020204" pitchFamily="34" charset="0"/>
              <a:buChar char="•"/>
            </a:pPr>
            <a:r>
              <a:rPr lang="zh-CN" altLang="en-US" sz="2000" b="1" dirty="0">
                <a:solidFill>
                  <a:schemeClr val="tx2"/>
                </a:solidFill>
              </a:rPr>
              <a:t>国外研究现状</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前人研究总结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sp>
        <p:nvSpPr>
          <p:cNvPr id="81" name="Line 5"/>
          <p:cNvSpPr>
            <a:spLocks noChangeShapeType="1"/>
          </p:cNvSpPr>
          <p:nvPr/>
        </p:nvSpPr>
        <p:spPr bwMode="auto">
          <a:xfrm>
            <a:off x="4607808" y="1387421"/>
            <a:ext cx="0" cy="5260975"/>
          </a:xfrm>
          <a:prstGeom prst="line">
            <a:avLst/>
          </a:prstGeom>
          <a:noFill/>
          <a:ln w="28575">
            <a:solidFill>
              <a:srgbClr val="17406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82" name="Oval 6"/>
          <p:cNvSpPr>
            <a:spLocks noChangeArrowheads="1"/>
          </p:cNvSpPr>
          <p:nvPr/>
        </p:nvSpPr>
        <p:spPr bwMode="auto">
          <a:xfrm>
            <a:off x="4491921" y="1311220"/>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5" name="Oval 7"/>
          <p:cNvSpPr>
            <a:spLocks noChangeArrowheads="1"/>
          </p:cNvSpPr>
          <p:nvPr/>
        </p:nvSpPr>
        <p:spPr bwMode="auto">
          <a:xfrm>
            <a:off x="4491921" y="2293883"/>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6" name="Oval 8"/>
          <p:cNvSpPr>
            <a:spLocks noChangeArrowheads="1"/>
          </p:cNvSpPr>
          <p:nvPr/>
        </p:nvSpPr>
        <p:spPr bwMode="auto">
          <a:xfrm>
            <a:off x="4491921" y="3135258"/>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7" name="Oval 9"/>
          <p:cNvSpPr>
            <a:spLocks noChangeArrowheads="1"/>
          </p:cNvSpPr>
          <p:nvPr/>
        </p:nvSpPr>
        <p:spPr bwMode="auto">
          <a:xfrm>
            <a:off x="4491921" y="3987746"/>
            <a:ext cx="220663" cy="207963"/>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8" name="Oval 10"/>
          <p:cNvSpPr>
            <a:spLocks noChangeArrowheads="1"/>
          </p:cNvSpPr>
          <p:nvPr/>
        </p:nvSpPr>
        <p:spPr bwMode="auto">
          <a:xfrm>
            <a:off x="4491921" y="4919608"/>
            <a:ext cx="220663" cy="207962"/>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9" name="Oval 11"/>
          <p:cNvSpPr>
            <a:spLocks noChangeArrowheads="1"/>
          </p:cNvSpPr>
          <p:nvPr/>
        </p:nvSpPr>
        <p:spPr bwMode="auto">
          <a:xfrm>
            <a:off x="4491921" y="5770508"/>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40" name="Oval 12"/>
          <p:cNvSpPr>
            <a:spLocks noChangeArrowheads="1"/>
          </p:cNvSpPr>
          <p:nvPr/>
        </p:nvSpPr>
        <p:spPr bwMode="auto">
          <a:xfrm>
            <a:off x="4569709" y="6637284"/>
            <a:ext cx="77787" cy="730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ea typeface="宋体" pitchFamily="2" charset="-122"/>
            </a:endParaRPr>
          </a:p>
        </p:txBody>
      </p:sp>
      <p:sp>
        <p:nvSpPr>
          <p:cNvPr id="141" name="TextBox 51"/>
          <p:cNvSpPr txBox="1">
            <a:spLocks noChangeArrowheads="1"/>
          </p:cNvSpPr>
          <p:nvPr/>
        </p:nvSpPr>
        <p:spPr bwMode="auto">
          <a:xfrm>
            <a:off x="4855459" y="123184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solidFill>
                  <a:srgbClr val="333333"/>
                </a:solidFill>
                <a:latin typeface="微软雅黑" pitchFamily="34" charset="-122"/>
                <a:ea typeface="微软雅黑" pitchFamily="34" charset="-122"/>
              </a:rPr>
              <a:t>起源</a:t>
            </a:r>
          </a:p>
        </p:txBody>
      </p:sp>
      <p:sp>
        <p:nvSpPr>
          <p:cNvPr id="142" name="TextBox 52"/>
          <p:cNvSpPr txBox="1">
            <a:spLocks noChangeArrowheads="1"/>
          </p:cNvSpPr>
          <p:nvPr/>
        </p:nvSpPr>
        <p:spPr bwMode="auto">
          <a:xfrm>
            <a:off x="4891971" y="1542995"/>
            <a:ext cx="6265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dirty="0">
                <a:solidFill>
                  <a:srgbClr val="333333"/>
                </a:solidFill>
                <a:latin typeface="微软雅黑" pitchFamily="34" charset="-122"/>
                <a:ea typeface="微软雅黑" pitchFamily="34" charset="-122"/>
              </a:rPr>
              <a:t>这里可以输入相关的的文字内容这里可以输入相关的的文字内容这里可以输入相关的的文字内容</a:t>
            </a:r>
          </a:p>
        </p:txBody>
      </p:sp>
      <p:sp>
        <p:nvSpPr>
          <p:cNvPr id="143" name="TextBox 54"/>
          <p:cNvSpPr txBox="1">
            <a:spLocks noChangeArrowheads="1"/>
          </p:cNvSpPr>
          <p:nvPr/>
        </p:nvSpPr>
        <p:spPr bwMode="auto">
          <a:xfrm>
            <a:off x="4876095" y="2214508"/>
            <a:ext cx="1524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b="1" dirty="0">
                <a:solidFill>
                  <a:srgbClr val="333333"/>
                </a:solidFill>
                <a:latin typeface="微软雅黑" pitchFamily="34" charset="-122"/>
                <a:ea typeface="微软雅黑" pitchFamily="34" charset="-122"/>
              </a:rPr>
              <a:t>XX</a:t>
            </a:r>
            <a:r>
              <a:rPr lang="zh-CN" altLang="en-US" b="1" dirty="0">
                <a:solidFill>
                  <a:srgbClr val="333333"/>
                </a:solidFill>
                <a:latin typeface="微软雅黑" pitchFamily="34" charset="-122"/>
                <a:ea typeface="微软雅黑" pitchFamily="34" charset="-122"/>
              </a:rPr>
              <a:t>提出了</a:t>
            </a:r>
            <a:r>
              <a:rPr lang="en-US" altLang="zh-CN" b="1" dirty="0">
                <a:solidFill>
                  <a:srgbClr val="333333"/>
                </a:solidFill>
                <a:latin typeface="微软雅黑" pitchFamily="34" charset="-122"/>
                <a:ea typeface="微软雅黑" pitchFamily="34" charset="-122"/>
              </a:rPr>
              <a:t>XX</a:t>
            </a:r>
            <a:endParaRPr lang="zh-CN" altLang="en-US" b="1" dirty="0">
              <a:solidFill>
                <a:srgbClr val="333333"/>
              </a:solidFill>
              <a:latin typeface="微软雅黑" pitchFamily="34" charset="-122"/>
              <a:ea typeface="微软雅黑" pitchFamily="34" charset="-122"/>
            </a:endParaRPr>
          </a:p>
        </p:txBody>
      </p:sp>
      <p:sp>
        <p:nvSpPr>
          <p:cNvPr id="144" name="TextBox 57"/>
          <p:cNvSpPr txBox="1">
            <a:spLocks noChangeArrowheads="1"/>
          </p:cNvSpPr>
          <p:nvPr/>
        </p:nvSpPr>
        <p:spPr bwMode="auto">
          <a:xfrm>
            <a:off x="4876095" y="3055883"/>
            <a:ext cx="1524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b="1" dirty="0">
                <a:solidFill>
                  <a:srgbClr val="333333"/>
                </a:solidFill>
                <a:latin typeface="微软雅黑" pitchFamily="34" charset="-122"/>
                <a:ea typeface="微软雅黑" pitchFamily="34" charset="-122"/>
              </a:rPr>
              <a:t>XX</a:t>
            </a:r>
            <a:r>
              <a:rPr lang="zh-CN" altLang="en-US" b="1" dirty="0">
                <a:solidFill>
                  <a:srgbClr val="333333"/>
                </a:solidFill>
                <a:latin typeface="微软雅黑" pitchFamily="34" charset="-122"/>
                <a:ea typeface="微软雅黑" pitchFamily="34" charset="-122"/>
              </a:rPr>
              <a:t>提出了</a:t>
            </a:r>
            <a:r>
              <a:rPr lang="en-US" altLang="zh-CN" b="1" dirty="0">
                <a:solidFill>
                  <a:srgbClr val="333333"/>
                </a:solidFill>
                <a:latin typeface="微软雅黑" pitchFamily="34" charset="-122"/>
                <a:ea typeface="微软雅黑" pitchFamily="34" charset="-122"/>
              </a:rPr>
              <a:t>XX</a:t>
            </a:r>
            <a:endParaRPr lang="zh-CN" altLang="en-US" b="1" dirty="0">
              <a:solidFill>
                <a:srgbClr val="333333"/>
              </a:solidFill>
              <a:latin typeface="微软雅黑" pitchFamily="34" charset="-122"/>
              <a:ea typeface="微软雅黑" pitchFamily="34" charset="-122"/>
            </a:endParaRPr>
          </a:p>
        </p:txBody>
      </p:sp>
      <p:sp>
        <p:nvSpPr>
          <p:cNvPr id="145" name="TextBox 60"/>
          <p:cNvSpPr txBox="1">
            <a:spLocks noChangeArrowheads="1"/>
          </p:cNvSpPr>
          <p:nvPr/>
        </p:nvSpPr>
        <p:spPr bwMode="auto">
          <a:xfrm>
            <a:off x="4882445" y="3906783"/>
            <a:ext cx="1524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b="1" dirty="0">
                <a:solidFill>
                  <a:srgbClr val="333333"/>
                </a:solidFill>
                <a:latin typeface="微软雅黑" pitchFamily="34" charset="-122"/>
                <a:ea typeface="微软雅黑" pitchFamily="34" charset="-122"/>
              </a:rPr>
              <a:t>XX</a:t>
            </a:r>
            <a:r>
              <a:rPr lang="zh-CN" altLang="en-US" b="1" dirty="0">
                <a:solidFill>
                  <a:srgbClr val="333333"/>
                </a:solidFill>
                <a:latin typeface="微软雅黑" pitchFamily="34" charset="-122"/>
                <a:ea typeface="微软雅黑" pitchFamily="34" charset="-122"/>
              </a:rPr>
              <a:t>提出了</a:t>
            </a:r>
            <a:r>
              <a:rPr lang="en-US" altLang="zh-CN" b="1" dirty="0">
                <a:solidFill>
                  <a:srgbClr val="333333"/>
                </a:solidFill>
                <a:latin typeface="微软雅黑" pitchFamily="34" charset="-122"/>
                <a:ea typeface="微软雅黑" pitchFamily="34" charset="-122"/>
              </a:rPr>
              <a:t>XX</a:t>
            </a:r>
            <a:endParaRPr lang="zh-CN" altLang="en-US" b="1" dirty="0">
              <a:solidFill>
                <a:srgbClr val="333333"/>
              </a:solidFill>
              <a:latin typeface="微软雅黑" pitchFamily="34" charset="-122"/>
              <a:ea typeface="微软雅黑" pitchFamily="34" charset="-122"/>
            </a:endParaRPr>
          </a:p>
        </p:txBody>
      </p:sp>
      <p:sp>
        <p:nvSpPr>
          <p:cNvPr id="146" name="TextBox 63"/>
          <p:cNvSpPr txBox="1">
            <a:spLocks noChangeArrowheads="1"/>
          </p:cNvSpPr>
          <p:nvPr/>
        </p:nvSpPr>
        <p:spPr bwMode="auto">
          <a:xfrm>
            <a:off x="4882445" y="483864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b="1" dirty="0">
                <a:solidFill>
                  <a:srgbClr val="333333"/>
                </a:solidFill>
                <a:latin typeface="微软雅黑" pitchFamily="34" charset="-122"/>
                <a:ea typeface="微软雅黑" pitchFamily="34" charset="-122"/>
              </a:rPr>
              <a:t>XX</a:t>
            </a:r>
            <a:r>
              <a:rPr lang="zh-CN" altLang="en-US" b="1" dirty="0">
                <a:solidFill>
                  <a:srgbClr val="333333"/>
                </a:solidFill>
                <a:latin typeface="微软雅黑" pitchFamily="34" charset="-122"/>
                <a:ea typeface="微软雅黑" pitchFamily="34" charset="-122"/>
              </a:rPr>
              <a:t>提出了</a:t>
            </a:r>
            <a:r>
              <a:rPr lang="en-US" altLang="zh-CN" b="1" dirty="0">
                <a:solidFill>
                  <a:srgbClr val="333333"/>
                </a:solidFill>
                <a:latin typeface="微软雅黑" pitchFamily="34" charset="-122"/>
                <a:ea typeface="微软雅黑" pitchFamily="34" charset="-122"/>
              </a:rPr>
              <a:t>XX</a:t>
            </a:r>
            <a:endParaRPr lang="zh-CN" altLang="en-US" b="1" dirty="0">
              <a:solidFill>
                <a:srgbClr val="333333"/>
              </a:solidFill>
              <a:latin typeface="微软雅黑" pitchFamily="34" charset="-122"/>
              <a:ea typeface="微软雅黑" pitchFamily="34" charset="-122"/>
            </a:endParaRPr>
          </a:p>
        </p:txBody>
      </p:sp>
      <p:sp>
        <p:nvSpPr>
          <p:cNvPr id="147" name="TextBox 66"/>
          <p:cNvSpPr txBox="1">
            <a:spLocks noChangeArrowheads="1"/>
          </p:cNvSpPr>
          <p:nvPr/>
        </p:nvSpPr>
        <p:spPr bwMode="auto">
          <a:xfrm>
            <a:off x="4882445" y="5699070"/>
            <a:ext cx="1524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b="1" dirty="0">
                <a:solidFill>
                  <a:srgbClr val="333333"/>
                </a:solidFill>
                <a:latin typeface="微软雅黑" pitchFamily="34" charset="-122"/>
                <a:ea typeface="微软雅黑" pitchFamily="34" charset="-122"/>
              </a:rPr>
              <a:t>XX</a:t>
            </a:r>
            <a:r>
              <a:rPr lang="zh-CN" altLang="en-US" b="1" dirty="0">
                <a:solidFill>
                  <a:srgbClr val="333333"/>
                </a:solidFill>
                <a:latin typeface="微软雅黑" pitchFamily="34" charset="-122"/>
                <a:ea typeface="微软雅黑" pitchFamily="34" charset="-122"/>
              </a:rPr>
              <a:t>提出了</a:t>
            </a:r>
            <a:r>
              <a:rPr lang="en-US" altLang="zh-CN" b="1" dirty="0">
                <a:solidFill>
                  <a:srgbClr val="333333"/>
                </a:solidFill>
                <a:latin typeface="微软雅黑" pitchFamily="34" charset="-122"/>
                <a:ea typeface="微软雅黑" pitchFamily="34" charset="-122"/>
              </a:rPr>
              <a:t>XX</a:t>
            </a:r>
            <a:endParaRPr lang="zh-CN" altLang="en-US" b="1" dirty="0">
              <a:solidFill>
                <a:srgbClr val="333333"/>
              </a:solidFill>
              <a:latin typeface="微软雅黑" pitchFamily="34" charset="-122"/>
              <a:ea typeface="微软雅黑" pitchFamily="34" charset="-122"/>
            </a:endParaRPr>
          </a:p>
        </p:txBody>
      </p:sp>
      <p:sp>
        <p:nvSpPr>
          <p:cNvPr id="148" name="TextBox 68"/>
          <p:cNvSpPr txBox="1">
            <a:spLocks noChangeArrowheads="1"/>
          </p:cNvSpPr>
          <p:nvPr/>
        </p:nvSpPr>
        <p:spPr bwMode="auto">
          <a:xfrm>
            <a:off x="4891971" y="2552645"/>
            <a:ext cx="6867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这里可以输入相关的的文字内容这里可以输入相关的的文字内容</a:t>
            </a:r>
          </a:p>
        </p:txBody>
      </p:sp>
      <p:sp>
        <p:nvSpPr>
          <p:cNvPr id="149" name="TextBox 69"/>
          <p:cNvSpPr txBox="1">
            <a:spLocks noChangeArrowheads="1"/>
          </p:cNvSpPr>
          <p:nvPr/>
        </p:nvSpPr>
        <p:spPr bwMode="auto">
          <a:xfrm>
            <a:off x="4891971" y="3430534"/>
            <a:ext cx="6867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这里可以输入相关的的文字内容这里可以输入相关的的文字内容</a:t>
            </a:r>
          </a:p>
        </p:txBody>
      </p:sp>
      <p:sp>
        <p:nvSpPr>
          <p:cNvPr id="150" name="TextBox 70"/>
          <p:cNvSpPr txBox="1">
            <a:spLocks noChangeArrowheads="1"/>
          </p:cNvSpPr>
          <p:nvPr/>
        </p:nvSpPr>
        <p:spPr bwMode="auto">
          <a:xfrm>
            <a:off x="4891971" y="4276670"/>
            <a:ext cx="6265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这里可以输入相关的的文字内容这里可以输入相关的的文字内容这里可以</a:t>
            </a:r>
          </a:p>
        </p:txBody>
      </p:sp>
      <p:sp>
        <p:nvSpPr>
          <p:cNvPr id="151" name="TextBox 71"/>
          <p:cNvSpPr txBox="1">
            <a:spLocks noChangeArrowheads="1"/>
          </p:cNvSpPr>
          <p:nvPr/>
        </p:nvSpPr>
        <p:spPr bwMode="auto">
          <a:xfrm>
            <a:off x="4891971" y="5214884"/>
            <a:ext cx="6265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这里可以输入相关的的文字内容这里可以输入相关的的文字</a:t>
            </a:r>
          </a:p>
        </p:txBody>
      </p:sp>
      <p:sp>
        <p:nvSpPr>
          <p:cNvPr id="152" name="TextBox 72"/>
          <p:cNvSpPr txBox="1">
            <a:spLocks noChangeArrowheads="1"/>
          </p:cNvSpPr>
          <p:nvPr/>
        </p:nvSpPr>
        <p:spPr bwMode="auto">
          <a:xfrm>
            <a:off x="4891971" y="6021334"/>
            <a:ext cx="62658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1600">
                <a:solidFill>
                  <a:srgbClr val="333333"/>
                </a:solidFill>
                <a:latin typeface="微软雅黑" pitchFamily="34" charset="-122"/>
                <a:ea typeface="微软雅黑" pitchFamily="34" charset="-122"/>
              </a:rPr>
              <a:t>这里可以输入相关的的文字内容这里可以输入相关的的文字内容这里可以这里可以这里可以这里可以</a:t>
            </a:r>
          </a:p>
        </p:txBody>
      </p:sp>
    </p:spTree>
    <p:extLst>
      <p:ext uri="{BB962C8B-B14F-4D97-AF65-F5344CB8AC3E}">
        <p14:creationId xmlns:p14="http://schemas.microsoft.com/office/powerpoint/2010/main" val="1811500044"/>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p:cTn id="11" dur="500" fill="hold"/>
                                        <p:tgtEl>
                                          <p:spTgt spid="82"/>
                                        </p:tgtEl>
                                        <p:attrNameLst>
                                          <p:attrName>ppt_w</p:attrName>
                                        </p:attrNameLst>
                                      </p:cBhvr>
                                      <p:tavLst>
                                        <p:tav tm="0">
                                          <p:val>
                                            <p:fltVal val="0"/>
                                          </p:val>
                                        </p:tav>
                                        <p:tav tm="100000">
                                          <p:val>
                                            <p:strVal val="#ppt_w"/>
                                          </p:val>
                                        </p:tav>
                                      </p:tavLst>
                                    </p:anim>
                                    <p:anim calcmode="lin" valueType="num">
                                      <p:cBhvr>
                                        <p:cTn id="12" dur="500" fill="hold"/>
                                        <p:tgtEl>
                                          <p:spTgt spid="82"/>
                                        </p:tgtEl>
                                        <p:attrNameLst>
                                          <p:attrName>ppt_h</p:attrName>
                                        </p:attrNameLst>
                                      </p:cBhvr>
                                      <p:tavLst>
                                        <p:tav tm="0">
                                          <p:val>
                                            <p:fltVal val="0"/>
                                          </p:val>
                                        </p:tav>
                                        <p:tav tm="100000">
                                          <p:val>
                                            <p:strVal val="#ppt_h"/>
                                          </p:val>
                                        </p:tav>
                                      </p:tavLst>
                                    </p:anim>
                                    <p:animEffect transition="in" filter="fade">
                                      <p:cBhvr>
                                        <p:cTn id="13" dur="500"/>
                                        <p:tgtEl>
                                          <p:spTgt spid="8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p:cTn id="17" dur="400" fill="hold"/>
                                        <p:tgtEl>
                                          <p:spTgt spid="141"/>
                                        </p:tgtEl>
                                        <p:attrNameLst>
                                          <p:attrName>ppt_w</p:attrName>
                                        </p:attrNameLst>
                                      </p:cBhvr>
                                      <p:tavLst>
                                        <p:tav tm="0">
                                          <p:val>
                                            <p:fltVal val="0"/>
                                          </p:val>
                                        </p:tav>
                                        <p:tav tm="100000">
                                          <p:val>
                                            <p:strVal val="#ppt_w"/>
                                          </p:val>
                                        </p:tav>
                                      </p:tavLst>
                                    </p:anim>
                                    <p:anim calcmode="lin" valueType="num">
                                      <p:cBhvr>
                                        <p:cTn id="18" dur="400" fill="hold"/>
                                        <p:tgtEl>
                                          <p:spTgt spid="141"/>
                                        </p:tgtEl>
                                        <p:attrNameLst>
                                          <p:attrName>ppt_h</p:attrName>
                                        </p:attrNameLst>
                                      </p:cBhvr>
                                      <p:tavLst>
                                        <p:tav tm="0">
                                          <p:val>
                                            <p:fltVal val="0"/>
                                          </p:val>
                                        </p:tav>
                                        <p:tav tm="100000">
                                          <p:val>
                                            <p:strVal val="#ppt_h"/>
                                          </p:val>
                                        </p:tav>
                                      </p:tavLst>
                                    </p:anim>
                                    <p:anim calcmode="lin" valueType="num">
                                      <p:cBhvr>
                                        <p:cTn id="19" dur="400" fill="hold"/>
                                        <p:tgtEl>
                                          <p:spTgt spid="141"/>
                                        </p:tgtEl>
                                        <p:attrNameLst>
                                          <p:attrName>style.rotation</p:attrName>
                                        </p:attrNameLst>
                                      </p:cBhvr>
                                      <p:tavLst>
                                        <p:tav tm="0">
                                          <p:val>
                                            <p:fltVal val="90"/>
                                          </p:val>
                                        </p:tav>
                                        <p:tav tm="100000">
                                          <p:val>
                                            <p:fltVal val="0"/>
                                          </p:val>
                                        </p:tav>
                                      </p:tavLst>
                                    </p:anim>
                                    <p:animEffect transition="in" filter="fade">
                                      <p:cBhvr>
                                        <p:cTn id="20" dur="400"/>
                                        <p:tgtEl>
                                          <p:spTgt spid="141"/>
                                        </p:tgtEl>
                                      </p:cBhvr>
                                    </p:animEffect>
                                  </p:childTnLst>
                                </p:cTn>
                              </p:par>
                            </p:childTnLst>
                          </p:cTn>
                        </p:par>
                        <p:par>
                          <p:cTn id="21" fill="hold">
                            <p:stCondLst>
                              <p:cond delay="1400"/>
                            </p:stCondLst>
                            <p:childTnLst>
                              <p:par>
                                <p:cTn id="22" presetID="22" presetClass="entr" presetSubtype="8" fill="hold" grpId="0" nodeType="after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wipe(left)">
                                      <p:cBhvr>
                                        <p:cTn id="24" dur="500"/>
                                        <p:tgtEl>
                                          <p:spTgt spid="142"/>
                                        </p:tgtEl>
                                      </p:cBhvr>
                                    </p:animEffect>
                                  </p:childTnLst>
                                </p:cTn>
                              </p:par>
                            </p:childTnLst>
                          </p:cTn>
                        </p:par>
                        <p:par>
                          <p:cTn id="25" fill="hold">
                            <p:stCondLst>
                              <p:cond delay="1900"/>
                            </p:stCondLst>
                            <p:childTnLst>
                              <p:par>
                                <p:cTn id="26" presetID="10" presetClass="entr" presetSubtype="0" fill="hold" grpId="0" nodeType="after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p:cTn id="28" dur="500" fill="hold"/>
                                        <p:tgtEl>
                                          <p:spTgt spid="135"/>
                                        </p:tgtEl>
                                        <p:attrNameLst>
                                          <p:attrName>ppt_w</p:attrName>
                                        </p:attrNameLst>
                                      </p:cBhvr>
                                      <p:tavLst>
                                        <p:tav tm="0">
                                          <p:val>
                                            <p:fltVal val="0"/>
                                          </p:val>
                                        </p:tav>
                                        <p:tav tm="100000">
                                          <p:val>
                                            <p:strVal val="#ppt_w"/>
                                          </p:val>
                                        </p:tav>
                                      </p:tavLst>
                                    </p:anim>
                                    <p:anim calcmode="lin" valueType="num">
                                      <p:cBhvr>
                                        <p:cTn id="29" dur="500" fill="hold"/>
                                        <p:tgtEl>
                                          <p:spTgt spid="135"/>
                                        </p:tgtEl>
                                        <p:attrNameLst>
                                          <p:attrName>ppt_h</p:attrName>
                                        </p:attrNameLst>
                                      </p:cBhvr>
                                      <p:tavLst>
                                        <p:tav tm="0">
                                          <p:val>
                                            <p:fltVal val="0"/>
                                          </p:val>
                                        </p:tav>
                                        <p:tav tm="100000">
                                          <p:val>
                                            <p:strVal val="#ppt_h"/>
                                          </p:val>
                                        </p:tav>
                                      </p:tavLst>
                                    </p:anim>
                                    <p:animEffect transition="in" filter="fade">
                                      <p:cBhvr>
                                        <p:cTn id="30" dur="500"/>
                                        <p:tgtEl>
                                          <p:spTgt spid="135"/>
                                        </p:tgtEl>
                                      </p:cBhvr>
                                    </p:animEffect>
                                  </p:childTnLst>
                                </p:cTn>
                              </p:par>
                            </p:childTnLst>
                          </p:cTn>
                        </p:par>
                        <p:par>
                          <p:cTn id="31" fill="hold">
                            <p:stCondLst>
                              <p:cond delay="2400"/>
                            </p:stCondLst>
                            <p:childTnLst>
                              <p:par>
                                <p:cTn id="32" presetID="31" presetClass="entr" presetSubtype="0" fill="hold" grpId="0" nodeType="afterEffect">
                                  <p:stCondLst>
                                    <p:cond delay="0"/>
                                  </p:stCondLst>
                                  <p:childTnLst>
                                    <p:set>
                                      <p:cBhvr>
                                        <p:cTn id="33" dur="1" fill="hold">
                                          <p:stCondLst>
                                            <p:cond delay="0"/>
                                          </p:stCondLst>
                                        </p:cTn>
                                        <p:tgtEl>
                                          <p:spTgt spid="143"/>
                                        </p:tgtEl>
                                        <p:attrNameLst>
                                          <p:attrName>style.visibility</p:attrName>
                                        </p:attrNameLst>
                                      </p:cBhvr>
                                      <p:to>
                                        <p:strVal val="visible"/>
                                      </p:to>
                                    </p:set>
                                    <p:anim calcmode="lin" valueType="num">
                                      <p:cBhvr>
                                        <p:cTn id="34" dur="400" fill="hold"/>
                                        <p:tgtEl>
                                          <p:spTgt spid="143"/>
                                        </p:tgtEl>
                                        <p:attrNameLst>
                                          <p:attrName>ppt_w</p:attrName>
                                        </p:attrNameLst>
                                      </p:cBhvr>
                                      <p:tavLst>
                                        <p:tav tm="0">
                                          <p:val>
                                            <p:fltVal val="0"/>
                                          </p:val>
                                        </p:tav>
                                        <p:tav tm="100000">
                                          <p:val>
                                            <p:strVal val="#ppt_w"/>
                                          </p:val>
                                        </p:tav>
                                      </p:tavLst>
                                    </p:anim>
                                    <p:anim calcmode="lin" valueType="num">
                                      <p:cBhvr>
                                        <p:cTn id="35" dur="400" fill="hold"/>
                                        <p:tgtEl>
                                          <p:spTgt spid="143"/>
                                        </p:tgtEl>
                                        <p:attrNameLst>
                                          <p:attrName>ppt_h</p:attrName>
                                        </p:attrNameLst>
                                      </p:cBhvr>
                                      <p:tavLst>
                                        <p:tav tm="0">
                                          <p:val>
                                            <p:fltVal val="0"/>
                                          </p:val>
                                        </p:tav>
                                        <p:tav tm="100000">
                                          <p:val>
                                            <p:strVal val="#ppt_h"/>
                                          </p:val>
                                        </p:tav>
                                      </p:tavLst>
                                    </p:anim>
                                    <p:anim calcmode="lin" valueType="num">
                                      <p:cBhvr>
                                        <p:cTn id="36" dur="400" fill="hold"/>
                                        <p:tgtEl>
                                          <p:spTgt spid="143"/>
                                        </p:tgtEl>
                                        <p:attrNameLst>
                                          <p:attrName>style.rotation</p:attrName>
                                        </p:attrNameLst>
                                      </p:cBhvr>
                                      <p:tavLst>
                                        <p:tav tm="0">
                                          <p:val>
                                            <p:fltVal val="90"/>
                                          </p:val>
                                        </p:tav>
                                        <p:tav tm="100000">
                                          <p:val>
                                            <p:fltVal val="0"/>
                                          </p:val>
                                        </p:tav>
                                      </p:tavLst>
                                    </p:anim>
                                    <p:animEffect transition="in" filter="fade">
                                      <p:cBhvr>
                                        <p:cTn id="37" dur="400"/>
                                        <p:tgtEl>
                                          <p:spTgt spid="143"/>
                                        </p:tgtEl>
                                      </p:cBhvr>
                                    </p:animEffect>
                                  </p:childTnLst>
                                </p:cTn>
                              </p:par>
                            </p:childTnLst>
                          </p:cTn>
                        </p:par>
                        <p:par>
                          <p:cTn id="38" fill="hold">
                            <p:stCondLst>
                              <p:cond delay="2800"/>
                            </p:stCondLst>
                            <p:childTnLst>
                              <p:par>
                                <p:cTn id="39" presetID="22" presetClass="entr" presetSubtype="8" fill="hold" grpId="0" nodeType="afterEffect">
                                  <p:stCondLst>
                                    <p:cond delay="0"/>
                                  </p:stCondLst>
                                  <p:childTnLst>
                                    <p:set>
                                      <p:cBhvr>
                                        <p:cTn id="40" dur="1" fill="hold">
                                          <p:stCondLst>
                                            <p:cond delay="0"/>
                                          </p:stCondLst>
                                        </p:cTn>
                                        <p:tgtEl>
                                          <p:spTgt spid="148"/>
                                        </p:tgtEl>
                                        <p:attrNameLst>
                                          <p:attrName>style.visibility</p:attrName>
                                        </p:attrNameLst>
                                      </p:cBhvr>
                                      <p:to>
                                        <p:strVal val="visible"/>
                                      </p:to>
                                    </p:set>
                                    <p:animEffect transition="in" filter="wipe(left)">
                                      <p:cBhvr>
                                        <p:cTn id="41" dur="500"/>
                                        <p:tgtEl>
                                          <p:spTgt spid="148"/>
                                        </p:tgtEl>
                                      </p:cBhvr>
                                    </p:animEffect>
                                  </p:childTnLst>
                                </p:cTn>
                              </p:par>
                            </p:childTnLst>
                          </p:cTn>
                        </p:par>
                        <p:par>
                          <p:cTn id="42" fill="hold">
                            <p:stCondLst>
                              <p:cond delay="3300"/>
                            </p:stCondLst>
                            <p:childTnLst>
                              <p:par>
                                <p:cTn id="43" presetID="10" presetClass="entr" presetSubtype="0" fill="hold" grpId="0" nodeType="afterEffect">
                                  <p:stCondLst>
                                    <p:cond delay="0"/>
                                  </p:stCondLst>
                                  <p:childTnLst>
                                    <p:set>
                                      <p:cBhvr>
                                        <p:cTn id="44" dur="1" fill="hold">
                                          <p:stCondLst>
                                            <p:cond delay="0"/>
                                          </p:stCondLst>
                                        </p:cTn>
                                        <p:tgtEl>
                                          <p:spTgt spid="136"/>
                                        </p:tgtEl>
                                        <p:attrNameLst>
                                          <p:attrName>style.visibility</p:attrName>
                                        </p:attrNameLst>
                                      </p:cBhvr>
                                      <p:to>
                                        <p:strVal val="visible"/>
                                      </p:to>
                                    </p:set>
                                    <p:anim calcmode="lin" valueType="num">
                                      <p:cBhvr>
                                        <p:cTn id="45" dur="500" fill="hold"/>
                                        <p:tgtEl>
                                          <p:spTgt spid="136"/>
                                        </p:tgtEl>
                                        <p:attrNameLst>
                                          <p:attrName>ppt_w</p:attrName>
                                        </p:attrNameLst>
                                      </p:cBhvr>
                                      <p:tavLst>
                                        <p:tav tm="0">
                                          <p:val>
                                            <p:fltVal val="0"/>
                                          </p:val>
                                        </p:tav>
                                        <p:tav tm="100000">
                                          <p:val>
                                            <p:strVal val="#ppt_w"/>
                                          </p:val>
                                        </p:tav>
                                      </p:tavLst>
                                    </p:anim>
                                    <p:anim calcmode="lin" valueType="num">
                                      <p:cBhvr>
                                        <p:cTn id="46" dur="500" fill="hold"/>
                                        <p:tgtEl>
                                          <p:spTgt spid="136"/>
                                        </p:tgtEl>
                                        <p:attrNameLst>
                                          <p:attrName>ppt_h</p:attrName>
                                        </p:attrNameLst>
                                      </p:cBhvr>
                                      <p:tavLst>
                                        <p:tav tm="0">
                                          <p:val>
                                            <p:fltVal val="0"/>
                                          </p:val>
                                        </p:tav>
                                        <p:tav tm="100000">
                                          <p:val>
                                            <p:strVal val="#ppt_h"/>
                                          </p:val>
                                        </p:tav>
                                      </p:tavLst>
                                    </p:anim>
                                    <p:animEffect transition="in" filter="fade">
                                      <p:cBhvr>
                                        <p:cTn id="47" dur="500"/>
                                        <p:tgtEl>
                                          <p:spTgt spid="136"/>
                                        </p:tgtEl>
                                      </p:cBhvr>
                                    </p:animEffect>
                                  </p:childTnLst>
                                </p:cTn>
                              </p:par>
                            </p:childTnLst>
                          </p:cTn>
                        </p:par>
                        <p:par>
                          <p:cTn id="48" fill="hold">
                            <p:stCondLst>
                              <p:cond delay="3800"/>
                            </p:stCondLst>
                            <p:childTnLst>
                              <p:par>
                                <p:cTn id="49" presetID="31" presetClass="entr" presetSubtype="0" fill="hold" grpId="0" nodeType="afterEffect">
                                  <p:stCondLst>
                                    <p:cond delay="0"/>
                                  </p:stCondLst>
                                  <p:childTnLst>
                                    <p:set>
                                      <p:cBhvr>
                                        <p:cTn id="50" dur="1" fill="hold">
                                          <p:stCondLst>
                                            <p:cond delay="0"/>
                                          </p:stCondLst>
                                        </p:cTn>
                                        <p:tgtEl>
                                          <p:spTgt spid="144"/>
                                        </p:tgtEl>
                                        <p:attrNameLst>
                                          <p:attrName>style.visibility</p:attrName>
                                        </p:attrNameLst>
                                      </p:cBhvr>
                                      <p:to>
                                        <p:strVal val="visible"/>
                                      </p:to>
                                    </p:set>
                                    <p:anim calcmode="lin" valueType="num">
                                      <p:cBhvr>
                                        <p:cTn id="51" dur="400" fill="hold"/>
                                        <p:tgtEl>
                                          <p:spTgt spid="144"/>
                                        </p:tgtEl>
                                        <p:attrNameLst>
                                          <p:attrName>ppt_w</p:attrName>
                                        </p:attrNameLst>
                                      </p:cBhvr>
                                      <p:tavLst>
                                        <p:tav tm="0">
                                          <p:val>
                                            <p:fltVal val="0"/>
                                          </p:val>
                                        </p:tav>
                                        <p:tav tm="100000">
                                          <p:val>
                                            <p:strVal val="#ppt_w"/>
                                          </p:val>
                                        </p:tav>
                                      </p:tavLst>
                                    </p:anim>
                                    <p:anim calcmode="lin" valueType="num">
                                      <p:cBhvr>
                                        <p:cTn id="52" dur="400" fill="hold"/>
                                        <p:tgtEl>
                                          <p:spTgt spid="144"/>
                                        </p:tgtEl>
                                        <p:attrNameLst>
                                          <p:attrName>ppt_h</p:attrName>
                                        </p:attrNameLst>
                                      </p:cBhvr>
                                      <p:tavLst>
                                        <p:tav tm="0">
                                          <p:val>
                                            <p:fltVal val="0"/>
                                          </p:val>
                                        </p:tav>
                                        <p:tav tm="100000">
                                          <p:val>
                                            <p:strVal val="#ppt_h"/>
                                          </p:val>
                                        </p:tav>
                                      </p:tavLst>
                                    </p:anim>
                                    <p:anim calcmode="lin" valueType="num">
                                      <p:cBhvr>
                                        <p:cTn id="53" dur="400" fill="hold"/>
                                        <p:tgtEl>
                                          <p:spTgt spid="144"/>
                                        </p:tgtEl>
                                        <p:attrNameLst>
                                          <p:attrName>style.rotation</p:attrName>
                                        </p:attrNameLst>
                                      </p:cBhvr>
                                      <p:tavLst>
                                        <p:tav tm="0">
                                          <p:val>
                                            <p:fltVal val="90"/>
                                          </p:val>
                                        </p:tav>
                                        <p:tav tm="100000">
                                          <p:val>
                                            <p:fltVal val="0"/>
                                          </p:val>
                                        </p:tav>
                                      </p:tavLst>
                                    </p:anim>
                                    <p:animEffect transition="in" filter="fade">
                                      <p:cBhvr>
                                        <p:cTn id="54" dur="400"/>
                                        <p:tgtEl>
                                          <p:spTgt spid="144"/>
                                        </p:tgtEl>
                                      </p:cBhvr>
                                    </p:animEffect>
                                  </p:childTnLst>
                                </p:cTn>
                              </p:par>
                            </p:childTnLst>
                          </p:cTn>
                        </p:par>
                        <p:par>
                          <p:cTn id="55" fill="hold">
                            <p:stCondLst>
                              <p:cond delay="4200"/>
                            </p:stCondLst>
                            <p:childTnLst>
                              <p:par>
                                <p:cTn id="56" presetID="22" presetClass="entr" presetSubtype="8" fill="hold" grpId="0" nodeType="afterEffect">
                                  <p:stCondLst>
                                    <p:cond delay="0"/>
                                  </p:stCondLst>
                                  <p:childTnLst>
                                    <p:set>
                                      <p:cBhvr>
                                        <p:cTn id="57" dur="1" fill="hold">
                                          <p:stCondLst>
                                            <p:cond delay="0"/>
                                          </p:stCondLst>
                                        </p:cTn>
                                        <p:tgtEl>
                                          <p:spTgt spid="149"/>
                                        </p:tgtEl>
                                        <p:attrNameLst>
                                          <p:attrName>style.visibility</p:attrName>
                                        </p:attrNameLst>
                                      </p:cBhvr>
                                      <p:to>
                                        <p:strVal val="visible"/>
                                      </p:to>
                                    </p:set>
                                    <p:animEffect transition="in" filter="wipe(left)">
                                      <p:cBhvr>
                                        <p:cTn id="58" dur="500"/>
                                        <p:tgtEl>
                                          <p:spTgt spid="149"/>
                                        </p:tgtEl>
                                      </p:cBhvr>
                                    </p:animEffect>
                                  </p:childTnLst>
                                </p:cTn>
                              </p:par>
                            </p:childTnLst>
                          </p:cTn>
                        </p:par>
                        <p:par>
                          <p:cTn id="59" fill="hold">
                            <p:stCondLst>
                              <p:cond delay="4700"/>
                            </p:stCondLst>
                            <p:childTnLst>
                              <p:par>
                                <p:cTn id="60" presetID="10" presetClass="entr" presetSubtype="0" fill="hold" grpId="0" nodeType="afterEffect">
                                  <p:stCondLst>
                                    <p:cond delay="0"/>
                                  </p:stCondLst>
                                  <p:childTnLst>
                                    <p:set>
                                      <p:cBhvr>
                                        <p:cTn id="61" dur="1" fill="hold">
                                          <p:stCondLst>
                                            <p:cond delay="0"/>
                                          </p:stCondLst>
                                        </p:cTn>
                                        <p:tgtEl>
                                          <p:spTgt spid="137"/>
                                        </p:tgtEl>
                                        <p:attrNameLst>
                                          <p:attrName>style.visibility</p:attrName>
                                        </p:attrNameLst>
                                      </p:cBhvr>
                                      <p:to>
                                        <p:strVal val="visible"/>
                                      </p:to>
                                    </p:set>
                                    <p:anim calcmode="lin" valueType="num">
                                      <p:cBhvr>
                                        <p:cTn id="62" dur="500" fill="hold"/>
                                        <p:tgtEl>
                                          <p:spTgt spid="137"/>
                                        </p:tgtEl>
                                        <p:attrNameLst>
                                          <p:attrName>ppt_w</p:attrName>
                                        </p:attrNameLst>
                                      </p:cBhvr>
                                      <p:tavLst>
                                        <p:tav tm="0">
                                          <p:val>
                                            <p:fltVal val="0"/>
                                          </p:val>
                                        </p:tav>
                                        <p:tav tm="100000">
                                          <p:val>
                                            <p:strVal val="#ppt_w"/>
                                          </p:val>
                                        </p:tav>
                                      </p:tavLst>
                                    </p:anim>
                                    <p:anim calcmode="lin" valueType="num">
                                      <p:cBhvr>
                                        <p:cTn id="63" dur="500" fill="hold"/>
                                        <p:tgtEl>
                                          <p:spTgt spid="137"/>
                                        </p:tgtEl>
                                        <p:attrNameLst>
                                          <p:attrName>ppt_h</p:attrName>
                                        </p:attrNameLst>
                                      </p:cBhvr>
                                      <p:tavLst>
                                        <p:tav tm="0">
                                          <p:val>
                                            <p:fltVal val="0"/>
                                          </p:val>
                                        </p:tav>
                                        <p:tav tm="100000">
                                          <p:val>
                                            <p:strVal val="#ppt_h"/>
                                          </p:val>
                                        </p:tav>
                                      </p:tavLst>
                                    </p:anim>
                                    <p:animEffect transition="in" filter="fade">
                                      <p:cBhvr>
                                        <p:cTn id="64" dur="500"/>
                                        <p:tgtEl>
                                          <p:spTgt spid="137"/>
                                        </p:tgtEl>
                                      </p:cBhvr>
                                    </p:animEffect>
                                  </p:childTnLst>
                                </p:cTn>
                              </p:par>
                            </p:childTnLst>
                          </p:cTn>
                        </p:par>
                        <p:par>
                          <p:cTn id="65" fill="hold">
                            <p:stCondLst>
                              <p:cond delay="5200"/>
                            </p:stCondLst>
                            <p:childTnLst>
                              <p:par>
                                <p:cTn id="66" presetID="31" presetClass="entr" presetSubtype="0"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p:cTn id="68" dur="400" fill="hold"/>
                                        <p:tgtEl>
                                          <p:spTgt spid="145"/>
                                        </p:tgtEl>
                                        <p:attrNameLst>
                                          <p:attrName>ppt_w</p:attrName>
                                        </p:attrNameLst>
                                      </p:cBhvr>
                                      <p:tavLst>
                                        <p:tav tm="0">
                                          <p:val>
                                            <p:fltVal val="0"/>
                                          </p:val>
                                        </p:tav>
                                        <p:tav tm="100000">
                                          <p:val>
                                            <p:strVal val="#ppt_w"/>
                                          </p:val>
                                        </p:tav>
                                      </p:tavLst>
                                    </p:anim>
                                    <p:anim calcmode="lin" valueType="num">
                                      <p:cBhvr>
                                        <p:cTn id="69" dur="400" fill="hold"/>
                                        <p:tgtEl>
                                          <p:spTgt spid="145"/>
                                        </p:tgtEl>
                                        <p:attrNameLst>
                                          <p:attrName>ppt_h</p:attrName>
                                        </p:attrNameLst>
                                      </p:cBhvr>
                                      <p:tavLst>
                                        <p:tav tm="0">
                                          <p:val>
                                            <p:fltVal val="0"/>
                                          </p:val>
                                        </p:tav>
                                        <p:tav tm="100000">
                                          <p:val>
                                            <p:strVal val="#ppt_h"/>
                                          </p:val>
                                        </p:tav>
                                      </p:tavLst>
                                    </p:anim>
                                    <p:anim calcmode="lin" valueType="num">
                                      <p:cBhvr>
                                        <p:cTn id="70" dur="400" fill="hold"/>
                                        <p:tgtEl>
                                          <p:spTgt spid="145"/>
                                        </p:tgtEl>
                                        <p:attrNameLst>
                                          <p:attrName>style.rotation</p:attrName>
                                        </p:attrNameLst>
                                      </p:cBhvr>
                                      <p:tavLst>
                                        <p:tav tm="0">
                                          <p:val>
                                            <p:fltVal val="90"/>
                                          </p:val>
                                        </p:tav>
                                        <p:tav tm="100000">
                                          <p:val>
                                            <p:fltVal val="0"/>
                                          </p:val>
                                        </p:tav>
                                      </p:tavLst>
                                    </p:anim>
                                    <p:animEffect transition="in" filter="fade">
                                      <p:cBhvr>
                                        <p:cTn id="71" dur="400"/>
                                        <p:tgtEl>
                                          <p:spTgt spid="145"/>
                                        </p:tgtEl>
                                      </p:cBhvr>
                                    </p:animEffect>
                                  </p:childTnLst>
                                </p:cTn>
                              </p:par>
                            </p:childTnLst>
                          </p:cTn>
                        </p:par>
                        <p:par>
                          <p:cTn id="72" fill="hold">
                            <p:stCondLst>
                              <p:cond delay="5600"/>
                            </p:stCondLst>
                            <p:childTnLst>
                              <p:par>
                                <p:cTn id="73" presetID="22" presetClass="entr" presetSubtype="8" fill="hold" grpId="0" nodeType="afterEffect">
                                  <p:stCondLst>
                                    <p:cond delay="0"/>
                                  </p:stCondLst>
                                  <p:childTnLst>
                                    <p:set>
                                      <p:cBhvr>
                                        <p:cTn id="74" dur="1" fill="hold">
                                          <p:stCondLst>
                                            <p:cond delay="0"/>
                                          </p:stCondLst>
                                        </p:cTn>
                                        <p:tgtEl>
                                          <p:spTgt spid="150"/>
                                        </p:tgtEl>
                                        <p:attrNameLst>
                                          <p:attrName>style.visibility</p:attrName>
                                        </p:attrNameLst>
                                      </p:cBhvr>
                                      <p:to>
                                        <p:strVal val="visible"/>
                                      </p:to>
                                    </p:set>
                                    <p:animEffect transition="in" filter="wipe(left)">
                                      <p:cBhvr>
                                        <p:cTn id="75" dur="500"/>
                                        <p:tgtEl>
                                          <p:spTgt spid="150"/>
                                        </p:tgtEl>
                                      </p:cBhvr>
                                    </p:animEffect>
                                  </p:childTnLst>
                                </p:cTn>
                              </p:par>
                            </p:childTnLst>
                          </p:cTn>
                        </p:par>
                        <p:par>
                          <p:cTn id="76" fill="hold">
                            <p:stCondLst>
                              <p:cond delay="6100"/>
                            </p:stCondLst>
                            <p:childTnLst>
                              <p:par>
                                <p:cTn id="77" presetID="10" presetClass="entr" presetSubtype="0" fill="hold" grpId="0" nodeType="afterEffect">
                                  <p:stCondLst>
                                    <p:cond delay="0"/>
                                  </p:stCondLst>
                                  <p:childTnLst>
                                    <p:set>
                                      <p:cBhvr>
                                        <p:cTn id="78" dur="1" fill="hold">
                                          <p:stCondLst>
                                            <p:cond delay="0"/>
                                          </p:stCondLst>
                                        </p:cTn>
                                        <p:tgtEl>
                                          <p:spTgt spid="138"/>
                                        </p:tgtEl>
                                        <p:attrNameLst>
                                          <p:attrName>style.visibility</p:attrName>
                                        </p:attrNameLst>
                                      </p:cBhvr>
                                      <p:to>
                                        <p:strVal val="visible"/>
                                      </p:to>
                                    </p:set>
                                    <p:anim calcmode="lin" valueType="num">
                                      <p:cBhvr>
                                        <p:cTn id="79" dur="500" fill="hold"/>
                                        <p:tgtEl>
                                          <p:spTgt spid="138"/>
                                        </p:tgtEl>
                                        <p:attrNameLst>
                                          <p:attrName>ppt_w</p:attrName>
                                        </p:attrNameLst>
                                      </p:cBhvr>
                                      <p:tavLst>
                                        <p:tav tm="0">
                                          <p:val>
                                            <p:fltVal val="0"/>
                                          </p:val>
                                        </p:tav>
                                        <p:tav tm="100000">
                                          <p:val>
                                            <p:strVal val="#ppt_w"/>
                                          </p:val>
                                        </p:tav>
                                      </p:tavLst>
                                    </p:anim>
                                    <p:anim calcmode="lin" valueType="num">
                                      <p:cBhvr>
                                        <p:cTn id="80" dur="500" fill="hold"/>
                                        <p:tgtEl>
                                          <p:spTgt spid="138"/>
                                        </p:tgtEl>
                                        <p:attrNameLst>
                                          <p:attrName>ppt_h</p:attrName>
                                        </p:attrNameLst>
                                      </p:cBhvr>
                                      <p:tavLst>
                                        <p:tav tm="0">
                                          <p:val>
                                            <p:fltVal val="0"/>
                                          </p:val>
                                        </p:tav>
                                        <p:tav tm="100000">
                                          <p:val>
                                            <p:strVal val="#ppt_h"/>
                                          </p:val>
                                        </p:tav>
                                      </p:tavLst>
                                    </p:anim>
                                    <p:animEffect transition="in" filter="fade">
                                      <p:cBhvr>
                                        <p:cTn id="81" dur="500"/>
                                        <p:tgtEl>
                                          <p:spTgt spid="138"/>
                                        </p:tgtEl>
                                      </p:cBhvr>
                                    </p:animEffect>
                                  </p:childTnLst>
                                </p:cTn>
                              </p:par>
                            </p:childTnLst>
                          </p:cTn>
                        </p:par>
                        <p:par>
                          <p:cTn id="82" fill="hold">
                            <p:stCondLst>
                              <p:cond delay="6600"/>
                            </p:stCondLst>
                            <p:childTnLst>
                              <p:par>
                                <p:cTn id="83" presetID="31" presetClass="entr" presetSubtype="0" fill="hold" grpId="0" nodeType="afterEffect">
                                  <p:stCondLst>
                                    <p:cond delay="0"/>
                                  </p:stCondLst>
                                  <p:childTnLst>
                                    <p:set>
                                      <p:cBhvr>
                                        <p:cTn id="84" dur="1" fill="hold">
                                          <p:stCondLst>
                                            <p:cond delay="0"/>
                                          </p:stCondLst>
                                        </p:cTn>
                                        <p:tgtEl>
                                          <p:spTgt spid="146"/>
                                        </p:tgtEl>
                                        <p:attrNameLst>
                                          <p:attrName>style.visibility</p:attrName>
                                        </p:attrNameLst>
                                      </p:cBhvr>
                                      <p:to>
                                        <p:strVal val="visible"/>
                                      </p:to>
                                    </p:set>
                                    <p:anim calcmode="lin" valueType="num">
                                      <p:cBhvr>
                                        <p:cTn id="85" dur="400" fill="hold"/>
                                        <p:tgtEl>
                                          <p:spTgt spid="146"/>
                                        </p:tgtEl>
                                        <p:attrNameLst>
                                          <p:attrName>ppt_w</p:attrName>
                                        </p:attrNameLst>
                                      </p:cBhvr>
                                      <p:tavLst>
                                        <p:tav tm="0">
                                          <p:val>
                                            <p:fltVal val="0"/>
                                          </p:val>
                                        </p:tav>
                                        <p:tav tm="100000">
                                          <p:val>
                                            <p:strVal val="#ppt_w"/>
                                          </p:val>
                                        </p:tav>
                                      </p:tavLst>
                                    </p:anim>
                                    <p:anim calcmode="lin" valueType="num">
                                      <p:cBhvr>
                                        <p:cTn id="86" dur="400" fill="hold"/>
                                        <p:tgtEl>
                                          <p:spTgt spid="146"/>
                                        </p:tgtEl>
                                        <p:attrNameLst>
                                          <p:attrName>ppt_h</p:attrName>
                                        </p:attrNameLst>
                                      </p:cBhvr>
                                      <p:tavLst>
                                        <p:tav tm="0">
                                          <p:val>
                                            <p:fltVal val="0"/>
                                          </p:val>
                                        </p:tav>
                                        <p:tav tm="100000">
                                          <p:val>
                                            <p:strVal val="#ppt_h"/>
                                          </p:val>
                                        </p:tav>
                                      </p:tavLst>
                                    </p:anim>
                                    <p:anim calcmode="lin" valueType="num">
                                      <p:cBhvr>
                                        <p:cTn id="87" dur="400" fill="hold"/>
                                        <p:tgtEl>
                                          <p:spTgt spid="146"/>
                                        </p:tgtEl>
                                        <p:attrNameLst>
                                          <p:attrName>style.rotation</p:attrName>
                                        </p:attrNameLst>
                                      </p:cBhvr>
                                      <p:tavLst>
                                        <p:tav tm="0">
                                          <p:val>
                                            <p:fltVal val="90"/>
                                          </p:val>
                                        </p:tav>
                                        <p:tav tm="100000">
                                          <p:val>
                                            <p:fltVal val="0"/>
                                          </p:val>
                                        </p:tav>
                                      </p:tavLst>
                                    </p:anim>
                                    <p:animEffect transition="in" filter="fade">
                                      <p:cBhvr>
                                        <p:cTn id="88" dur="400"/>
                                        <p:tgtEl>
                                          <p:spTgt spid="146"/>
                                        </p:tgtEl>
                                      </p:cBhvr>
                                    </p:animEffect>
                                  </p:childTnLst>
                                </p:cTn>
                              </p:par>
                            </p:childTnLst>
                          </p:cTn>
                        </p:par>
                        <p:par>
                          <p:cTn id="89" fill="hold">
                            <p:stCondLst>
                              <p:cond delay="7000"/>
                            </p:stCondLst>
                            <p:childTnLst>
                              <p:par>
                                <p:cTn id="90" presetID="22" presetClass="entr" presetSubtype="8"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animEffect transition="in" filter="wipe(left)">
                                      <p:cBhvr>
                                        <p:cTn id="92" dur="500"/>
                                        <p:tgtEl>
                                          <p:spTgt spid="151"/>
                                        </p:tgtEl>
                                      </p:cBhvr>
                                    </p:animEffect>
                                  </p:childTnLst>
                                </p:cTn>
                              </p:par>
                            </p:childTnLst>
                          </p:cTn>
                        </p:par>
                        <p:par>
                          <p:cTn id="93" fill="hold">
                            <p:stCondLst>
                              <p:cond delay="7500"/>
                            </p:stCondLst>
                            <p:childTnLst>
                              <p:par>
                                <p:cTn id="94" presetID="10" presetClass="entr" presetSubtype="0" fill="hold" grpId="0" nodeType="afterEffect">
                                  <p:stCondLst>
                                    <p:cond delay="0"/>
                                  </p:stCondLst>
                                  <p:childTnLst>
                                    <p:set>
                                      <p:cBhvr>
                                        <p:cTn id="95" dur="1" fill="hold">
                                          <p:stCondLst>
                                            <p:cond delay="0"/>
                                          </p:stCondLst>
                                        </p:cTn>
                                        <p:tgtEl>
                                          <p:spTgt spid="139"/>
                                        </p:tgtEl>
                                        <p:attrNameLst>
                                          <p:attrName>style.visibility</p:attrName>
                                        </p:attrNameLst>
                                      </p:cBhvr>
                                      <p:to>
                                        <p:strVal val="visible"/>
                                      </p:to>
                                    </p:set>
                                    <p:anim calcmode="lin" valueType="num">
                                      <p:cBhvr>
                                        <p:cTn id="96" dur="500" fill="hold"/>
                                        <p:tgtEl>
                                          <p:spTgt spid="139"/>
                                        </p:tgtEl>
                                        <p:attrNameLst>
                                          <p:attrName>ppt_w</p:attrName>
                                        </p:attrNameLst>
                                      </p:cBhvr>
                                      <p:tavLst>
                                        <p:tav tm="0">
                                          <p:val>
                                            <p:fltVal val="0"/>
                                          </p:val>
                                        </p:tav>
                                        <p:tav tm="100000">
                                          <p:val>
                                            <p:strVal val="#ppt_w"/>
                                          </p:val>
                                        </p:tav>
                                      </p:tavLst>
                                    </p:anim>
                                    <p:anim calcmode="lin" valueType="num">
                                      <p:cBhvr>
                                        <p:cTn id="97" dur="500" fill="hold"/>
                                        <p:tgtEl>
                                          <p:spTgt spid="139"/>
                                        </p:tgtEl>
                                        <p:attrNameLst>
                                          <p:attrName>ppt_h</p:attrName>
                                        </p:attrNameLst>
                                      </p:cBhvr>
                                      <p:tavLst>
                                        <p:tav tm="0">
                                          <p:val>
                                            <p:fltVal val="0"/>
                                          </p:val>
                                        </p:tav>
                                        <p:tav tm="100000">
                                          <p:val>
                                            <p:strVal val="#ppt_h"/>
                                          </p:val>
                                        </p:tav>
                                      </p:tavLst>
                                    </p:anim>
                                    <p:animEffect transition="in" filter="fade">
                                      <p:cBhvr>
                                        <p:cTn id="98" dur="500"/>
                                        <p:tgtEl>
                                          <p:spTgt spid="139"/>
                                        </p:tgtEl>
                                      </p:cBhvr>
                                    </p:animEffect>
                                  </p:childTnLst>
                                </p:cTn>
                              </p:par>
                            </p:childTnLst>
                          </p:cTn>
                        </p:par>
                        <p:par>
                          <p:cTn id="99" fill="hold">
                            <p:stCondLst>
                              <p:cond delay="8000"/>
                            </p:stCondLst>
                            <p:childTnLst>
                              <p:par>
                                <p:cTn id="100" presetID="31" presetClass="entr" presetSubtype="0" fill="hold" grpId="0" nodeType="afterEffect">
                                  <p:stCondLst>
                                    <p:cond delay="0"/>
                                  </p:stCondLst>
                                  <p:childTnLst>
                                    <p:set>
                                      <p:cBhvr>
                                        <p:cTn id="101" dur="1" fill="hold">
                                          <p:stCondLst>
                                            <p:cond delay="0"/>
                                          </p:stCondLst>
                                        </p:cTn>
                                        <p:tgtEl>
                                          <p:spTgt spid="147"/>
                                        </p:tgtEl>
                                        <p:attrNameLst>
                                          <p:attrName>style.visibility</p:attrName>
                                        </p:attrNameLst>
                                      </p:cBhvr>
                                      <p:to>
                                        <p:strVal val="visible"/>
                                      </p:to>
                                    </p:set>
                                    <p:anim calcmode="lin" valueType="num">
                                      <p:cBhvr>
                                        <p:cTn id="102" dur="400" fill="hold"/>
                                        <p:tgtEl>
                                          <p:spTgt spid="147"/>
                                        </p:tgtEl>
                                        <p:attrNameLst>
                                          <p:attrName>ppt_w</p:attrName>
                                        </p:attrNameLst>
                                      </p:cBhvr>
                                      <p:tavLst>
                                        <p:tav tm="0">
                                          <p:val>
                                            <p:fltVal val="0"/>
                                          </p:val>
                                        </p:tav>
                                        <p:tav tm="100000">
                                          <p:val>
                                            <p:strVal val="#ppt_w"/>
                                          </p:val>
                                        </p:tav>
                                      </p:tavLst>
                                    </p:anim>
                                    <p:anim calcmode="lin" valueType="num">
                                      <p:cBhvr>
                                        <p:cTn id="103" dur="400" fill="hold"/>
                                        <p:tgtEl>
                                          <p:spTgt spid="147"/>
                                        </p:tgtEl>
                                        <p:attrNameLst>
                                          <p:attrName>ppt_h</p:attrName>
                                        </p:attrNameLst>
                                      </p:cBhvr>
                                      <p:tavLst>
                                        <p:tav tm="0">
                                          <p:val>
                                            <p:fltVal val="0"/>
                                          </p:val>
                                        </p:tav>
                                        <p:tav tm="100000">
                                          <p:val>
                                            <p:strVal val="#ppt_h"/>
                                          </p:val>
                                        </p:tav>
                                      </p:tavLst>
                                    </p:anim>
                                    <p:anim calcmode="lin" valueType="num">
                                      <p:cBhvr>
                                        <p:cTn id="104" dur="400" fill="hold"/>
                                        <p:tgtEl>
                                          <p:spTgt spid="147"/>
                                        </p:tgtEl>
                                        <p:attrNameLst>
                                          <p:attrName>style.rotation</p:attrName>
                                        </p:attrNameLst>
                                      </p:cBhvr>
                                      <p:tavLst>
                                        <p:tav tm="0">
                                          <p:val>
                                            <p:fltVal val="90"/>
                                          </p:val>
                                        </p:tav>
                                        <p:tav tm="100000">
                                          <p:val>
                                            <p:fltVal val="0"/>
                                          </p:val>
                                        </p:tav>
                                      </p:tavLst>
                                    </p:anim>
                                    <p:animEffect transition="in" filter="fade">
                                      <p:cBhvr>
                                        <p:cTn id="105" dur="400"/>
                                        <p:tgtEl>
                                          <p:spTgt spid="147"/>
                                        </p:tgtEl>
                                      </p:cBhvr>
                                    </p:animEffect>
                                  </p:childTnLst>
                                </p:cTn>
                              </p:par>
                            </p:childTnLst>
                          </p:cTn>
                        </p:par>
                        <p:par>
                          <p:cTn id="106" fill="hold">
                            <p:stCondLst>
                              <p:cond delay="8400"/>
                            </p:stCondLst>
                            <p:childTnLst>
                              <p:par>
                                <p:cTn id="107" presetID="22" presetClass="entr" presetSubtype="8" fill="hold" grpId="0" nodeType="afterEffect">
                                  <p:stCondLst>
                                    <p:cond delay="0"/>
                                  </p:stCondLst>
                                  <p:childTnLst>
                                    <p:set>
                                      <p:cBhvr>
                                        <p:cTn id="108" dur="1" fill="hold">
                                          <p:stCondLst>
                                            <p:cond delay="0"/>
                                          </p:stCondLst>
                                        </p:cTn>
                                        <p:tgtEl>
                                          <p:spTgt spid="152"/>
                                        </p:tgtEl>
                                        <p:attrNameLst>
                                          <p:attrName>style.visibility</p:attrName>
                                        </p:attrNameLst>
                                      </p:cBhvr>
                                      <p:to>
                                        <p:strVal val="visible"/>
                                      </p:to>
                                    </p:set>
                                    <p:animEffect transition="in" filter="wipe(left)">
                                      <p:cBhvr>
                                        <p:cTn id="109"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autoUpdateAnimBg="0"/>
      <p:bldP spid="135" grpId="0" animBg="1" autoUpdateAnimBg="0"/>
      <p:bldP spid="136" grpId="0" animBg="1" autoUpdateAnimBg="0"/>
      <p:bldP spid="137" grpId="0" animBg="1" autoUpdateAnimBg="0"/>
      <p:bldP spid="138" grpId="0" animBg="1" autoUpdateAnimBg="0"/>
      <p:bldP spid="139" grpId="0" animBg="1" autoUpdateAnimBg="0"/>
      <p:bldP spid="141" grpId="0" autoUpdateAnimBg="0"/>
      <p:bldP spid="142" grpId="0" autoUpdateAnimBg="0"/>
      <p:bldP spid="143" grpId="0" autoUpdateAnimBg="0"/>
      <p:bldP spid="144" grpId="0" autoUpdateAnimBg="0"/>
      <p:bldP spid="145" grpId="0" autoUpdateAnimBg="0"/>
      <p:bldP spid="146" grpId="0" autoUpdateAnimBg="0"/>
      <p:bldP spid="147" grpId="0" autoUpdateAnimBg="0"/>
      <p:bldP spid="148" grpId="0" autoUpdateAnimBg="0"/>
      <p:bldP spid="149" grpId="0" autoUpdateAnimBg="0"/>
      <p:bldP spid="150" grpId="0" autoUpdateAnimBg="0"/>
      <p:bldP spid="151" grpId="0" autoUpdateAnimBg="0"/>
      <p:bldP spid="1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78565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国内研究现状</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国外研究现状</a:t>
            </a:r>
          </a:p>
          <a:p>
            <a:pPr marL="342900" indent="-342900">
              <a:lnSpc>
                <a:spcPct val="300000"/>
              </a:lnSpc>
              <a:buFont typeface="Arial" panose="020B0604020202020204" pitchFamily="34" charset="0"/>
              <a:buChar char="•"/>
            </a:pPr>
            <a:r>
              <a:rPr lang="zh-CN" altLang="en-US" sz="2000" b="1" dirty="0">
                <a:solidFill>
                  <a:schemeClr val="tx2"/>
                </a:solidFill>
              </a:rPr>
              <a:t>前人研究总结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sp>
        <p:nvSpPr>
          <p:cNvPr id="29" name="下箭头 28"/>
          <p:cNvSpPr/>
          <p:nvPr/>
        </p:nvSpPr>
        <p:spPr>
          <a:xfrm>
            <a:off x="3207224" y="2542007"/>
            <a:ext cx="1921942" cy="1518127"/>
          </a:xfrm>
          <a:prstGeom prst="downArrow">
            <a:avLst/>
          </a:prstGeom>
          <a:solidFill>
            <a:srgbClr val="0F6FC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0" name="下箭头 29"/>
          <p:cNvSpPr/>
          <p:nvPr/>
        </p:nvSpPr>
        <p:spPr>
          <a:xfrm flipV="1">
            <a:off x="9816746" y="4590499"/>
            <a:ext cx="1921942" cy="1474507"/>
          </a:xfrm>
          <a:prstGeom prst="downArrow">
            <a:avLst/>
          </a:prstGeom>
          <a:solidFill>
            <a:srgbClr val="17406D">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1" name="矩形 30"/>
          <p:cNvSpPr/>
          <p:nvPr/>
        </p:nvSpPr>
        <p:spPr>
          <a:xfrm rot="21222169">
            <a:off x="3357977" y="4021355"/>
            <a:ext cx="8466730" cy="143458"/>
          </a:xfrm>
          <a:prstGeom prst="rect">
            <a:avLst/>
          </a:prstGeom>
          <a:solidFill>
            <a:srgbClr val="1F4E78"/>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32" name="组合 31"/>
          <p:cNvGrpSpPr/>
          <p:nvPr/>
        </p:nvGrpSpPr>
        <p:grpSpPr>
          <a:xfrm>
            <a:off x="5806205" y="2542007"/>
            <a:ext cx="5009320" cy="1325583"/>
            <a:chOff x="5312799" y="2425647"/>
            <a:chExt cx="5009320" cy="1325583"/>
          </a:xfrm>
        </p:grpSpPr>
        <p:grpSp>
          <p:nvGrpSpPr>
            <p:cNvPr id="33" name="组合 32"/>
            <p:cNvGrpSpPr/>
            <p:nvPr/>
          </p:nvGrpSpPr>
          <p:grpSpPr>
            <a:xfrm>
              <a:off x="5312799" y="2425647"/>
              <a:ext cx="5009320" cy="830997"/>
              <a:chOff x="5312799" y="2425647"/>
              <a:chExt cx="5009320" cy="830997"/>
            </a:xfrm>
          </p:grpSpPr>
          <p:sp>
            <p:nvSpPr>
              <p:cNvPr id="35" name="文本框 34"/>
              <p:cNvSpPr txBox="1"/>
              <p:nvPr/>
            </p:nvSpPr>
            <p:spPr>
              <a:xfrm>
                <a:off x="5758448" y="2425647"/>
                <a:ext cx="45636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rPr>
                  <a:t>请在</a:t>
                </a: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这里编辑文字内容请在这里编辑文字内容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ndParaRPr>
              </a:p>
            </p:txBody>
          </p:sp>
          <p:sp>
            <p:nvSpPr>
              <p:cNvPr id="36" name="矩形 35"/>
              <p:cNvSpPr/>
              <p:nvPr/>
            </p:nvSpPr>
            <p:spPr>
              <a:xfrm>
                <a:off x="5312799" y="2529300"/>
                <a:ext cx="143691" cy="143691"/>
              </a:xfrm>
              <a:prstGeom prst="rect">
                <a:avLst/>
              </a:prstGeom>
              <a:solidFill>
                <a:srgbClr val="70AD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矩形 36"/>
              <p:cNvSpPr/>
              <p:nvPr/>
            </p:nvSpPr>
            <p:spPr>
              <a:xfrm>
                <a:off x="5312799" y="3020653"/>
                <a:ext cx="143691" cy="143691"/>
              </a:xfrm>
              <a:prstGeom prst="rect">
                <a:avLst/>
              </a:prstGeom>
              <a:solidFill>
                <a:srgbClr val="70AD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34" name="文本框 33"/>
            <p:cNvSpPr txBox="1"/>
            <p:nvPr/>
          </p:nvSpPr>
          <p:spPr>
            <a:xfrm>
              <a:off x="5752993" y="2920233"/>
              <a:ext cx="45636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rPr>
                <a:t>请在</a:t>
              </a: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这里编辑文字内容请在这里编辑文字内容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ndParaRPr>
            </a:p>
          </p:txBody>
        </p:sp>
      </p:grpSp>
      <p:grpSp>
        <p:nvGrpSpPr>
          <p:cNvPr id="38" name="组合 37"/>
          <p:cNvGrpSpPr/>
          <p:nvPr/>
        </p:nvGrpSpPr>
        <p:grpSpPr>
          <a:xfrm>
            <a:off x="4206105" y="4985630"/>
            <a:ext cx="5009320" cy="1325583"/>
            <a:chOff x="3712699" y="4869270"/>
            <a:chExt cx="5009320" cy="1325583"/>
          </a:xfrm>
        </p:grpSpPr>
        <p:sp>
          <p:nvSpPr>
            <p:cNvPr id="39" name="文本框 38"/>
            <p:cNvSpPr txBox="1"/>
            <p:nvPr/>
          </p:nvSpPr>
          <p:spPr>
            <a:xfrm>
              <a:off x="4158348" y="4869270"/>
              <a:ext cx="45636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rPr>
                <a:t>请在</a:t>
              </a: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这里编辑文字内容请在这里编辑文字内容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ndParaRPr>
            </a:p>
          </p:txBody>
        </p:sp>
        <p:sp>
          <p:nvSpPr>
            <p:cNvPr id="40" name="矩形 39"/>
            <p:cNvSpPr/>
            <p:nvPr/>
          </p:nvSpPr>
          <p:spPr>
            <a:xfrm>
              <a:off x="3712699" y="4972923"/>
              <a:ext cx="143691" cy="143691"/>
            </a:xfrm>
            <a:prstGeom prst="rect">
              <a:avLst/>
            </a:prstGeom>
            <a:solidFill>
              <a:srgbClr val="2E75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E75B5"/>
                </a:solidFill>
                <a:effectLst/>
                <a:uLnTx/>
                <a:uFillTx/>
                <a:latin typeface="Calibri" panose="020F0502020204030204"/>
                <a:ea typeface="宋体" panose="02010600030101010101" pitchFamily="2" charset="-122"/>
              </a:endParaRPr>
            </a:p>
          </p:txBody>
        </p:sp>
        <p:sp>
          <p:nvSpPr>
            <p:cNvPr id="41" name="矩形 40"/>
            <p:cNvSpPr/>
            <p:nvPr/>
          </p:nvSpPr>
          <p:spPr>
            <a:xfrm>
              <a:off x="3712699" y="5464276"/>
              <a:ext cx="143691" cy="143691"/>
            </a:xfrm>
            <a:prstGeom prst="rect">
              <a:avLst/>
            </a:prstGeom>
            <a:solidFill>
              <a:srgbClr val="2E75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2" name="文本框 41"/>
            <p:cNvSpPr txBox="1"/>
            <p:nvPr/>
          </p:nvSpPr>
          <p:spPr>
            <a:xfrm>
              <a:off x="4152893" y="5363856"/>
              <a:ext cx="45636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rPr>
                <a:t>请在</a:t>
              </a: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这里编辑文字内容请在这里编辑文字内容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rPr>
                <a:t>请在这里编辑文字内容</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ndParaRPr>
            </a:p>
          </p:txBody>
        </p:sp>
      </p:grpSp>
    </p:spTree>
    <p:extLst>
      <p:ext uri="{BB962C8B-B14F-4D97-AF65-F5344CB8AC3E}">
        <p14:creationId xmlns:p14="http://schemas.microsoft.com/office/powerpoint/2010/main" val="1505719965"/>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2" end="2"/>
                                                </p:txEl>
                                              </p:spTgt>
                                            </p:tgtEl>
                                          </p:cBhvr>
                                        </p:animEffect>
                                        <p:animScale>
                                          <p:cBhvr>
                                            <p:cTn id="7" dur="250" autoRev="1" fill="hold"/>
                                            <p:tgtEl>
                                              <p:spTgt spid="14">
                                                <p:txEl>
                                                  <p:pRg st="2" end="2"/>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2" end="2"/>
                                                </p:txEl>
                                              </p:spTgt>
                                            </p:tgtEl>
                                          </p:cBhvr>
                                        </p:animEffect>
                                        <p:animScale>
                                          <p:cBhvr>
                                            <p:cTn id="11" dur="250" autoRev="1" fill="hold"/>
                                            <p:tgtEl>
                                              <p:spTgt spid="14">
                                                <p:txEl>
                                                  <p:pRg st="2" end="2"/>
                                                </p:txEl>
                                              </p:spTgt>
                                            </p:tgtEl>
                                          </p:cBhvr>
                                          <p:by x="105000" y="105000"/>
                                        </p:animScale>
                                      </p:childTnLst>
                                    </p:cTn>
                                  </p:par>
                                  <p:par>
                                    <p:cTn id="12" presetID="2" presetClass="entr" presetSubtype="1" fill="hold" grpId="0" nodeType="withEffect" p14:presetBounceEnd="40000">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14:bounceEnd="40000">
                                          <p:cBhvr additive="base">
                                            <p:cTn id="14"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5" dur="500" fill="hold"/>
                                            <p:tgtEl>
                                              <p:spTgt spid="29"/>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32" presetClass="emph" presetSubtype="0" fill="hold" grpId="0" nodeType="afterEffect">
                                      <p:stCondLst>
                                        <p:cond delay="0"/>
                                      </p:stCondLst>
                                      <p:childTnLst>
                                        <p:animRot by="120000">
                                          <p:cBhvr>
                                            <p:cTn id="18" dur="100" fill="hold">
                                              <p:stCondLst>
                                                <p:cond delay="0"/>
                                              </p:stCondLst>
                                            </p:cTn>
                                            <p:tgtEl>
                                              <p:spTgt spid="31"/>
                                            </p:tgtEl>
                                            <p:attrNameLst>
                                              <p:attrName>r</p:attrName>
                                            </p:attrNameLst>
                                          </p:cBhvr>
                                        </p:animRot>
                                        <p:animRot by="-240000">
                                          <p:cBhvr>
                                            <p:cTn id="19" dur="200" fill="hold">
                                              <p:stCondLst>
                                                <p:cond delay="200"/>
                                              </p:stCondLst>
                                            </p:cTn>
                                            <p:tgtEl>
                                              <p:spTgt spid="31"/>
                                            </p:tgtEl>
                                            <p:attrNameLst>
                                              <p:attrName>r</p:attrName>
                                            </p:attrNameLst>
                                          </p:cBhvr>
                                        </p:animRot>
                                        <p:animRot by="240000">
                                          <p:cBhvr>
                                            <p:cTn id="20" dur="200" fill="hold">
                                              <p:stCondLst>
                                                <p:cond delay="400"/>
                                              </p:stCondLst>
                                            </p:cTn>
                                            <p:tgtEl>
                                              <p:spTgt spid="31"/>
                                            </p:tgtEl>
                                            <p:attrNameLst>
                                              <p:attrName>r</p:attrName>
                                            </p:attrNameLst>
                                          </p:cBhvr>
                                        </p:animRot>
                                        <p:animRot by="-240000">
                                          <p:cBhvr>
                                            <p:cTn id="21" dur="200" fill="hold">
                                              <p:stCondLst>
                                                <p:cond delay="600"/>
                                              </p:stCondLst>
                                            </p:cTn>
                                            <p:tgtEl>
                                              <p:spTgt spid="31"/>
                                            </p:tgtEl>
                                            <p:attrNameLst>
                                              <p:attrName>r</p:attrName>
                                            </p:attrNameLst>
                                          </p:cBhvr>
                                        </p:animRot>
                                        <p:animRot by="120000">
                                          <p:cBhvr>
                                            <p:cTn id="22" dur="200" fill="hold">
                                              <p:stCondLst>
                                                <p:cond delay="800"/>
                                              </p:stCondLst>
                                            </p:cTn>
                                            <p:tgtEl>
                                              <p:spTgt spid="31"/>
                                            </p:tgtEl>
                                            <p:attrNameLst>
                                              <p:attrName>r</p:attrName>
                                            </p:attrNameLst>
                                          </p:cBhvr>
                                        </p:animRo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2500"/>
                                </p:stCondLst>
                                <p:childTnLst>
                                  <p:par>
                                    <p:cTn id="28" presetID="2" presetClass="entr" presetSubtype="4" fill="hold" grpId="0" nodeType="afterEffect" p14:presetBounceEnd="40000">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14:bounceEnd="40000">
                                          <p:cBhvr additive="base">
                                            <p:cTn id="30" dur="5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32" presetClass="emph" presetSubtype="0" fill="hold" grpId="1" nodeType="afterEffect">
                                      <p:stCondLst>
                                        <p:cond delay="0"/>
                                      </p:stCondLst>
                                      <p:childTnLst>
                                        <p:animRot by="120000">
                                          <p:cBhvr>
                                            <p:cTn id="34" dur="100" fill="hold">
                                              <p:stCondLst>
                                                <p:cond delay="0"/>
                                              </p:stCondLst>
                                            </p:cTn>
                                            <p:tgtEl>
                                              <p:spTgt spid="31"/>
                                            </p:tgtEl>
                                            <p:attrNameLst>
                                              <p:attrName>r</p:attrName>
                                            </p:attrNameLst>
                                          </p:cBhvr>
                                        </p:animRot>
                                        <p:animRot by="-240000">
                                          <p:cBhvr>
                                            <p:cTn id="35" dur="200" fill="hold">
                                              <p:stCondLst>
                                                <p:cond delay="200"/>
                                              </p:stCondLst>
                                            </p:cTn>
                                            <p:tgtEl>
                                              <p:spTgt spid="31"/>
                                            </p:tgtEl>
                                            <p:attrNameLst>
                                              <p:attrName>r</p:attrName>
                                            </p:attrNameLst>
                                          </p:cBhvr>
                                        </p:animRot>
                                        <p:animRot by="240000">
                                          <p:cBhvr>
                                            <p:cTn id="36" dur="200" fill="hold">
                                              <p:stCondLst>
                                                <p:cond delay="400"/>
                                              </p:stCondLst>
                                            </p:cTn>
                                            <p:tgtEl>
                                              <p:spTgt spid="31"/>
                                            </p:tgtEl>
                                            <p:attrNameLst>
                                              <p:attrName>r</p:attrName>
                                            </p:attrNameLst>
                                          </p:cBhvr>
                                        </p:animRot>
                                        <p:animRot by="-240000">
                                          <p:cBhvr>
                                            <p:cTn id="37" dur="200" fill="hold">
                                              <p:stCondLst>
                                                <p:cond delay="600"/>
                                              </p:stCondLst>
                                            </p:cTn>
                                            <p:tgtEl>
                                              <p:spTgt spid="31"/>
                                            </p:tgtEl>
                                            <p:attrNameLst>
                                              <p:attrName>r</p:attrName>
                                            </p:attrNameLst>
                                          </p:cBhvr>
                                        </p:animRot>
                                        <p:animRot by="120000">
                                          <p:cBhvr>
                                            <p:cTn id="38" dur="200" fill="hold">
                                              <p:stCondLst>
                                                <p:cond delay="800"/>
                                              </p:stCondLst>
                                            </p:cTn>
                                            <p:tgtEl>
                                              <p:spTgt spid="31"/>
                                            </p:tgtEl>
                                            <p:attrNameLst>
                                              <p:attrName>r</p:attrName>
                                            </p:attrNameLst>
                                          </p:cBhvr>
                                        </p:animRo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1"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2" end="2"/>
                                                </p:txEl>
                                              </p:spTgt>
                                            </p:tgtEl>
                                          </p:cBhvr>
                                        </p:animEffect>
                                        <p:animScale>
                                          <p:cBhvr>
                                            <p:cTn id="7" dur="250" autoRev="1" fill="hold"/>
                                            <p:tgtEl>
                                              <p:spTgt spid="14">
                                                <p:txEl>
                                                  <p:pRg st="2" end="2"/>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2" end="2"/>
                                                </p:txEl>
                                              </p:spTgt>
                                            </p:tgtEl>
                                          </p:cBhvr>
                                        </p:animEffect>
                                        <p:animScale>
                                          <p:cBhvr>
                                            <p:cTn id="11" dur="250" autoRev="1" fill="hold"/>
                                            <p:tgtEl>
                                              <p:spTgt spid="14">
                                                <p:txEl>
                                                  <p:pRg st="2" end="2"/>
                                                </p:txEl>
                                              </p:spTgt>
                                            </p:tgtEl>
                                          </p:cBhvr>
                                          <p:by x="105000" y="105000"/>
                                        </p:animScale>
                                      </p:childTnLst>
                                    </p:cTn>
                                  </p:par>
                                  <p:par>
                                    <p:cTn id="12" presetID="2" presetClass="entr" presetSubtype="1"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32" presetClass="emph" presetSubtype="0" fill="hold" grpId="0" nodeType="afterEffect">
                                      <p:stCondLst>
                                        <p:cond delay="0"/>
                                      </p:stCondLst>
                                      <p:childTnLst>
                                        <p:animRot by="120000">
                                          <p:cBhvr>
                                            <p:cTn id="18" dur="100" fill="hold">
                                              <p:stCondLst>
                                                <p:cond delay="0"/>
                                              </p:stCondLst>
                                            </p:cTn>
                                            <p:tgtEl>
                                              <p:spTgt spid="31"/>
                                            </p:tgtEl>
                                            <p:attrNameLst>
                                              <p:attrName>r</p:attrName>
                                            </p:attrNameLst>
                                          </p:cBhvr>
                                        </p:animRot>
                                        <p:animRot by="-240000">
                                          <p:cBhvr>
                                            <p:cTn id="19" dur="200" fill="hold">
                                              <p:stCondLst>
                                                <p:cond delay="200"/>
                                              </p:stCondLst>
                                            </p:cTn>
                                            <p:tgtEl>
                                              <p:spTgt spid="31"/>
                                            </p:tgtEl>
                                            <p:attrNameLst>
                                              <p:attrName>r</p:attrName>
                                            </p:attrNameLst>
                                          </p:cBhvr>
                                        </p:animRot>
                                        <p:animRot by="240000">
                                          <p:cBhvr>
                                            <p:cTn id="20" dur="200" fill="hold">
                                              <p:stCondLst>
                                                <p:cond delay="400"/>
                                              </p:stCondLst>
                                            </p:cTn>
                                            <p:tgtEl>
                                              <p:spTgt spid="31"/>
                                            </p:tgtEl>
                                            <p:attrNameLst>
                                              <p:attrName>r</p:attrName>
                                            </p:attrNameLst>
                                          </p:cBhvr>
                                        </p:animRot>
                                        <p:animRot by="-240000">
                                          <p:cBhvr>
                                            <p:cTn id="21" dur="200" fill="hold">
                                              <p:stCondLst>
                                                <p:cond delay="600"/>
                                              </p:stCondLst>
                                            </p:cTn>
                                            <p:tgtEl>
                                              <p:spTgt spid="31"/>
                                            </p:tgtEl>
                                            <p:attrNameLst>
                                              <p:attrName>r</p:attrName>
                                            </p:attrNameLst>
                                          </p:cBhvr>
                                        </p:animRot>
                                        <p:animRot by="120000">
                                          <p:cBhvr>
                                            <p:cTn id="22" dur="200" fill="hold">
                                              <p:stCondLst>
                                                <p:cond delay="800"/>
                                              </p:stCondLst>
                                            </p:cTn>
                                            <p:tgtEl>
                                              <p:spTgt spid="31"/>
                                            </p:tgtEl>
                                            <p:attrNameLst>
                                              <p:attrName>r</p:attrName>
                                            </p:attrNameLst>
                                          </p:cBhvr>
                                        </p:animRo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32" presetClass="emph" presetSubtype="0" fill="hold" grpId="1" nodeType="afterEffect">
                                      <p:stCondLst>
                                        <p:cond delay="0"/>
                                      </p:stCondLst>
                                      <p:childTnLst>
                                        <p:animRot by="120000">
                                          <p:cBhvr>
                                            <p:cTn id="34" dur="100" fill="hold">
                                              <p:stCondLst>
                                                <p:cond delay="0"/>
                                              </p:stCondLst>
                                            </p:cTn>
                                            <p:tgtEl>
                                              <p:spTgt spid="31"/>
                                            </p:tgtEl>
                                            <p:attrNameLst>
                                              <p:attrName>r</p:attrName>
                                            </p:attrNameLst>
                                          </p:cBhvr>
                                        </p:animRot>
                                        <p:animRot by="-240000">
                                          <p:cBhvr>
                                            <p:cTn id="35" dur="200" fill="hold">
                                              <p:stCondLst>
                                                <p:cond delay="200"/>
                                              </p:stCondLst>
                                            </p:cTn>
                                            <p:tgtEl>
                                              <p:spTgt spid="31"/>
                                            </p:tgtEl>
                                            <p:attrNameLst>
                                              <p:attrName>r</p:attrName>
                                            </p:attrNameLst>
                                          </p:cBhvr>
                                        </p:animRot>
                                        <p:animRot by="240000">
                                          <p:cBhvr>
                                            <p:cTn id="36" dur="200" fill="hold">
                                              <p:stCondLst>
                                                <p:cond delay="400"/>
                                              </p:stCondLst>
                                            </p:cTn>
                                            <p:tgtEl>
                                              <p:spTgt spid="31"/>
                                            </p:tgtEl>
                                            <p:attrNameLst>
                                              <p:attrName>r</p:attrName>
                                            </p:attrNameLst>
                                          </p:cBhvr>
                                        </p:animRot>
                                        <p:animRot by="-240000">
                                          <p:cBhvr>
                                            <p:cTn id="37" dur="200" fill="hold">
                                              <p:stCondLst>
                                                <p:cond delay="600"/>
                                              </p:stCondLst>
                                            </p:cTn>
                                            <p:tgtEl>
                                              <p:spTgt spid="31"/>
                                            </p:tgtEl>
                                            <p:attrNameLst>
                                              <p:attrName>r</p:attrName>
                                            </p:attrNameLst>
                                          </p:cBhvr>
                                        </p:animRot>
                                        <p:animRot by="120000">
                                          <p:cBhvr>
                                            <p:cTn id="38" dur="200" fill="hold">
                                              <p:stCondLst>
                                                <p:cond delay="800"/>
                                              </p:stCondLst>
                                            </p:cTn>
                                            <p:tgtEl>
                                              <p:spTgt spid="31"/>
                                            </p:tgtEl>
                                            <p:attrNameLst>
                                              <p:attrName>r</p:attrName>
                                            </p:attrNameLst>
                                          </p:cBhvr>
                                        </p:animRo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1"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78565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国内研究现状</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国外研究现状</a:t>
            </a:r>
          </a:p>
          <a:p>
            <a:pPr marL="342900" indent="-342900">
              <a:lnSpc>
                <a:spcPct val="300000"/>
              </a:lnSpc>
              <a:buFont typeface="Arial" panose="020B0604020202020204" pitchFamily="34" charset="0"/>
              <a:buChar char="•"/>
            </a:pPr>
            <a:r>
              <a:rPr lang="zh-CN" altLang="en-US" sz="2000" b="1" dirty="0">
                <a:solidFill>
                  <a:schemeClr val="tx2"/>
                </a:solidFill>
              </a:rPr>
              <a:t>前人研究总结</a:t>
            </a:r>
          </a:p>
          <a:p>
            <a:pPr marL="342900" indent="-342900">
              <a:lnSpc>
                <a:spcPct val="300000"/>
              </a:lnSpc>
              <a:buFont typeface="Arial" panose="020B0604020202020204" pitchFamily="34" charset="0"/>
              <a:buChar char="•"/>
            </a:pPr>
            <a:r>
              <a:rPr lang="zh-CN" altLang="en-US" sz="2000" dirty="0" smtClean="0">
                <a:solidFill>
                  <a:schemeClr val="bg1">
                    <a:lumMod val="50000"/>
                  </a:schemeClr>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sp>
        <p:nvSpPr>
          <p:cNvPr id="24" name="矩形 23"/>
          <p:cNvSpPr/>
          <p:nvPr/>
        </p:nvSpPr>
        <p:spPr>
          <a:xfrm>
            <a:off x="3574754" y="2148711"/>
            <a:ext cx="3213464" cy="1701382"/>
          </a:xfrm>
          <a:prstGeom prst="rect">
            <a:avLst/>
          </a:prstGeom>
          <a:solidFill>
            <a:srgbClr val="5382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5" name="矩形 24"/>
          <p:cNvSpPr/>
          <p:nvPr/>
        </p:nvSpPr>
        <p:spPr>
          <a:xfrm>
            <a:off x="3573368" y="2006221"/>
            <a:ext cx="704156" cy="469064"/>
          </a:xfrm>
          <a:prstGeom prst="rect">
            <a:avLst/>
          </a:prstGeom>
          <a:solidFill>
            <a:srgbClr val="5382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01</a:t>
            </a:r>
            <a:endPar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26" name="文本框 25"/>
          <p:cNvSpPr txBox="1"/>
          <p:nvPr/>
        </p:nvSpPr>
        <p:spPr>
          <a:xfrm>
            <a:off x="3670208" y="2656973"/>
            <a:ext cx="3118009" cy="1323439"/>
          </a:xfrm>
          <a:prstGeom prst="rect">
            <a:avLst/>
          </a:prstGeom>
          <a:noFill/>
        </p:spPr>
        <p:txBody>
          <a:bodyPr wrap="square" rtlCol="0">
            <a:spAutoFit/>
          </a:bodyPr>
          <a:lstStyle/>
          <a:p>
            <a:r>
              <a:rPr lang="zh-CN" altLang="en-US" sz="1600" dirty="0">
                <a:solidFill>
                  <a:prstClr val="white"/>
                </a:solidFill>
                <a:latin typeface="微软雅黑" panose="020B0503020204020204" pitchFamily="34" charset="-122"/>
              </a:rPr>
              <a:t>请在此输入文字请在此输入文字请在此输入文字请在此输入文字请在此输入文字请在此输入文字</a:t>
            </a:r>
          </a:p>
          <a:p>
            <a:endParaRPr lang="zh-CN" altLang="en-US" sz="1600" dirty="0">
              <a:solidFill>
                <a:prstClr val="white"/>
              </a:solidFill>
              <a:latin typeface="微软雅黑" panose="020B0503020204020204" pitchFamily="34" charset="-122"/>
            </a:endParaRPr>
          </a:p>
          <a:p>
            <a:endParaRPr lang="zh-CN" altLang="en-US" sz="1600" dirty="0">
              <a:solidFill>
                <a:prstClr val="white"/>
              </a:solidFill>
              <a:latin typeface="微软雅黑" panose="020B0503020204020204" pitchFamily="34" charset="-122"/>
            </a:endParaRPr>
          </a:p>
        </p:txBody>
      </p:sp>
      <p:sp>
        <p:nvSpPr>
          <p:cNvPr id="27" name="文本框 26"/>
          <p:cNvSpPr txBox="1"/>
          <p:nvPr/>
        </p:nvSpPr>
        <p:spPr>
          <a:xfrm>
            <a:off x="4449293" y="2218176"/>
            <a:ext cx="1742302"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rPr>
              <a:t>编辑小标题</a:t>
            </a:r>
          </a:p>
        </p:txBody>
      </p:sp>
      <p:sp>
        <p:nvSpPr>
          <p:cNvPr id="28" name="矩形 27"/>
          <p:cNvSpPr/>
          <p:nvPr/>
        </p:nvSpPr>
        <p:spPr>
          <a:xfrm>
            <a:off x="7938121" y="2148711"/>
            <a:ext cx="3213464" cy="1701382"/>
          </a:xfrm>
          <a:prstGeom prst="rect">
            <a:avLst/>
          </a:prstGeom>
          <a:solidFill>
            <a:srgbClr val="1F4E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3" name="矩形 42"/>
          <p:cNvSpPr/>
          <p:nvPr/>
        </p:nvSpPr>
        <p:spPr>
          <a:xfrm>
            <a:off x="7936735" y="2006221"/>
            <a:ext cx="704156" cy="469064"/>
          </a:xfrm>
          <a:prstGeom prst="rect">
            <a:avLst/>
          </a:prstGeom>
          <a:solidFill>
            <a:srgbClr val="1F4E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02</a:t>
            </a:r>
            <a:endPar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4" name="文本框 43"/>
          <p:cNvSpPr txBox="1"/>
          <p:nvPr/>
        </p:nvSpPr>
        <p:spPr>
          <a:xfrm>
            <a:off x="8812660" y="2218176"/>
            <a:ext cx="1742302"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rPr>
              <a:t>编辑小标题</a:t>
            </a:r>
          </a:p>
        </p:txBody>
      </p:sp>
      <p:sp>
        <p:nvSpPr>
          <p:cNvPr id="45" name="文本框 44"/>
          <p:cNvSpPr txBox="1"/>
          <p:nvPr/>
        </p:nvSpPr>
        <p:spPr>
          <a:xfrm>
            <a:off x="8056483" y="2690055"/>
            <a:ext cx="3118009" cy="1323439"/>
          </a:xfrm>
          <a:prstGeom prst="rect">
            <a:avLst/>
          </a:prstGeom>
          <a:noFill/>
        </p:spPr>
        <p:txBody>
          <a:bodyPr wrap="square" rtlCol="0">
            <a:spAutoFit/>
          </a:bodyPr>
          <a:lstStyle/>
          <a:p>
            <a:r>
              <a:rPr lang="zh-CN" altLang="en-US" sz="1600" dirty="0">
                <a:solidFill>
                  <a:prstClr val="white"/>
                </a:solidFill>
                <a:latin typeface="微软雅黑" panose="020B0503020204020204" pitchFamily="34" charset="-122"/>
              </a:rPr>
              <a:t>请在此输入文字请在此输入文字请在此输入文字请在此输入文字请在此输入文字请在此输入文字</a:t>
            </a:r>
          </a:p>
          <a:p>
            <a:endParaRPr lang="zh-CN" altLang="en-US" sz="1600" dirty="0">
              <a:solidFill>
                <a:prstClr val="white"/>
              </a:solidFill>
              <a:latin typeface="微软雅黑" panose="020B0503020204020204" pitchFamily="34" charset="-122"/>
            </a:endParaRPr>
          </a:p>
          <a:p>
            <a:endParaRPr lang="zh-CN" altLang="en-US" sz="1600" dirty="0">
              <a:solidFill>
                <a:prstClr val="white"/>
              </a:solidFill>
              <a:latin typeface="微软雅黑" panose="020B0503020204020204" pitchFamily="34" charset="-122"/>
            </a:endParaRPr>
          </a:p>
        </p:txBody>
      </p:sp>
      <p:sp>
        <p:nvSpPr>
          <p:cNvPr id="46" name="矩形 45"/>
          <p:cNvSpPr/>
          <p:nvPr/>
        </p:nvSpPr>
        <p:spPr>
          <a:xfrm>
            <a:off x="3573368" y="4419437"/>
            <a:ext cx="3213464" cy="1701382"/>
          </a:xfrm>
          <a:prstGeom prst="rect">
            <a:avLst/>
          </a:prstGeom>
          <a:solidFill>
            <a:srgbClr val="1F4E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7" name="矩形 46"/>
          <p:cNvSpPr/>
          <p:nvPr/>
        </p:nvSpPr>
        <p:spPr>
          <a:xfrm>
            <a:off x="3571982" y="4276947"/>
            <a:ext cx="704156" cy="469064"/>
          </a:xfrm>
          <a:prstGeom prst="rect">
            <a:avLst/>
          </a:prstGeom>
          <a:solidFill>
            <a:srgbClr val="1F4E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03</a:t>
            </a:r>
            <a:endPar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8" name="文本框 47"/>
          <p:cNvSpPr txBox="1"/>
          <p:nvPr/>
        </p:nvSpPr>
        <p:spPr>
          <a:xfrm>
            <a:off x="3668822" y="4927699"/>
            <a:ext cx="3118009" cy="1323439"/>
          </a:xfrm>
          <a:prstGeom prst="rect">
            <a:avLst/>
          </a:prstGeom>
          <a:noFill/>
        </p:spPr>
        <p:txBody>
          <a:bodyPr wrap="square" rtlCol="0">
            <a:spAutoFit/>
          </a:bodyPr>
          <a:lstStyle/>
          <a:p>
            <a:r>
              <a:rPr lang="zh-CN" altLang="en-US" sz="1600" dirty="0">
                <a:solidFill>
                  <a:prstClr val="white"/>
                </a:solidFill>
                <a:latin typeface="微软雅黑" panose="020B0503020204020204" pitchFamily="34" charset="-122"/>
              </a:rPr>
              <a:t>请在此输入文字请在此输入文字请在此输入文字请在此输入文字请在此输入文字请在此输入文字</a:t>
            </a:r>
          </a:p>
          <a:p>
            <a:endParaRPr lang="zh-CN" altLang="en-US" sz="1600" dirty="0">
              <a:solidFill>
                <a:prstClr val="white"/>
              </a:solidFill>
              <a:latin typeface="微软雅黑" panose="020B0503020204020204" pitchFamily="34" charset="-122"/>
            </a:endParaRPr>
          </a:p>
          <a:p>
            <a:endParaRPr lang="zh-CN" altLang="en-US" sz="1600" dirty="0">
              <a:solidFill>
                <a:prstClr val="white"/>
              </a:solidFill>
              <a:latin typeface="微软雅黑" panose="020B0503020204020204" pitchFamily="34" charset="-122"/>
            </a:endParaRPr>
          </a:p>
        </p:txBody>
      </p:sp>
      <p:sp>
        <p:nvSpPr>
          <p:cNvPr id="49" name="文本框 48"/>
          <p:cNvSpPr txBox="1"/>
          <p:nvPr/>
        </p:nvSpPr>
        <p:spPr>
          <a:xfrm>
            <a:off x="4447907" y="4488902"/>
            <a:ext cx="1742302"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rPr>
              <a:t>编辑小标题</a:t>
            </a:r>
          </a:p>
        </p:txBody>
      </p:sp>
      <p:sp>
        <p:nvSpPr>
          <p:cNvPr id="50" name="矩形 49"/>
          <p:cNvSpPr/>
          <p:nvPr/>
        </p:nvSpPr>
        <p:spPr>
          <a:xfrm>
            <a:off x="7936736" y="4442251"/>
            <a:ext cx="3213464" cy="1701382"/>
          </a:xfrm>
          <a:prstGeom prst="rect">
            <a:avLst/>
          </a:prstGeom>
          <a:solidFill>
            <a:srgbClr val="5382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矩形 50"/>
          <p:cNvSpPr/>
          <p:nvPr/>
        </p:nvSpPr>
        <p:spPr>
          <a:xfrm>
            <a:off x="7935350" y="4299761"/>
            <a:ext cx="704156" cy="469064"/>
          </a:xfrm>
          <a:prstGeom prst="rect">
            <a:avLst/>
          </a:prstGeom>
          <a:solidFill>
            <a:srgbClr val="5382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宋体" panose="02010600030101010101" pitchFamily="2" charset="-122"/>
              </a:rPr>
              <a:t>04</a:t>
            </a:r>
            <a:endPar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52" name="文本框 51"/>
          <p:cNvSpPr txBox="1"/>
          <p:nvPr/>
        </p:nvSpPr>
        <p:spPr>
          <a:xfrm>
            <a:off x="8032190" y="4950513"/>
            <a:ext cx="3118009" cy="1323439"/>
          </a:xfrm>
          <a:prstGeom prst="rect">
            <a:avLst/>
          </a:prstGeom>
          <a:noFill/>
        </p:spPr>
        <p:txBody>
          <a:bodyPr wrap="square" rtlCol="0">
            <a:spAutoFit/>
          </a:bodyPr>
          <a:lstStyle/>
          <a:p>
            <a:r>
              <a:rPr lang="zh-CN" altLang="en-US" sz="1600" dirty="0">
                <a:solidFill>
                  <a:prstClr val="white"/>
                </a:solidFill>
                <a:latin typeface="微软雅黑" panose="020B0503020204020204" pitchFamily="34" charset="-122"/>
              </a:rPr>
              <a:t>请在此输入文字请在此输入文字请在此输入文字请在此输入文字请在此输入文字请在此输入文字</a:t>
            </a:r>
          </a:p>
          <a:p>
            <a:endParaRPr lang="zh-CN" altLang="en-US" sz="1600" dirty="0">
              <a:solidFill>
                <a:prstClr val="white"/>
              </a:solidFill>
              <a:latin typeface="微软雅黑" panose="020B0503020204020204" pitchFamily="34" charset="-122"/>
            </a:endParaRPr>
          </a:p>
          <a:p>
            <a:endParaRPr lang="zh-CN" altLang="en-US" sz="1600" dirty="0">
              <a:solidFill>
                <a:prstClr val="white"/>
              </a:solidFill>
              <a:latin typeface="微软雅黑" panose="020B0503020204020204" pitchFamily="34" charset="-122"/>
            </a:endParaRPr>
          </a:p>
        </p:txBody>
      </p:sp>
      <p:sp>
        <p:nvSpPr>
          <p:cNvPr id="53" name="文本框 52"/>
          <p:cNvSpPr txBox="1"/>
          <p:nvPr/>
        </p:nvSpPr>
        <p:spPr>
          <a:xfrm>
            <a:off x="8811275" y="4511716"/>
            <a:ext cx="1742302"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rPr>
              <a:t>编辑小标题</a:t>
            </a:r>
          </a:p>
        </p:txBody>
      </p:sp>
    </p:spTree>
    <p:extLst>
      <p:ext uri="{BB962C8B-B14F-4D97-AF65-F5344CB8AC3E}">
        <p14:creationId xmlns:p14="http://schemas.microsoft.com/office/powerpoint/2010/main" val="17502352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24"/>
                                        </p:tgtEl>
                                        <p:attrNameLst>
                                          <p:attrName>style.color</p:attrName>
                                        </p:attrNameLst>
                                      </p:cBhvr>
                                      <p:to>
                                        <a:srgbClr val="0F6FC6"/>
                                      </p:to>
                                    </p:animClr>
                                    <p:animClr clrSpc="rgb" dir="cw">
                                      <p:cBhvr>
                                        <p:cTn id="7" dur="250" autoRev="1" fill="remove"/>
                                        <p:tgtEl>
                                          <p:spTgt spid="24"/>
                                        </p:tgtEl>
                                        <p:attrNameLst>
                                          <p:attrName>fillcolor</p:attrName>
                                        </p:attrNameLst>
                                      </p:cBhvr>
                                      <p:to>
                                        <a:srgbClr val="0F6FC6"/>
                                      </p:to>
                                    </p:animClr>
                                    <p:set>
                                      <p:cBhvr>
                                        <p:cTn id="8" dur="250" autoRev="1" fill="remove"/>
                                        <p:tgtEl>
                                          <p:spTgt spid="24"/>
                                        </p:tgtEl>
                                        <p:attrNameLst>
                                          <p:attrName>fill.type</p:attrName>
                                        </p:attrNameLst>
                                      </p:cBhvr>
                                      <p:to>
                                        <p:strVal val="solid"/>
                                      </p:to>
                                    </p:set>
                                    <p:set>
                                      <p:cBhvr>
                                        <p:cTn id="9" dur="250" autoRev="1" fill="remove"/>
                                        <p:tgtEl>
                                          <p:spTgt spid="24"/>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28"/>
                                        </p:tgtEl>
                                        <p:attrNameLst>
                                          <p:attrName>style.color</p:attrName>
                                        </p:attrNameLst>
                                      </p:cBhvr>
                                      <p:to>
                                        <a:srgbClr val="0F6FC6"/>
                                      </p:to>
                                    </p:animClr>
                                    <p:animClr clrSpc="rgb" dir="cw">
                                      <p:cBhvr>
                                        <p:cTn id="13" dur="250" autoRev="1" fill="remove"/>
                                        <p:tgtEl>
                                          <p:spTgt spid="28"/>
                                        </p:tgtEl>
                                        <p:attrNameLst>
                                          <p:attrName>fillcolor</p:attrName>
                                        </p:attrNameLst>
                                      </p:cBhvr>
                                      <p:to>
                                        <a:srgbClr val="0F6FC6"/>
                                      </p:to>
                                    </p:animClr>
                                    <p:set>
                                      <p:cBhvr>
                                        <p:cTn id="14" dur="250" autoRev="1" fill="remove"/>
                                        <p:tgtEl>
                                          <p:spTgt spid="28"/>
                                        </p:tgtEl>
                                        <p:attrNameLst>
                                          <p:attrName>fill.type</p:attrName>
                                        </p:attrNameLst>
                                      </p:cBhvr>
                                      <p:to>
                                        <p:strVal val="solid"/>
                                      </p:to>
                                    </p:set>
                                    <p:set>
                                      <p:cBhvr>
                                        <p:cTn id="15" dur="250" autoRev="1" fill="remove"/>
                                        <p:tgtEl>
                                          <p:spTgt spid="28"/>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46"/>
                                        </p:tgtEl>
                                        <p:attrNameLst>
                                          <p:attrName>style.color</p:attrName>
                                        </p:attrNameLst>
                                      </p:cBhvr>
                                      <p:to>
                                        <a:srgbClr val="0F6FC6"/>
                                      </p:to>
                                    </p:animClr>
                                    <p:animClr clrSpc="rgb" dir="cw">
                                      <p:cBhvr>
                                        <p:cTn id="19" dur="250" autoRev="1" fill="remove"/>
                                        <p:tgtEl>
                                          <p:spTgt spid="46"/>
                                        </p:tgtEl>
                                        <p:attrNameLst>
                                          <p:attrName>fillcolor</p:attrName>
                                        </p:attrNameLst>
                                      </p:cBhvr>
                                      <p:to>
                                        <a:srgbClr val="0F6FC6"/>
                                      </p:to>
                                    </p:animClr>
                                    <p:set>
                                      <p:cBhvr>
                                        <p:cTn id="20" dur="250" autoRev="1" fill="remove"/>
                                        <p:tgtEl>
                                          <p:spTgt spid="46"/>
                                        </p:tgtEl>
                                        <p:attrNameLst>
                                          <p:attrName>fill.type</p:attrName>
                                        </p:attrNameLst>
                                      </p:cBhvr>
                                      <p:to>
                                        <p:strVal val="solid"/>
                                      </p:to>
                                    </p:set>
                                    <p:set>
                                      <p:cBhvr>
                                        <p:cTn id="21" dur="250" autoRev="1" fill="remove"/>
                                        <p:tgtEl>
                                          <p:spTgt spid="46"/>
                                        </p:tgtEl>
                                        <p:attrNameLst>
                                          <p:attrName>fill.on</p:attrName>
                                        </p:attrNameLst>
                                      </p:cBhvr>
                                      <p:to>
                                        <p:strVal val="true"/>
                                      </p:to>
                                    </p:set>
                                  </p:childTnLst>
                                </p:cTn>
                              </p:par>
                            </p:childTnLst>
                          </p:cTn>
                        </p:par>
                        <p:par>
                          <p:cTn id="22" fill="hold">
                            <p:stCondLst>
                              <p:cond delay="1500"/>
                            </p:stCondLst>
                            <p:childTnLst>
                              <p:par>
                                <p:cTn id="23" presetID="27" presetClass="emph" presetSubtype="0" fill="remove" grpId="0" nodeType="afterEffect">
                                  <p:stCondLst>
                                    <p:cond delay="0"/>
                                  </p:stCondLst>
                                  <p:childTnLst>
                                    <p:animClr clrSpc="rgb" dir="cw">
                                      <p:cBhvr override="childStyle">
                                        <p:cTn id="24" dur="250" autoRev="1" fill="remove"/>
                                        <p:tgtEl>
                                          <p:spTgt spid="50"/>
                                        </p:tgtEl>
                                        <p:attrNameLst>
                                          <p:attrName>style.color</p:attrName>
                                        </p:attrNameLst>
                                      </p:cBhvr>
                                      <p:to>
                                        <a:srgbClr val="0F6FC6"/>
                                      </p:to>
                                    </p:animClr>
                                    <p:animClr clrSpc="rgb" dir="cw">
                                      <p:cBhvr>
                                        <p:cTn id="25" dur="250" autoRev="1" fill="remove"/>
                                        <p:tgtEl>
                                          <p:spTgt spid="50"/>
                                        </p:tgtEl>
                                        <p:attrNameLst>
                                          <p:attrName>fillcolor</p:attrName>
                                        </p:attrNameLst>
                                      </p:cBhvr>
                                      <p:to>
                                        <a:srgbClr val="0F6FC6"/>
                                      </p:to>
                                    </p:animClr>
                                    <p:set>
                                      <p:cBhvr>
                                        <p:cTn id="26" dur="250" autoRev="1" fill="remove"/>
                                        <p:tgtEl>
                                          <p:spTgt spid="50"/>
                                        </p:tgtEl>
                                        <p:attrNameLst>
                                          <p:attrName>fill.type</p:attrName>
                                        </p:attrNameLst>
                                      </p:cBhvr>
                                      <p:to>
                                        <p:strVal val="solid"/>
                                      </p:to>
                                    </p:set>
                                    <p:set>
                                      <p:cBhvr>
                                        <p:cTn id="27" dur="250" autoRev="1" fill="remove"/>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46"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78565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000" dirty="0">
                <a:solidFill>
                  <a:schemeClr val="bg1">
                    <a:lumMod val="50000"/>
                  </a:schemeClr>
                </a:solidFill>
              </a:rPr>
              <a:t>国内研究现状</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国外研究现状</a:t>
            </a:r>
          </a:p>
          <a:p>
            <a:pPr marL="342900" indent="-342900">
              <a:lnSpc>
                <a:spcPct val="300000"/>
              </a:lnSpc>
              <a:buFont typeface="Arial" panose="020B0604020202020204" pitchFamily="34" charset="0"/>
              <a:buChar char="•"/>
            </a:pPr>
            <a:r>
              <a:rPr lang="zh-CN" altLang="en-US" sz="2000" dirty="0">
                <a:solidFill>
                  <a:schemeClr val="bg1">
                    <a:lumMod val="50000"/>
                  </a:schemeClr>
                </a:solidFill>
              </a:rPr>
              <a:t>前人研究总结</a:t>
            </a:r>
          </a:p>
          <a:p>
            <a:pPr marL="342900" indent="-342900">
              <a:lnSpc>
                <a:spcPct val="300000"/>
              </a:lnSpc>
              <a:buFont typeface="Arial" panose="020B0604020202020204" pitchFamily="34" charset="0"/>
              <a:buChar char="•"/>
            </a:pPr>
            <a:r>
              <a:rPr lang="zh-CN" altLang="en-US" sz="2000" b="1" dirty="0">
                <a:solidFill>
                  <a:schemeClr val="tx2"/>
                </a:solidFill>
              </a:rPr>
              <a:t>研究目的及意义</a:t>
            </a:r>
          </a:p>
        </p:txBody>
      </p:sp>
      <p:sp>
        <p:nvSpPr>
          <p:cNvPr id="4" name="矩形 3"/>
          <p:cNvSpPr/>
          <p:nvPr/>
        </p:nvSpPr>
        <p:spPr>
          <a:xfrm>
            <a:off x="0" y="0"/>
            <a:ext cx="12192000" cy="1119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smtClean="0">
                <a:solidFill>
                  <a:schemeClr val="bg1"/>
                </a:solidFill>
              </a:rPr>
              <a:t>研究背景</a:t>
            </a:r>
            <a:endParaRPr lang="zh-CN" altLang="en-US" sz="3200" dirty="0">
              <a:solidFill>
                <a:schemeClr val="bg1"/>
              </a:solidFill>
            </a:endParaRPr>
          </a:p>
        </p:txBody>
      </p:sp>
      <p:sp>
        <p:nvSpPr>
          <p:cNvPr id="31" name="Line 9"/>
          <p:cNvSpPr>
            <a:spLocks noChangeShapeType="1"/>
          </p:cNvSpPr>
          <p:nvPr/>
        </p:nvSpPr>
        <p:spPr bwMode="auto">
          <a:xfrm>
            <a:off x="5686341" y="1978081"/>
            <a:ext cx="54086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32" name="TextBox 4"/>
          <p:cNvSpPr txBox="1">
            <a:spLocks noChangeArrowheads="1"/>
          </p:cNvSpPr>
          <p:nvPr/>
        </p:nvSpPr>
        <p:spPr bwMode="auto">
          <a:xfrm>
            <a:off x="5721267" y="1517706"/>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200">
                <a:solidFill>
                  <a:srgbClr val="024C89"/>
                </a:solidFill>
                <a:latin typeface="微软雅黑" pitchFamily="34" charset="-122"/>
                <a:ea typeface="微软雅黑" pitchFamily="34" charset="-122"/>
              </a:rPr>
              <a:t>学术研究意义</a:t>
            </a:r>
            <a:endParaRPr lang="en-US" sz="2200">
              <a:solidFill>
                <a:srgbClr val="024C89"/>
              </a:solidFill>
              <a:latin typeface="微软雅黑" pitchFamily="34" charset="-122"/>
              <a:ea typeface="微软雅黑" pitchFamily="34" charset="-122"/>
            </a:endParaRPr>
          </a:p>
        </p:txBody>
      </p:sp>
      <p:sp>
        <p:nvSpPr>
          <p:cNvPr id="33" name="TextBox 5"/>
          <p:cNvSpPr txBox="1">
            <a:spLocks noChangeArrowheads="1"/>
          </p:cNvSpPr>
          <p:nvPr/>
        </p:nvSpPr>
        <p:spPr bwMode="auto">
          <a:xfrm>
            <a:off x="5713329" y="2028882"/>
            <a:ext cx="5280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34" name="Freeform 8"/>
          <p:cNvSpPr>
            <a:spLocks/>
          </p:cNvSpPr>
          <p:nvPr/>
        </p:nvSpPr>
        <p:spPr bwMode="auto">
          <a:xfrm>
            <a:off x="5254542" y="1820920"/>
            <a:ext cx="269875" cy="312737"/>
          </a:xfrm>
          <a:custGeom>
            <a:avLst/>
            <a:gdLst>
              <a:gd name="T0" fmla="*/ 2147483647 w 274"/>
              <a:gd name="T1" fmla="*/ 2147483647 h 317"/>
              <a:gd name="T2" fmla="*/ 2147483647 w 274"/>
              <a:gd name="T3" fmla="*/ 2147483647 h 317"/>
              <a:gd name="T4" fmla="*/ 0 w 274"/>
              <a:gd name="T5" fmla="*/ 2147483647 h 317"/>
              <a:gd name="T6" fmla="*/ 0 w 274"/>
              <a:gd name="T7" fmla="*/ 2147483647 h 317"/>
              <a:gd name="T8" fmla="*/ 0 w 274"/>
              <a:gd name="T9" fmla="*/ 0 h 317"/>
              <a:gd name="T10" fmla="*/ 2147483647 w 274"/>
              <a:gd name="T11" fmla="*/ 2147483647 h 317"/>
              <a:gd name="T12" fmla="*/ 2147483647 w 274"/>
              <a:gd name="T13" fmla="*/ 2147483647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5" name="Line 9"/>
          <p:cNvSpPr>
            <a:spLocks noChangeShapeType="1"/>
          </p:cNvSpPr>
          <p:nvPr/>
        </p:nvSpPr>
        <p:spPr bwMode="auto">
          <a:xfrm>
            <a:off x="5686341" y="5580119"/>
            <a:ext cx="54086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36" name="TextBox 8"/>
          <p:cNvSpPr txBox="1">
            <a:spLocks noChangeArrowheads="1"/>
          </p:cNvSpPr>
          <p:nvPr/>
        </p:nvSpPr>
        <p:spPr bwMode="auto">
          <a:xfrm>
            <a:off x="5721267" y="5121331"/>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200">
                <a:solidFill>
                  <a:srgbClr val="024C89"/>
                </a:solidFill>
                <a:latin typeface="微软雅黑" pitchFamily="34" charset="-122"/>
                <a:ea typeface="微软雅黑" pitchFamily="34" charset="-122"/>
              </a:rPr>
              <a:t>社会效益</a:t>
            </a:r>
            <a:endParaRPr lang="en-US" sz="2200">
              <a:solidFill>
                <a:srgbClr val="024C89"/>
              </a:solidFill>
              <a:latin typeface="微软雅黑" pitchFamily="34" charset="-122"/>
              <a:ea typeface="微软雅黑" pitchFamily="34" charset="-122"/>
            </a:endParaRPr>
          </a:p>
        </p:txBody>
      </p:sp>
      <p:sp>
        <p:nvSpPr>
          <p:cNvPr id="37" name="TextBox 9"/>
          <p:cNvSpPr txBox="1">
            <a:spLocks noChangeArrowheads="1"/>
          </p:cNvSpPr>
          <p:nvPr/>
        </p:nvSpPr>
        <p:spPr bwMode="auto">
          <a:xfrm>
            <a:off x="5713329" y="5632506"/>
            <a:ext cx="52800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38" name="Freeform 8"/>
          <p:cNvSpPr>
            <a:spLocks/>
          </p:cNvSpPr>
          <p:nvPr/>
        </p:nvSpPr>
        <p:spPr bwMode="auto">
          <a:xfrm>
            <a:off x="5254542" y="5424545"/>
            <a:ext cx="269875" cy="312737"/>
          </a:xfrm>
          <a:custGeom>
            <a:avLst/>
            <a:gdLst>
              <a:gd name="T0" fmla="*/ 2147483647 w 274"/>
              <a:gd name="T1" fmla="*/ 2147483647 h 317"/>
              <a:gd name="T2" fmla="*/ 2147483647 w 274"/>
              <a:gd name="T3" fmla="*/ 2147483647 h 317"/>
              <a:gd name="T4" fmla="*/ 0 w 274"/>
              <a:gd name="T5" fmla="*/ 2147483647 h 317"/>
              <a:gd name="T6" fmla="*/ 0 w 274"/>
              <a:gd name="T7" fmla="*/ 2147483647 h 317"/>
              <a:gd name="T8" fmla="*/ 0 w 274"/>
              <a:gd name="T9" fmla="*/ 0 h 317"/>
              <a:gd name="T10" fmla="*/ 2147483647 w 274"/>
              <a:gd name="T11" fmla="*/ 2147483647 h 317"/>
              <a:gd name="T12" fmla="*/ 2147483647 w 274"/>
              <a:gd name="T13" fmla="*/ 2147483647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39" name="Line 9"/>
          <p:cNvSpPr>
            <a:spLocks noChangeShapeType="1"/>
          </p:cNvSpPr>
          <p:nvPr/>
        </p:nvSpPr>
        <p:spPr bwMode="auto">
          <a:xfrm>
            <a:off x="6946817" y="3738619"/>
            <a:ext cx="414813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40" name="TextBox 12"/>
          <p:cNvSpPr txBox="1">
            <a:spLocks noChangeArrowheads="1"/>
          </p:cNvSpPr>
          <p:nvPr/>
        </p:nvSpPr>
        <p:spPr bwMode="auto">
          <a:xfrm>
            <a:off x="6930941" y="3279832"/>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200">
                <a:solidFill>
                  <a:srgbClr val="024C89"/>
                </a:solidFill>
                <a:latin typeface="微软雅黑" pitchFamily="34" charset="-122"/>
                <a:ea typeface="微软雅黑" pitchFamily="34" charset="-122"/>
              </a:rPr>
              <a:t>经济效益</a:t>
            </a:r>
            <a:endParaRPr lang="en-US" sz="2200">
              <a:solidFill>
                <a:srgbClr val="024C89"/>
              </a:solidFill>
              <a:latin typeface="微软雅黑" pitchFamily="34" charset="-122"/>
              <a:ea typeface="微软雅黑" pitchFamily="34" charset="-122"/>
            </a:endParaRPr>
          </a:p>
        </p:txBody>
      </p:sp>
      <p:sp>
        <p:nvSpPr>
          <p:cNvPr id="41" name="TextBox 13"/>
          <p:cNvSpPr txBox="1">
            <a:spLocks noChangeArrowheads="1"/>
          </p:cNvSpPr>
          <p:nvPr/>
        </p:nvSpPr>
        <p:spPr bwMode="auto">
          <a:xfrm>
            <a:off x="6923003" y="3789420"/>
            <a:ext cx="42433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a:solidFill>
                  <a:srgbClr val="333333"/>
                </a:solidFill>
                <a:latin typeface="微软雅黑" pitchFamily="34" charset="-122"/>
                <a:ea typeface="微软雅黑" pitchFamily="34" charset="-122"/>
              </a:rPr>
              <a:t>这里可以添加主要内容这里可以添加主要内容这里可以添加主要内容这里可以添加主要内容可以添加主要内容</a:t>
            </a:r>
          </a:p>
        </p:txBody>
      </p:sp>
      <p:sp>
        <p:nvSpPr>
          <p:cNvPr id="42" name="Freeform 8"/>
          <p:cNvSpPr>
            <a:spLocks/>
          </p:cNvSpPr>
          <p:nvPr/>
        </p:nvSpPr>
        <p:spPr bwMode="auto">
          <a:xfrm>
            <a:off x="6457866" y="3581456"/>
            <a:ext cx="271462" cy="312738"/>
          </a:xfrm>
          <a:custGeom>
            <a:avLst/>
            <a:gdLst>
              <a:gd name="T0" fmla="*/ 2147483647 w 274"/>
              <a:gd name="T1" fmla="*/ 2147483647 h 317"/>
              <a:gd name="T2" fmla="*/ 2147483647 w 274"/>
              <a:gd name="T3" fmla="*/ 2147483647 h 317"/>
              <a:gd name="T4" fmla="*/ 0 w 274"/>
              <a:gd name="T5" fmla="*/ 2147483647 h 317"/>
              <a:gd name="T6" fmla="*/ 0 w 274"/>
              <a:gd name="T7" fmla="*/ 2147483647 h 317"/>
              <a:gd name="T8" fmla="*/ 0 w 274"/>
              <a:gd name="T9" fmla="*/ 0 h 317"/>
              <a:gd name="T10" fmla="*/ 2147483647 w 274"/>
              <a:gd name="T11" fmla="*/ 2147483647 h 317"/>
              <a:gd name="T12" fmla="*/ 2147483647 w 274"/>
              <a:gd name="T13" fmla="*/ 2147483647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54" name="Oval 6"/>
          <p:cNvSpPr>
            <a:spLocks noChangeArrowheads="1"/>
          </p:cNvSpPr>
          <p:nvPr/>
        </p:nvSpPr>
        <p:spPr bwMode="auto">
          <a:xfrm>
            <a:off x="4030579" y="143992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55" name="Oval 7"/>
          <p:cNvSpPr>
            <a:spLocks noChangeArrowheads="1"/>
          </p:cNvSpPr>
          <p:nvPr/>
        </p:nvSpPr>
        <p:spPr bwMode="auto">
          <a:xfrm>
            <a:off x="4121067" y="1530406"/>
            <a:ext cx="896937" cy="895350"/>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56" name="TextBox 18"/>
          <p:cNvSpPr txBox="1">
            <a:spLocks noChangeArrowheads="1"/>
          </p:cNvSpPr>
          <p:nvPr/>
        </p:nvSpPr>
        <p:spPr bwMode="auto">
          <a:xfrm>
            <a:off x="4121066" y="1654232"/>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600" b="1">
                <a:solidFill>
                  <a:srgbClr val="FFFFFF"/>
                </a:solidFill>
                <a:latin typeface="微软雅黑" pitchFamily="34" charset="-122"/>
                <a:ea typeface="微软雅黑" pitchFamily="34" charset="-122"/>
              </a:rPr>
              <a:t>01</a:t>
            </a:r>
          </a:p>
        </p:txBody>
      </p:sp>
      <p:sp>
        <p:nvSpPr>
          <p:cNvPr id="57" name="Oval 6"/>
          <p:cNvSpPr>
            <a:spLocks noChangeArrowheads="1"/>
          </p:cNvSpPr>
          <p:nvPr/>
        </p:nvSpPr>
        <p:spPr bwMode="auto">
          <a:xfrm>
            <a:off x="4030579" y="5041957"/>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58" name="Oval 7"/>
          <p:cNvSpPr>
            <a:spLocks noChangeArrowheads="1"/>
          </p:cNvSpPr>
          <p:nvPr/>
        </p:nvSpPr>
        <p:spPr bwMode="auto">
          <a:xfrm>
            <a:off x="4121067" y="5132444"/>
            <a:ext cx="896937" cy="895350"/>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59" name="Oval 6"/>
          <p:cNvSpPr>
            <a:spLocks noChangeArrowheads="1"/>
          </p:cNvSpPr>
          <p:nvPr/>
        </p:nvSpPr>
        <p:spPr bwMode="auto">
          <a:xfrm>
            <a:off x="5270417" y="3200457"/>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latin typeface="Arial"/>
              <a:ea typeface="宋体" panose="02010600030101010101" pitchFamily="2" charset="-122"/>
            </a:endParaRPr>
          </a:p>
        </p:txBody>
      </p:sp>
      <p:sp>
        <p:nvSpPr>
          <p:cNvPr id="60" name="Oval 7"/>
          <p:cNvSpPr>
            <a:spLocks noChangeArrowheads="1"/>
          </p:cNvSpPr>
          <p:nvPr/>
        </p:nvSpPr>
        <p:spPr bwMode="auto">
          <a:xfrm>
            <a:off x="5360903" y="3290944"/>
            <a:ext cx="895350" cy="895350"/>
          </a:xfrm>
          <a:prstGeom prst="ellipse">
            <a:avLst/>
          </a:prstGeom>
          <a:solidFill>
            <a:srgbClr val="024C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defRPr/>
            </a:pPr>
            <a:endParaRPr lang="zh-CN" altLang="en-US" kern="0">
              <a:solidFill>
                <a:srgbClr val="024C89"/>
              </a:solidFill>
              <a:latin typeface="Arial"/>
              <a:ea typeface="宋体" panose="02010600030101010101" pitchFamily="2" charset="-122"/>
            </a:endParaRPr>
          </a:p>
        </p:txBody>
      </p:sp>
      <p:sp>
        <p:nvSpPr>
          <p:cNvPr id="61" name="TextBox 25"/>
          <p:cNvSpPr txBox="1">
            <a:spLocks noChangeArrowheads="1"/>
          </p:cNvSpPr>
          <p:nvPr/>
        </p:nvSpPr>
        <p:spPr bwMode="auto">
          <a:xfrm>
            <a:off x="5352966" y="3448107"/>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600" b="1">
                <a:solidFill>
                  <a:srgbClr val="FFFFFF"/>
                </a:solidFill>
                <a:latin typeface="微软雅黑" pitchFamily="34" charset="-122"/>
                <a:ea typeface="微软雅黑" pitchFamily="34" charset="-122"/>
              </a:rPr>
              <a:t>02</a:t>
            </a:r>
          </a:p>
        </p:txBody>
      </p:sp>
      <p:sp>
        <p:nvSpPr>
          <p:cNvPr id="62" name="TextBox 26"/>
          <p:cNvSpPr txBox="1">
            <a:spLocks noChangeArrowheads="1"/>
          </p:cNvSpPr>
          <p:nvPr/>
        </p:nvSpPr>
        <p:spPr bwMode="auto">
          <a:xfrm>
            <a:off x="4108366" y="5264207"/>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600" b="1">
                <a:solidFill>
                  <a:srgbClr val="FFFFFF"/>
                </a:solidFill>
                <a:latin typeface="微软雅黑" pitchFamily="34" charset="-122"/>
                <a:ea typeface="微软雅黑" pitchFamily="34" charset="-122"/>
              </a:rPr>
              <a:t>03</a:t>
            </a:r>
          </a:p>
        </p:txBody>
      </p:sp>
    </p:spTree>
    <p:extLst>
      <p:ext uri="{BB962C8B-B14F-4D97-AF65-F5344CB8AC3E}">
        <p14:creationId xmlns:p14="http://schemas.microsoft.com/office/powerpoint/2010/main" val="3067448570"/>
      </p:ext>
    </p:extLst>
  </p:cSld>
  <p:clrMapOvr>
    <a:masterClrMapping/>
  </p:clrMapOvr>
  <mc:AlternateContent xmlns:mc="http://schemas.openxmlformats.org/markup-compatibility/2006" xmlns:p14="http://schemas.microsoft.com/office/powerpoint/2010/main">
    <mc:Choice Requires="p14">
      <p:transition spd="med" p14:dur="700" advTm="6000">
        <p:fade/>
      </p:transition>
    </mc:Choice>
    <mc:Fallback xmlns="">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3" end="3"/>
                                            </p:txEl>
                                          </p:spTgt>
                                        </p:tgtEl>
                                      </p:cBhvr>
                                    </p:animEffect>
                                    <p:animScale>
                                      <p:cBhvr>
                                        <p:cTn id="7" dur="250" autoRev="1" fill="hold"/>
                                        <p:tgtEl>
                                          <p:spTgt spid="14">
                                            <p:txEl>
                                              <p:pRg st="3" end="3"/>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3" end="3"/>
                                            </p:txEl>
                                          </p:spTgt>
                                        </p:tgtEl>
                                      </p:cBhvr>
                                    </p:animEffect>
                                    <p:animScale>
                                      <p:cBhvr>
                                        <p:cTn id="11" dur="250" autoRev="1" fill="hold"/>
                                        <p:tgtEl>
                                          <p:spTgt spid="14">
                                            <p:txEl>
                                              <p:pRg st="3" end="3"/>
                                            </p:txEl>
                                          </p:spTgt>
                                        </p:tgtEl>
                                      </p:cBhvr>
                                      <p:by x="105000" y="105000"/>
                                    </p:animScale>
                                  </p:childTnLst>
                                </p:cTn>
                              </p:par>
                            </p:childTnLst>
                          </p:cTn>
                        </p:par>
                        <p:par>
                          <p:cTn id="12" fill="hold">
                            <p:stCondLst>
                              <p:cond delay="1000"/>
                            </p:stCondLst>
                            <p:childTnLst>
                              <p:par>
                                <p:cTn id="13" presetID="2" presetClass="entr" presetSubtype="6"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1+#ppt_w/2"/>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1+#ppt_w/2"/>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1+#ppt_w/2"/>
                                          </p:val>
                                        </p:tav>
                                        <p:tav tm="100000">
                                          <p:val>
                                            <p:strVal val="#ppt_x"/>
                                          </p:val>
                                        </p:tav>
                                      </p:tavLst>
                                    </p:anim>
                                    <p:anim calcmode="lin" valueType="num">
                                      <p:cBhvr additive="base">
                                        <p:cTn id="24" dur="500" fill="hold"/>
                                        <p:tgtEl>
                                          <p:spTgt spid="56"/>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par>
                                <p:cTn id="28" presetID="63" presetClass="path" presetSubtype="0" accel="50000" decel="50000" fill="hold" grpId="1" nodeType="withEffect">
                                  <p:stCondLst>
                                    <p:cond delay="0"/>
                                  </p:stCondLst>
                                  <p:childTnLst>
                                    <p:animMotion origin="layout" path="M 4.57715E-6 -1.3876E-6 L -0.07456 -1.3876E-6 " pathEditMode="relative" rAng="0" ptsTypes="AA">
                                      <p:cBhvr>
                                        <p:cTn id="29" dur="500" spd="-99800" fill="hold"/>
                                        <p:tgtEl>
                                          <p:spTgt spid="34"/>
                                        </p:tgtEl>
                                        <p:attrNameLst>
                                          <p:attrName>ppt_x,ppt_y</p:attrName>
                                        </p:attrNameLst>
                                      </p:cBhvr>
                                      <p:rCtr x="-3500" y="0"/>
                                    </p:animMotion>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up)">
                                      <p:cBhvr>
                                        <p:cTn id="40" dur="500"/>
                                        <p:tgtEl>
                                          <p:spTgt spid="33"/>
                                        </p:tgtEl>
                                      </p:cBhvr>
                                    </p:animEffect>
                                  </p:childTnLst>
                                </p:cTn>
                              </p:par>
                            </p:childTnLst>
                          </p:cTn>
                        </p:par>
                        <p:par>
                          <p:cTn id="41" fill="hold">
                            <p:stCondLst>
                              <p:cond delay="3000"/>
                            </p:stCondLst>
                            <p:childTnLst>
                              <p:par>
                                <p:cTn id="42" presetID="2" presetClass="entr" presetSubtype="6"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500" fill="hold"/>
                                        <p:tgtEl>
                                          <p:spTgt spid="59"/>
                                        </p:tgtEl>
                                        <p:attrNameLst>
                                          <p:attrName>ppt_x</p:attrName>
                                        </p:attrNameLst>
                                      </p:cBhvr>
                                      <p:tavLst>
                                        <p:tav tm="0">
                                          <p:val>
                                            <p:strVal val="1+#ppt_w/2"/>
                                          </p:val>
                                        </p:tav>
                                        <p:tav tm="100000">
                                          <p:val>
                                            <p:strVal val="#ppt_x"/>
                                          </p:val>
                                        </p:tav>
                                      </p:tavLst>
                                    </p:anim>
                                    <p:anim calcmode="lin" valueType="num">
                                      <p:cBhvr additive="base">
                                        <p:cTn id="45" dur="500" fill="hold"/>
                                        <p:tgtEl>
                                          <p:spTgt spid="59"/>
                                        </p:tgtEl>
                                        <p:attrNameLst>
                                          <p:attrName>ppt_y</p:attrName>
                                        </p:attrNameLst>
                                      </p:cBhvr>
                                      <p:tavLst>
                                        <p:tav tm="0">
                                          <p:val>
                                            <p:strVal val="1+#ppt_h/2"/>
                                          </p:val>
                                        </p:tav>
                                        <p:tav tm="100000">
                                          <p:val>
                                            <p:strVal val="#ppt_y"/>
                                          </p:val>
                                        </p:tav>
                                      </p:tavLst>
                                    </p:anim>
                                  </p:childTnLst>
                                </p:cTn>
                              </p:par>
                              <p:par>
                                <p:cTn id="46" presetID="2" presetClass="entr" presetSubtype="6"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500" fill="hold"/>
                                        <p:tgtEl>
                                          <p:spTgt spid="60"/>
                                        </p:tgtEl>
                                        <p:attrNameLst>
                                          <p:attrName>ppt_x</p:attrName>
                                        </p:attrNameLst>
                                      </p:cBhvr>
                                      <p:tavLst>
                                        <p:tav tm="0">
                                          <p:val>
                                            <p:strVal val="1+#ppt_w/2"/>
                                          </p:val>
                                        </p:tav>
                                        <p:tav tm="100000">
                                          <p:val>
                                            <p:strVal val="#ppt_x"/>
                                          </p:val>
                                        </p:tav>
                                      </p:tavLst>
                                    </p:anim>
                                    <p:anim calcmode="lin" valueType="num">
                                      <p:cBhvr additive="base">
                                        <p:cTn id="49" dur="500" fill="hold"/>
                                        <p:tgtEl>
                                          <p:spTgt spid="60"/>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1"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63" presetClass="path" presetSubtype="0" accel="50000" decel="50000" fill="hold" grpId="1" nodeType="withEffect">
                                  <p:stCondLst>
                                    <p:cond delay="0"/>
                                  </p:stCondLst>
                                  <p:childTnLst>
                                    <p:animMotion origin="layout" path="M 4.57715E-6 -1.3876E-6 L -0.07456 -1.3876E-6 " pathEditMode="relative" rAng="0" ptsTypes="AA">
                                      <p:cBhvr>
                                        <p:cTn id="54" dur="500" spd="-99800" fill="hold"/>
                                        <p:tgtEl>
                                          <p:spTgt spid="42"/>
                                        </p:tgtEl>
                                        <p:attrNameLst>
                                          <p:attrName>ppt_x,ppt_y</p:attrName>
                                        </p:attrNameLst>
                                      </p:cBhvr>
                                      <p:rCtr x="-3500" y="0"/>
                                    </p:animMotion>
                                  </p:childTnLst>
                                </p:cTn>
                              </p:par>
                              <p:par>
                                <p:cTn id="55" presetID="2" presetClass="entr" presetSubtype="6"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 calcmode="lin" valueType="num">
                                      <p:cBhvr additive="base">
                                        <p:cTn id="57" dur="500" fill="hold"/>
                                        <p:tgtEl>
                                          <p:spTgt spid="61"/>
                                        </p:tgtEl>
                                        <p:attrNameLst>
                                          <p:attrName>ppt_x</p:attrName>
                                        </p:attrNameLst>
                                      </p:cBhvr>
                                      <p:tavLst>
                                        <p:tav tm="0">
                                          <p:val>
                                            <p:strVal val="1+#ppt_w/2"/>
                                          </p:val>
                                        </p:tav>
                                        <p:tav tm="100000">
                                          <p:val>
                                            <p:strVal val="#ppt_x"/>
                                          </p:val>
                                        </p:tav>
                                      </p:tavLst>
                                    </p:anim>
                                    <p:anim calcmode="lin" valueType="num">
                                      <p:cBhvr additive="base">
                                        <p:cTn id="58" dur="500" fill="hold"/>
                                        <p:tgtEl>
                                          <p:spTgt spid="61"/>
                                        </p:tgtEl>
                                        <p:attrNameLst>
                                          <p:attrName>ppt_y</p:attrName>
                                        </p:attrNameLst>
                                      </p:cBhvr>
                                      <p:tavLst>
                                        <p:tav tm="0">
                                          <p:val>
                                            <p:strVal val="1+#ppt_h/2"/>
                                          </p:val>
                                        </p:tav>
                                        <p:tav tm="100000">
                                          <p:val>
                                            <p:strVal val="#ppt_y"/>
                                          </p:val>
                                        </p:tav>
                                      </p:tavLst>
                                    </p:anim>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par>
                          <p:cTn id="63" fill="hold">
                            <p:stCondLst>
                              <p:cond delay="4500"/>
                            </p:stCondLst>
                            <p:childTnLst>
                              <p:par>
                                <p:cTn id="64" presetID="22" presetClass="entr" presetSubtype="4"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up)">
                                      <p:cBhvr>
                                        <p:cTn id="69" dur="500"/>
                                        <p:tgtEl>
                                          <p:spTgt spid="41"/>
                                        </p:tgtEl>
                                      </p:cBhvr>
                                    </p:animEffect>
                                  </p:childTnLst>
                                </p:cTn>
                              </p:par>
                            </p:childTnLst>
                          </p:cTn>
                        </p:par>
                        <p:par>
                          <p:cTn id="70" fill="hold">
                            <p:stCondLst>
                              <p:cond delay="5000"/>
                            </p:stCondLst>
                            <p:childTnLst>
                              <p:par>
                                <p:cTn id="71" presetID="2" presetClass="entr" presetSubtype="6" fill="hold" grpId="0" nodeType="after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fill="hold"/>
                                        <p:tgtEl>
                                          <p:spTgt spid="57"/>
                                        </p:tgtEl>
                                        <p:attrNameLst>
                                          <p:attrName>ppt_x</p:attrName>
                                        </p:attrNameLst>
                                      </p:cBhvr>
                                      <p:tavLst>
                                        <p:tav tm="0">
                                          <p:val>
                                            <p:strVal val="1+#ppt_w/2"/>
                                          </p:val>
                                        </p:tav>
                                        <p:tav tm="100000">
                                          <p:val>
                                            <p:strVal val="#ppt_x"/>
                                          </p:val>
                                        </p:tav>
                                      </p:tavLst>
                                    </p:anim>
                                    <p:anim calcmode="lin" valueType="num">
                                      <p:cBhvr additive="base">
                                        <p:cTn id="74" dur="500" fill="hold"/>
                                        <p:tgtEl>
                                          <p:spTgt spid="57"/>
                                        </p:tgtEl>
                                        <p:attrNameLst>
                                          <p:attrName>ppt_y</p:attrName>
                                        </p:attrNameLst>
                                      </p:cBhvr>
                                      <p:tavLst>
                                        <p:tav tm="0">
                                          <p:val>
                                            <p:strVal val="1+#ppt_h/2"/>
                                          </p:val>
                                        </p:tav>
                                        <p:tav tm="100000">
                                          <p:val>
                                            <p:strVal val="#ppt_y"/>
                                          </p:val>
                                        </p:tav>
                                      </p:tavLst>
                                    </p:anim>
                                  </p:childTnLst>
                                </p:cTn>
                              </p:par>
                              <p:par>
                                <p:cTn id="75" presetID="2" presetClass="entr" presetSubtype="6"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1+#ppt_w/2"/>
                                          </p:val>
                                        </p:tav>
                                        <p:tav tm="100000">
                                          <p:val>
                                            <p:strVal val="#ppt_x"/>
                                          </p:val>
                                        </p:tav>
                                      </p:tavLst>
                                    </p:anim>
                                    <p:anim calcmode="lin" valueType="num">
                                      <p:cBhvr additive="base">
                                        <p:cTn id="78" dur="500" fill="hold"/>
                                        <p:tgtEl>
                                          <p:spTgt spid="58"/>
                                        </p:tgtEl>
                                        <p:attrNameLst>
                                          <p:attrName>ppt_y</p:attrName>
                                        </p:attrNameLst>
                                      </p:cBhvr>
                                      <p:tavLst>
                                        <p:tav tm="0">
                                          <p:val>
                                            <p:strVal val="1+#ppt_h/2"/>
                                          </p:val>
                                        </p:tav>
                                        <p:tav tm="100000">
                                          <p:val>
                                            <p:strVal val="#ppt_y"/>
                                          </p:val>
                                        </p:tav>
                                      </p:tavLst>
                                    </p:anim>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childTnLst>
                                </p:cTn>
                              </p:par>
                              <p:par>
                                <p:cTn id="82" presetID="63" presetClass="path" presetSubtype="0" accel="50000" decel="50000" fill="hold" grpId="1" nodeType="withEffect">
                                  <p:stCondLst>
                                    <p:cond delay="0"/>
                                  </p:stCondLst>
                                  <p:childTnLst>
                                    <p:animMotion origin="layout" path="M 4.57715E-6 -1.3876E-6 L -0.07456 -1.3876E-6 " pathEditMode="relative" rAng="0" ptsTypes="AA">
                                      <p:cBhvr>
                                        <p:cTn id="83" dur="500" spd="-99800" fill="hold"/>
                                        <p:tgtEl>
                                          <p:spTgt spid="38"/>
                                        </p:tgtEl>
                                        <p:attrNameLst>
                                          <p:attrName>ppt_x,ppt_y</p:attrName>
                                        </p:attrNameLst>
                                      </p:cBhvr>
                                      <p:rCtr x="-3500" y="0"/>
                                    </p:animMotion>
                                  </p:childTnLst>
                                </p:cTn>
                              </p:par>
                              <p:par>
                                <p:cTn id="84" presetID="2" presetClass="entr" presetSubtype="6"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anim calcmode="lin" valueType="num">
                                      <p:cBhvr additive="base">
                                        <p:cTn id="86" dur="500" fill="hold"/>
                                        <p:tgtEl>
                                          <p:spTgt spid="62"/>
                                        </p:tgtEl>
                                        <p:attrNameLst>
                                          <p:attrName>ppt_x</p:attrName>
                                        </p:attrNameLst>
                                      </p:cBhvr>
                                      <p:tavLst>
                                        <p:tav tm="0">
                                          <p:val>
                                            <p:strVal val="1+#ppt_w/2"/>
                                          </p:val>
                                        </p:tav>
                                        <p:tav tm="100000">
                                          <p:val>
                                            <p:strVal val="#ppt_x"/>
                                          </p:val>
                                        </p:tav>
                                      </p:tavLst>
                                    </p:anim>
                                    <p:anim calcmode="lin" valueType="num">
                                      <p:cBhvr additive="base">
                                        <p:cTn id="87" dur="500" fill="hold"/>
                                        <p:tgtEl>
                                          <p:spTgt spid="62"/>
                                        </p:tgtEl>
                                        <p:attrNameLst>
                                          <p:attrName>ppt_y</p:attrName>
                                        </p:attrNameLst>
                                      </p:cBhvr>
                                      <p:tavLst>
                                        <p:tav tm="0">
                                          <p:val>
                                            <p:strVal val="1+#ppt_h/2"/>
                                          </p:val>
                                        </p:tav>
                                        <p:tav tm="100000">
                                          <p:val>
                                            <p:strVal val="#ppt_y"/>
                                          </p:val>
                                        </p:tav>
                                      </p:tavLst>
                                    </p:anim>
                                  </p:childTnLst>
                                </p:cTn>
                              </p:par>
                            </p:childTnLst>
                          </p:cTn>
                        </p:par>
                        <p:par>
                          <p:cTn id="88" fill="hold">
                            <p:stCondLst>
                              <p:cond delay="6000"/>
                            </p:stCondLst>
                            <p:childTnLst>
                              <p:par>
                                <p:cTn id="89" presetID="22" presetClass="entr" presetSubtype="8"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childTnLst>
                          </p:cTn>
                        </p:par>
                        <p:par>
                          <p:cTn id="92" fill="hold">
                            <p:stCondLst>
                              <p:cond delay="6500"/>
                            </p:stCondLst>
                            <p:childTnLst>
                              <p:par>
                                <p:cTn id="93" presetID="22" presetClass="entr" presetSubtype="4"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up)">
                                      <p:cBhvr>
                                        <p:cTn id="9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utoUpdateAnimBg="0"/>
      <p:bldP spid="33" grpId="0" autoUpdateAnimBg="0"/>
      <p:bldP spid="34" grpId="0" animBg="1"/>
      <p:bldP spid="34" grpId="1" animBg="1"/>
      <p:bldP spid="35" grpId="0" animBg="1"/>
      <p:bldP spid="36" grpId="0" autoUpdateAnimBg="0"/>
      <p:bldP spid="37" grpId="0" autoUpdateAnimBg="0"/>
      <p:bldP spid="38" grpId="0" animBg="1"/>
      <p:bldP spid="38" grpId="1" animBg="1"/>
      <p:bldP spid="39" grpId="0" animBg="1"/>
      <p:bldP spid="40" grpId="0" autoUpdateAnimBg="0"/>
      <p:bldP spid="41" grpId="0" autoUpdateAnimBg="0"/>
      <p:bldP spid="42" grpId="0" animBg="1"/>
      <p:bldP spid="42" grpId="1" animBg="1"/>
      <p:bldP spid="54" grpId="0" animBg="1" autoUpdateAnimBg="0"/>
      <p:bldP spid="55" grpId="0" animBg="1" autoUpdateAnimBg="0"/>
      <p:bldP spid="56" grpId="0" autoUpdateAnimBg="0"/>
      <p:bldP spid="57" grpId="0" animBg="1" autoUpdateAnimBg="0"/>
      <p:bldP spid="58" grpId="0" animBg="1" autoUpdateAnimBg="0"/>
      <p:bldP spid="59" grpId="0" animBg="1" autoUpdateAnimBg="0"/>
      <p:bldP spid="60" grpId="0" animBg="1" autoUpdateAnimBg="0"/>
      <p:bldP spid="61" grpId="0" autoUpdateAnimBg="0"/>
      <p:bldP spid="62"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3917</Words>
  <Application>Microsoft Office PowerPoint</Application>
  <PresentationFormat>自定义</PresentationFormat>
  <Paragraphs>368</Paragraphs>
  <Slides>27</Slides>
  <Notes>26</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Windows User</cp:lastModifiedBy>
  <cp:revision>75</cp:revision>
  <dcterms:created xsi:type="dcterms:W3CDTF">2016-05-04T06:23:17Z</dcterms:created>
  <dcterms:modified xsi:type="dcterms:W3CDTF">2019-01-30T08:26:16Z</dcterms:modified>
</cp:coreProperties>
</file>