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28"/>
  </p:notesMasterIdLst>
  <p:handoutMasterIdLst>
    <p:handoutMasterId r:id="rId29"/>
  </p:handoutMasterIdLst>
  <p:sldIdLst>
    <p:sldId id="256" r:id="rId3"/>
    <p:sldId id="329" r:id="rId4"/>
    <p:sldId id="302" r:id="rId5"/>
    <p:sldId id="322" r:id="rId6"/>
    <p:sldId id="303" r:id="rId7"/>
    <p:sldId id="330" r:id="rId8"/>
    <p:sldId id="332" r:id="rId9"/>
    <p:sldId id="315" r:id="rId10"/>
    <p:sldId id="316" r:id="rId11"/>
    <p:sldId id="342" r:id="rId12"/>
    <p:sldId id="344" r:id="rId13"/>
    <p:sldId id="333" r:id="rId14"/>
    <p:sldId id="310" r:id="rId15"/>
    <p:sldId id="309" r:id="rId16"/>
    <p:sldId id="345" r:id="rId17"/>
    <p:sldId id="334" r:id="rId18"/>
    <p:sldId id="312" r:id="rId19"/>
    <p:sldId id="300" r:id="rId20"/>
    <p:sldId id="346" r:id="rId21"/>
    <p:sldId id="348" r:id="rId22"/>
    <p:sldId id="349" r:id="rId23"/>
    <p:sldId id="340" r:id="rId24"/>
    <p:sldId id="341" r:id="rId25"/>
    <p:sldId id="338" r:id="rId26"/>
    <p:sldId id="350" r:id="rId27"/>
  </p:sldIdLst>
  <p:sldSz cx="9144000" cy="5143500" type="screen16x9"/>
  <p:notesSz cx="6858000" cy="9144000"/>
  <p:custDataLst>
    <p:tags r:id="rId30"/>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256" autoAdjust="0"/>
  </p:normalViewPr>
  <p:slideViewPr>
    <p:cSldViewPr snapToGrid="0" showGuides="1">
      <p:cViewPr varScale="1">
        <p:scale>
          <a:sx n="78" d="100"/>
          <a:sy n="78" d="100"/>
        </p:scale>
        <p:origin x="-84" y="-1440"/>
      </p:cViewPr>
      <p:guideLst>
        <p:guide orient="horz" pos="2119"/>
        <p:guide orient="horz" pos="2436"/>
        <p:guide orient="horz" pos="2663"/>
        <p:guide orient="horz" pos="1189"/>
        <p:guide orient="horz" pos="2641"/>
        <p:guide orient="horz" pos="155"/>
        <p:guide pos="2880"/>
        <p:guide pos="90"/>
        <p:guide pos="5670"/>
      </p:guideLst>
    </p:cSldViewPr>
  </p:slideViewPr>
  <p:notesTextViewPr>
    <p:cViewPr>
      <p:scale>
        <a:sx n="1" d="1"/>
        <a:sy n="1" d="1"/>
      </p:scale>
      <p:origin x="0" y="0"/>
    </p:cViewPr>
  </p:notesTextViewPr>
  <p:sorterViewPr>
    <p:cViewPr>
      <p:scale>
        <a:sx n="186" d="100"/>
        <a:sy n="186" d="100"/>
      </p:scale>
      <p:origin x="0" y="0"/>
    </p:cViewPr>
  </p:sorter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2019/4/23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2019/4/23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22874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808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257387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15</a:t>
            </a:fld>
            <a:endParaRPr lang="zh-CN" altLang="en-US"/>
          </a:p>
        </p:txBody>
      </p:sp>
    </p:spTree>
    <p:extLst>
      <p:ext uri="{BB962C8B-B14F-4D97-AF65-F5344CB8AC3E}">
        <p14:creationId xmlns:p14="http://schemas.microsoft.com/office/powerpoint/2010/main" val="109927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16</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18</a:t>
            </a:fld>
            <a:endParaRPr lang="zh-CN" altLang="en-US"/>
          </a:p>
        </p:txBody>
      </p:sp>
    </p:spTree>
    <p:extLst>
      <p:ext uri="{BB962C8B-B14F-4D97-AF65-F5344CB8AC3E}">
        <p14:creationId xmlns:p14="http://schemas.microsoft.com/office/powerpoint/2010/main" val="13221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19</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4007486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360476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21</a:t>
            </a:fld>
            <a:endParaRPr lang="zh-CN" altLang="en-US"/>
          </a:p>
        </p:txBody>
      </p:sp>
    </p:spTree>
    <p:extLst>
      <p:ext uri="{BB962C8B-B14F-4D97-AF65-F5344CB8AC3E}">
        <p14:creationId xmlns:p14="http://schemas.microsoft.com/office/powerpoint/2010/main" val="325982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22</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23</a:t>
            </a:fld>
            <a:endParaRPr lang="zh-CN" altLang="en-US"/>
          </a:p>
        </p:txBody>
      </p:sp>
    </p:spTree>
    <p:extLst>
      <p:ext uri="{BB962C8B-B14F-4D97-AF65-F5344CB8AC3E}">
        <p14:creationId xmlns:p14="http://schemas.microsoft.com/office/powerpoint/2010/main" val="3784982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24</a:t>
            </a:fld>
            <a:endParaRPr lang="zh-CN" altLang="en-US"/>
          </a:p>
        </p:txBody>
      </p:sp>
    </p:spTree>
    <p:extLst>
      <p:ext uri="{BB962C8B-B14F-4D97-AF65-F5344CB8AC3E}">
        <p14:creationId xmlns:p14="http://schemas.microsoft.com/office/powerpoint/2010/main" val="333306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1678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29910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2019/4/23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60D1F93-42D3-4309-BA09-285A4B9DE9C8}"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279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3730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5334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753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xmlns=""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0" name="组合 29">
            <a:extLst>
              <a:ext uri="{FF2B5EF4-FFF2-40B4-BE49-F238E27FC236}">
                <a16:creationId xmlns:a16="http://schemas.microsoft.com/office/drawing/2014/main" xmlns="" id="{80CF846D-3858-4EA2-88C8-4FEF958641E5}"/>
              </a:ext>
            </a:extLst>
          </p:cNvPr>
          <p:cNvGrpSpPr/>
          <p:nvPr userDrawn="1"/>
        </p:nvGrpSpPr>
        <p:grpSpPr>
          <a:xfrm>
            <a:off x="207378" y="4666267"/>
            <a:ext cx="1253123" cy="407703"/>
            <a:chOff x="3302807" y="1034911"/>
            <a:chExt cx="2457878" cy="799669"/>
          </a:xfrm>
          <a:solidFill>
            <a:schemeClr val="accent1"/>
          </a:solidFill>
        </p:grpSpPr>
        <p:sp>
          <p:nvSpPr>
            <p:cNvPr id="31" name="íṡḷîḍê">
              <a:extLst>
                <a:ext uri="{FF2B5EF4-FFF2-40B4-BE49-F238E27FC236}">
                  <a16:creationId xmlns:a16="http://schemas.microsoft.com/office/drawing/2014/main" xmlns="" id="{C39ED63D-FD45-4A1B-AE24-2564605D72AC}"/>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 name="íŝḻiḍè">
              <a:extLst>
                <a:ext uri="{FF2B5EF4-FFF2-40B4-BE49-F238E27FC236}">
                  <a16:creationId xmlns:a16="http://schemas.microsoft.com/office/drawing/2014/main" xmlns="" id="{698D11D8-C0D7-47B7-9A5D-FA54DDF7FD77}"/>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îS1iďê">
              <a:extLst>
                <a:ext uri="{FF2B5EF4-FFF2-40B4-BE49-F238E27FC236}">
                  <a16:creationId xmlns:a16="http://schemas.microsoft.com/office/drawing/2014/main" xmlns="" id="{FB16437F-395D-429A-88A4-2F25C8CEA8E3}"/>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i$ḷíḓe">
              <a:extLst>
                <a:ext uri="{FF2B5EF4-FFF2-40B4-BE49-F238E27FC236}">
                  <a16:creationId xmlns:a16="http://schemas.microsoft.com/office/drawing/2014/main" xmlns="" id="{426A301C-2CA7-4502-80B8-D7FEFA2B4D9E}"/>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îş1íḍé">
              <a:extLst>
                <a:ext uri="{FF2B5EF4-FFF2-40B4-BE49-F238E27FC236}">
                  <a16:creationId xmlns:a16="http://schemas.microsoft.com/office/drawing/2014/main" xmlns="" id="{FD4BBB9F-4436-453F-95C0-5E3100F9E665}"/>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išḻïde">
              <a:extLst>
                <a:ext uri="{FF2B5EF4-FFF2-40B4-BE49-F238E27FC236}">
                  <a16:creationId xmlns:a16="http://schemas.microsoft.com/office/drawing/2014/main" xmlns="" id="{F1860DD9-4B41-447B-BA9E-660E6938F338}"/>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ís1ïḓè">
              <a:extLst>
                <a:ext uri="{FF2B5EF4-FFF2-40B4-BE49-F238E27FC236}">
                  <a16:creationId xmlns:a16="http://schemas.microsoft.com/office/drawing/2014/main" xmlns="" id="{9F946271-4CA3-4472-ACC0-B8CD80B76E74}"/>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ïṩlïďê">
              <a:extLst>
                <a:ext uri="{FF2B5EF4-FFF2-40B4-BE49-F238E27FC236}">
                  <a16:creationId xmlns:a16="http://schemas.microsoft.com/office/drawing/2014/main" xmlns="" id="{C964D40F-5907-4024-897F-D7572ACB4413}"/>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íSliḋê">
              <a:extLst>
                <a:ext uri="{FF2B5EF4-FFF2-40B4-BE49-F238E27FC236}">
                  <a16:creationId xmlns:a16="http://schemas.microsoft.com/office/drawing/2014/main" xmlns="" id="{055B3BC3-1E79-4D74-90A9-693D41142DC2}"/>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ļîdè">
              <a:extLst>
                <a:ext uri="{FF2B5EF4-FFF2-40B4-BE49-F238E27FC236}">
                  <a16:creationId xmlns:a16="http://schemas.microsoft.com/office/drawing/2014/main" xmlns="" id="{7BC03D1D-BAC2-4800-8D7A-9D860D4FDF6E}"/>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líḋé">
              <a:extLst>
                <a:ext uri="{FF2B5EF4-FFF2-40B4-BE49-F238E27FC236}">
                  <a16:creationId xmlns:a16="http://schemas.microsoft.com/office/drawing/2014/main" xmlns="" id="{6DD09F45-8FAD-44C3-B9A7-8234E5BC977B}"/>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íŝ1ïḓê">
              <a:extLst>
                <a:ext uri="{FF2B5EF4-FFF2-40B4-BE49-F238E27FC236}">
                  <a16:creationId xmlns:a16="http://schemas.microsoft.com/office/drawing/2014/main" xmlns="" id="{7283B66C-D810-4092-9369-2E441201EF6D}"/>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ï$ľíḑè">
              <a:extLst>
                <a:ext uri="{FF2B5EF4-FFF2-40B4-BE49-F238E27FC236}">
                  <a16:creationId xmlns:a16="http://schemas.microsoft.com/office/drawing/2014/main" xmlns="" id="{B8B1D0DE-FDC6-4F74-958D-8B419F26D72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ṧ1íḓè">
              <a:extLst>
                <a:ext uri="{FF2B5EF4-FFF2-40B4-BE49-F238E27FC236}">
                  <a16:creationId xmlns:a16="http://schemas.microsoft.com/office/drawing/2014/main" xmlns="" id="{C21EECE4-AE5E-4A88-AABC-393EFA879EC8}"/>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işļïḑê">
              <a:extLst>
                <a:ext uri="{FF2B5EF4-FFF2-40B4-BE49-F238E27FC236}">
                  <a16:creationId xmlns:a16="http://schemas.microsoft.com/office/drawing/2014/main" xmlns="" id="{6E1A4E8B-56D3-49CD-B687-49377DD23B06}"/>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îŝ1îdé">
              <a:extLst>
                <a:ext uri="{FF2B5EF4-FFF2-40B4-BE49-F238E27FC236}">
                  <a16:creationId xmlns:a16="http://schemas.microsoft.com/office/drawing/2014/main" xmlns="" id="{029CDCB0-0C35-4439-BB98-F3982F6611A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iṩlîḍe">
              <a:extLst>
                <a:ext uri="{FF2B5EF4-FFF2-40B4-BE49-F238E27FC236}">
                  <a16:creationId xmlns:a16="http://schemas.microsoft.com/office/drawing/2014/main" xmlns="" id="{0A9BAABD-B0B8-46AC-9C96-A80AB6BDEE4A}"/>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ïṣlíḋe">
              <a:extLst>
                <a:ext uri="{FF2B5EF4-FFF2-40B4-BE49-F238E27FC236}">
                  <a16:creationId xmlns:a16="http://schemas.microsoft.com/office/drawing/2014/main" xmlns="" id="{B95D3E19-AD97-43A6-975B-FA416E0634A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ísļiďè">
              <a:extLst>
                <a:ext uri="{FF2B5EF4-FFF2-40B4-BE49-F238E27FC236}">
                  <a16:creationId xmlns:a16="http://schemas.microsoft.com/office/drawing/2014/main" xmlns="" id="{3D3BA2D5-FCFA-46FC-A27E-0CB2F79E58E7}"/>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ṡlïde">
              <a:extLst>
                <a:ext uri="{FF2B5EF4-FFF2-40B4-BE49-F238E27FC236}">
                  <a16:creationId xmlns:a16="http://schemas.microsoft.com/office/drawing/2014/main" xmlns="" id="{A661788A-CF7E-44A9-8E2F-665D6EFC14A0}"/>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ṩlide">
              <a:extLst>
                <a:ext uri="{FF2B5EF4-FFF2-40B4-BE49-F238E27FC236}">
                  <a16:creationId xmlns:a16="http://schemas.microsoft.com/office/drawing/2014/main" xmlns="" id="{FC756534-09D1-46A3-B04E-E38D7881B68B}"/>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s1ïde">
              <a:extLst>
                <a:ext uri="{FF2B5EF4-FFF2-40B4-BE49-F238E27FC236}">
                  <a16:creationId xmlns:a16="http://schemas.microsoft.com/office/drawing/2014/main" xmlns="" id="{D9384C91-284C-44CB-86A8-B0EE371F3E19}"/>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ľïḑe">
              <a:extLst>
                <a:ext uri="{FF2B5EF4-FFF2-40B4-BE49-F238E27FC236}">
                  <a16:creationId xmlns:a16="http://schemas.microsoft.com/office/drawing/2014/main" xmlns="" id="{5620022D-CD0F-4F5F-B53B-A98FEE6FCC66}"/>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ŝļíḍè">
              <a:extLst>
                <a:ext uri="{FF2B5EF4-FFF2-40B4-BE49-F238E27FC236}">
                  <a16:creationId xmlns:a16="http://schemas.microsoft.com/office/drawing/2014/main" xmlns="" id="{B8770E7F-FFA5-4F19-A00F-31FA9E2C4FF4}"/>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ṩḻîḋê">
              <a:extLst>
                <a:ext uri="{FF2B5EF4-FFF2-40B4-BE49-F238E27FC236}">
                  <a16:creationId xmlns:a16="http://schemas.microsoft.com/office/drawing/2014/main" xmlns="" id="{7449D368-FFC6-409D-8C54-9CACA6DF7971}"/>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ľiḑê">
              <a:extLst>
                <a:ext uri="{FF2B5EF4-FFF2-40B4-BE49-F238E27FC236}">
                  <a16:creationId xmlns:a16="http://schemas.microsoft.com/office/drawing/2014/main" xmlns="" id="{F1A81E41-4E5E-4F59-A848-8B7C1B6C47B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ṥļiḓe">
              <a:extLst>
                <a:ext uri="{FF2B5EF4-FFF2-40B4-BE49-F238E27FC236}">
                  <a16:creationId xmlns:a16="http://schemas.microsoft.com/office/drawing/2014/main" xmlns="" id="{016F9212-10A5-488A-9B66-CE03B13072F1}"/>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ŝ1îḋé">
              <a:extLst>
                <a:ext uri="{FF2B5EF4-FFF2-40B4-BE49-F238E27FC236}">
                  <a16:creationId xmlns:a16="http://schemas.microsoft.com/office/drawing/2014/main" xmlns="" id="{6A6467D2-E204-4AF1-A6E0-E8A5E8C19664}"/>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ḷiḓè">
              <a:extLst>
                <a:ext uri="{FF2B5EF4-FFF2-40B4-BE49-F238E27FC236}">
                  <a16:creationId xmlns:a16="http://schemas.microsoft.com/office/drawing/2014/main" xmlns="" id="{97F069C3-B72A-47C9-BD32-AAFF19209F70}"/>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îṥ1ïďé">
              <a:extLst>
                <a:ext uri="{FF2B5EF4-FFF2-40B4-BE49-F238E27FC236}">
                  <a16:creationId xmlns:a16="http://schemas.microsoft.com/office/drawing/2014/main" xmlns="" id="{F59BC24D-C587-40FE-9933-B3E336F24B97}"/>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Sḷiḍé">
              <a:extLst>
                <a:ext uri="{FF2B5EF4-FFF2-40B4-BE49-F238E27FC236}">
                  <a16:creationId xmlns:a16="http://schemas.microsoft.com/office/drawing/2014/main" xmlns="" id="{C512B36A-3FAD-4E58-B996-FA8D90773003}"/>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îşļíďê">
              <a:extLst>
                <a:ext uri="{FF2B5EF4-FFF2-40B4-BE49-F238E27FC236}">
                  <a16:creationId xmlns:a16="http://schemas.microsoft.com/office/drawing/2014/main" xmlns="" id="{39D5C69B-FB05-45C6-A02D-A6A8ACE2846B}"/>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îš1íḍê">
              <a:extLst>
                <a:ext uri="{FF2B5EF4-FFF2-40B4-BE49-F238E27FC236}">
                  <a16:creationId xmlns:a16="http://schemas.microsoft.com/office/drawing/2014/main" xmlns="" id="{4FEE6CC4-4616-4587-A760-AFCFE2A70A03}"/>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íŝliḓê">
              <a:extLst>
                <a:ext uri="{FF2B5EF4-FFF2-40B4-BE49-F238E27FC236}">
                  <a16:creationId xmlns:a16="http://schemas.microsoft.com/office/drawing/2014/main" xmlns="" id="{F1543413-7588-49C5-8DC8-1CA5E7573A71}"/>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ṡļiḍe">
              <a:extLst>
                <a:ext uri="{FF2B5EF4-FFF2-40B4-BE49-F238E27FC236}">
                  <a16:creationId xmlns:a16="http://schemas.microsoft.com/office/drawing/2014/main" xmlns="" id="{93B8A389-5274-49D8-BC6E-2A794C914B47}"/>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ï$ļïdé">
              <a:extLst>
                <a:ext uri="{FF2B5EF4-FFF2-40B4-BE49-F238E27FC236}">
                  <a16:creationId xmlns:a16="http://schemas.microsoft.com/office/drawing/2014/main" xmlns="" id="{617B38E3-9FF7-48B1-A036-2194FE31ED3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íšlíḓe">
              <a:extLst>
                <a:ext uri="{FF2B5EF4-FFF2-40B4-BE49-F238E27FC236}">
                  <a16:creationId xmlns:a16="http://schemas.microsoft.com/office/drawing/2014/main" xmlns="" id="{4DA69233-4703-46E7-BD77-00911A1E794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ļïḍê">
              <a:extLst>
                <a:ext uri="{FF2B5EF4-FFF2-40B4-BE49-F238E27FC236}">
                  <a16:creationId xmlns:a16="http://schemas.microsoft.com/office/drawing/2014/main" xmlns="" id="{A6E8A355-6B4D-46E5-ABF6-80AFF74A83C6}"/>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ís1íḍe">
              <a:extLst>
                <a:ext uri="{FF2B5EF4-FFF2-40B4-BE49-F238E27FC236}">
                  <a16:creationId xmlns:a16="http://schemas.microsoft.com/office/drawing/2014/main" xmlns="" id="{055EA0FB-5030-4C8A-86D3-4574820AB491}"/>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íşlïḋe">
              <a:extLst>
                <a:ext uri="{FF2B5EF4-FFF2-40B4-BE49-F238E27FC236}">
                  <a16:creationId xmlns:a16="http://schemas.microsoft.com/office/drawing/2014/main" xmlns="" id="{459EB9C8-6491-4DD0-95BB-038AFA7672BB}"/>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ŝļîḍé">
              <a:extLst>
                <a:ext uri="{FF2B5EF4-FFF2-40B4-BE49-F238E27FC236}">
                  <a16:creationId xmlns:a16="http://schemas.microsoft.com/office/drawing/2014/main" xmlns="" id="{6D3BF9D1-B462-46CD-8739-E2383151C14E}"/>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ṧḷídé">
              <a:extLst>
                <a:ext uri="{FF2B5EF4-FFF2-40B4-BE49-F238E27FC236}">
                  <a16:creationId xmlns:a16="http://schemas.microsoft.com/office/drawing/2014/main" xmlns="" id="{1026B93F-4EA8-42AF-8183-6911E85C8212}"/>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îSḻiḋe">
              <a:extLst>
                <a:ext uri="{FF2B5EF4-FFF2-40B4-BE49-F238E27FC236}">
                  <a16:creationId xmlns:a16="http://schemas.microsoft.com/office/drawing/2014/main" xmlns="" id="{8FD6AAFD-0E8D-4811-953E-DBF2B2184842}"/>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ḻîḓè">
              <a:extLst>
                <a:ext uri="{FF2B5EF4-FFF2-40B4-BE49-F238E27FC236}">
                  <a16:creationId xmlns:a16="http://schemas.microsoft.com/office/drawing/2014/main" xmlns="" id="{0D21EFCE-F3A8-4954-9D96-41748674CFD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ïŝḷíḍe">
              <a:extLst>
                <a:ext uri="{FF2B5EF4-FFF2-40B4-BE49-F238E27FC236}">
                  <a16:creationId xmlns:a16="http://schemas.microsoft.com/office/drawing/2014/main" xmlns="" id="{527C8F9F-A166-4757-AD59-5AD6C1FC444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íṩļiḋe">
              <a:extLst>
                <a:ext uri="{FF2B5EF4-FFF2-40B4-BE49-F238E27FC236}">
                  <a16:creationId xmlns:a16="http://schemas.microsoft.com/office/drawing/2014/main" xmlns="" id="{C4D38826-A299-4F69-8F0B-7D3ED1FE211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ṡlïḍé">
              <a:extLst>
                <a:ext uri="{FF2B5EF4-FFF2-40B4-BE49-F238E27FC236}">
                  <a16:creationId xmlns:a16="http://schemas.microsoft.com/office/drawing/2014/main" xmlns="" id="{3EAF79B4-9C1A-450B-B18D-46C0EF162BFE}"/>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iS1îḓè">
              <a:extLst>
                <a:ext uri="{FF2B5EF4-FFF2-40B4-BE49-F238E27FC236}">
                  <a16:creationId xmlns:a16="http://schemas.microsoft.com/office/drawing/2014/main" xmlns="" id="{D00F66BD-1532-4B65-8FF9-93CB58A5D06C}"/>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ṡḷiḑê">
              <a:extLst>
                <a:ext uri="{FF2B5EF4-FFF2-40B4-BE49-F238E27FC236}">
                  <a16:creationId xmlns:a16="http://schemas.microsoft.com/office/drawing/2014/main" xmlns="" id="{E99299AB-16EE-4CD0-ABB0-A31A624D6F9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iṩ1íḓê">
              <a:extLst>
                <a:ext uri="{FF2B5EF4-FFF2-40B4-BE49-F238E27FC236}">
                  <a16:creationId xmlns:a16="http://schemas.microsoft.com/office/drawing/2014/main" xmlns="" id="{40F059C7-7AD4-45E4-A45B-97F0C10AC84A}"/>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ïşľïďé">
              <a:extLst>
                <a:ext uri="{FF2B5EF4-FFF2-40B4-BE49-F238E27FC236}">
                  <a16:creationId xmlns:a16="http://schemas.microsoft.com/office/drawing/2014/main" xmlns="" id="{34979EEE-9271-4A50-9587-C503F0431120}"/>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ïśḷïḍê">
              <a:extLst>
                <a:ext uri="{FF2B5EF4-FFF2-40B4-BE49-F238E27FC236}">
                  <a16:creationId xmlns:a16="http://schemas.microsoft.com/office/drawing/2014/main" xmlns="" id="{66D725C5-BF65-4DAD-AECC-31154DCC9A21}"/>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ïṡḷíḑé">
              <a:extLst>
                <a:ext uri="{FF2B5EF4-FFF2-40B4-BE49-F238E27FC236}">
                  <a16:creationId xmlns:a16="http://schemas.microsoft.com/office/drawing/2014/main" xmlns="" id="{FE66709B-BA6E-4586-84F5-27CF8500ABE7}"/>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iśḻíde">
              <a:extLst>
                <a:ext uri="{FF2B5EF4-FFF2-40B4-BE49-F238E27FC236}">
                  <a16:creationId xmlns:a16="http://schemas.microsoft.com/office/drawing/2014/main" xmlns="" id="{8546E402-E20D-41BF-A125-447EE0C4D2C6}"/>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í$ḻîdê">
              <a:extLst>
                <a:ext uri="{FF2B5EF4-FFF2-40B4-BE49-F238E27FC236}">
                  <a16:creationId xmlns:a16="http://schemas.microsoft.com/office/drawing/2014/main" xmlns="" id="{F70E6A58-E059-4FE7-B866-5F754BEB6D72}"/>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4" name="iṩḷídé">
              <a:extLst>
                <a:ext uri="{FF2B5EF4-FFF2-40B4-BE49-F238E27FC236}">
                  <a16:creationId xmlns:a16="http://schemas.microsoft.com/office/drawing/2014/main" xmlns="" id="{8CB4FE16-E849-44D6-9230-ABE03DB6B20B}"/>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iślíḓè">
              <a:extLst>
                <a:ext uri="{FF2B5EF4-FFF2-40B4-BE49-F238E27FC236}">
                  <a16:creationId xmlns:a16="http://schemas.microsoft.com/office/drawing/2014/main" xmlns="" id="{2F6D86E8-0DD1-44B3-9CD6-6668516EAD5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îṥ1ïḋe">
              <a:extLst>
                <a:ext uri="{FF2B5EF4-FFF2-40B4-BE49-F238E27FC236}">
                  <a16:creationId xmlns:a16="http://schemas.microsoft.com/office/drawing/2014/main" xmlns="" id="{64F7FA79-C038-4BAC-8DF5-945C3C12D91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ṧḷídè">
              <a:extLst>
                <a:ext uri="{FF2B5EF4-FFF2-40B4-BE49-F238E27FC236}">
                  <a16:creationId xmlns:a16="http://schemas.microsoft.com/office/drawing/2014/main" xmlns="" id="{BAD8B380-DE2C-46EB-9549-3123D2EC03F2}"/>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ïṩḷíḍé">
              <a:extLst>
                <a:ext uri="{FF2B5EF4-FFF2-40B4-BE49-F238E27FC236}">
                  <a16:creationId xmlns:a16="http://schemas.microsoft.com/office/drawing/2014/main" xmlns="" id="{15A1DB5C-ED78-43CF-B349-875E88354D36}"/>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9" name="ï$liḓê">
              <a:extLst>
                <a:ext uri="{FF2B5EF4-FFF2-40B4-BE49-F238E27FC236}">
                  <a16:creationId xmlns:a16="http://schemas.microsoft.com/office/drawing/2014/main" xmlns="" id="{C9E4F15F-2C0D-4989-B0ED-9444FA130B53}"/>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0" name="iṩlidè">
              <a:extLst>
                <a:ext uri="{FF2B5EF4-FFF2-40B4-BE49-F238E27FC236}">
                  <a16:creationId xmlns:a16="http://schemas.microsoft.com/office/drawing/2014/main" xmlns="" id="{CCFE3F8F-1F28-43A9-8EF7-0FB855738A3C}"/>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íṧļîḓé">
              <a:extLst>
                <a:ext uri="{FF2B5EF4-FFF2-40B4-BE49-F238E27FC236}">
                  <a16:creationId xmlns:a16="http://schemas.microsoft.com/office/drawing/2014/main" xmlns="" id="{0F524FE5-C68E-4DC5-BA11-69FDAB3BC930}"/>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ṩḻîḑè">
              <a:extLst>
                <a:ext uri="{FF2B5EF4-FFF2-40B4-BE49-F238E27FC236}">
                  <a16:creationId xmlns:a16="http://schemas.microsoft.com/office/drawing/2014/main" xmlns="" id="{9C221F4E-BE26-451E-8E09-B138E608BEBA}"/>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ṣľíḑé">
              <a:extLst>
                <a:ext uri="{FF2B5EF4-FFF2-40B4-BE49-F238E27FC236}">
                  <a16:creationId xmlns:a16="http://schemas.microsoft.com/office/drawing/2014/main" xmlns="" id="{5E224FC8-17FC-4685-9D5C-4903011368EC}"/>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îşḻîḑè">
              <a:extLst>
                <a:ext uri="{FF2B5EF4-FFF2-40B4-BE49-F238E27FC236}">
                  <a16:creationId xmlns:a16="http://schemas.microsoft.com/office/drawing/2014/main" xmlns="" id="{D59B0977-B590-423D-B003-7A37D7D5072F}"/>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ṣḷiḓê">
              <a:extLst>
                <a:ext uri="{FF2B5EF4-FFF2-40B4-BE49-F238E27FC236}">
                  <a16:creationId xmlns:a16="http://schemas.microsoft.com/office/drawing/2014/main" xmlns="" id="{D0B310D6-47B7-4C66-B3E6-38513746B440}"/>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işļídè">
              <a:extLst>
                <a:ext uri="{FF2B5EF4-FFF2-40B4-BE49-F238E27FC236}">
                  <a16:creationId xmlns:a16="http://schemas.microsoft.com/office/drawing/2014/main" xmlns="" id="{41E98826-FFF7-4209-B86F-5038C25269DC}"/>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5437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8310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14309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2079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8740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3903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235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a:extLst>
              <a:ext uri="{FF2B5EF4-FFF2-40B4-BE49-F238E27FC236}">
                <a16:creationId xmlns:a16="http://schemas.microsoft.com/office/drawing/2014/main" xmlns=""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1" name="组合 30">
            <a:extLst>
              <a:ext uri="{FF2B5EF4-FFF2-40B4-BE49-F238E27FC236}">
                <a16:creationId xmlns:a16="http://schemas.microsoft.com/office/drawing/2014/main" xmlns="" id="{FC8F5ACF-7AFE-47CC-8B18-9B90970749B1}"/>
              </a:ext>
            </a:extLst>
          </p:cNvPr>
          <p:cNvGrpSpPr/>
          <p:nvPr userDrawn="1"/>
        </p:nvGrpSpPr>
        <p:grpSpPr>
          <a:xfrm>
            <a:off x="207378" y="4666267"/>
            <a:ext cx="1253123" cy="407703"/>
            <a:chOff x="3302807" y="1034911"/>
            <a:chExt cx="2457878" cy="799669"/>
          </a:xfrm>
          <a:solidFill>
            <a:schemeClr val="accent1"/>
          </a:solidFill>
        </p:grpSpPr>
        <p:sp>
          <p:nvSpPr>
            <p:cNvPr id="32" name="íṡḷîḍê">
              <a:extLst>
                <a:ext uri="{FF2B5EF4-FFF2-40B4-BE49-F238E27FC236}">
                  <a16:creationId xmlns:a16="http://schemas.microsoft.com/office/drawing/2014/main" xmlns="" id="{AE22A737-0C3E-4C86-B6E7-D2A3C42937C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íŝḻiḍè">
              <a:extLst>
                <a:ext uri="{FF2B5EF4-FFF2-40B4-BE49-F238E27FC236}">
                  <a16:creationId xmlns:a16="http://schemas.microsoft.com/office/drawing/2014/main" xmlns="" id="{1D32C6C4-A3A3-4247-B484-3C05D9F135AE}"/>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îS1iďê">
              <a:extLst>
                <a:ext uri="{FF2B5EF4-FFF2-40B4-BE49-F238E27FC236}">
                  <a16:creationId xmlns:a16="http://schemas.microsoft.com/office/drawing/2014/main" xmlns="" id="{3E578F01-A4D5-452C-B2A6-68E3286BEDD0}"/>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i$ḷíḓe">
              <a:extLst>
                <a:ext uri="{FF2B5EF4-FFF2-40B4-BE49-F238E27FC236}">
                  <a16:creationId xmlns:a16="http://schemas.microsoft.com/office/drawing/2014/main" xmlns="" id="{A4BD5419-2CBC-4167-A4FF-74B48F3FA998}"/>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îş1íḍé">
              <a:extLst>
                <a:ext uri="{FF2B5EF4-FFF2-40B4-BE49-F238E27FC236}">
                  <a16:creationId xmlns:a16="http://schemas.microsoft.com/office/drawing/2014/main" xmlns="" id="{B6251E37-1DC9-4D13-9BD0-C8E504E364F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išḻïde">
              <a:extLst>
                <a:ext uri="{FF2B5EF4-FFF2-40B4-BE49-F238E27FC236}">
                  <a16:creationId xmlns:a16="http://schemas.microsoft.com/office/drawing/2014/main" xmlns="" id="{4BAA1AC3-66B9-49B2-ACED-D6D7172EC282}"/>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s1ïḓè">
              <a:extLst>
                <a:ext uri="{FF2B5EF4-FFF2-40B4-BE49-F238E27FC236}">
                  <a16:creationId xmlns:a16="http://schemas.microsoft.com/office/drawing/2014/main" xmlns="" id="{D25CC410-4803-47A1-A381-535EF397C8FF}"/>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ïṩlïďê">
              <a:extLst>
                <a:ext uri="{FF2B5EF4-FFF2-40B4-BE49-F238E27FC236}">
                  <a16:creationId xmlns:a16="http://schemas.microsoft.com/office/drawing/2014/main" xmlns="" id="{3810070B-99B3-440D-852F-76FA43281454}"/>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liḋê">
              <a:extLst>
                <a:ext uri="{FF2B5EF4-FFF2-40B4-BE49-F238E27FC236}">
                  <a16:creationId xmlns:a16="http://schemas.microsoft.com/office/drawing/2014/main" xmlns="" id="{220B921C-4AB9-4FA9-893D-B8694C104DAA}"/>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ísļîdè">
              <a:extLst>
                <a:ext uri="{FF2B5EF4-FFF2-40B4-BE49-F238E27FC236}">
                  <a16:creationId xmlns:a16="http://schemas.microsoft.com/office/drawing/2014/main" xmlns="" id="{4EB0D932-C254-42F8-9F62-06646232E645}"/>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îSlíḋé">
              <a:extLst>
                <a:ext uri="{FF2B5EF4-FFF2-40B4-BE49-F238E27FC236}">
                  <a16:creationId xmlns:a16="http://schemas.microsoft.com/office/drawing/2014/main" xmlns="" id="{3EF9A58C-6596-4996-936C-FBFBA1756EF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ŝ1ïḓê">
              <a:extLst>
                <a:ext uri="{FF2B5EF4-FFF2-40B4-BE49-F238E27FC236}">
                  <a16:creationId xmlns:a16="http://schemas.microsoft.com/office/drawing/2014/main" xmlns="" id="{6A7A6BC6-EA29-44A8-B5CC-1DD3798419E2}"/>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ľíḑè">
              <a:extLst>
                <a:ext uri="{FF2B5EF4-FFF2-40B4-BE49-F238E27FC236}">
                  <a16:creationId xmlns:a16="http://schemas.microsoft.com/office/drawing/2014/main" xmlns="" id="{94352426-5D1D-412A-B146-417C04B3455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ïṧ1íḓè">
              <a:extLst>
                <a:ext uri="{FF2B5EF4-FFF2-40B4-BE49-F238E27FC236}">
                  <a16:creationId xmlns:a16="http://schemas.microsoft.com/office/drawing/2014/main" xmlns="" id="{713563E4-21C7-4A15-B7B2-F57AC108940D}"/>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işļïḑê">
              <a:extLst>
                <a:ext uri="{FF2B5EF4-FFF2-40B4-BE49-F238E27FC236}">
                  <a16:creationId xmlns:a16="http://schemas.microsoft.com/office/drawing/2014/main" xmlns="" id="{DF146277-9651-41D1-B8CA-D0741AAE393F}"/>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ŝ1îdé">
              <a:extLst>
                <a:ext uri="{FF2B5EF4-FFF2-40B4-BE49-F238E27FC236}">
                  <a16:creationId xmlns:a16="http://schemas.microsoft.com/office/drawing/2014/main" xmlns="" id="{40989F30-0C0D-4273-832E-B028C7623B55}"/>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iṩlîḍe">
              <a:extLst>
                <a:ext uri="{FF2B5EF4-FFF2-40B4-BE49-F238E27FC236}">
                  <a16:creationId xmlns:a16="http://schemas.microsoft.com/office/drawing/2014/main" xmlns="" id="{FBD547EE-1493-4BEB-BB61-F5AD1908C6D7}"/>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ṣlíḋe">
              <a:extLst>
                <a:ext uri="{FF2B5EF4-FFF2-40B4-BE49-F238E27FC236}">
                  <a16:creationId xmlns:a16="http://schemas.microsoft.com/office/drawing/2014/main" xmlns="" id="{3BFB07DE-1492-4BC2-9563-A506893625CD}"/>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sļiďè">
              <a:extLst>
                <a:ext uri="{FF2B5EF4-FFF2-40B4-BE49-F238E27FC236}">
                  <a16:creationId xmlns:a16="http://schemas.microsoft.com/office/drawing/2014/main" xmlns="" id="{B6785E3C-1C9F-4B94-B424-24854787997F}"/>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íṡlïde">
              <a:extLst>
                <a:ext uri="{FF2B5EF4-FFF2-40B4-BE49-F238E27FC236}">
                  <a16:creationId xmlns:a16="http://schemas.microsoft.com/office/drawing/2014/main" xmlns="" id="{1410D543-4E28-4598-979C-CE5C31622039}"/>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iṩlide">
              <a:extLst>
                <a:ext uri="{FF2B5EF4-FFF2-40B4-BE49-F238E27FC236}">
                  <a16:creationId xmlns:a16="http://schemas.microsoft.com/office/drawing/2014/main" xmlns="" id="{51CEC972-6487-4F42-BBF5-20A19B9E5C40}"/>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îs1ïde">
              <a:extLst>
                <a:ext uri="{FF2B5EF4-FFF2-40B4-BE49-F238E27FC236}">
                  <a16:creationId xmlns:a16="http://schemas.microsoft.com/office/drawing/2014/main" xmlns="" id="{331CB5A2-3F24-47F6-80C0-DD3A7B9F50DA}"/>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ľïḑe">
              <a:extLst>
                <a:ext uri="{FF2B5EF4-FFF2-40B4-BE49-F238E27FC236}">
                  <a16:creationId xmlns:a16="http://schemas.microsoft.com/office/drawing/2014/main" xmlns="" id="{161F659A-CC75-4A7C-87C2-3FFC7D96792C}"/>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ŝļíḍè">
              <a:extLst>
                <a:ext uri="{FF2B5EF4-FFF2-40B4-BE49-F238E27FC236}">
                  <a16:creationId xmlns:a16="http://schemas.microsoft.com/office/drawing/2014/main" xmlns="" id="{24B024EE-EEE6-44A5-99F1-84F451DAF17A}"/>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ṩḻîḋê">
              <a:extLst>
                <a:ext uri="{FF2B5EF4-FFF2-40B4-BE49-F238E27FC236}">
                  <a16:creationId xmlns:a16="http://schemas.microsoft.com/office/drawing/2014/main" xmlns="" id="{819EB275-6157-4022-BA39-11F474B98827}"/>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ṡľiḑê">
              <a:extLst>
                <a:ext uri="{FF2B5EF4-FFF2-40B4-BE49-F238E27FC236}">
                  <a16:creationId xmlns:a16="http://schemas.microsoft.com/office/drawing/2014/main" xmlns="" id="{42E546C9-9A65-43FE-859B-1E43E9849080}"/>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ṥļiḓe">
              <a:extLst>
                <a:ext uri="{FF2B5EF4-FFF2-40B4-BE49-F238E27FC236}">
                  <a16:creationId xmlns:a16="http://schemas.microsoft.com/office/drawing/2014/main" xmlns="" id="{519D7597-C13C-4234-BD44-74F64E1EB3B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ŝ1îḋé">
              <a:extLst>
                <a:ext uri="{FF2B5EF4-FFF2-40B4-BE49-F238E27FC236}">
                  <a16:creationId xmlns:a16="http://schemas.microsoft.com/office/drawing/2014/main" xmlns="" id="{12C9A0C3-D4A8-410E-A651-F06D5C6800B2}"/>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ṩḷiḓè">
              <a:extLst>
                <a:ext uri="{FF2B5EF4-FFF2-40B4-BE49-F238E27FC236}">
                  <a16:creationId xmlns:a16="http://schemas.microsoft.com/office/drawing/2014/main" xmlns="" id="{6C1753FA-F6B0-48DD-BD5B-9B52BE3B5A7A}"/>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îṥ1ïďé">
              <a:extLst>
                <a:ext uri="{FF2B5EF4-FFF2-40B4-BE49-F238E27FC236}">
                  <a16:creationId xmlns:a16="http://schemas.microsoft.com/office/drawing/2014/main" xmlns="" id="{28CCC03F-241B-4A8E-B2B3-9D4566B175C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Sḷiḍé">
              <a:extLst>
                <a:ext uri="{FF2B5EF4-FFF2-40B4-BE49-F238E27FC236}">
                  <a16:creationId xmlns:a16="http://schemas.microsoft.com/office/drawing/2014/main" xmlns="" id="{A024C300-D520-4768-A1AA-F5CBE96D5F9D}"/>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îşļíďê">
              <a:extLst>
                <a:ext uri="{FF2B5EF4-FFF2-40B4-BE49-F238E27FC236}">
                  <a16:creationId xmlns:a16="http://schemas.microsoft.com/office/drawing/2014/main" xmlns="" id="{A90F1805-72A8-4F9B-9A66-AB2FCD9A4769}"/>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îš1íḍê">
              <a:extLst>
                <a:ext uri="{FF2B5EF4-FFF2-40B4-BE49-F238E27FC236}">
                  <a16:creationId xmlns:a16="http://schemas.microsoft.com/office/drawing/2014/main" xmlns="" id="{A5B1A30C-DD2A-4798-A7AF-EC01F5D62552}"/>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íŝliḓê">
              <a:extLst>
                <a:ext uri="{FF2B5EF4-FFF2-40B4-BE49-F238E27FC236}">
                  <a16:creationId xmlns:a16="http://schemas.microsoft.com/office/drawing/2014/main" xmlns="" id="{C50AAF40-D76C-4395-9299-3B6580C4861B}"/>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ṡļiḍe">
              <a:extLst>
                <a:ext uri="{FF2B5EF4-FFF2-40B4-BE49-F238E27FC236}">
                  <a16:creationId xmlns:a16="http://schemas.microsoft.com/office/drawing/2014/main" xmlns="" id="{7BC932AA-8B48-4F78-8833-6ECD626C9242}"/>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ï$ļïdé">
              <a:extLst>
                <a:ext uri="{FF2B5EF4-FFF2-40B4-BE49-F238E27FC236}">
                  <a16:creationId xmlns:a16="http://schemas.microsoft.com/office/drawing/2014/main" xmlns="" id="{4BF4BABE-FBEE-44C7-9F54-C33D1C69A166}"/>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íšlíḓe">
              <a:extLst>
                <a:ext uri="{FF2B5EF4-FFF2-40B4-BE49-F238E27FC236}">
                  <a16:creationId xmlns:a16="http://schemas.microsoft.com/office/drawing/2014/main" xmlns="" id="{6B4C5F22-48A1-4DA2-A8F0-E4D7BEA6B2A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ïṣļïḍê">
              <a:extLst>
                <a:ext uri="{FF2B5EF4-FFF2-40B4-BE49-F238E27FC236}">
                  <a16:creationId xmlns:a16="http://schemas.microsoft.com/office/drawing/2014/main" xmlns="" id="{2A46B5D8-8D64-4222-A032-2D83775E3251}"/>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s1íḍe">
              <a:extLst>
                <a:ext uri="{FF2B5EF4-FFF2-40B4-BE49-F238E27FC236}">
                  <a16:creationId xmlns:a16="http://schemas.microsoft.com/office/drawing/2014/main" xmlns="" id="{C02FA150-B64B-4AC6-8838-43066675873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1" name="íşlïḋe">
              <a:extLst>
                <a:ext uri="{FF2B5EF4-FFF2-40B4-BE49-F238E27FC236}">
                  <a16:creationId xmlns:a16="http://schemas.microsoft.com/office/drawing/2014/main" xmlns="" id="{AB8287D9-B6A7-4D6F-B627-461644E87A49}"/>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iŝļîḍé">
              <a:extLst>
                <a:ext uri="{FF2B5EF4-FFF2-40B4-BE49-F238E27FC236}">
                  <a16:creationId xmlns:a16="http://schemas.microsoft.com/office/drawing/2014/main" xmlns="" id="{AD42B1E6-1DB8-4621-BBE6-8CC73B44F29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ṧḷídé">
              <a:extLst>
                <a:ext uri="{FF2B5EF4-FFF2-40B4-BE49-F238E27FC236}">
                  <a16:creationId xmlns:a16="http://schemas.microsoft.com/office/drawing/2014/main" xmlns="" id="{F63A7306-81DC-41C5-B52B-EFC721C25FCF}"/>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îSḻiḋe">
              <a:extLst>
                <a:ext uri="{FF2B5EF4-FFF2-40B4-BE49-F238E27FC236}">
                  <a16:creationId xmlns:a16="http://schemas.microsoft.com/office/drawing/2014/main" xmlns="" id="{7953C38E-EAC6-4ACA-9F04-0EE909A0D73F}"/>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í$ḻîḓè">
              <a:extLst>
                <a:ext uri="{FF2B5EF4-FFF2-40B4-BE49-F238E27FC236}">
                  <a16:creationId xmlns:a16="http://schemas.microsoft.com/office/drawing/2014/main" xmlns="" id="{A7B57BD4-D211-4474-81A9-80C7C3E07B91}"/>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ïŝḷíḍe">
              <a:extLst>
                <a:ext uri="{FF2B5EF4-FFF2-40B4-BE49-F238E27FC236}">
                  <a16:creationId xmlns:a16="http://schemas.microsoft.com/office/drawing/2014/main" xmlns="" id="{15E2885D-7AA0-41E1-9138-1ED193C8B21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íṩļiḋe">
              <a:extLst>
                <a:ext uri="{FF2B5EF4-FFF2-40B4-BE49-F238E27FC236}">
                  <a16:creationId xmlns:a16="http://schemas.microsoft.com/office/drawing/2014/main" xmlns="" id="{85A4DC8C-8FA1-49AE-BA84-11182ECA368B}"/>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îṡlïḍé">
              <a:extLst>
                <a:ext uri="{FF2B5EF4-FFF2-40B4-BE49-F238E27FC236}">
                  <a16:creationId xmlns:a16="http://schemas.microsoft.com/office/drawing/2014/main" xmlns="" id="{CF73ED6B-7FD5-430E-8B35-D1B74A7A7425}"/>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iS1îḓè">
              <a:extLst>
                <a:ext uri="{FF2B5EF4-FFF2-40B4-BE49-F238E27FC236}">
                  <a16:creationId xmlns:a16="http://schemas.microsoft.com/office/drawing/2014/main" xmlns="" id="{D88A7D7C-1655-4385-A4EC-2C63B16B0A45}"/>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íṡḷiḑê">
              <a:extLst>
                <a:ext uri="{FF2B5EF4-FFF2-40B4-BE49-F238E27FC236}">
                  <a16:creationId xmlns:a16="http://schemas.microsoft.com/office/drawing/2014/main" xmlns="" id="{5F42051C-769D-4E41-8267-AE97171B8EB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iṩ1íḓê">
              <a:extLst>
                <a:ext uri="{FF2B5EF4-FFF2-40B4-BE49-F238E27FC236}">
                  <a16:creationId xmlns:a16="http://schemas.microsoft.com/office/drawing/2014/main" xmlns="" id="{72AC31ED-C798-4C29-88E0-459EE62E7CC4}"/>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ïşľïďé">
              <a:extLst>
                <a:ext uri="{FF2B5EF4-FFF2-40B4-BE49-F238E27FC236}">
                  <a16:creationId xmlns:a16="http://schemas.microsoft.com/office/drawing/2014/main" xmlns="" id="{EDCEFDC4-18FE-46E6-9189-93784ACF7371}"/>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ïśḷïḍê">
              <a:extLst>
                <a:ext uri="{FF2B5EF4-FFF2-40B4-BE49-F238E27FC236}">
                  <a16:creationId xmlns:a16="http://schemas.microsoft.com/office/drawing/2014/main" xmlns="" id="{108A426B-CCA0-4A79-B40C-772528CAFB9B}"/>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ṡḷíḑé">
              <a:extLst>
                <a:ext uri="{FF2B5EF4-FFF2-40B4-BE49-F238E27FC236}">
                  <a16:creationId xmlns:a16="http://schemas.microsoft.com/office/drawing/2014/main" xmlns="" id="{C8624BF0-066A-4B2E-84F6-D6699811369E}"/>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iśḻíde">
              <a:extLst>
                <a:ext uri="{FF2B5EF4-FFF2-40B4-BE49-F238E27FC236}">
                  <a16:creationId xmlns:a16="http://schemas.microsoft.com/office/drawing/2014/main" xmlns="" id="{E0A79F7D-CD41-4B5D-984F-245D4E222672}"/>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í$ḻîdê">
              <a:extLst>
                <a:ext uri="{FF2B5EF4-FFF2-40B4-BE49-F238E27FC236}">
                  <a16:creationId xmlns:a16="http://schemas.microsoft.com/office/drawing/2014/main" xmlns="" id="{AB77C45C-069E-44D5-A618-8BB014EBB586}"/>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87" name="iṩḷídé">
              <a:extLst>
                <a:ext uri="{FF2B5EF4-FFF2-40B4-BE49-F238E27FC236}">
                  <a16:creationId xmlns:a16="http://schemas.microsoft.com/office/drawing/2014/main" xmlns="" id="{F4C65845-CCA8-495C-A05A-E2A3E22113B2}"/>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iślíḓè">
              <a:extLst>
                <a:ext uri="{FF2B5EF4-FFF2-40B4-BE49-F238E27FC236}">
                  <a16:creationId xmlns:a16="http://schemas.microsoft.com/office/drawing/2014/main" xmlns="" id="{EFA042D1-5490-4357-BBFB-9799AE1C535A}"/>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îṥ1ïḋe">
              <a:extLst>
                <a:ext uri="{FF2B5EF4-FFF2-40B4-BE49-F238E27FC236}">
                  <a16:creationId xmlns:a16="http://schemas.microsoft.com/office/drawing/2014/main" xmlns="" id="{14451D1E-E11D-473E-A831-F895F3C18B6F}"/>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iṧḷídè">
              <a:extLst>
                <a:ext uri="{FF2B5EF4-FFF2-40B4-BE49-F238E27FC236}">
                  <a16:creationId xmlns:a16="http://schemas.microsoft.com/office/drawing/2014/main" xmlns="" id="{EC15322C-8A0E-4C83-861A-0CD4B8A1C4D6}"/>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ṩḷíḍé">
              <a:extLst>
                <a:ext uri="{FF2B5EF4-FFF2-40B4-BE49-F238E27FC236}">
                  <a16:creationId xmlns:a16="http://schemas.microsoft.com/office/drawing/2014/main" xmlns="" id="{F7B3A13D-65F0-4077-B27C-7215223462B3}"/>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liḓê">
              <a:extLst>
                <a:ext uri="{FF2B5EF4-FFF2-40B4-BE49-F238E27FC236}">
                  <a16:creationId xmlns:a16="http://schemas.microsoft.com/office/drawing/2014/main" xmlns="" id="{0F07B7D2-4DCA-48A8-A080-64E9AEC6A44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3" name="iṩlidè">
              <a:extLst>
                <a:ext uri="{FF2B5EF4-FFF2-40B4-BE49-F238E27FC236}">
                  <a16:creationId xmlns:a16="http://schemas.microsoft.com/office/drawing/2014/main" xmlns="" id="{E60825ED-4C69-4D8F-9C18-570CBB9ECD54}"/>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ṧļîḓé">
              <a:extLst>
                <a:ext uri="{FF2B5EF4-FFF2-40B4-BE49-F238E27FC236}">
                  <a16:creationId xmlns:a16="http://schemas.microsoft.com/office/drawing/2014/main" xmlns="" id="{0DBFA1AD-68DA-438C-95F3-6128957F7B7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iṩḻîḑè">
              <a:extLst>
                <a:ext uri="{FF2B5EF4-FFF2-40B4-BE49-F238E27FC236}">
                  <a16:creationId xmlns:a16="http://schemas.microsoft.com/office/drawing/2014/main" xmlns="" id="{D59F8E5A-ABB7-42FE-B496-A121D08F6DC5}"/>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ľíḑé">
              <a:extLst>
                <a:ext uri="{FF2B5EF4-FFF2-40B4-BE49-F238E27FC236}">
                  <a16:creationId xmlns:a16="http://schemas.microsoft.com/office/drawing/2014/main" xmlns="" id="{5FAED763-61BD-4C4D-9758-51F41B2D5F89}"/>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şḻîḑè">
              <a:extLst>
                <a:ext uri="{FF2B5EF4-FFF2-40B4-BE49-F238E27FC236}">
                  <a16:creationId xmlns:a16="http://schemas.microsoft.com/office/drawing/2014/main" xmlns="" id="{55A56B52-B3CC-4D0E-92FD-BAD424A4FBDE}"/>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8" name="iṣḷiḓê">
              <a:extLst>
                <a:ext uri="{FF2B5EF4-FFF2-40B4-BE49-F238E27FC236}">
                  <a16:creationId xmlns:a16="http://schemas.microsoft.com/office/drawing/2014/main" xmlns="" id="{5D6E63A3-FDB0-4D40-A62E-06EADE36776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şļídè">
              <a:extLst>
                <a:ext uri="{FF2B5EF4-FFF2-40B4-BE49-F238E27FC236}">
                  <a16:creationId xmlns:a16="http://schemas.microsoft.com/office/drawing/2014/main" xmlns="" id="{A0CE6304-32A2-4796-A50C-2017884D6F58}"/>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xmlns=""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xmlns=""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xmlns=""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xmlns=""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38" name="组合 37">
            <a:extLst>
              <a:ext uri="{FF2B5EF4-FFF2-40B4-BE49-F238E27FC236}">
                <a16:creationId xmlns:a16="http://schemas.microsoft.com/office/drawing/2014/main" xmlns="" id="{E717DBFF-001B-4026-AB07-BE514B6903F9}"/>
              </a:ext>
            </a:extLst>
          </p:cNvPr>
          <p:cNvGrpSpPr/>
          <p:nvPr userDrawn="1"/>
        </p:nvGrpSpPr>
        <p:grpSpPr>
          <a:xfrm>
            <a:off x="207378" y="4666267"/>
            <a:ext cx="1253123" cy="407703"/>
            <a:chOff x="3302807" y="1034911"/>
            <a:chExt cx="2457878" cy="799669"/>
          </a:xfrm>
          <a:solidFill>
            <a:schemeClr val="accent1"/>
          </a:solidFill>
        </p:grpSpPr>
        <p:sp>
          <p:nvSpPr>
            <p:cNvPr id="39" name="íṡḷîḍê">
              <a:extLst>
                <a:ext uri="{FF2B5EF4-FFF2-40B4-BE49-F238E27FC236}">
                  <a16:creationId xmlns:a16="http://schemas.microsoft.com/office/drawing/2014/main" xmlns="" id="{0DD47574-FF2D-45D6-BA61-3732DA82D113}"/>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ŝḻiḍè">
              <a:extLst>
                <a:ext uri="{FF2B5EF4-FFF2-40B4-BE49-F238E27FC236}">
                  <a16:creationId xmlns:a16="http://schemas.microsoft.com/office/drawing/2014/main" xmlns="" id="{A9004421-430D-4FCC-B51B-EEAB610D1B88}"/>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1iďê">
              <a:extLst>
                <a:ext uri="{FF2B5EF4-FFF2-40B4-BE49-F238E27FC236}">
                  <a16:creationId xmlns:a16="http://schemas.microsoft.com/office/drawing/2014/main" xmlns="" id="{DEB657F6-0359-4123-815D-60EE29D726DE}"/>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ḷíḓe">
              <a:extLst>
                <a:ext uri="{FF2B5EF4-FFF2-40B4-BE49-F238E27FC236}">
                  <a16:creationId xmlns:a16="http://schemas.microsoft.com/office/drawing/2014/main" xmlns="" id="{73EEC3DC-7C79-4752-8030-7D721924B3F3}"/>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îş1íḍé">
              <a:extLst>
                <a:ext uri="{FF2B5EF4-FFF2-40B4-BE49-F238E27FC236}">
                  <a16:creationId xmlns:a16="http://schemas.microsoft.com/office/drawing/2014/main" xmlns="" id="{44CA786F-3834-4818-8127-BA1156C605B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išḻïde">
              <a:extLst>
                <a:ext uri="{FF2B5EF4-FFF2-40B4-BE49-F238E27FC236}">
                  <a16:creationId xmlns:a16="http://schemas.microsoft.com/office/drawing/2014/main" xmlns="" id="{C0BFCD5C-FA35-483D-85D2-631D5BC5ED6D}"/>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1ïḓè">
              <a:extLst>
                <a:ext uri="{FF2B5EF4-FFF2-40B4-BE49-F238E27FC236}">
                  <a16:creationId xmlns:a16="http://schemas.microsoft.com/office/drawing/2014/main" xmlns="" id="{F58A4A70-73D9-4430-926D-787EE4C37F9D}"/>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ïṩlïďê">
              <a:extLst>
                <a:ext uri="{FF2B5EF4-FFF2-40B4-BE49-F238E27FC236}">
                  <a16:creationId xmlns:a16="http://schemas.microsoft.com/office/drawing/2014/main" xmlns="" id="{70BF357B-902B-4CFA-B1CF-605CB9C2CE68}"/>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íSliḋê">
              <a:extLst>
                <a:ext uri="{FF2B5EF4-FFF2-40B4-BE49-F238E27FC236}">
                  <a16:creationId xmlns:a16="http://schemas.microsoft.com/office/drawing/2014/main" xmlns="" id="{091C38E1-4ABF-4280-AB85-D2D58ADFBB28}"/>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sļîdè">
              <a:extLst>
                <a:ext uri="{FF2B5EF4-FFF2-40B4-BE49-F238E27FC236}">
                  <a16:creationId xmlns:a16="http://schemas.microsoft.com/office/drawing/2014/main" xmlns="" id="{07220F38-7836-47F3-9E9B-D97FF4C01A43}"/>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îSlíḋé">
              <a:extLst>
                <a:ext uri="{FF2B5EF4-FFF2-40B4-BE49-F238E27FC236}">
                  <a16:creationId xmlns:a16="http://schemas.microsoft.com/office/drawing/2014/main" xmlns="" id="{DEE17EEC-8386-4A4C-A0FE-9F6AD8AF4E3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ŝ1ïḓê">
              <a:extLst>
                <a:ext uri="{FF2B5EF4-FFF2-40B4-BE49-F238E27FC236}">
                  <a16:creationId xmlns:a16="http://schemas.microsoft.com/office/drawing/2014/main" xmlns="" id="{DB03FF16-16F3-43E0-B974-E022981DCECC}"/>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ï$ľíḑè">
              <a:extLst>
                <a:ext uri="{FF2B5EF4-FFF2-40B4-BE49-F238E27FC236}">
                  <a16:creationId xmlns:a16="http://schemas.microsoft.com/office/drawing/2014/main" xmlns="" id="{4B904737-97B1-4C82-B8C8-B1C8DDCC69FB}"/>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ïṧ1íḓè">
              <a:extLst>
                <a:ext uri="{FF2B5EF4-FFF2-40B4-BE49-F238E27FC236}">
                  <a16:creationId xmlns:a16="http://schemas.microsoft.com/office/drawing/2014/main" xmlns="" id="{A9473D46-7841-4FCA-89D8-A4FFA2A2A92A}"/>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şļïḑê">
              <a:extLst>
                <a:ext uri="{FF2B5EF4-FFF2-40B4-BE49-F238E27FC236}">
                  <a16:creationId xmlns:a16="http://schemas.microsoft.com/office/drawing/2014/main" xmlns="" id="{2483334C-7564-4846-829E-F060A4E46BEE}"/>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îŝ1îdé">
              <a:extLst>
                <a:ext uri="{FF2B5EF4-FFF2-40B4-BE49-F238E27FC236}">
                  <a16:creationId xmlns:a16="http://schemas.microsoft.com/office/drawing/2014/main" xmlns="" id="{6DC9F55D-A216-44AB-9A83-609EBE4FD204}"/>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ṩlîḍe">
              <a:extLst>
                <a:ext uri="{FF2B5EF4-FFF2-40B4-BE49-F238E27FC236}">
                  <a16:creationId xmlns:a16="http://schemas.microsoft.com/office/drawing/2014/main" xmlns="" id="{03A64B63-485A-43D1-9889-B3A1FE8B7E53}"/>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ïṣlíḋe">
              <a:extLst>
                <a:ext uri="{FF2B5EF4-FFF2-40B4-BE49-F238E27FC236}">
                  <a16:creationId xmlns:a16="http://schemas.microsoft.com/office/drawing/2014/main" xmlns="" id="{537AA95C-199B-4B39-A19F-7F22EF40BD1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sļiďè">
              <a:extLst>
                <a:ext uri="{FF2B5EF4-FFF2-40B4-BE49-F238E27FC236}">
                  <a16:creationId xmlns:a16="http://schemas.microsoft.com/office/drawing/2014/main" xmlns="" id="{CE879E64-B261-4498-A7AB-10E1FEC4F674}"/>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íṡlïde">
              <a:extLst>
                <a:ext uri="{FF2B5EF4-FFF2-40B4-BE49-F238E27FC236}">
                  <a16:creationId xmlns:a16="http://schemas.microsoft.com/office/drawing/2014/main" xmlns="" id="{6E54092F-65E4-49E2-BE25-8DE102D82C63}"/>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lide">
              <a:extLst>
                <a:ext uri="{FF2B5EF4-FFF2-40B4-BE49-F238E27FC236}">
                  <a16:creationId xmlns:a16="http://schemas.microsoft.com/office/drawing/2014/main" xmlns="" id="{EA81D8DE-B9FE-49FC-9EB5-A098D0FA08CD}"/>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îs1ïde">
              <a:extLst>
                <a:ext uri="{FF2B5EF4-FFF2-40B4-BE49-F238E27FC236}">
                  <a16:creationId xmlns:a16="http://schemas.microsoft.com/office/drawing/2014/main" xmlns="" id="{788C296D-F696-4511-AAC8-C43522309F8B}"/>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i$ľïḑe">
              <a:extLst>
                <a:ext uri="{FF2B5EF4-FFF2-40B4-BE49-F238E27FC236}">
                  <a16:creationId xmlns:a16="http://schemas.microsoft.com/office/drawing/2014/main" xmlns="" id="{7DDE60B1-D100-48B5-AEC3-C1A26AFC23D2}"/>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ŝļíḍè">
              <a:extLst>
                <a:ext uri="{FF2B5EF4-FFF2-40B4-BE49-F238E27FC236}">
                  <a16:creationId xmlns:a16="http://schemas.microsoft.com/office/drawing/2014/main" xmlns="" id="{C14611D3-878E-4AC6-9A85-C7BC4C1045CF}"/>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íṩḻîḋê">
              <a:extLst>
                <a:ext uri="{FF2B5EF4-FFF2-40B4-BE49-F238E27FC236}">
                  <a16:creationId xmlns:a16="http://schemas.microsoft.com/office/drawing/2014/main" xmlns="" id="{6A683175-CB35-426F-9ED0-04196D094C13}"/>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íṡľiḑê">
              <a:extLst>
                <a:ext uri="{FF2B5EF4-FFF2-40B4-BE49-F238E27FC236}">
                  <a16:creationId xmlns:a16="http://schemas.microsoft.com/office/drawing/2014/main" xmlns="" id="{1B3D038D-05D3-44A1-88E2-4ED7F61C7335}"/>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ṥļiḓe">
              <a:extLst>
                <a:ext uri="{FF2B5EF4-FFF2-40B4-BE49-F238E27FC236}">
                  <a16:creationId xmlns:a16="http://schemas.microsoft.com/office/drawing/2014/main" xmlns="" id="{6C448F0E-44C6-45D5-93E8-5D4387E1338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ŝ1îḋé">
              <a:extLst>
                <a:ext uri="{FF2B5EF4-FFF2-40B4-BE49-F238E27FC236}">
                  <a16:creationId xmlns:a16="http://schemas.microsoft.com/office/drawing/2014/main" xmlns="" id="{DB4F713C-D36B-413C-83FB-156840C12ACB}"/>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ṩḷiḓè">
              <a:extLst>
                <a:ext uri="{FF2B5EF4-FFF2-40B4-BE49-F238E27FC236}">
                  <a16:creationId xmlns:a16="http://schemas.microsoft.com/office/drawing/2014/main" xmlns="" id="{4EEFD242-E879-4A10-B43C-8ECE667BAB4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ṥ1ïďé">
              <a:extLst>
                <a:ext uri="{FF2B5EF4-FFF2-40B4-BE49-F238E27FC236}">
                  <a16:creationId xmlns:a16="http://schemas.microsoft.com/office/drawing/2014/main" xmlns="" id="{C5CDA6D4-1247-459A-884E-C72464AAB15F}"/>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iSḷiḍé">
              <a:extLst>
                <a:ext uri="{FF2B5EF4-FFF2-40B4-BE49-F238E27FC236}">
                  <a16:creationId xmlns:a16="http://schemas.microsoft.com/office/drawing/2014/main" xmlns="" id="{3346FAE4-DCCE-4E92-9A37-1E08920B7F59}"/>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îşļíďê">
              <a:extLst>
                <a:ext uri="{FF2B5EF4-FFF2-40B4-BE49-F238E27FC236}">
                  <a16:creationId xmlns:a16="http://schemas.microsoft.com/office/drawing/2014/main" xmlns="" id="{F9EC80CE-2B64-4A32-AD22-BFB95663B4DC}"/>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îš1íḍê">
              <a:extLst>
                <a:ext uri="{FF2B5EF4-FFF2-40B4-BE49-F238E27FC236}">
                  <a16:creationId xmlns:a16="http://schemas.microsoft.com/office/drawing/2014/main" xmlns="" id="{EA530490-97DD-4334-A644-BB472000A22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ŝliḓê">
              <a:extLst>
                <a:ext uri="{FF2B5EF4-FFF2-40B4-BE49-F238E27FC236}">
                  <a16:creationId xmlns:a16="http://schemas.microsoft.com/office/drawing/2014/main" xmlns="" id="{72C686D1-C254-4A4E-ADF7-E2ABD7A4F680}"/>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iṡļiḍe">
              <a:extLst>
                <a:ext uri="{FF2B5EF4-FFF2-40B4-BE49-F238E27FC236}">
                  <a16:creationId xmlns:a16="http://schemas.microsoft.com/office/drawing/2014/main" xmlns="" id="{2085034B-02B8-446B-9DE9-CFE25DE438B0}"/>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ï$ļïdé">
              <a:extLst>
                <a:ext uri="{FF2B5EF4-FFF2-40B4-BE49-F238E27FC236}">
                  <a16:creationId xmlns:a16="http://schemas.microsoft.com/office/drawing/2014/main" xmlns="" id="{ED7FF3D3-533E-40EB-8C3C-7ACEAB609E82}"/>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íšlíḓe">
              <a:extLst>
                <a:ext uri="{FF2B5EF4-FFF2-40B4-BE49-F238E27FC236}">
                  <a16:creationId xmlns:a16="http://schemas.microsoft.com/office/drawing/2014/main" xmlns="" id="{4B66A7D6-E004-4DEB-A333-8F1781C8BA82}"/>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ïṣļïḍê">
              <a:extLst>
                <a:ext uri="{FF2B5EF4-FFF2-40B4-BE49-F238E27FC236}">
                  <a16:creationId xmlns:a16="http://schemas.microsoft.com/office/drawing/2014/main" xmlns="" id="{B4922DEA-0C0F-4906-A14A-B3EB1D6E5A5C}"/>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ís1íḍe">
              <a:extLst>
                <a:ext uri="{FF2B5EF4-FFF2-40B4-BE49-F238E27FC236}">
                  <a16:creationId xmlns:a16="http://schemas.microsoft.com/office/drawing/2014/main" xmlns="" id="{928C5D87-94D1-4023-817C-5C392632E1BC}"/>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íşlïḋe">
              <a:extLst>
                <a:ext uri="{FF2B5EF4-FFF2-40B4-BE49-F238E27FC236}">
                  <a16:creationId xmlns:a16="http://schemas.microsoft.com/office/drawing/2014/main" xmlns="" id="{94D36301-D005-445A-8DAC-A56C31728D3D}"/>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iŝļîḍé">
              <a:extLst>
                <a:ext uri="{FF2B5EF4-FFF2-40B4-BE49-F238E27FC236}">
                  <a16:creationId xmlns:a16="http://schemas.microsoft.com/office/drawing/2014/main" xmlns="" id="{3DFD2540-4994-4A93-AA7E-B032F668F3A7}"/>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íṧḷídé">
              <a:extLst>
                <a:ext uri="{FF2B5EF4-FFF2-40B4-BE49-F238E27FC236}">
                  <a16:creationId xmlns:a16="http://schemas.microsoft.com/office/drawing/2014/main" xmlns="" id="{6327977E-3CCD-4707-B59D-8CAC8B9891EC}"/>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îSḻiḋe">
              <a:extLst>
                <a:ext uri="{FF2B5EF4-FFF2-40B4-BE49-F238E27FC236}">
                  <a16:creationId xmlns:a16="http://schemas.microsoft.com/office/drawing/2014/main" xmlns="" id="{AA22A11B-68FA-4CED-B2E4-E0A59BD6C180}"/>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í$ḻîḓè">
              <a:extLst>
                <a:ext uri="{FF2B5EF4-FFF2-40B4-BE49-F238E27FC236}">
                  <a16:creationId xmlns:a16="http://schemas.microsoft.com/office/drawing/2014/main" xmlns="" id="{67808758-399D-4C77-AA4D-90DF06EE620C}"/>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ŝḷíḍe">
              <a:extLst>
                <a:ext uri="{FF2B5EF4-FFF2-40B4-BE49-F238E27FC236}">
                  <a16:creationId xmlns:a16="http://schemas.microsoft.com/office/drawing/2014/main" xmlns="" id="{88414F96-592C-4634-802C-CE0DFB40894A}"/>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íṩļiḋe">
              <a:extLst>
                <a:ext uri="{FF2B5EF4-FFF2-40B4-BE49-F238E27FC236}">
                  <a16:creationId xmlns:a16="http://schemas.microsoft.com/office/drawing/2014/main" xmlns="" id="{2B878D9A-9EF1-49F2-8614-8562EDA917DA}"/>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îṡlïḍé">
              <a:extLst>
                <a:ext uri="{FF2B5EF4-FFF2-40B4-BE49-F238E27FC236}">
                  <a16:creationId xmlns:a16="http://schemas.microsoft.com/office/drawing/2014/main" xmlns="" id="{BA6753FD-87B7-494E-8898-284631CEF488}"/>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7" name="iS1îḓè">
              <a:extLst>
                <a:ext uri="{FF2B5EF4-FFF2-40B4-BE49-F238E27FC236}">
                  <a16:creationId xmlns:a16="http://schemas.microsoft.com/office/drawing/2014/main" xmlns="" id="{8EA27291-7EFF-4BCA-AA01-EB2429305A3A}"/>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íṡḷiḑê">
              <a:extLst>
                <a:ext uri="{FF2B5EF4-FFF2-40B4-BE49-F238E27FC236}">
                  <a16:creationId xmlns:a16="http://schemas.microsoft.com/office/drawing/2014/main" xmlns="" id="{CC1054B6-00CB-4594-A2B8-E9A0593D46DF}"/>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ṩ1íḓê">
              <a:extLst>
                <a:ext uri="{FF2B5EF4-FFF2-40B4-BE49-F238E27FC236}">
                  <a16:creationId xmlns:a16="http://schemas.microsoft.com/office/drawing/2014/main" xmlns="" id="{203ED823-C0E5-4BBB-A922-7A3D4167DB72}"/>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ïşľïďé">
              <a:extLst>
                <a:ext uri="{FF2B5EF4-FFF2-40B4-BE49-F238E27FC236}">
                  <a16:creationId xmlns:a16="http://schemas.microsoft.com/office/drawing/2014/main" xmlns="" id="{D301BC67-8C42-4C7C-B749-3998A0EDA169}"/>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śḷïḍê">
              <a:extLst>
                <a:ext uri="{FF2B5EF4-FFF2-40B4-BE49-F238E27FC236}">
                  <a16:creationId xmlns:a16="http://schemas.microsoft.com/office/drawing/2014/main" xmlns="" id="{E63E7E34-F019-41D5-A2CD-14FDC410D84A}"/>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ṡḷíḑé">
              <a:extLst>
                <a:ext uri="{FF2B5EF4-FFF2-40B4-BE49-F238E27FC236}">
                  <a16:creationId xmlns:a16="http://schemas.microsoft.com/office/drawing/2014/main" xmlns="" id="{42C71FF1-03B4-4D86-8194-7739F9E730B9}"/>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śḻíde">
              <a:extLst>
                <a:ext uri="{FF2B5EF4-FFF2-40B4-BE49-F238E27FC236}">
                  <a16:creationId xmlns:a16="http://schemas.microsoft.com/office/drawing/2014/main" xmlns="" id="{CC8ABDEB-A6A4-43B9-BE23-62EEB646AD28}"/>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ḻîdê">
              <a:extLst>
                <a:ext uri="{FF2B5EF4-FFF2-40B4-BE49-F238E27FC236}">
                  <a16:creationId xmlns:a16="http://schemas.microsoft.com/office/drawing/2014/main" xmlns="" id="{BA99969F-9A92-47F2-A703-3F50EC1E2D9F}"/>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5" name="iṩḷídé">
              <a:extLst>
                <a:ext uri="{FF2B5EF4-FFF2-40B4-BE49-F238E27FC236}">
                  <a16:creationId xmlns:a16="http://schemas.microsoft.com/office/drawing/2014/main" xmlns="" id="{21EC1E02-3BD3-4B05-B580-4497A87485D8}"/>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iślíḓè">
              <a:extLst>
                <a:ext uri="{FF2B5EF4-FFF2-40B4-BE49-F238E27FC236}">
                  <a16:creationId xmlns:a16="http://schemas.microsoft.com/office/drawing/2014/main" xmlns="" id="{9A2778B1-0BA6-4067-9572-058195694710}"/>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ṥ1ïḋe">
              <a:extLst>
                <a:ext uri="{FF2B5EF4-FFF2-40B4-BE49-F238E27FC236}">
                  <a16:creationId xmlns:a16="http://schemas.microsoft.com/office/drawing/2014/main" xmlns="" id="{C2923D8F-37FE-41F6-BEEB-BD49B86F101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ṧḷídè">
              <a:extLst>
                <a:ext uri="{FF2B5EF4-FFF2-40B4-BE49-F238E27FC236}">
                  <a16:creationId xmlns:a16="http://schemas.microsoft.com/office/drawing/2014/main" xmlns="" id="{326D2230-641A-4DCD-A266-B1CF64B8D611}"/>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ṩḷíḍé">
              <a:extLst>
                <a:ext uri="{FF2B5EF4-FFF2-40B4-BE49-F238E27FC236}">
                  <a16:creationId xmlns:a16="http://schemas.microsoft.com/office/drawing/2014/main" xmlns="" id="{1A0A507C-2D40-443E-AA88-A0C4A9F69F1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ï$liḓê">
              <a:extLst>
                <a:ext uri="{FF2B5EF4-FFF2-40B4-BE49-F238E27FC236}">
                  <a16:creationId xmlns:a16="http://schemas.microsoft.com/office/drawing/2014/main" xmlns="" id="{C55D3847-0136-4E19-AA3B-C8AC3E00091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1" name="iṩlidè">
              <a:extLst>
                <a:ext uri="{FF2B5EF4-FFF2-40B4-BE49-F238E27FC236}">
                  <a16:creationId xmlns:a16="http://schemas.microsoft.com/office/drawing/2014/main" xmlns="" id="{B81B7044-51D5-4B60-91C8-100F16F568D5}"/>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ṧļîḓé">
              <a:extLst>
                <a:ext uri="{FF2B5EF4-FFF2-40B4-BE49-F238E27FC236}">
                  <a16:creationId xmlns:a16="http://schemas.microsoft.com/office/drawing/2014/main" xmlns="" id="{746FBDFE-A14C-4BB2-AF3F-6CACB9FAF70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iṩḻîḑè">
              <a:extLst>
                <a:ext uri="{FF2B5EF4-FFF2-40B4-BE49-F238E27FC236}">
                  <a16:creationId xmlns:a16="http://schemas.microsoft.com/office/drawing/2014/main" xmlns="" id="{260C5C8F-84D5-4691-A2A2-6A00CD54E882}"/>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ïṣľíḑé">
              <a:extLst>
                <a:ext uri="{FF2B5EF4-FFF2-40B4-BE49-F238E27FC236}">
                  <a16:creationId xmlns:a16="http://schemas.microsoft.com/office/drawing/2014/main" xmlns="" id="{34CECB6F-A4C2-4020-BD27-8D2C545FA011}"/>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şḻîḑè">
              <a:extLst>
                <a:ext uri="{FF2B5EF4-FFF2-40B4-BE49-F238E27FC236}">
                  <a16:creationId xmlns:a16="http://schemas.microsoft.com/office/drawing/2014/main" xmlns="" id="{493903AF-5D79-451F-9AF2-AAB77CD19EFA}"/>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6" name="iṣḷiḓê">
              <a:extLst>
                <a:ext uri="{FF2B5EF4-FFF2-40B4-BE49-F238E27FC236}">
                  <a16:creationId xmlns:a16="http://schemas.microsoft.com/office/drawing/2014/main" xmlns="" id="{B946549A-BEF3-4F64-A12E-3549B7118BE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işļídè">
              <a:extLst>
                <a:ext uri="{FF2B5EF4-FFF2-40B4-BE49-F238E27FC236}">
                  <a16:creationId xmlns:a16="http://schemas.microsoft.com/office/drawing/2014/main" xmlns="" id="{8340BFE0-B7AB-4C90-A0E6-08D61354312B}"/>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2019/4/23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2019/4/23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
        <p:nvSpPr>
          <p:cNvPr id="9" name="矩形 8"/>
          <p:cNvSpPr/>
          <p:nvPr userDrawn="1"/>
        </p:nvSpPr>
        <p:spPr>
          <a:xfrm>
            <a:off x="6959724" y="4798064"/>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2019/4/23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2019/4/23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2019/4/23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2019/4/23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97147909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7.png"/><Relationship Id="rId1" Type="http://schemas.openxmlformats.org/officeDocument/2006/relationships/slideLayout" Target="../slideLayouts/slideLayout1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xmlns=""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xmlns=""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xmlns=""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xmlns="" id="{93B45D41-0D0E-471B-A554-EB20F8D75C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xmlns=""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mj-ea"/>
                <a:ea typeface="+mj-ea"/>
                <a:sym typeface="Calibri" panose="020F0502020204030204" pitchFamily="34" charset="0"/>
              </a:rPr>
              <a:t>BLUE TEXTURED SIMPLE REPLY TEMPLATE</a:t>
            </a:r>
            <a:endParaRPr lang="zh-CN" altLang="en-US" sz="1400" spc="300" dirty="0">
              <a:solidFill>
                <a:schemeClr val="accent1"/>
              </a:solidFill>
              <a:latin typeface="+mj-ea"/>
              <a:ea typeface="+mj-ea"/>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日期</a:t>
            </a:r>
            <a:r>
              <a:rPr lang="zh-CN" altLang="en-US" sz="1400" dirty="0" smtClean="0">
                <a:solidFill>
                  <a:schemeClr val="accent1"/>
                </a:solidFill>
                <a:latin typeface="+mj-ea"/>
                <a:ea typeface="+mj-ea"/>
                <a:sym typeface="Calibri" panose="020F0502020204030204" pitchFamily="34" charset="0"/>
              </a:rPr>
              <a:t>：</a:t>
            </a:r>
            <a:r>
              <a:rPr lang="en-US" altLang="zh-CN" sz="1400" dirty="0" smtClean="0">
                <a:solidFill>
                  <a:schemeClr val="accent1"/>
                </a:solidFill>
                <a:latin typeface="+mj-ea"/>
                <a:ea typeface="+mj-ea"/>
                <a:sym typeface="Calibri" panose="020F0502020204030204" pitchFamily="34" charset="0"/>
              </a:rPr>
              <a:t>20XX.4.15</a:t>
            </a:r>
            <a:endParaRPr lang="zh-CN" altLang="en-US" sz="1400" dirty="0">
              <a:solidFill>
                <a:schemeClr val="accent1"/>
              </a:solidFill>
              <a:latin typeface="+mj-ea"/>
              <a:ea typeface="+mj-ea"/>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答辩人</a:t>
            </a:r>
            <a:r>
              <a:rPr lang="zh-CN" altLang="en-US" sz="1400" dirty="0" smtClean="0">
                <a:solidFill>
                  <a:schemeClr val="accent1"/>
                </a:solidFill>
                <a:latin typeface="+mj-ea"/>
                <a:ea typeface="+mj-ea"/>
                <a:sym typeface="Calibri" panose="020F0502020204030204" pitchFamily="34" charset="0"/>
              </a:rPr>
              <a:t>：第一</a:t>
            </a:r>
            <a:r>
              <a:rPr lang="en-US" altLang="zh-CN" sz="1400" dirty="0" smtClean="0">
                <a:solidFill>
                  <a:schemeClr val="accent1"/>
                </a:solidFill>
                <a:latin typeface="+mj-ea"/>
                <a:ea typeface="+mj-ea"/>
                <a:sym typeface="Calibri" panose="020F0502020204030204" pitchFamily="34" charset="0"/>
              </a:rPr>
              <a:t>PPT</a:t>
            </a:r>
            <a:endParaRPr lang="zh-CN" altLang="en-US" sz="1400" dirty="0">
              <a:solidFill>
                <a:schemeClr val="accent1"/>
              </a:solidFill>
              <a:latin typeface="+mj-ea"/>
              <a:ea typeface="+mj-ea"/>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3" name="组合 2">
            <a:extLst>
              <a:ext uri="{FF2B5EF4-FFF2-40B4-BE49-F238E27FC236}">
                <a16:creationId xmlns:a16="http://schemas.microsoft.com/office/drawing/2014/main" xmlns=""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xmlns=""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xmlns=""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xmlns=""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xmlns=""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xmlns=""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xmlns=""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xmlns=""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xmlns=""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xmlns=""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xmlns=""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xmlns=""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xmlns=""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xmlns=""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xmlns=""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xmlns=""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xmlns=""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xmlns=""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xmlns=""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xmlns=""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xmlns=""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xmlns=""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xmlns=""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xmlns=""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xmlns=""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xmlns=""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xmlns=""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xmlns=""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xmlns=""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xmlns=""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xmlns=""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xmlns=""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xmlns=""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xmlns=""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xmlns=""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xmlns=""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xmlns=""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xmlns=""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xmlns=""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xmlns=""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xmlns=""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xmlns=""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xmlns=""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xmlns=""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xmlns=""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xmlns=""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xmlns=""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xmlns=""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xmlns=""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xmlns=""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xmlns=""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xmlns=""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xmlns=""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xmlns=""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xmlns=""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xmlns=""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xmlns=""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xmlns=""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xmlns=""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xmlns=""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xmlns=""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xmlns=""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xmlns=""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xmlns=""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xmlns=""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xmlns=""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xmlns=""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xmlns=""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xmlns=""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215325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500" fill="hold"/>
                                        <p:tgtEl>
                                          <p:spTgt spid="69"/>
                                        </p:tgtEl>
                                        <p:attrNameLst>
                                          <p:attrName>ppt_x</p:attrName>
                                        </p:attrNameLst>
                                      </p:cBhvr>
                                      <p:tavLst>
                                        <p:tav tm="0">
                                          <p:val>
                                            <p:strVal val="#ppt_x"/>
                                          </p:val>
                                        </p:tav>
                                        <p:tav tm="100000">
                                          <p:val>
                                            <p:strVal val="#ppt_x"/>
                                          </p:val>
                                        </p:tav>
                                      </p:tavLst>
                                    </p:anim>
                                    <p:anim calcmode="lin" valueType="num">
                                      <p:cBhvr additive="base">
                                        <p:cTn id="28" dur="500" fill="hold"/>
                                        <p:tgtEl>
                                          <p:spTgt spid="6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ppt_x"/>
                                          </p:val>
                                        </p:tav>
                                        <p:tav tm="100000">
                                          <p:val>
                                            <p:strVal val="#ppt_x"/>
                                          </p:val>
                                        </p:tav>
                                      </p:tavLst>
                                    </p:anim>
                                    <p:anim calcmode="lin" valueType="num">
                                      <p:cBhvr additive="base">
                                        <p:cTn id="3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smtClean="0">
                <a:solidFill>
                  <a:srgbClr val="404040"/>
                </a:solidFill>
                <a:latin typeface="微软雅黑" panose="020B0503020204020204" pitchFamily="34" charset="-122"/>
                <a:ea typeface="微软雅黑" panose="020B0503020204020204" pitchFamily="34" charset="-122"/>
              </a:rPr>
              <a:t>研究思路</a:t>
            </a: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a:spLocks/>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4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4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5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5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5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6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6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6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7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7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7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7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7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7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7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7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7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8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8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8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8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a:spLocks/>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1"/>
            <p:cNvSpPr>
              <a:spLocks/>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1706767" y="3955210"/>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课题研究</a:t>
            </a:r>
            <a:endParaRPr lang="zh-CN" altLang="en-US" b="1" dirty="0">
              <a:solidFill>
                <a:schemeClr val="tx1">
                  <a:lumMod val="75000"/>
                  <a:lumOff val="25000"/>
                </a:schemeClr>
              </a:solidFill>
              <a:latin typeface="微软雅黑" panose="020B0503020204020204" pitchFamily="34" charset="-122"/>
            </a:endParaRPr>
          </a:p>
        </p:txBody>
      </p:sp>
      <p:sp>
        <p:nvSpPr>
          <p:cNvPr id="232" name="0"/>
          <p:cNvSpPr txBox="1">
            <a:spLocks noChangeArrowheads="1"/>
          </p:cNvSpPr>
          <p:nvPr/>
        </p:nvSpPr>
        <p:spPr bwMode="auto">
          <a:xfrm>
            <a:off x="1709457" y="4201118"/>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3" name="0"/>
          <p:cNvSpPr txBox="1">
            <a:spLocks noChangeArrowheads="1"/>
          </p:cNvSpPr>
          <p:nvPr/>
        </p:nvSpPr>
        <p:spPr bwMode="auto">
          <a:xfrm>
            <a:off x="3327715" y="3566865"/>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实验论证</a:t>
            </a:r>
            <a:endParaRPr lang="zh-CN" altLang="en-US" b="1" dirty="0">
              <a:solidFill>
                <a:schemeClr val="tx1">
                  <a:lumMod val="75000"/>
                  <a:lumOff val="25000"/>
                </a:schemeClr>
              </a:solidFill>
              <a:latin typeface="微软雅黑" panose="020B0503020204020204" pitchFamily="34" charset="-122"/>
            </a:endParaRPr>
          </a:p>
        </p:txBody>
      </p:sp>
      <p:sp>
        <p:nvSpPr>
          <p:cNvPr id="234" name="0"/>
          <p:cNvSpPr txBox="1">
            <a:spLocks noChangeArrowheads="1"/>
          </p:cNvSpPr>
          <p:nvPr/>
        </p:nvSpPr>
        <p:spPr bwMode="auto">
          <a:xfrm>
            <a:off x="3330405" y="3812773"/>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5" name="0"/>
          <p:cNvSpPr txBox="1">
            <a:spLocks noChangeArrowheads="1"/>
          </p:cNvSpPr>
          <p:nvPr/>
        </p:nvSpPr>
        <p:spPr bwMode="auto">
          <a:xfrm>
            <a:off x="4917675" y="3238582"/>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检查调整</a:t>
            </a:r>
            <a:endParaRPr lang="zh-CN" altLang="en-US" b="1" dirty="0">
              <a:solidFill>
                <a:schemeClr val="tx1">
                  <a:lumMod val="75000"/>
                  <a:lumOff val="25000"/>
                </a:schemeClr>
              </a:solidFill>
              <a:latin typeface="微软雅黑" panose="020B0503020204020204" pitchFamily="34" charset="-122"/>
            </a:endParaRPr>
          </a:p>
        </p:txBody>
      </p:sp>
      <p:sp>
        <p:nvSpPr>
          <p:cNvPr id="236" name="0"/>
          <p:cNvSpPr txBox="1">
            <a:spLocks noChangeArrowheads="1"/>
          </p:cNvSpPr>
          <p:nvPr/>
        </p:nvSpPr>
        <p:spPr bwMode="auto">
          <a:xfrm>
            <a:off x="4920366" y="3484490"/>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7" name="0"/>
          <p:cNvSpPr txBox="1">
            <a:spLocks noChangeArrowheads="1"/>
          </p:cNvSpPr>
          <p:nvPr/>
        </p:nvSpPr>
        <p:spPr bwMode="auto">
          <a:xfrm>
            <a:off x="6596198" y="2820734"/>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撰写论文</a:t>
            </a:r>
            <a:endParaRPr lang="zh-CN" altLang="en-US" b="1" dirty="0">
              <a:solidFill>
                <a:schemeClr val="tx1">
                  <a:lumMod val="75000"/>
                  <a:lumOff val="25000"/>
                </a:schemeClr>
              </a:solidFill>
              <a:latin typeface="微软雅黑" panose="020B0503020204020204" pitchFamily="34" charset="-122"/>
            </a:endParaRPr>
          </a:p>
        </p:txBody>
      </p:sp>
      <p:sp>
        <p:nvSpPr>
          <p:cNvPr id="238" name="0"/>
          <p:cNvSpPr txBox="1">
            <a:spLocks noChangeArrowheads="1"/>
          </p:cNvSpPr>
          <p:nvPr/>
        </p:nvSpPr>
        <p:spPr bwMode="auto">
          <a:xfrm>
            <a:off x="6598889" y="3066642"/>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808322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fade">
                                      <p:cBhvr>
                                        <p:cTn id="88" dur="500"/>
                                        <p:tgtEl>
                                          <p:spTgt spid="2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fade">
                                      <p:cBhvr>
                                        <p:cTn id="91" dur="500"/>
                                        <p:tgtEl>
                                          <p:spTgt spid="2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4"/>
                                        </p:tgtEl>
                                        <p:attrNameLst>
                                          <p:attrName>style.visibility</p:attrName>
                                        </p:attrNameLst>
                                      </p:cBhvr>
                                      <p:to>
                                        <p:strVal val="visible"/>
                                      </p:to>
                                    </p:set>
                                    <p:animEffect transition="in" filter="fade">
                                      <p:cBhvr>
                                        <p:cTn id="94" dur="500"/>
                                        <p:tgtEl>
                                          <p:spTgt spid="2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5"/>
                                        </p:tgtEl>
                                        <p:attrNameLst>
                                          <p:attrName>style.visibility</p:attrName>
                                        </p:attrNameLst>
                                      </p:cBhvr>
                                      <p:to>
                                        <p:strVal val="visible"/>
                                      </p:to>
                                    </p:set>
                                    <p:animEffect transition="in" filter="fade">
                                      <p:cBhvr>
                                        <p:cTn id="97" dur="500"/>
                                        <p:tgtEl>
                                          <p:spTgt spid="2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6"/>
                                        </p:tgtEl>
                                        <p:attrNameLst>
                                          <p:attrName>style.visibility</p:attrName>
                                        </p:attrNameLst>
                                      </p:cBhvr>
                                      <p:to>
                                        <p:strVal val="visible"/>
                                      </p:to>
                                    </p:set>
                                    <p:animEffect transition="in" filter="fade">
                                      <p:cBhvr>
                                        <p:cTn id="100" dur="500"/>
                                        <p:tgtEl>
                                          <p:spTgt spid="2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7"/>
                                        </p:tgtEl>
                                        <p:attrNameLst>
                                          <p:attrName>style.visibility</p:attrName>
                                        </p:attrNameLst>
                                      </p:cBhvr>
                                      <p:to>
                                        <p:strVal val="visible"/>
                                      </p:to>
                                    </p:set>
                                    <p:animEffect transition="in" filter="fade">
                                      <p:cBhvr>
                                        <p:cTn id="10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206" grpId="0" animBg="1"/>
      <p:bldP spid="210" grpId="0" animBg="1"/>
      <p:bldP spid="214" grpId="0" animBg="1"/>
      <p:bldP spid="215" grpId="0" animBg="1"/>
      <p:bldP spid="216" grpId="0" animBg="1"/>
      <p:bldP spid="217" grpId="0" animBg="1"/>
      <p:bldP spid="218" grpId="0"/>
      <p:bldP spid="219" grpId="0" animBg="1"/>
      <p:bldP spid="220" grpId="0" animBg="1"/>
      <p:bldP spid="221" grpId="0" animBg="1"/>
      <p:bldP spid="222" grpId="0"/>
      <p:bldP spid="223" grpId="0" animBg="1"/>
      <p:bldP spid="224" grpId="0" animBg="1"/>
      <p:bldP spid="225" grpId="0" animBg="1"/>
      <p:bldP spid="226" grpId="0"/>
      <p:bldP spid="227" grpId="0" animBg="1"/>
      <p:bldP spid="228" grpId="0" animBg="1"/>
      <p:bldP spid="229" grpId="0" animBg="1"/>
      <p:bldP spid="230" grpId="0"/>
      <p:bldP spid="231" grpId="0"/>
      <p:bldP spid="232" grpId="0"/>
      <p:bldP spid="233" grpId="0"/>
      <p:bldP spid="234" grpId="0"/>
      <p:bldP spid="235" grpId="0"/>
      <p:bldP spid="236" grpId="0"/>
      <p:bldP spid="2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5"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86" name="Freeform 80"/>
          <p:cNvSpPr>
            <a:spLocks/>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0" name="Freeform 83"/>
          <p:cNvSpPr>
            <a:spLocks/>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4" name="Freeform 86"/>
          <p:cNvSpPr>
            <a:spLocks/>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8" name="Freeform 89"/>
          <p:cNvSpPr>
            <a:spLocks/>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2" name="Freeform 92"/>
          <p:cNvSpPr>
            <a:spLocks/>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sp>
        <p:nvSpPr>
          <p:cNvPr id="103" name="Freeform 93"/>
          <p:cNvSpPr>
            <a:spLocks/>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Oval 61"/>
          <p:cNvSpPr/>
          <p:nvPr/>
        </p:nvSpPr>
        <p:spPr>
          <a:xfrm>
            <a:off x="2175733" y="3163628"/>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Oval 62"/>
          <p:cNvSpPr/>
          <p:nvPr/>
        </p:nvSpPr>
        <p:spPr>
          <a:xfrm>
            <a:off x="3669835" y="258621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6" name="Oval 63"/>
          <p:cNvSpPr/>
          <p:nvPr/>
        </p:nvSpPr>
        <p:spPr>
          <a:xfrm>
            <a:off x="5163938" y="200880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7" name="Oval 64"/>
          <p:cNvSpPr/>
          <p:nvPr/>
        </p:nvSpPr>
        <p:spPr>
          <a:xfrm>
            <a:off x="6658041" y="1431396"/>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8" name="Freeform 65"/>
          <p:cNvSpPr>
            <a:spLocks noEditPoints="1"/>
          </p:cNvSpPr>
          <p:nvPr/>
        </p:nvSpPr>
        <p:spPr bwMode="auto">
          <a:xfrm>
            <a:off x="2304057" y="3258540"/>
            <a:ext cx="254341" cy="321165"/>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09" name="Freeform 66"/>
          <p:cNvSpPr>
            <a:spLocks/>
          </p:cNvSpPr>
          <p:nvPr/>
        </p:nvSpPr>
        <p:spPr bwMode="auto">
          <a:xfrm>
            <a:off x="3779671" y="2714860"/>
            <a:ext cx="271152" cy="245464"/>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0" name="Freeform 67"/>
          <p:cNvSpPr>
            <a:spLocks noEditPoints="1"/>
          </p:cNvSpPr>
          <p:nvPr/>
        </p:nvSpPr>
        <p:spPr bwMode="auto">
          <a:xfrm>
            <a:off x="5258851" y="2114289"/>
            <a:ext cx="321164" cy="30002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1" name="Freeform 68"/>
          <p:cNvSpPr>
            <a:spLocks noEditPoints="1"/>
          </p:cNvSpPr>
          <p:nvPr/>
        </p:nvSpPr>
        <p:spPr bwMode="auto">
          <a:xfrm>
            <a:off x="6745795" y="1525626"/>
            <a:ext cx="335483" cy="32252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2" name="1"/>
          <p:cNvSpPr txBox="1">
            <a:spLocks noChangeArrowheads="1"/>
          </p:cNvSpPr>
          <p:nvPr/>
        </p:nvSpPr>
        <p:spPr bwMode="auto">
          <a:xfrm>
            <a:off x="1853161" y="434079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3" name="1"/>
          <p:cNvSpPr txBox="1">
            <a:spLocks noChangeArrowheads="1"/>
          </p:cNvSpPr>
          <p:nvPr/>
        </p:nvSpPr>
        <p:spPr bwMode="auto">
          <a:xfrm>
            <a:off x="2063329" y="406488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4" name="2"/>
          <p:cNvSpPr txBox="1">
            <a:spLocks noChangeArrowheads="1"/>
          </p:cNvSpPr>
          <p:nvPr/>
        </p:nvSpPr>
        <p:spPr bwMode="auto">
          <a:xfrm>
            <a:off x="3371941" y="3775855"/>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5" name="12"/>
          <p:cNvSpPr txBox="1">
            <a:spLocks noChangeArrowheads="1"/>
          </p:cNvSpPr>
          <p:nvPr/>
        </p:nvSpPr>
        <p:spPr bwMode="auto">
          <a:xfrm>
            <a:off x="3582110" y="3499943"/>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6" name="2"/>
          <p:cNvSpPr txBox="1">
            <a:spLocks noChangeArrowheads="1"/>
          </p:cNvSpPr>
          <p:nvPr/>
        </p:nvSpPr>
        <p:spPr bwMode="auto">
          <a:xfrm>
            <a:off x="4908841" y="317321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7" name="2"/>
          <p:cNvSpPr txBox="1">
            <a:spLocks noChangeArrowheads="1"/>
          </p:cNvSpPr>
          <p:nvPr/>
        </p:nvSpPr>
        <p:spPr bwMode="auto">
          <a:xfrm>
            <a:off x="5119010" y="289730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8" name="2"/>
          <p:cNvSpPr txBox="1">
            <a:spLocks noChangeArrowheads="1"/>
          </p:cNvSpPr>
          <p:nvPr/>
        </p:nvSpPr>
        <p:spPr bwMode="auto">
          <a:xfrm>
            <a:off x="6375898" y="2623123"/>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9" name="2"/>
          <p:cNvSpPr txBox="1">
            <a:spLocks noChangeArrowheads="1"/>
          </p:cNvSpPr>
          <p:nvPr/>
        </p:nvSpPr>
        <p:spPr bwMode="auto">
          <a:xfrm>
            <a:off x="6586066" y="2347212"/>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0" name="2"/>
          <p:cNvSpPr txBox="1">
            <a:spLocks noChangeArrowheads="1"/>
          </p:cNvSpPr>
          <p:nvPr/>
        </p:nvSpPr>
        <p:spPr bwMode="auto">
          <a:xfrm>
            <a:off x="7879027" y="2054256"/>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21" name="3"/>
          <p:cNvSpPr txBox="1">
            <a:spLocks noChangeArrowheads="1"/>
          </p:cNvSpPr>
          <p:nvPr/>
        </p:nvSpPr>
        <p:spPr bwMode="auto">
          <a:xfrm>
            <a:off x="8089195" y="1778344"/>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2" name="TextBox 13">
            <a:extLst>
              <a:ext uri="{FF2B5EF4-FFF2-40B4-BE49-F238E27FC236}">
                <a16:creationId xmlns=""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研究过程</a:t>
            </a:r>
          </a:p>
        </p:txBody>
      </p:sp>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8" fill="hold" nodeType="withEffect">
                                  <p:stCondLst>
                                    <p:cond delay="80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8" fill="hold" nodeType="withEffect">
                                  <p:stCondLst>
                                    <p:cond delay="160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8" fill="hold" nodeType="withEffect">
                                  <p:stCondLst>
                                    <p:cond delay="240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8" fill="hold" nodeType="withEffect">
                                  <p:stCondLst>
                                    <p:cond delay="320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500"/>
                                        <p:tgtEl>
                                          <p:spTgt spid="99"/>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fltVal val="0"/>
                                          </p:val>
                                        </p:tav>
                                        <p:tav tm="100000">
                                          <p:val>
                                            <p:strVal val="#ppt_w"/>
                                          </p:val>
                                        </p:tav>
                                      </p:tavLst>
                                    </p:anim>
                                    <p:anim calcmode="lin" valueType="num">
                                      <p:cBhvr>
                                        <p:cTn id="42" dur="500" fill="hold"/>
                                        <p:tgtEl>
                                          <p:spTgt spid="104"/>
                                        </p:tgtEl>
                                        <p:attrNameLst>
                                          <p:attrName>ppt_h</p:attrName>
                                        </p:attrNameLst>
                                      </p:cBhvr>
                                      <p:tavLst>
                                        <p:tav tm="0">
                                          <p:val>
                                            <p:fltVal val="0"/>
                                          </p:val>
                                        </p:tav>
                                        <p:tav tm="100000">
                                          <p:val>
                                            <p:strVal val="#ppt_h"/>
                                          </p:val>
                                        </p:tav>
                                      </p:tavLst>
                                    </p:anim>
                                    <p:animEffect transition="in" filter="fade">
                                      <p:cBhvr>
                                        <p:cTn id="43" dur="500"/>
                                        <p:tgtEl>
                                          <p:spTgt spid="10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p:cTn id="51" dur="500" fill="hold"/>
                                        <p:tgtEl>
                                          <p:spTgt spid="105"/>
                                        </p:tgtEl>
                                        <p:attrNameLst>
                                          <p:attrName>ppt_w</p:attrName>
                                        </p:attrNameLst>
                                      </p:cBhvr>
                                      <p:tavLst>
                                        <p:tav tm="0">
                                          <p:val>
                                            <p:fltVal val="0"/>
                                          </p:val>
                                        </p:tav>
                                        <p:tav tm="100000">
                                          <p:val>
                                            <p:strVal val="#ppt_w"/>
                                          </p:val>
                                        </p:tav>
                                      </p:tavLst>
                                    </p:anim>
                                    <p:anim calcmode="lin" valueType="num">
                                      <p:cBhvr>
                                        <p:cTn id="52" dur="500" fill="hold"/>
                                        <p:tgtEl>
                                          <p:spTgt spid="105"/>
                                        </p:tgtEl>
                                        <p:attrNameLst>
                                          <p:attrName>ppt_h</p:attrName>
                                        </p:attrNameLst>
                                      </p:cBhvr>
                                      <p:tavLst>
                                        <p:tav tm="0">
                                          <p:val>
                                            <p:fltVal val="0"/>
                                          </p:val>
                                        </p:tav>
                                        <p:tav tm="100000">
                                          <p:val>
                                            <p:strVal val="#ppt_h"/>
                                          </p:val>
                                        </p:tav>
                                      </p:tavLst>
                                    </p:anim>
                                    <p:animEffect transition="in" filter="fade">
                                      <p:cBhvr>
                                        <p:cTn id="53" dur="500"/>
                                        <p:tgtEl>
                                          <p:spTgt spid="105"/>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07"/>
                                        </p:tgtEl>
                                        <p:attrNameLst>
                                          <p:attrName>style.visibility</p:attrName>
                                        </p:attrNameLst>
                                      </p:cBhvr>
                                      <p:to>
                                        <p:strVal val="visible"/>
                                      </p:to>
                                    </p:set>
                                    <p:anim calcmode="lin" valueType="num">
                                      <p:cBhvr>
                                        <p:cTn id="71" dur="500" fill="hold"/>
                                        <p:tgtEl>
                                          <p:spTgt spid="107"/>
                                        </p:tgtEl>
                                        <p:attrNameLst>
                                          <p:attrName>ppt_w</p:attrName>
                                        </p:attrNameLst>
                                      </p:cBhvr>
                                      <p:tavLst>
                                        <p:tav tm="0">
                                          <p:val>
                                            <p:fltVal val="0"/>
                                          </p:val>
                                        </p:tav>
                                        <p:tav tm="100000">
                                          <p:val>
                                            <p:strVal val="#ppt_w"/>
                                          </p:val>
                                        </p:tav>
                                      </p:tavLst>
                                    </p:anim>
                                    <p:anim calcmode="lin" valueType="num">
                                      <p:cBhvr>
                                        <p:cTn id="72" dur="500" fill="hold"/>
                                        <p:tgtEl>
                                          <p:spTgt spid="107"/>
                                        </p:tgtEl>
                                        <p:attrNameLst>
                                          <p:attrName>ppt_h</p:attrName>
                                        </p:attrNameLst>
                                      </p:cBhvr>
                                      <p:tavLst>
                                        <p:tav tm="0">
                                          <p:val>
                                            <p:fltVal val="0"/>
                                          </p:val>
                                        </p:tav>
                                        <p:tav tm="100000">
                                          <p:val>
                                            <p:strVal val="#ppt_h"/>
                                          </p:val>
                                        </p:tav>
                                      </p:tavLst>
                                    </p:anim>
                                    <p:animEffect transition="in" filter="fade">
                                      <p:cBhvr>
                                        <p:cTn id="73" dur="500"/>
                                        <p:tgtEl>
                                          <p:spTgt spid="107"/>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2402176" y="1888069"/>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研究成果展示及应用</a:t>
            </a:r>
          </a:p>
        </p:txBody>
      </p:sp>
      <p:sp>
        <p:nvSpPr>
          <p:cNvPr id="21" name="文本框 6">
            <a:extLst>
              <a:ext uri="{FF2B5EF4-FFF2-40B4-BE49-F238E27FC236}">
                <a16:creationId xmlns:a16="http://schemas.microsoft.com/office/drawing/2014/main" xmlns="" id="{7A520E6A-DEB8-4B0C-9BE0-0F0B89531BA9}"/>
              </a:ext>
            </a:extLst>
          </p:cNvPr>
          <p:cNvSpPr txBox="1">
            <a:spLocks noChangeArrowheads="1"/>
          </p:cNvSpPr>
          <p:nvPr/>
        </p:nvSpPr>
        <p:spPr bwMode="auto">
          <a:xfrm>
            <a:off x="2570464" y="2503133"/>
            <a:ext cx="39549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en-US" altLang="zh-CN" sz="1200" dirty="0">
                <a:solidFill>
                  <a:schemeClr val="tx1">
                    <a:lumMod val="95000"/>
                    <a:lumOff val="5000"/>
                  </a:schemeClr>
                </a:solidFill>
                <a:ea typeface="方正兰亭黑_GBK"/>
              </a:rPr>
              <a:t>Demonstration and application of research results</a:t>
            </a:r>
          </a:p>
        </p:txBody>
      </p:sp>
      <p:sp>
        <p:nvSpPr>
          <p:cNvPr id="22" name="矩形 21">
            <a:extLst>
              <a:ext uri="{FF2B5EF4-FFF2-40B4-BE49-F238E27FC236}">
                <a16:creationId xmlns:a16="http://schemas.microsoft.com/office/drawing/2014/main" xmlns=""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xmlns=""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xmlns=""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xmlns=""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xmlns=""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xmlns=""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xmlns=""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xmlns=""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xmlns=""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xmlns=""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xmlns=""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xmlns=""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xmlns=""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xmlns=""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xmlns=""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xmlns=""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xmlns=""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xmlns=""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xmlns=""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xmlns=""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xmlns=""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xmlns=""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xmlns=""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xmlns=""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xmlns=""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xmlns=""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xmlns=""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xmlns=""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xmlns=""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xmlns=""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xmlns=""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xmlns=""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xmlns=""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xmlns=""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xmlns=""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xmlns=""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xmlns=""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xmlns=""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xmlns=""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xmlns=""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xmlns=""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xmlns=""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xmlns=""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xmlns=""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xmlns=""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xmlns=""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xmlns=""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xmlns=""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xmlns=""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xmlns=""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xmlns=""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xmlns=""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xmlns=""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xmlns=""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xmlns=""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xmlns=""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xmlns=""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xmlns=""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xmlns=""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xmlns=""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xmlns=""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xmlns=""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xmlns=""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xmlns=""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xmlns=""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xmlns=""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xmlns=""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xmlns=""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xmlns=""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xmlns="" id="{800A2D62-4100-4726-9B56-5B6547C675A6}"/>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pic>
        <p:nvPicPr>
          <p:cNvPr id="12" name="图片占位符 11">
            <a:extLst>
              <a:ext uri="{FF2B5EF4-FFF2-40B4-BE49-F238E27FC236}">
                <a16:creationId xmlns:a16="http://schemas.microsoft.com/office/drawing/2014/main" xmlns="" id="{B9AFE17B-AF59-4092-B27C-4E7BE0F8693E}"/>
              </a:ext>
            </a:extLst>
          </p:cNvPr>
          <p:cNvPicPr>
            <a:picLocks noGrp="1" noChangeAspect="1"/>
          </p:cNvPicPr>
          <p:nvPr>
            <p:ph type="pic" sz="quarter" idx="20"/>
          </p:nvPr>
        </p:nvPicPr>
        <p:blipFill>
          <a:blip r:embed="rId3">
            <a:extLst>
              <a:ext uri="{28A0092B-C50C-407E-A947-70E740481C1C}">
                <a14:useLocalDpi xmlns:a14="http://schemas.microsoft.com/office/drawing/2010/main"/>
              </a:ext>
            </a:extLst>
          </a:blip>
          <a:stretch>
            <a:fillRect/>
          </a:stretch>
        </p:blipFill>
        <p:spPr>
          <a:xfrm>
            <a:off x="4668785" y="1314725"/>
            <a:ext cx="2078405" cy="1420141"/>
          </a:xfrm>
        </p:spPr>
      </p:pic>
      <p:pic>
        <p:nvPicPr>
          <p:cNvPr id="9" name="图片占位符 8">
            <a:extLst>
              <a:ext uri="{FF2B5EF4-FFF2-40B4-BE49-F238E27FC236}">
                <a16:creationId xmlns:a16="http://schemas.microsoft.com/office/drawing/2014/main" xmlns="" id="{82D45B71-F05D-4525-A1CB-C4BDFA3182B2}"/>
              </a:ext>
            </a:extLst>
          </p:cNvPr>
          <p:cNvPicPr>
            <a:picLocks noGrp="1" noChangeAspect="1"/>
          </p:cNvPicPr>
          <p:nvPr>
            <p:ph type="pic" sz="quarter" idx="19"/>
          </p:nvPr>
        </p:nvPicPr>
        <p:blipFill>
          <a:blip r:embed="rId4">
            <a:extLst>
              <a:ext uri="{28A0092B-C50C-407E-A947-70E740481C1C}">
                <a14:useLocalDpi xmlns:a14="http://schemas.microsoft.com/office/drawing/2010/main"/>
              </a:ext>
            </a:extLst>
          </a:blip>
          <a:stretch>
            <a:fillRect/>
          </a:stretch>
        </p:blipFill>
        <p:spPr>
          <a:xfrm>
            <a:off x="2423806" y="2807207"/>
            <a:ext cx="2078405" cy="1414046"/>
          </a:xfrm>
        </p:spPr>
      </p:pic>
      <p:pic>
        <p:nvPicPr>
          <p:cNvPr id="5" name="图片占位符 4">
            <a:extLst>
              <a:ext uri="{FF2B5EF4-FFF2-40B4-BE49-F238E27FC236}">
                <a16:creationId xmlns:a16="http://schemas.microsoft.com/office/drawing/2014/main" xmlns="" id="{73D7913A-ABCF-44CE-B589-E4D5870310EA}"/>
              </a:ext>
            </a:extLst>
          </p:cNvPr>
          <p:cNvPicPr>
            <a:picLocks noGrp="1" noChangeAspect="1"/>
          </p:cNvPicPr>
          <p:nvPr>
            <p:ph type="pic" sz="quarter" idx="18"/>
          </p:nvPr>
        </p:nvPicPr>
        <p:blipFill>
          <a:blip r:embed="rId5">
            <a:extLst>
              <a:ext uri="{28A0092B-C50C-407E-A947-70E740481C1C}">
                <a14:useLocalDpi xmlns:a14="http://schemas.microsoft.com/office/drawing/2010/main"/>
              </a:ext>
            </a:extLst>
          </a:blip>
          <a:stretch>
            <a:fillRect/>
          </a:stretch>
        </p:blipFill>
        <p:spPr>
          <a:xfrm>
            <a:off x="178827" y="1314725"/>
            <a:ext cx="2078405" cy="1420141"/>
          </a:xfrm>
        </p:spPr>
      </p:pic>
      <p:pic>
        <p:nvPicPr>
          <p:cNvPr id="14" name="图片占位符 13">
            <a:extLst>
              <a:ext uri="{FF2B5EF4-FFF2-40B4-BE49-F238E27FC236}">
                <a16:creationId xmlns:a16="http://schemas.microsoft.com/office/drawing/2014/main" xmlns="" id="{EF3D0FA5-8EE2-4E9F-ABE6-DB276A798CEB}"/>
              </a:ext>
            </a:extLst>
          </p:cNvPr>
          <p:cNvPicPr>
            <a:picLocks noGrp="1" noChangeAspect="1"/>
          </p:cNvPicPr>
          <p:nvPr>
            <p:ph type="pic" sz="quarter" idx="21"/>
          </p:nvPr>
        </p:nvPicPr>
        <p:blipFill>
          <a:blip r:embed="rId6">
            <a:extLst>
              <a:ext uri="{28A0092B-C50C-407E-A947-70E740481C1C}">
                <a14:useLocalDpi xmlns:a14="http://schemas.microsoft.com/office/drawing/2010/main"/>
              </a:ext>
            </a:extLst>
          </a:blip>
          <a:stretch>
            <a:fillRect/>
          </a:stretch>
        </p:blipFill>
        <p:spPr>
          <a:xfrm>
            <a:off x="6913764" y="2807207"/>
            <a:ext cx="2078405" cy="1414046"/>
          </a:xfrm>
        </p:spPr>
      </p:pic>
      <p:sp>
        <p:nvSpPr>
          <p:cNvPr id="30" name="矩形 29">
            <a:extLst>
              <a:ext uri="{FF2B5EF4-FFF2-40B4-BE49-F238E27FC236}">
                <a16:creationId xmlns:a16="http://schemas.microsoft.com/office/drawing/2014/main" xmlns="" id="{FDE153CD-C225-4577-95F6-BA0FD90F3E0C}"/>
              </a:ext>
            </a:extLst>
          </p:cNvPr>
          <p:cNvSpPr/>
          <p:nvPr/>
        </p:nvSpPr>
        <p:spPr>
          <a:xfrm>
            <a:off x="178826" y="2806432"/>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xmlns="" id="{41015F3E-67CE-4895-9E57-BBEB40888493}"/>
              </a:ext>
            </a:extLst>
          </p:cNvPr>
          <p:cNvSpPr/>
          <p:nvPr/>
        </p:nvSpPr>
        <p:spPr>
          <a:xfrm>
            <a:off x="2423805" y="1314254"/>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xmlns="" id="{2BC5D9AE-0498-4A48-9EC3-6D2D4779F18B}"/>
              </a:ext>
            </a:extLst>
          </p:cNvPr>
          <p:cNvSpPr/>
          <p:nvPr/>
        </p:nvSpPr>
        <p:spPr>
          <a:xfrm>
            <a:off x="4668784" y="2803689"/>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xmlns="" id="{A922D88C-2BE2-4773-844D-9CAEC27D765D}"/>
              </a:ext>
            </a:extLst>
          </p:cNvPr>
          <p:cNvSpPr/>
          <p:nvPr/>
        </p:nvSpPr>
        <p:spPr>
          <a:xfrm>
            <a:off x="6913763" y="1314253"/>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xmlns="" id="{41983054-2AED-4C96-93E9-2BA1A543516A}"/>
              </a:ext>
            </a:extLst>
          </p:cNvPr>
          <p:cNvSpPr/>
          <p:nvPr/>
        </p:nvSpPr>
        <p:spPr>
          <a:xfrm>
            <a:off x="261894" y="3290219"/>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38" name="文本框 37">
            <a:extLst>
              <a:ext uri="{FF2B5EF4-FFF2-40B4-BE49-F238E27FC236}">
                <a16:creationId xmlns:a16="http://schemas.microsoft.com/office/drawing/2014/main" xmlns="" id="{717EA5DC-E12B-4DD1-917B-74B2450FD191}"/>
              </a:ext>
            </a:extLst>
          </p:cNvPr>
          <p:cNvSpPr txBox="1">
            <a:spLocks noChangeArrowheads="1"/>
          </p:cNvSpPr>
          <p:nvPr/>
        </p:nvSpPr>
        <p:spPr bwMode="auto">
          <a:xfrm>
            <a:off x="337443" y="2995712"/>
            <a:ext cx="1761172" cy="369332"/>
          </a:xfrm>
          <a:prstGeom prst="rect">
            <a:avLst/>
          </a:prstGeom>
          <a:noFill/>
          <a:ln>
            <a:noFill/>
          </a:ln>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39" name="矩形 38">
            <a:extLst>
              <a:ext uri="{FF2B5EF4-FFF2-40B4-BE49-F238E27FC236}">
                <a16:creationId xmlns:a16="http://schemas.microsoft.com/office/drawing/2014/main" xmlns="" id="{26F6026F-6651-44B5-A49B-91986BFA556B}"/>
              </a:ext>
            </a:extLst>
          </p:cNvPr>
          <p:cNvSpPr/>
          <p:nvPr/>
        </p:nvSpPr>
        <p:spPr>
          <a:xfrm>
            <a:off x="2520921"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40" name="文本框 39">
            <a:extLst>
              <a:ext uri="{FF2B5EF4-FFF2-40B4-BE49-F238E27FC236}">
                <a16:creationId xmlns:a16="http://schemas.microsoft.com/office/drawing/2014/main" xmlns="" id="{212AF98F-0C00-4CDD-A945-ED835A460A76}"/>
              </a:ext>
            </a:extLst>
          </p:cNvPr>
          <p:cNvSpPr txBox="1">
            <a:spLocks noChangeArrowheads="1"/>
          </p:cNvSpPr>
          <p:nvPr/>
        </p:nvSpPr>
        <p:spPr bwMode="auto">
          <a:xfrm>
            <a:off x="2596470" y="1457788"/>
            <a:ext cx="1761172" cy="369332"/>
          </a:xfrm>
          <a:prstGeom prst="rect">
            <a:avLst/>
          </a:prstGeom>
          <a:noFill/>
          <a:ln>
            <a:noFill/>
          </a:ln>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0" name="矩形 49">
            <a:extLst>
              <a:ext uri="{FF2B5EF4-FFF2-40B4-BE49-F238E27FC236}">
                <a16:creationId xmlns:a16="http://schemas.microsoft.com/office/drawing/2014/main" xmlns="" id="{74C07974-027A-481B-9F1F-08FA25185051}"/>
              </a:ext>
            </a:extLst>
          </p:cNvPr>
          <p:cNvSpPr/>
          <p:nvPr/>
        </p:nvSpPr>
        <p:spPr>
          <a:xfrm>
            <a:off x="4751851" y="3275616"/>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1" name="文本框 50">
            <a:extLst>
              <a:ext uri="{FF2B5EF4-FFF2-40B4-BE49-F238E27FC236}">
                <a16:creationId xmlns:a16="http://schemas.microsoft.com/office/drawing/2014/main" xmlns="" id="{F8F250BC-D6D7-4E9B-BEF1-14CFC5D6D36B}"/>
              </a:ext>
            </a:extLst>
          </p:cNvPr>
          <p:cNvSpPr txBox="1">
            <a:spLocks noChangeArrowheads="1"/>
          </p:cNvSpPr>
          <p:nvPr/>
        </p:nvSpPr>
        <p:spPr bwMode="auto">
          <a:xfrm>
            <a:off x="4827400" y="2981109"/>
            <a:ext cx="1761172" cy="369332"/>
          </a:xfrm>
          <a:prstGeom prst="rect">
            <a:avLst/>
          </a:prstGeom>
          <a:noFill/>
          <a:ln>
            <a:noFill/>
          </a:ln>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2" name="矩形 51">
            <a:extLst>
              <a:ext uri="{FF2B5EF4-FFF2-40B4-BE49-F238E27FC236}">
                <a16:creationId xmlns:a16="http://schemas.microsoft.com/office/drawing/2014/main" xmlns="" id="{4A54EB0B-7B87-49E8-8EF4-585F9A4F5855}"/>
              </a:ext>
            </a:extLst>
          </p:cNvPr>
          <p:cNvSpPr/>
          <p:nvPr/>
        </p:nvSpPr>
        <p:spPr>
          <a:xfrm>
            <a:off x="6992659"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3" name="文本框 52">
            <a:extLst>
              <a:ext uri="{FF2B5EF4-FFF2-40B4-BE49-F238E27FC236}">
                <a16:creationId xmlns:a16="http://schemas.microsoft.com/office/drawing/2014/main" xmlns="" id="{FDB271B1-BE81-4B75-A7FB-12B398334EC7}"/>
              </a:ext>
            </a:extLst>
          </p:cNvPr>
          <p:cNvSpPr txBox="1">
            <a:spLocks noChangeArrowheads="1"/>
          </p:cNvSpPr>
          <p:nvPr/>
        </p:nvSpPr>
        <p:spPr bwMode="auto">
          <a:xfrm>
            <a:off x="7068208" y="1457788"/>
            <a:ext cx="1761172" cy="369332"/>
          </a:xfrm>
          <a:prstGeom prst="rect">
            <a:avLst/>
          </a:prstGeom>
          <a:noFill/>
          <a:ln>
            <a:noFill/>
          </a:ln>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p:bldP spid="38" grpId="0"/>
      <p:bldP spid="39" grpId="0"/>
      <p:bldP spid="40" grpId="0"/>
      <p:bldP spid="50" grpId="0"/>
      <p:bldP spid="51" grpId="0"/>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xmlns="" id="{418E5A06-8819-4805-BC9F-6521A304F46B}"/>
              </a:ext>
            </a:extLst>
          </p:cNvPr>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xmlns="" id="{CE904F49-9B94-42A9-B7AB-FFBB847DABAF}"/>
              </a:ext>
            </a:extLst>
          </p:cNvPr>
          <p:cNvSpPr>
            <a:spLocks noGrp="1"/>
          </p:cNvSpPr>
          <p:nvPr>
            <p:ph type="sldNum" sz="quarter" idx="12"/>
          </p:nvPr>
        </p:nvSpPr>
        <p:spPr/>
        <p:txBody>
          <a:bodyPr/>
          <a:lstStyle/>
          <a:p>
            <a:fld id="{ACBECEF1-1935-4692-9C86-5FD89D9EDF46}" type="slidenum">
              <a:rPr lang="zh-CN" altLang="en-US" smtClean="0"/>
              <a:pPr/>
              <a:t>14</a:t>
            </a:fld>
            <a:endParaRPr lang="zh-CN" altLang="en-US"/>
          </a:p>
        </p:txBody>
      </p:sp>
      <p:sp>
        <p:nvSpPr>
          <p:cNvPr id="5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EC85FA89-A7AF-4D7F-9827-1C1D04B8D9E7}"/>
              </a:ext>
            </a:extLst>
          </p:cNvPr>
          <p:cNvSpPr txBox="1"/>
          <p:nvPr/>
        </p:nvSpPr>
        <p:spPr>
          <a:xfrm>
            <a:off x="6341379" y="1362556"/>
            <a:ext cx="1706014"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zh-CN" altLang="en-US"/>
              <a:t>研究成果应用</a:t>
            </a:r>
            <a:endParaRPr 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80D39079-A873-43D5-AA1D-200EEEE4F35B}"/>
              </a:ext>
            </a:extLst>
          </p:cNvPr>
          <p:cNvSpPr txBox="1"/>
          <p:nvPr/>
        </p:nvSpPr>
        <p:spPr>
          <a:xfrm>
            <a:off x="6373663" y="1652968"/>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4"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789D3605-2DAC-42C0-8463-C4B8228D57D5}"/>
              </a:ext>
            </a:extLst>
          </p:cNvPr>
          <p:cNvSpPr txBox="1"/>
          <p:nvPr/>
        </p:nvSpPr>
        <p:spPr>
          <a:xfrm>
            <a:off x="6315160" y="3338051"/>
            <a:ext cx="1794463" cy="369332"/>
          </a:xfrm>
          <a:prstGeom prst="rect">
            <a:avLst/>
          </a:prstGeom>
          <a:noFill/>
          <a:ln>
            <a:noFill/>
          </a:ln>
        </p:spPr>
        <p:txBody>
          <a:bodyPr wrap="square">
            <a:spAutoFit/>
          </a:bodyPr>
          <a:lstStyle>
            <a:defPPr>
              <a:defRPr lang="zh-CN"/>
            </a:defPPr>
            <a:lvl1pP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CFFB01D1-6BE1-4BBE-8535-9F19719FE5A2}"/>
              </a:ext>
            </a:extLst>
          </p:cNvPr>
          <p:cNvSpPr txBox="1"/>
          <p:nvPr/>
        </p:nvSpPr>
        <p:spPr>
          <a:xfrm>
            <a:off x="6373663" y="3610722"/>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6"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F1ABBEBF-AF91-450A-A89A-F348505E6F97}"/>
              </a:ext>
            </a:extLst>
          </p:cNvPr>
          <p:cNvSpPr txBox="1"/>
          <p:nvPr/>
        </p:nvSpPr>
        <p:spPr>
          <a:xfrm>
            <a:off x="1270000" y="1389366"/>
            <a:ext cx="1613889"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zh-CN" altLang="en-US"/>
              <a:t>研究成果应用</a:t>
            </a:r>
            <a:endParaRPr lang="en-US"/>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6BDA5199-0156-4E6A-A9B5-EAE701A2AFBE}"/>
              </a:ext>
            </a:extLst>
          </p:cNvPr>
          <p:cNvSpPr txBox="1"/>
          <p:nvPr/>
        </p:nvSpPr>
        <p:spPr>
          <a:xfrm>
            <a:off x="91474" y="1652968"/>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8"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71A1D57C-6404-4698-9223-F9346286099C}"/>
              </a:ext>
            </a:extLst>
          </p:cNvPr>
          <p:cNvSpPr txBox="1"/>
          <p:nvPr/>
        </p:nvSpPr>
        <p:spPr>
          <a:xfrm>
            <a:off x="1198880" y="3347120"/>
            <a:ext cx="1608065"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EE611D66-49AD-4D0A-A178-F447F7C3E7FB}"/>
              </a:ext>
            </a:extLst>
          </p:cNvPr>
          <p:cNvSpPr txBox="1"/>
          <p:nvPr/>
        </p:nvSpPr>
        <p:spPr>
          <a:xfrm>
            <a:off x="91474" y="3610722"/>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grpSp>
        <p:nvGrpSpPr>
          <p:cNvPr id="5" name="组合 4">
            <a:extLst>
              <a:ext uri="{FF2B5EF4-FFF2-40B4-BE49-F238E27FC236}">
                <a16:creationId xmlns:a16="http://schemas.microsoft.com/office/drawing/2014/main" xmlns="" id="{E2FA4A81-8BBD-4906-8FB2-1372AE64AFDC}"/>
              </a:ext>
            </a:extLst>
          </p:cNvPr>
          <p:cNvGrpSpPr/>
          <p:nvPr/>
        </p:nvGrpSpPr>
        <p:grpSpPr>
          <a:xfrm>
            <a:off x="5126735" y="1502753"/>
            <a:ext cx="958521" cy="958521"/>
            <a:chOff x="5126734" y="1502752"/>
            <a:chExt cx="1082919" cy="1082919"/>
          </a:xfrm>
        </p:grpSpPr>
        <p:sp>
          <p:nvSpPr>
            <p:cNvPr id="48" name="椭圆 47">
              <a:extLst>
                <a:ext uri="{FF2B5EF4-FFF2-40B4-BE49-F238E27FC236}">
                  <a16:creationId xmlns:a16="http://schemas.microsoft.com/office/drawing/2014/main" xmlns="" id="{D35557C4-3414-4A1A-9651-129C8C54E32B}"/>
                </a:ext>
              </a:extLst>
            </p:cNvPr>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AutoShape 112">
              <a:extLst>
                <a:ext uri="{FF2B5EF4-FFF2-40B4-BE49-F238E27FC236}">
                  <a16:creationId xmlns:a16="http://schemas.microsoft.com/office/drawing/2014/main" xmlns="" id="{5F7DDC2A-9541-456B-8973-0A1248C83C3D}"/>
                </a:ext>
              </a:extLst>
            </p:cNvPr>
            <p:cNvSpPr>
              <a:spLocks/>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a:extLst>
              <a:ext uri="{FF2B5EF4-FFF2-40B4-BE49-F238E27FC236}">
                <a16:creationId xmlns:a16="http://schemas.microsoft.com/office/drawing/2014/main" xmlns="" id="{3AE4024A-8123-447B-8D70-CE249024E319}"/>
              </a:ext>
            </a:extLst>
          </p:cNvPr>
          <p:cNvGrpSpPr/>
          <p:nvPr/>
        </p:nvGrpSpPr>
        <p:grpSpPr>
          <a:xfrm>
            <a:off x="3026950" y="1502753"/>
            <a:ext cx="958521" cy="958521"/>
            <a:chOff x="2912452" y="1488831"/>
            <a:chExt cx="1082919" cy="1082919"/>
          </a:xfrm>
        </p:grpSpPr>
        <p:sp>
          <p:nvSpPr>
            <p:cNvPr id="49" name="椭圆 48">
              <a:extLst>
                <a:ext uri="{FF2B5EF4-FFF2-40B4-BE49-F238E27FC236}">
                  <a16:creationId xmlns:a16="http://schemas.microsoft.com/office/drawing/2014/main" xmlns="" id="{C7527AD6-0165-4CD9-B2B4-EE046D382130}"/>
                </a:ext>
              </a:extLst>
            </p:cNvPr>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1" name="组合 60">
              <a:extLst>
                <a:ext uri="{FF2B5EF4-FFF2-40B4-BE49-F238E27FC236}">
                  <a16:creationId xmlns:a16="http://schemas.microsoft.com/office/drawing/2014/main" xmlns="" id="{B64649AC-9931-4039-84D2-FA30898025D4}"/>
                </a:ext>
              </a:extLst>
            </p:cNvPr>
            <p:cNvGrpSpPr/>
            <p:nvPr/>
          </p:nvGrpSpPr>
          <p:grpSpPr>
            <a:xfrm>
              <a:off x="3284153" y="1758698"/>
              <a:ext cx="355867" cy="518751"/>
              <a:chOff x="2528974" y="2863357"/>
              <a:chExt cx="246811" cy="359779"/>
            </a:xfrm>
            <a:solidFill>
              <a:schemeClr val="bg1"/>
            </a:solidFill>
          </p:grpSpPr>
          <p:sp>
            <p:nvSpPr>
              <p:cNvPr id="62" name="AutoShape 113">
                <a:extLst>
                  <a:ext uri="{FF2B5EF4-FFF2-40B4-BE49-F238E27FC236}">
                    <a16:creationId xmlns:a16="http://schemas.microsoft.com/office/drawing/2014/main" xmlns="" id="{99B08F5F-7413-4369-A987-ADA077907A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a:extLst>
                  <a:ext uri="{FF2B5EF4-FFF2-40B4-BE49-F238E27FC236}">
                    <a16:creationId xmlns:a16="http://schemas.microsoft.com/office/drawing/2014/main" xmlns="" id="{F855915F-1DCA-4707-96BD-CE5AC5EB2B8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7" name="组合 6">
            <a:extLst>
              <a:ext uri="{FF2B5EF4-FFF2-40B4-BE49-F238E27FC236}">
                <a16:creationId xmlns:a16="http://schemas.microsoft.com/office/drawing/2014/main" xmlns="" id="{C71B78DE-9A14-4151-A4FD-672DF5BA2175}"/>
              </a:ext>
            </a:extLst>
          </p:cNvPr>
          <p:cNvGrpSpPr/>
          <p:nvPr/>
        </p:nvGrpSpPr>
        <p:grpSpPr>
          <a:xfrm>
            <a:off x="5189200" y="3228122"/>
            <a:ext cx="958521" cy="958521"/>
            <a:chOff x="5126734" y="3173557"/>
            <a:chExt cx="1082919" cy="1082919"/>
          </a:xfrm>
        </p:grpSpPr>
        <p:sp>
          <p:nvSpPr>
            <p:cNvPr id="50" name="椭圆 49">
              <a:extLst>
                <a:ext uri="{FF2B5EF4-FFF2-40B4-BE49-F238E27FC236}">
                  <a16:creationId xmlns:a16="http://schemas.microsoft.com/office/drawing/2014/main" xmlns="" id="{6A76657E-C5E4-4CD4-951D-51FB01F999BD}"/>
                </a:ext>
              </a:extLst>
            </p:cNvPr>
            <p:cNvSpPr/>
            <p:nvPr/>
          </p:nvSpPr>
          <p:spPr>
            <a:xfrm>
              <a:off x="5126734" y="3173557"/>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4" name="组合 63">
              <a:extLst>
                <a:ext uri="{FF2B5EF4-FFF2-40B4-BE49-F238E27FC236}">
                  <a16:creationId xmlns:a16="http://schemas.microsoft.com/office/drawing/2014/main" xmlns="" id="{165B3895-1E42-4D95-BB73-CF037D9386D5}"/>
                </a:ext>
              </a:extLst>
            </p:cNvPr>
            <p:cNvGrpSpPr/>
            <p:nvPr/>
          </p:nvGrpSpPr>
          <p:grpSpPr>
            <a:xfrm>
              <a:off x="5408396" y="3456083"/>
              <a:ext cx="517866" cy="517866"/>
              <a:chOff x="3191434" y="2145028"/>
              <a:chExt cx="359165" cy="359165"/>
            </a:xfrm>
            <a:solidFill>
              <a:schemeClr val="bg1"/>
            </a:solidFill>
          </p:grpSpPr>
          <p:sp>
            <p:nvSpPr>
              <p:cNvPr id="65" name="AutoShape 123">
                <a:extLst>
                  <a:ext uri="{FF2B5EF4-FFF2-40B4-BE49-F238E27FC236}">
                    <a16:creationId xmlns:a16="http://schemas.microsoft.com/office/drawing/2014/main" xmlns="" id="{B191DA28-2DCD-4A17-BBE4-E28BB26D6180}"/>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4">
                <a:extLst>
                  <a:ext uri="{FF2B5EF4-FFF2-40B4-BE49-F238E27FC236}">
                    <a16:creationId xmlns:a16="http://schemas.microsoft.com/office/drawing/2014/main" xmlns="" id="{8B7BC690-A9B4-4274-8976-0441B9D53AB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5">
                <a:extLst>
                  <a:ext uri="{FF2B5EF4-FFF2-40B4-BE49-F238E27FC236}">
                    <a16:creationId xmlns:a16="http://schemas.microsoft.com/office/drawing/2014/main" xmlns="" id="{38849FAA-9BEE-4D72-B98F-A5D7AABF89AE}"/>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a:extLst>
              <a:ext uri="{FF2B5EF4-FFF2-40B4-BE49-F238E27FC236}">
                <a16:creationId xmlns:a16="http://schemas.microsoft.com/office/drawing/2014/main" xmlns="" id="{394FDE2A-220C-4FC9-B6F7-4B6F382A5F6F}"/>
              </a:ext>
            </a:extLst>
          </p:cNvPr>
          <p:cNvGrpSpPr/>
          <p:nvPr/>
        </p:nvGrpSpPr>
        <p:grpSpPr>
          <a:xfrm>
            <a:off x="2976599" y="3228122"/>
            <a:ext cx="958521" cy="958521"/>
            <a:chOff x="2912452" y="3159636"/>
            <a:chExt cx="1082919" cy="1082919"/>
          </a:xfrm>
        </p:grpSpPr>
        <p:sp>
          <p:nvSpPr>
            <p:cNvPr id="51" name="椭圆 50">
              <a:extLst>
                <a:ext uri="{FF2B5EF4-FFF2-40B4-BE49-F238E27FC236}">
                  <a16:creationId xmlns:a16="http://schemas.microsoft.com/office/drawing/2014/main" xmlns="" id="{836FFAC5-3848-45CC-9BEA-1723704966FA}"/>
                </a:ext>
              </a:extLst>
            </p:cNvPr>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8" name="组合 67">
              <a:extLst>
                <a:ext uri="{FF2B5EF4-FFF2-40B4-BE49-F238E27FC236}">
                  <a16:creationId xmlns:a16="http://schemas.microsoft.com/office/drawing/2014/main" xmlns="" id="{19E1264A-BA58-4E02-BC94-070CA6D42A73}"/>
                </a:ext>
              </a:extLst>
            </p:cNvPr>
            <p:cNvGrpSpPr/>
            <p:nvPr/>
          </p:nvGrpSpPr>
          <p:grpSpPr>
            <a:xfrm flipH="1">
              <a:off x="3190040" y="3442162"/>
              <a:ext cx="517866" cy="517866"/>
              <a:chOff x="2473104" y="2145028"/>
              <a:chExt cx="359165" cy="359165"/>
            </a:xfrm>
            <a:solidFill>
              <a:schemeClr val="bg1"/>
            </a:solidFill>
          </p:grpSpPr>
          <p:sp>
            <p:nvSpPr>
              <p:cNvPr id="69" name="AutoShape 126">
                <a:extLst>
                  <a:ext uri="{FF2B5EF4-FFF2-40B4-BE49-F238E27FC236}">
                    <a16:creationId xmlns:a16="http://schemas.microsoft.com/office/drawing/2014/main" xmlns="" id="{7D045FA5-8CEA-4CED-90BB-7FB3EC630651}"/>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a:extLst>
                  <a:ext uri="{FF2B5EF4-FFF2-40B4-BE49-F238E27FC236}">
                    <a16:creationId xmlns:a16="http://schemas.microsoft.com/office/drawing/2014/main" xmlns="" id="{95752EF5-D6EA-4BD9-B619-52646543BB2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extLst>
      <p:ext uri="{BB962C8B-B14F-4D97-AF65-F5344CB8AC3E}">
        <p14:creationId xmlns:p14="http://schemas.microsoft.com/office/powerpoint/2010/main" val="1621012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up)">
                                      <p:cBhvr>
                                        <p:cTn id="19" dur="500"/>
                                        <p:tgtEl>
                                          <p:spTgt spid="5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par>
                                <p:cTn id="26" presetID="22" presetClass="entr" presetSubtype="1"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22"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par>
                                <p:cTn id="35" presetID="22" presetClass="entr" presetSubtype="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up)">
                                      <p:cBhvr>
                                        <p:cTn id="40" dur="500"/>
                                        <p:tgtEl>
                                          <p:spTgt spid="5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p:bldP spid="53" grpId="0"/>
      <p:bldP spid="54" grpId="0"/>
      <p:bldP spid="55" grpId="0"/>
      <p:bldP spid="56" grpId="0"/>
      <p:bldP spid="57" grpId="0"/>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616554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6" name="Oval 9"/>
          <p:cNvSpPr>
            <a:spLocks noChangeArrowheads="1"/>
          </p:cNvSpPr>
          <p:nvPr/>
        </p:nvSpPr>
        <p:spPr bwMode="auto">
          <a:xfrm>
            <a:off x="6165544" y="412690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8" name="Oval 9"/>
          <p:cNvSpPr>
            <a:spLocks noChangeArrowheads="1"/>
          </p:cNvSpPr>
          <p:nvPr/>
        </p:nvSpPr>
        <p:spPr bwMode="auto">
          <a:xfrm>
            <a:off x="578339" y="3281406"/>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52" name="Oval 9"/>
          <p:cNvSpPr>
            <a:spLocks noChangeArrowheads="1"/>
          </p:cNvSpPr>
          <p:nvPr/>
        </p:nvSpPr>
        <p:spPr bwMode="auto">
          <a:xfrm>
            <a:off x="331348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9" name="Oval 9"/>
          <p:cNvSpPr>
            <a:spLocks noChangeArrowheads="1"/>
          </p:cNvSpPr>
          <p:nvPr/>
        </p:nvSpPr>
        <p:spPr bwMode="auto">
          <a:xfrm>
            <a:off x="3313484" y="405765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07" name="Oval 9"/>
          <p:cNvSpPr>
            <a:spLocks noChangeArrowheads="1"/>
          </p:cNvSpPr>
          <p:nvPr/>
        </p:nvSpPr>
        <p:spPr bwMode="auto">
          <a:xfrm>
            <a:off x="578339" y="411976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4" name="矩形 3">
            <a:hlinkClick r:id="rId3"/>
          </p:cNvPr>
          <p:cNvSpPr/>
          <p:nvPr/>
        </p:nvSpPr>
        <p:spPr>
          <a:xfrm>
            <a:off x="0" y="961673"/>
            <a:ext cx="9144000" cy="19115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5" name="图片 4">
            <a:hlinkClick r:id="rId3"/>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1039658"/>
            <a:ext cx="9144000" cy="1749552"/>
          </a:xfrm>
          <a:prstGeom prst="rect">
            <a:avLst/>
          </a:prstGeom>
        </p:spPr>
      </p:pic>
      <p:sp>
        <p:nvSpPr>
          <p:cNvPr id="50" name="TextBox 34"/>
          <p:cNvSpPr txBox="1"/>
          <p:nvPr/>
        </p:nvSpPr>
        <p:spPr>
          <a:xfrm>
            <a:off x="974107" y="3174490"/>
            <a:ext cx="1339421" cy="276999"/>
          </a:xfrm>
          <a:prstGeom prst="rect">
            <a:avLst/>
          </a:prstGeom>
          <a:noFill/>
        </p:spPr>
        <p:txBody>
          <a:bodyPr wrap="square" lIns="68580" tIns="34290" rIns="68580" bIns="34290" rtlCol="0">
            <a:spAutoFit/>
          </a:bodyPr>
          <a:lstStyle/>
          <a:p>
            <a:r>
              <a:rPr lang="zh-CN" altLang="en-US" b="1" smtClean="0">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1" name="矩形 50"/>
          <p:cNvSpPr/>
          <p:nvPr/>
        </p:nvSpPr>
        <p:spPr>
          <a:xfrm>
            <a:off x="974107"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371799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8" name="矩形 57"/>
          <p:cNvSpPr/>
          <p:nvPr/>
        </p:nvSpPr>
        <p:spPr>
          <a:xfrm>
            <a:off x="371799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6238176" y="3355132"/>
            <a:ext cx="183134" cy="201001"/>
            <a:chOff x="1960563" y="-1427163"/>
            <a:chExt cx="455613" cy="500063"/>
          </a:xfrm>
          <a:solidFill>
            <a:schemeClr val="bg1"/>
          </a:solidFill>
        </p:grpSpPr>
        <p:sp>
          <p:nvSpPr>
            <p:cNvPr id="41"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2"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3"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5"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64" name="TextBox 34"/>
          <p:cNvSpPr txBox="1"/>
          <p:nvPr/>
        </p:nvSpPr>
        <p:spPr>
          <a:xfrm>
            <a:off x="657005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65" name="矩形 64"/>
          <p:cNvSpPr/>
          <p:nvPr/>
        </p:nvSpPr>
        <p:spPr>
          <a:xfrm>
            <a:off x="657005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4" name="TextBox 34"/>
          <p:cNvSpPr txBox="1"/>
          <p:nvPr/>
        </p:nvSpPr>
        <p:spPr>
          <a:xfrm>
            <a:off x="3717995" y="394360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5" name="矩形 94"/>
          <p:cNvSpPr/>
          <p:nvPr/>
        </p:nvSpPr>
        <p:spPr>
          <a:xfrm>
            <a:off x="3717996" y="4188634"/>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0" name="Freeform 5">
            <a:hlinkClick r:id="rId3"/>
          </p:cNvPr>
          <p:cNvSpPr>
            <a:spLocks noEditPoints="1"/>
          </p:cNvSpPr>
          <p:nvPr/>
        </p:nvSpPr>
        <p:spPr bwMode="auto">
          <a:xfrm>
            <a:off x="3388387" y="4129108"/>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1" name="TextBox 34"/>
          <p:cNvSpPr txBox="1"/>
          <p:nvPr/>
        </p:nvSpPr>
        <p:spPr>
          <a:xfrm>
            <a:off x="974107" y="4012850"/>
            <a:ext cx="1657358"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2" name="矩形 91"/>
          <p:cNvSpPr/>
          <p:nvPr/>
        </p:nvSpPr>
        <p:spPr>
          <a:xfrm>
            <a:off x="974107"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1" name="Freeform 17">
            <a:hlinkClick r:id="rId3"/>
          </p:cNvPr>
          <p:cNvSpPr>
            <a:spLocks/>
          </p:cNvSpPr>
          <p:nvPr/>
        </p:nvSpPr>
        <p:spPr bwMode="auto">
          <a:xfrm>
            <a:off x="652923" y="4202063"/>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7" name="TextBox 34"/>
          <p:cNvSpPr txBox="1"/>
          <p:nvPr/>
        </p:nvSpPr>
        <p:spPr>
          <a:xfrm>
            <a:off x="6570055" y="401285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8" name="矩形 97"/>
          <p:cNvSpPr/>
          <p:nvPr/>
        </p:nvSpPr>
        <p:spPr>
          <a:xfrm>
            <a:off x="6570056"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2" name="KSO_Shape"/>
          <p:cNvSpPr>
            <a:spLocks/>
          </p:cNvSpPr>
          <p:nvPr/>
        </p:nvSpPr>
        <p:spPr bwMode="auto">
          <a:xfrm>
            <a:off x="6250779" y="4181289"/>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grpSp>
        <p:nvGrpSpPr>
          <p:cNvPr id="17" name="组合 16"/>
          <p:cNvGrpSpPr/>
          <p:nvPr/>
        </p:nvGrpSpPr>
        <p:grpSpPr>
          <a:xfrm>
            <a:off x="660901" y="3374156"/>
            <a:ext cx="206744" cy="155447"/>
            <a:chOff x="2231238" y="1865312"/>
            <a:chExt cx="514350" cy="386732"/>
          </a:xfrm>
          <a:solidFill>
            <a:schemeClr val="bg1"/>
          </a:solidFill>
        </p:grpSpPr>
        <p:sp>
          <p:nvSpPr>
            <p:cNvPr id="19"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20"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54" name="Freeform 134"/>
          <p:cNvSpPr>
            <a:spLocks/>
          </p:cNvSpPr>
          <p:nvPr/>
        </p:nvSpPr>
        <p:spPr bwMode="auto">
          <a:xfrm>
            <a:off x="3419064" y="3330624"/>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36" name="TextBox 13">
            <a:extLst>
              <a:ext uri="{FF2B5EF4-FFF2-40B4-BE49-F238E27FC236}">
                <a16:creationId xmlns=""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应用领域</a:t>
            </a:r>
          </a:p>
        </p:txBody>
      </p:sp>
    </p:spTree>
    <p:extLst>
      <p:ext uri="{BB962C8B-B14F-4D97-AF65-F5344CB8AC3E}">
        <p14:creationId xmlns:p14="http://schemas.microsoft.com/office/powerpoint/2010/main" val="1668321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anim calcmode="lin" valueType="num">
                                      <p:cBhvr>
                                        <p:cTn id="20" dur="1000" fill="hold"/>
                                        <p:tgtEl>
                                          <p:spTgt spid="96"/>
                                        </p:tgtEl>
                                        <p:attrNameLst>
                                          <p:attrName>ppt_x</p:attrName>
                                        </p:attrNameLst>
                                      </p:cBhvr>
                                      <p:tavLst>
                                        <p:tav tm="0">
                                          <p:val>
                                            <p:strVal val="#ppt_x"/>
                                          </p:val>
                                        </p:tav>
                                        <p:tav tm="100000">
                                          <p:val>
                                            <p:strVal val="#ppt_x"/>
                                          </p:val>
                                        </p:tav>
                                      </p:tavLst>
                                    </p:anim>
                                    <p:anim calcmode="lin" valueType="num">
                                      <p:cBhvr>
                                        <p:cTn id="21" dur="100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anim calcmode="lin" valueType="num">
                                      <p:cBhvr>
                                        <p:cTn id="35" dur="1000" fill="hold"/>
                                        <p:tgtEl>
                                          <p:spTgt spid="99"/>
                                        </p:tgtEl>
                                        <p:attrNameLst>
                                          <p:attrName>ppt_x</p:attrName>
                                        </p:attrNameLst>
                                      </p:cBhvr>
                                      <p:tavLst>
                                        <p:tav tm="0">
                                          <p:val>
                                            <p:strVal val="#ppt_x"/>
                                          </p:val>
                                        </p:tav>
                                        <p:tav tm="100000">
                                          <p:val>
                                            <p:strVal val="#ppt_x"/>
                                          </p:val>
                                        </p:tav>
                                      </p:tavLst>
                                    </p:anim>
                                    <p:anim calcmode="lin" valueType="num">
                                      <p:cBhvr>
                                        <p:cTn id="36" dur="1000" fill="hold"/>
                                        <p:tgtEl>
                                          <p:spTgt spid="9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1000"/>
                                        <p:tgtEl>
                                          <p:spTgt spid="107"/>
                                        </p:tgtEl>
                                      </p:cBhvr>
                                    </p:animEffect>
                                    <p:anim calcmode="lin" valueType="num">
                                      <p:cBhvr>
                                        <p:cTn id="40" dur="1000" fill="hold"/>
                                        <p:tgtEl>
                                          <p:spTgt spid="107"/>
                                        </p:tgtEl>
                                        <p:attrNameLst>
                                          <p:attrName>ppt_x</p:attrName>
                                        </p:attrNameLst>
                                      </p:cBhvr>
                                      <p:tavLst>
                                        <p:tav tm="0">
                                          <p:val>
                                            <p:strVal val="#ppt_x"/>
                                          </p:val>
                                        </p:tav>
                                        <p:tav tm="100000">
                                          <p:val>
                                            <p:strVal val="#ppt_x"/>
                                          </p:val>
                                        </p:tav>
                                      </p:tavLst>
                                    </p:anim>
                                    <p:anim calcmode="lin" valueType="num">
                                      <p:cBhvr>
                                        <p:cTn id="41" dur="1000" fill="hold"/>
                                        <p:tgtEl>
                                          <p:spTgt spid="1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1000"/>
                                        <p:tgtEl>
                                          <p:spTgt spid="64"/>
                                        </p:tgtEl>
                                      </p:cBhvr>
                                    </p:animEffect>
                                    <p:anim calcmode="lin" valueType="num">
                                      <p:cBhvr>
                                        <p:cTn id="70" dur="1000" fill="hold"/>
                                        <p:tgtEl>
                                          <p:spTgt spid="64"/>
                                        </p:tgtEl>
                                        <p:attrNameLst>
                                          <p:attrName>ppt_x</p:attrName>
                                        </p:attrNameLst>
                                      </p:cBhvr>
                                      <p:tavLst>
                                        <p:tav tm="0">
                                          <p:val>
                                            <p:strVal val="#ppt_x"/>
                                          </p:val>
                                        </p:tav>
                                        <p:tav tm="100000">
                                          <p:val>
                                            <p:strVal val="#ppt_x"/>
                                          </p:val>
                                        </p:tav>
                                      </p:tavLst>
                                    </p:anim>
                                    <p:anim calcmode="lin" valueType="num">
                                      <p:cBhvr>
                                        <p:cTn id="71" dur="1000" fill="hold"/>
                                        <p:tgtEl>
                                          <p:spTgt spid="6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anim calcmode="lin" valueType="num">
                                      <p:cBhvr>
                                        <p:cTn id="75" dur="1000" fill="hold"/>
                                        <p:tgtEl>
                                          <p:spTgt spid="65"/>
                                        </p:tgtEl>
                                        <p:attrNameLst>
                                          <p:attrName>ppt_x</p:attrName>
                                        </p:attrNameLst>
                                      </p:cBhvr>
                                      <p:tavLst>
                                        <p:tav tm="0">
                                          <p:val>
                                            <p:strVal val="#ppt_x"/>
                                          </p:val>
                                        </p:tav>
                                        <p:tav tm="100000">
                                          <p:val>
                                            <p:strVal val="#ppt_x"/>
                                          </p:val>
                                        </p:tav>
                                      </p:tavLst>
                                    </p:anim>
                                    <p:anim calcmode="lin" valueType="num">
                                      <p:cBhvr>
                                        <p:cTn id="76" dur="1000" fill="hold"/>
                                        <p:tgtEl>
                                          <p:spTgt spid="6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1000"/>
                                        <p:tgtEl>
                                          <p:spTgt spid="94"/>
                                        </p:tgtEl>
                                      </p:cBhvr>
                                    </p:animEffect>
                                    <p:anim calcmode="lin" valueType="num">
                                      <p:cBhvr>
                                        <p:cTn id="80" dur="1000" fill="hold"/>
                                        <p:tgtEl>
                                          <p:spTgt spid="94"/>
                                        </p:tgtEl>
                                        <p:attrNameLst>
                                          <p:attrName>ppt_x</p:attrName>
                                        </p:attrNameLst>
                                      </p:cBhvr>
                                      <p:tavLst>
                                        <p:tav tm="0">
                                          <p:val>
                                            <p:strVal val="#ppt_x"/>
                                          </p:val>
                                        </p:tav>
                                        <p:tav tm="100000">
                                          <p:val>
                                            <p:strVal val="#ppt_x"/>
                                          </p:val>
                                        </p:tav>
                                      </p:tavLst>
                                    </p:anim>
                                    <p:anim calcmode="lin" valueType="num">
                                      <p:cBhvr>
                                        <p:cTn id="81" dur="1000" fill="hold"/>
                                        <p:tgtEl>
                                          <p:spTgt spid="9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1000"/>
                                        <p:tgtEl>
                                          <p:spTgt spid="95"/>
                                        </p:tgtEl>
                                      </p:cBhvr>
                                    </p:animEffect>
                                    <p:anim calcmode="lin" valueType="num">
                                      <p:cBhvr>
                                        <p:cTn id="85" dur="1000" fill="hold"/>
                                        <p:tgtEl>
                                          <p:spTgt spid="95"/>
                                        </p:tgtEl>
                                        <p:attrNameLst>
                                          <p:attrName>ppt_x</p:attrName>
                                        </p:attrNameLst>
                                      </p:cBhvr>
                                      <p:tavLst>
                                        <p:tav tm="0">
                                          <p:val>
                                            <p:strVal val="#ppt_x"/>
                                          </p:val>
                                        </p:tav>
                                        <p:tav tm="100000">
                                          <p:val>
                                            <p:strVal val="#ppt_x"/>
                                          </p:val>
                                        </p:tav>
                                      </p:tavLst>
                                    </p:anim>
                                    <p:anim calcmode="lin" valueType="num">
                                      <p:cBhvr>
                                        <p:cTn id="86" dur="1000" fill="hold"/>
                                        <p:tgtEl>
                                          <p:spTgt spid="9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1000"/>
                                        <p:tgtEl>
                                          <p:spTgt spid="110"/>
                                        </p:tgtEl>
                                      </p:cBhvr>
                                    </p:animEffect>
                                    <p:anim calcmode="lin" valueType="num">
                                      <p:cBhvr>
                                        <p:cTn id="90" dur="1000" fill="hold"/>
                                        <p:tgtEl>
                                          <p:spTgt spid="110"/>
                                        </p:tgtEl>
                                        <p:attrNameLst>
                                          <p:attrName>ppt_x</p:attrName>
                                        </p:attrNameLst>
                                      </p:cBhvr>
                                      <p:tavLst>
                                        <p:tav tm="0">
                                          <p:val>
                                            <p:strVal val="#ppt_x"/>
                                          </p:val>
                                        </p:tav>
                                        <p:tav tm="100000">
                                          <p:val>
                                            <p:strVal val="#ppt_x"/>
                                          </p:val>
                                        </p:tav>
                                      </p:tavLst>
                                    </p:anim>
                                    <p:anim calcmode="lin" valueType="num">
                                      <p:cBhvr>
                                        <p:cTn id="91" dur="1000" fill="hold"/>
                                        <p:tgtEl>
                                          <p:spTgt spid="11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1000"/>
                                        <p:tgtEl>
                                          <p:spTgt spid="91"/>
                                        </p:tgtEl>
                                      </p:cBhvr>
                                    </p:animEffect>
                                    <p:anim calcmode="lin" valueType="num">
                                      <p:cBhvr>
                                        <p:cTn id="95" dur="1000" fill="hold"/>
                                        <p:tgtEl>
                                          <p:spTgt spid="91"/>
                                        </p:tgtEl>
                                        <p:attrNameLst>
                                          <p:attrName>ppt_x</p:attrName>
                                        </p:attrNameLst>
                                      </p:cBhvr>
                                      <p:tavLst>
                                        <p:tav tm="0">
                                          <p:val>
                                            <p:strVal val="#ppt_x"/>
                                          </p:val>
                                        </p:tav>
                                        <p:tav tm="100000">
                                          <p:val>
                                            <p:strVal val="#ppt_x"/>
                                          </p:val>
                                        </p:tav>
                                      </p:tavLst>
                                    </p:anim>
                                    <p:anim calcmode="lin" valueType="num">
                                      <p:cBhvr>
                                        <p:cTn id="96" dur="1000" fill="hold"/>
                                        <p:tgtEl>
                                          <p:spTgt spid="9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fade">
                                      <p:cBhvr>
                                        <p:cTn id="99" dur="1000"/>
                                        <p:tgtEl>
                                          <p:spTgt spid="92"/>
                                        </p:tgtEl>
                                      </p:cBhvr>
                                    </p:animEffect>
                                    <p:anim calcmode="lin" valueType="num">
                                      <p:cBhvr>
                                        <p:cTn id="100" dur="1000" fill="hold"/>
                                        <p:tgtEl>
                                          <p:spTgt spid="92"/>
                                        </p:tgtEl>
                                        <p:attrNameLst>
                                          <p:attrName>ppt_x</p:attrName>
                                        </p:attrNameLst>
                                      </p:cBhvr>
                                      <p:tavLst>
                                        <p:tav tm="0">
                                          <p:val>
                                            <p:strVal val="#ppt_x"/>
                                          </p:val>
                                        </p:tav>
                                        <p:tav tm="100000">
                                          <p:val>
                                            <p:strVal val="#ppt_x"/>
                                          </p:val>
                                        </p:tav>
                                      </p:tavLst>
                                    </p:anim>
                                    <p:anim calcmode="lin" valueType="num">
                                      <p:cBhvr>
                                        <p:cTn id="101" dur="1000" fill="hold"/>
                                        <p:tgtEl>
                                          <p:spTgt spid="9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fade">
                                      <p:cBhvr>
                                        <p:cTn id="104" dur="1000"/>
                                        <p:tgtEl>
                                          <p:spTgt spid="111"/>
                                        </p:tgtEl>
                                      </p:cBhvr>
                                    </p:animEffect>
                                    <p:anim calcmode="lin" valueType="num">
                                      <p:cBhvr>
                                        <p:cTn id="105" dur="1000" fill="hold"/>
                                        <p:tgtEl>
                                          <p:spTgt spid="111"/>
                                        </p:tgtEl>
                                        <p:attrNameLst>
                                          <p:attrName>ppt_x</p:attrName>
                                        </p:attrNameLst>
                                      </p:cBhvr>
                                      <p:tavLst>
                                        <p:tav tm="0">
                                          <p:val>
                                            <p:strVal val="#ppt_x"/>
                                          </p:val>
                                        </p:tav>
                                        <p:tav tm="100000">
                                          <p:val>
                                            <p:strVal val="#ppt_x"/>
                                          </p:val>
                                        </p:tav>
                                      </p:tavLst>
                                    </p:anim>
                                    <p:anim calcmode="lin" valueType="num">
                                      <p:cBhvr>
                                        <p:cTn id="106" dur="1000" fill="hold"/>
                                        <p:tgtEl>
                                          <p:spTgt spid="11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1000"/>
                                        <p:tgtEl>
                                          <p:spTgt spid="97"/>
                                        </p:tgtEl>
                                      </p:cBhvr>
                                    </p:animEffect>
                                    <p:anim calcmode="lin" valueType="num">
                                      <p:cBhvr>
                                        <p:cTn id="110" dur="1000" fill="hold"/>
                                        <p:tgtEl>
                                          <p:spTgt spid="97"/>
                                        </p:tgtEl>
                                        <p:attrNameLst>
                                          <p:attrName>ppt_x</p:attrName>
                                        </p:attrNameLst>
                                      </p:cBhvr>
                                      <p:tavLst>
                                        <p:tav tm="0">
                                          <p:val>
                                            <p:strVal val="#ppt_x"/>
                                          </p:val>
                                        </p:tav>
                                        <p:tav tm="100000">
                                          <p:val>
                                            <p:strVal val="#ppt_x"/>
                                          </p:val>
                                        </p:tav>
                                      </p:tavLst>
                                    </p:anim>
                                    <p:anim calcmode="lin" valueType="num">
                                      <p:cBhvr>
                                        <p:cTn id="111" dur="1000" fill="hold"/>
                                        <p:tgtEl>
                                          <p:spTgt spid="9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1000"/>
                                        <p:tgtEl>
                                          <p:spTgt spid="98"/>
                                        </p:tgtEl>
                                      </p:cBhvr>
                                    </p:animEffect>
                                    <p:anim calcmode="lin" valueType="num">
                                      <p:cBhvr>
                                        <p:cTn id="115" dur="1000" fill="hold"/>
                                        <p:tgtEl>
                                          <p:spTgt spid="98"/>
                                        </p:tgtEl>
                                        <p:attrNameLst>
                                          <p:attrName>ppt_x</p:attrName>
                                        </p:attrNameLst>
                                      </p:cBhvr>
                                      <p:tavLst>
                                        <p:tav tm="0">
                                          <p:val>
                                            <p:strVal val="#ppt_x"/>
                                          </p:val>
                                        </p:tav>
                                        <p:tav tm="100000">
                                          <p:val>
                                            <p:strVal val="#ppt_x"/>
                                          </p:val>
                                        </p:tav>
                                      </p:tavLst>
                                    </p:anim>
                                    <p:anim calcmode="lin" valueType="num">
                                      <p:cBhvr>
                                        <p:cTn id="116" dur="1000" fill="hold"/>
                                        <p:tgtEl>
                                          <p:spTgt spid="98"/>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1000"/>
                                        <p:tgtEl>
                                          <p:spTgt spid="112"/>
                                        </p:tgtEl>
                                      </p:cBhvr>
                                    </p:animEffect>
                                    <p:anim calcmode="lin" valueType="num">
                                      <p:cBhvr>
                                        <p:cTn id="120" dur="1000" fill="hold"/>
                                        <p:tgtEl>
                                          <p:spTgt spid="112"/>
                                        </p:tgtEl>
                                        <p:attrNameLst>
                                          <p:attrName>ppt_x</p:attrName>
                                        </p:attrNameLst>
                                      </p:cBhvr>
                                      <p:tavLst>
                                        <p:tav tm="0">
                                          <p:val>
                                            <p:strVal val="#ppt_x"/>
                                          </p:val>
                                        </p:tav>
                                        <p:tav tm="100000">
                                          <p:val>
                                            <p:strVal val="#ppt_x"/>
                                          </p:val>
                                        </p:tav>
                                      </p:tavLst>
                                    </p:anim>
                                    <p:anim calcmode="lin" valueType="num">
                                      <p:cBhvr>
                                        <p:cTn id="121" dur="1000" fill="hold"/>
                                        <p:tgtEl>
                                          <p:spTgt spid="11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1000"/>
                                        <p:tgtEl>
                                          <p:spTgt spid="17"/>
                                        </p:tgtEl>
                                      </p:cBhvr>
                                    </p:animEffect>
                                    <p:anim calcmode="lin" valueType="num">
                                      <p:cBhvr>
                                        <p:cTn id="125" dur="1000" fill="hold"/>
                                        <p:tgtEl>
                                          <p:spTgt spid="17"/>
                                        </p:tgtEl>
                                        <p:attrNameLst>
                                          <p:attrName>ppt_x</p:attrName>
                                        </p:attrNameLst>
                                      </p:cBhvr>
                                      <p:tavLst>
                                        <p:tav tm="0">
                                          <p:val>
                                            <p:strVal val="#ppt_x"/>
                                          </p:val>
                                        </p:tav>
                                        <p:tav tm="100000">
                                          <p:val>
                                            <p:strVal val="#ppt_x"/>
                                          </p:val>
                                        </p:tav>
                                      </p:tavLst>
                                    </p:anim>
                                    <p:anim calcmode="lin" valueType="num">
                                      <p:cBhvr>
                                        <p:cTn id="126" dur="1000" fill="hold"/>
                                        <p:tgtEl>
                                          <p:spTgt spid="1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1000"/>
                                        <p:tgtEl>
                                          <p:spTgt spid="54"/>
                                        </p:tgtEl>
                                      </p:cBhvr>
                                    </p:animEffect>
                                    <p:anim calcmode="lin" valueType="num">
                                      <p:cBhvr>
                                        <p:cTn id="130" dur="1000" fill="hold"/>
                                        <p:tgtEl>
                                          <p:spTgt spid="54"/>
                                        </p:tgtEl>
                                        <p:attrNameLst>
                                          <p:attrName>ppt_x</p:attrName>
                                        </p:attrNameLst>
                                      </p:cBhvr>
                                      <p:tavLst>
                                        <p:tav tm="0">
                                          <p:val>
                                            <p:strVal val="#ppt_x"/>
                                          </p:val>
                                        </p:tav>
                                        <p:tav tm="100000">
                                          <p:val>
                                            <p:strVal val="#ppt_x"/>
                                          </p:val>
                                        </p:tav>
                                      </p:tavLst>
                                    </p:anim>
                                    <p:anim calcmode="lin" valueType="num">
                                      <p:cBhvr>
                                        <p:cTn id="13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6" grpId="0" animBg="1"/>
      <p:bldP spid="18" grpId="0" animBg="1"/>
      <p:bldP spid="52" grpId="0" animBg="1"/>
      <p:bldP spid="99" grpId="0" animBg="1"/>
      <p:bldP spid="107" grpId="0" animBg="1"/>
      <p:bldP spid="4" grpId="0" animBg="1"/>
      <p:bldP spid="50" grpId="0"/>
      <p:bldP spid="51" grpId="0"/>
      <p:bldP spid="57" grpId="0"/>
      <p:bldP spid="58" grpId="0"/>
      <p:bldP spid="64" grpId="0"/>
      <p:bldP spid="65" grpId="0"/>
      <p:bldP spid="94" grpId="0"/>
      <p:bldP spid="95" grpId="0"/>
      <p:bldP spid="110" grpId="0" animBg="1"/>
      <p:bldP spid="91" grpId="0"/>
      <p:bldP spid="92" grpId="0"/>
      <p:bldP spid="111" grpId="0" animBg="1"/>
      <p:bldP spid="97" grpId="0"/>
      <p:bldP spid="98" grpId="0"/>
      <p:bldP spid="112" grpId="0" animBg="1"/>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3556338" y="1888069"/>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论文总结</a:t>
            </a:r>
          </a:p>
        </p:txBody>
      </p:sp>
      <p:sp>
        <p:nvSpPr>
          <p:cNvPr id="21" name="文本框 6">
            <a:extLst>
              <a:ext uri="{FF2B5EF4-FFF2-40B4-BE49-F238E27FC236}">
                <a16:creationId xmlns:a16="http://schemas.microsoft.com/office/drawing/2014/main" xmlns="" id="{7A520E6A-DEB8-4B0C-9BE0-0F0B89531BA9}"/>
              </a:ext>
            </a:extLst>
          </p:cNvPr>
          <p:cNvSpPr txBox="1">
            <a:spLocks noChangeArrowheads="1"/>
          </p:cNvSpPr>
          <p:nvPr/>
        </p:nvSpPr>
        <p:spPr bwMode="auto">
          <a:xfrm>
            <a:off x="3396166" y="2503133"/>
            <a:ext cx="23516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mj-ea"/>
                <a:ea typeface="+mj-ea"/>
              </a:rPr>
              <a:t>Paper Summary</a:t>
            </a:r>
          </a:p>
        </p:txBody>
      </p:sp>
      <p:sp>
        <p:nvSpPr>
          <p:cNvPr id="22" name="矩形 21">
            <a:extLst>
              <a:ext uri="{FF2B5EF4-FFF2-40B4-BE49-F238E27FC236}">
                <a16:creationId xmlns:a16="http://schemas.microsoft.com/office/drawing/2014/main" xmlns=""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consectetuer</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adipiscing</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elit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Aenean</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commodo</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ligula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eget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dolor</a:t>
            </a:r>
            <a:endParaRPr kumimoji="0" lang="zh-CN" altLang="en-US" sz="1400" b="0" i="0" u="none" strike="noStrike" kern="0" cap="none" spc="0" normalizeH="0" baseline="0" noProof="0" dirty="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xmlns=""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xmlns=""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xmlns=""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xmlns=""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xmlns=""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xmlns=""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xmlns=""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xmlns=""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xmlns=""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xmlns=""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xmlns=""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xmlns=""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xmlns=""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xmlns=""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xmlns=""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xmlns=""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xmlns=""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xmlns=""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xmlns=""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xmlns=""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xmlns=""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xmlns=""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xmlns=""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xmlns=""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xmlns=""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xmlns=""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xmlns=""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xmlns=""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xmlns=""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xmlns=""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xmlns=""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xmlns=""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xmlns=""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xmlns=""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xmlns=""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xmlns=""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xmlns=""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xmlns=""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xmlns=""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xmlns=""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xmlns=""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xmlns=""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xmlns=""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xmlns=""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xmlns=""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xmlns=""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xmlns=""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xmlns=""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xmlns=""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xmlns=""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xmlns=""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xmlns=""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xmlns=""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xmlns=""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xmlns=""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xmlns=""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xmlns=""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xmlns=""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xmlns=""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xmlns=""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xmlns=""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xmlns=""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xmlns=""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xmlns=""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xmlns=""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xmlns=""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xmlns=""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xmlns=""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5B4FB549-AB15-4E42-A171-C040AE42A72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744850" y="1433862"/>
            <a:ext cx="1764410" cy="3243551"/>
          </a:xfrm>
          <a:prstGeom prst="rect">
            <a:avLst/>
          </a:prstGeom>
        </p:spPr>
      </p:pic>
      <p:sp>
        <p:nvSpPr>
          <p:cNvPr id="73" name="文本框 5"/>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74"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xmlns="" id="{9729368C-EC70-47E1-A73E-150E80022352}"/>
              </a:ext>
            </a:extLst>
          </p:cNvPr>
          <p:cNvSpPr>
            <a:spLocks noGrp="1"/>
          </p:cNvSpPr>
          <p:nvPr>
            <p:ph type="sldNum" sz="quarter" idx="12"/>
          </p:nvPr>
        </p:nvSpPr>
        <p:spPr/>
        <p:txBody>
          <a:bodyPr/>
          <a:lstStyle/>
          <a:p>
            <a:fld id="{ACBECEF1-1935-4692-9C86-5FD89D9EDF46}" type="slidenum">
              <a:rPr lang="zh-CN" altLang="en-US" smtClean="0"/>
              <a:pPr/>
              <a:t>17</a:t>
            </a:fld>
            <a:endParaRPr lang="zh-CN" altLang="en-US"/>
          </a:p>
        </p:txBody>
      </p:sp>
      <p:sp>
        <p:nvSpPr>
          <p:cNvPr id="7" name="矩形: 圆角 6">
            <a:extLst>
              <a:ext uri="{FF2B5EF4-FFF2-40B4-BE49-F238E27FC236}">
                <a16:creationId xmlns:a16="http://schemas.microsoft.com/office/drawing/2014/main" xmlns="" id="{8FBBE6BF-77BA-4689-BAC3-4DB9C4B26F9A}"/>
              </a:ext>
            </a:extLst>
          </p:cNvPr>
          <p:cNvSpPr/>
          <p:nvPr/>
        </p:nvSpPr>
        <p:spPr>
          <a:xfrm>
            <a:off x="1847654" y="1394690"/>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47306FCF-8037-48A4-9D1B-9333440D97F9}"/>
              </a:ext>
            </a:extLst>
          </p:cNvPr>
          <p:cNvSpPr txBox="1"/>
          <p:nvPr/>
        </p:nvSpPr>
        <p:spPr>
          <a:xfrm>
            <a:off x="179794" y="1899949"/>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0" name="矩形: 圆角 89">
            <a:extLst>
              <a:ext uri="{FF2B5EF4-FFF2-40B4-BE49-F238E27FC236}">
                <a16:creationId xmlns:a16="http://schemas.microsoft.com/office/drawing/2014/main" xmlns="" id="{DE096B7C-75D8-4A8C-B95A-AAB683C3154E}"/>
              </a:ext>
            </a:extLst>
          </p:cNvPr>
          <p:cNvSpPr/>
          <p:nvPr/>
        </p:nvSpPr>
        <p:spPr>
          <a:xfrm>
            <a:off x="1885221" y="3008859"/>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1"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10260575-EF7C-4918-9C40-7460C14BAC39}"/>
              </a:ext>
            </a:extLst>
          </p:cNvPr>
          <p:cNvSpPr txBox="1"/>
          <p:nvPr/>
        </p:nvSpPr>
        <p:spPr>
          <a:xfrm>
            <a:off x="217361" y="3476335"/>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4" name="矩形: 圆角 93">
            <a:extLst>
              <a:ext uri="{FF2B5EF4-FFF2-40B4-BE49-F238E27FC236}">
                <a16:creationId xmlns:a16="http://schemas.microsoft.com/office/drawing/2014/main" xmlns="" id="{93D7576A-1DB1-4DBB-9E62-B2BA76FDFE7F}"/>
              </a:ext>
            </a:extLst>
          </p:cNvPr>
          <p:cNvSpPr/>
          <p:nvPr/>
        </p:nvSpPr>
        <p:spPr>
          <a:xfrm>
            <a:off x="6245955"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680FE808-7645-4BD8-B943-DB5F7BBAD9D9}"/>
              </a:ext>
            </a:extLst>
          </p:cNvPr>
          <p:cNvSpPr txBox="1"/>
          <p:nvPr/>
        </p:nvSpPr>
        <p:spPr>
          <a:xfrm>
            <a:off x="6102095" y="1930545"/>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6" name="矩形: 圆角 95">
            <a:extLst>
              <a:ext uri="{FF2B5EF4-FFF2-40B4-BE49-F238E27FC236}">
                <a16:creationId xmlns:a16="http://schemas.microsoft.com/office/drawing/2014/main" xmlns="" id="{4EE808FA-D956-4273-B2E6-DB4CA2AD8986}"/>
              </a:ext>
            </a:extLst>
          </p:cNvPr>
          <p:cNvSpPr/>
          <p:nvPr/>
        </p:nvSpPr>
        <p:spPr>
          <a:xfrm>
            <a:off x="6283522" y="3039455"/>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19B496E3-CE3E-4E43-9F77-7FBCC1EA04D2}"/>
              </a:ext>
            </a:extLst>
          </p:cNvPr>
          <p:cNvSpPr txBox="1"/>
          <p:nvPr/>
        </p:nvSpPr>
        <p:spPr>
          <a:xfrm>
            <a:off x="6139662" y="3506931"/>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pic>
        <p:nvPicPr>
          <p:cNvPr id="3" name="图片 2">
            <a:extLst>
              <a:ext uri="{FF2B5EF4-FFF2-40B4-BE49-F238E27FC236}">
                <a16:creationId xmlns:a16="http://schemas.microsoft.com/office/drawing/2014/main" xmlns="" id="{487A7C96-5535-4009-8C20-D5A54B44EDC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10448" y="978935"/>
            <a:ext cx="1969481" cy="4087421"/>
          </a:xfrm>
          <a:prstGeom prst="rect">
            <a:avLst/>
          </a:prstGeom>
        </p:spPr>
      </p:pic>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167430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400">
              <a:solidFill>
                <a:schemeClr val="tx1">
                  <a:lumMod val="85000"/>
                  <a:lumOff val="15000"/>
                </a:schemeClr>
              </a:solidFill>
              <a:latin typeface="+mj-ea"/>
              <a:ea typeface="+mj-ea"/>
            </a:endParaRPr>
          </a:p>
          <a:p>
            <a:pPr>
              <a:lnSpc>
                <a:spcPct val="150000"/>
              </a:lnSpc>
            </a:pPr>
            <a:r>
              <a:rPr lang="zh-CN" altLang="en-US" sz="14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400">
                <a:solidFill>
                  <a:schemeClr val="tx1">
                    <a:lumMod val="85000"/>
                    <a:lumOff val="15000"/>
                  </a:schemeClr>
                </a:solidFill>
                <a:latin typeface="+mj-ea"/>
                <a:ea typeface="+mj-ea"/>
              </a:rPr>
              <a:t>!</a:t>
            </a: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446149"/>
            <a:ext cx="7260906" cy="738664"/>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mj-ea"/>
                <a:ea typeface="+mj-ea"/>
              </a:rPr>
              <a:t>;</a:t>
            </a:r>
            <a:r>
              <a:rPr lang="zh-CN" altLang="en-US" sz="1400">
                <a:solidFill>
                  <a:schemeClr val="tx1">
                    <a:lumMod val="85000"/>
                    <a:lumOff val="15000"/>
                  </a:schemeClr>
                </a:solidFill>
                <a:latin typeface="+mj-ea"/>
                <a:ea typeface="+mj-ea"/>
              </a:rPr>
              <a:t> 特别感谢学院四年来为我提供的良好学习环境，谢谢</a:t>
            </a:r>
            <a:r>
              <a:rPr lang="en-US" altLang="zh-CN" sz="1400">
                <a:solidFill>
                  <a:schemeClr val="tx1">
                    <a:lumMod val="85000"/>
                    <a:lumOff val="15000"/>
                  </a:schemeClr>
                </a:solidFill>
                <a:latin typeface="+mj-ea"/>
                <a:ea typeface="+mj-ea"/>
              </a:rPr>
              <a:t>!</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TextBox 156"/>
          <p:cNvSpPr txBox="1"/>
          <p:nvPr/>
        </p:nvSpPr>
        <p:spPr>
          <a:xfrm>
            <a:off x="683703" y="1016119"/>
            <a:ext cx="1010670" cy="584775"/>
          </a:xfrm>
          <a:prstGeom prst="rect">
            <a:avLst/>
          </a:prstGeom>
          <a:noFill/>
        </p:spPr>
        <p:txBody>
          <a:bodyPr wrap="square" rtlCol="0">
            <a:spAutoFit/>
          </a:bodyPr>
          <a:lstStyle/>
          <a:p>
            <a:pPr algn="ctr"/>
            <a:r>
              <a:rPr lang="zh-CN" altLang="en-US" sz="3200" b="1">
                <a:solidFill>
                  <a:schemeClr val="bg1"/>
                </a:solidFill>
                <a:latin typeface="+mj-ea"/>
                <a:ea typeface="+mj-ea"/>
              </a:rPr>
              <a:t>致谢</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5">
            <a:extLst>
              <a:ext uri="{FF2B5EF4-FFF2-40B4-BE49-F238E27FC236}">
                <a16:creationId xmlns:a16="http://schemas.microsoft.com/office/drawing/2014/main" xmlns="" id="{9FAA1B9C-C856-4BC1-AC0F-ADE5CEE6F475}"/>
              </a:ext>
            </a:extLst>
          </p:cNvPr>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17" name="文本框 6">
            <a:extLst>
              <a:ext uri="{FF2B5EF4-FFF2-40B4-BE49-F238E27FC236}">
                <a16:creationId xmlns:a16="http://schemas.microsoft.com/office/drawing/2014/main" xmlns="" id="{A8F1F734-C916-473D-ACA2-0FC249E8A1FA}"/>
              </a:ext>
            </a:extLst>
          </p:cNvPr>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18" name="直接连接符 17">
            <a:extLst>
              <a:ext uri="{FF2B5EF4-FFF2-40B4-BE49-F238E27FC236}">
                <a16:creationId xmlns:a16="http://schemas.microsoft.com/office/drawing/2014/main" xmlns="" id="{12CCDCCA-4CFD-4BF0-A235-57FC726F7943}"/>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391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7" name="flag-pole-with-black-flag_38306"/>
          <p:cNvSpPr>
            <a:spLocks noChangeAspect="1"/>
          </p:cNvSpPr>
          <p:nvPr/>
        </p:nvSpPr>
        <p:spPr bwMode="auto">
          <a:xfrm>
            <a:off x="3180210" y="3535156"/>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lag-pole-with-black-flag_38306"/>
          <p:cNvSpPr>
            <a:spLocks noChangeAspect="1"/>
          </p:cNvSpPr>
          <p:nvPr/>
        </p:nvSpPr>
        <p:spPr bwMode="auto">
          <a:xfrm>
            <a:off x="1471160" y="222028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lag-pole-with-black-flag_38306"/>
          <p:cNvSpPr>
            <a:spLocks noChangeAspect="1"/>
          </p:cNvSpPr>
          <p:nvPr/>
        </p:nvSpPr>
        <p:spPr bwMode="auto">
          <a:xfrm>
            <a:off x="2233474" y="695208"/>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矩形 13"/>
          <p:cNvSpPr/>
          <p:nvPr/>
        </p:nvSpPr>
        <p:spPr>
          <a:xfrm>
            <a:off x="3527440" y="1175268"/>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3405521" y="1106688"/>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5" name="文本框 14"/>
          <p:cNvSpPr txBox="1"/>
          <p:nvPr/>
        </p:nvSpPr>
        <p:spPr>
          <a:xfrm>
            <a:off x="3507639" y="1162930"/>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16" name="文本框 15"/>
          <p:cNvSpPr txBox="1"/>
          <p:nvPr/>
        </p:nvSpPr>
        <p:spPr>
          <a:xfrm>
            <a:off x="5241049" y="1179985"/>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17" name="文本框 16"/>
          <p:cNvSpPr txBox="1"/>
          <p:nvPr/>
        </p:nvSpPr>
        <p:spPr>
          <a:xfrm>
            <a:off x="3339550" y="1545745"/>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27" name="矩形 26"/>
          <p:cNvSpPr/>
          <p:nvPr/>
        </p:nvSpPr>
        <p:spPr>
          <a:xfrm>
            <a:off x="2597227" y="2318241"/>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2475307" y="2249661"/>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32" name="文本框 31"/>
          <p:cNvSpPr txBox="1"/>
          <p:nvPr/>
        </p:nvSpPr>
        <p:spPr>
          <a:xfrm>
            <a:off x="2577425" y="2305903"/>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36" name="文本框 35"/>
          <p:cNvSpPr txBox="1"/>
          <p:nvPr/>
        </p:nvSpPr>
        <p:spPr>
          <a:xfrm>
            <a:off x="4310836" y="2322958"/>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37" name="文本框 36"/>
          <p:cNvSpPr txBox="1"/>
          <p:nvPr/>
        </p:nvSpPr>
        <p:spPr>
          <a:xfrm>
            <a:off x="2409336" y="2688718"/>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8" name="矩形 37"/>
          <p:cNvSpPr/>
          <p:nvPr/>
        </p:nvSpPr>
        <p:spPr>
          <a:xfrm>
            <a:off x="4078690" y="3646440"/>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956770" y="3577860"/>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40" name="文本框 39"/>
          <p:cNvSpPr txBox="1"/>
          <p:nvPr/>
        </p:nvSpPr>
        <p:spPr>
          <a:xfrm>
            <a:off x="4058888" y="3634102"/>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41" name="文本框 40"/>
          <p:cNvSpPr txBox="1"/>
          <p:nvPr/>
        </p:nvSpPr>
        <p:spPr>
          <a:xfrm>
            <a:off x="5792299" y="3651157"/>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42" name="文本框 41"/>
          <p:cNvSpPr txBox="1"/>
          <p:nvPr/>
        </p:nvSpPr>
        <p:spPr>
          <a:xfrm>
            <a:off x="3890799" y="4016917"/>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5" name="TextBox 13">
            <a:extLst>
              <a:ext uri="{FF2B5EF4-FFF2-40B4-BE49-F238E27FC236}">
                <a16:creationId xmlns=""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存在的问题</a:t>
            </a:r>
          </a:p>
        </p:txBody>
      </p:sp>
    </p:spTree>
    <p:extLst>
      <p:ext uri="{BB962C8B-B14F-4D97-AF65-F5344CB8AC3E}">
        <p14:creationId xmlns:p14="http://schemas.microsoft.com/office/powerpoint/2010/main" val="336709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a:extLst>
              <a:ext uri="{FF2B5EF4-FFF2-40B4-BE49-F238E27FC236}">
                <a16:creationId xmlns:a16="http://schemas.microsoft.com/office/drawing/2014/main" xmlns="" id="{62962B9A-D085-43E3-A5C9-CE16E389C64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xmlns="" id="{14245B21-C5D9-4338-B7A4-0626EED40CF3}"/>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xmlns="" id="{8EEE021A-E427-4579-8679-65A98A016725}"/>
              </a:ext>
            </a:extLst>
          </p:cNvPr>
          <p:cNvGrpSpPr/>
          <p:nvPr/>
        </p:nvGrpSpPr>
        <p:grpSpPr>
          <a:xfrm>
            <a:off x="149235" y="598468"/>
            <a:ext cx="8851889" cy="3954390"/>
            <a:chOff x="149236" y="598468"/>
            <a:chExt cx="8834372" cy="3946565"/>
          </a:xfrm>
        </p:grpSpPr>
        <p:pic>
          <p:nvPicPr>
            <p:cNvPr id="22" name="图片 21">
              <a:extLst>
                <a:ext uri="{FF2B5EF4-FFF2-40B4-BE49-F238E27FC236}">
                  <a16:creationId xmlns:a16="http://schemas.microsoft.com/office/drawing/2014/main" xmlns="" id="{1054C4AE-57FA-4450-9218-53310CC86D1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23" name="矩形 22">
              <a:extLst>
                <a:ext uri="{FF2B5EF4-FFF2-40B4-BE49-F238E27FC236}">
                  <a16:creationId xmlns:a16="http://schemas.microsoft.com/office/drawing/2014/main" xmlns=""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文本框 6">
            <a:extLst>
              <a:ext uri="{FF2B5EF4-FFF2-40B4-BE49-F238E27FC236}">
                <a16:creationId xmlns:a16="http://schemas.microsoft.com/office/drawing/2014/main" xmlns="" id="{3959FFA8-5A22-4884-B908-735426A4753B}"/>
              </a:ext>
            </a:extLst>
          </p:cNvPr>
          <p:cNvSpPr txBox="1">
            <a:spLocks noChangeArrowheads="1"/>
          </p:cNvSpPr>
          <p:nvPr/>
        </p:nvSpPr>
        <p:spPr bwMode="auto">
          <a:xfrm>
            <a:off x="913024" y="1911726"/>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选题的背景与意义</a:t>
            </a:r>
          </a:p>
        </p:txBody>
      </p:sp>
      <p:sp>
        <p:nvSpPr>
          <p:cNvPr id="82" name="矩形 81">
            <a:extLst>
              <a:ext uri="{FF2B5EF4-FFF2-40B4-BE49-F238E27FC236}">
                <a16:creationId xmlns:a16="http://schemas.microsoft.com/office/drawing/2014/main" xmlns="" id="{EFC293B5-9CF3-4B65-9805-5C8B3E140D48}"/>
              </a:ext>
            </a:extLst>
          </p:cNvPr>
          <p:cNvSpPr/>
          <p:nvPr/>
        </p:nvSpPr>
        <p:spPr>
          <a:xfrm>
            <a:off x="1171804" y="2201941"/>
            <a:ext cx="2874505"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Background and significance of the selected topic</a:t>
            </a:r>
          </a:p>
        </p:txBody>
      </p:sp>
      <p:sp>
        <p:nvSpPr>
          <p:cNvPr id="83" name="椭圆 82">
            <a:extLst>
              <a:ext uri="{FF2B5EF4-FFF2-40B4-BE49-F238E27FC236}">
                <a16:creationId xmlns:a16="http://schemas.microsoft.com/office/drawing/2014/main" xmlns="" id="{FE3D8DD1-D8C4-49CE-B47B-7E70603875D2}"/>
              </a:ext>
            </a:extLst>
          </p:cNvPr>
          <p:cNvSpPr/>
          <p:nvPr/>
        </p:nvSpPr>
        <p:spPr>
          <a:xfrm>
            <a:off x="519742" y="199385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1</a:t>
            </a:r>
            <a:endParaRPr lang="zh-CN" altLang="en-US"/>
          </a:p>
        </p:txBody>
      </p:sp>
      <p:sp>
        <p:nvSpPr>
          <p:cNvPr id="85" name="文本框 6">
            <a:extLst>
              <a:ext uri="{FF2B5EF4-FFF2-40B4-BE49-F238E27FC236}">
                <a16:creationId xmlns:a16="http://schemas.microsoft.com/office/drawing/2014/main" xmlns="" id="{61184507-C9F6-4FDB-B17E-E5A487B9531C}"/>
              </a:ext>
            </a:extLst>
          </p:cNvPr>
          <p:cNvSpPr txBox="1">
            <a:spLocks noChangeArrowheads="1"/>
          </p:cNvSpPr>
          <p:nvPr/>
        </p:nvSpPr>
        <p:spPr bwMode="auto">
          <a:xfrm>
            <a:off x="5348161" y="1912881"/>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研究方法及过程</a:t>
            </a:r>
          </a:p>
        </p:txBody>
      </p:sp>
      <p:sp>
        <p:nvSpPr>
          <p:cNvPr id="86" name="矩形 85">
            <a:extLst>
              <a:ext uri="{FF2B5EF4-FFF2-40B4-BE49-F238E27FC236}">
                <a16:creationId xmlns:a16="http://schemas.microsoft.com/office/drawing/2014/main" xmlns="" id="{DAD21458-BD8F-4FCB-B0AF-46D3A446AF92}"/>
              </a:ext>
            </a:extLst>
          </p:cNvPr>
          <p:cNvSpPr/>
          <p:nvPr/>
        </p:nvSpPr>
        <p:spPr>
          <a:xfrm>
            <a:off x="5348161" y="2203096"/>
            <a:ext cx="1992853"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Research methods and processes</a:t>
            </a:r>
          </a:p>
        </p:txBody>
      </p:sp>
      <p:sp>
        <p:nvSpPr>
          <p:cNvPr id="87" name="椭圆 86">
            <a:extLst>
              <a:ext uri="{FF2B5EF4-FFF2-40B4-BE49-F238E27FC236}">
                <a16:creationId xmlns:a16="http://schemas.microsoft.com/office/drawing/2014/main" xmlns="" id="{13871200-F8FB-453F-A6A4-2CBEA7EF277D}"/>
              </a:ext>
            </a:extLst>
          </p:cNvPr>
          <p:cNvSpPr/>
          <p:nvPr/>
        </p:nvSpPr>
        <p:spPr>
          <a:xfrm>
            <a:off x="4954879"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89" name="文本框 6">
            <a:extLst>
              <a:ext uri="{FF2B5EF4-FFF2-40B4-BE49-F238E27FC236}">
                <a16:creationId xmlns:a16="http://schemas.microsoft.com/office/drawing/2014/main" xmlns="" id="{B5007828-FFEF-4D64-B1F0-9EA0FD791C91}"/>
              </a:ext>
            </a:extLst>
          </p:cNvPr>
          <p:cNvSpPr txBox="1">
            <a:spLocks noChangeArrowheads="1"/>
          </p:cNvSpPr>
          <p:nvPr/>
        </p:nvSpPr>
        <p:spPr bwMode="auto">
          <a:xfrm>
            <a:off x="913024" y="3159762"/>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研究成果展示及应用</a:t>
            </a:r>
          </a:p>
        </p:txBody>
      </p:sp>
      <p:sp>
        <p:nvSpPr>
          <p:cNvPr id="90" name="矩形 89">
            <a:extLst>
              <a:ext uri="{FF2B5EF4-FFF2-40B4-BE49-F238E27FC236}">
                <a16:creationId xmlns:a16="http://schemas.microsoft.com/office/drawing/2014/main" xmlns="" id="{AE334C08-E6A3-46BE-9004-FFFCF9DB9689}"/>
              </a:ext>
            </a:extLst>
          </p:cNvPr>
          <p:cNvSpPr/>
          <p:nvPr/>
        </p:nvSpPr>
        <p:spPr>
          <a:xfrm>
            <a:off x="913024" y="3449977"/>
            <a:ext cx="2909771"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Demonstration and application of research results</a:t>
            </a:r>
          </a:p>
        </p:txBody>
      </p:sp>
      <p:sp>
        <p:nvSpPr>
          <p:cNvPr id="91" name="椭圆 90">
            <a:extLst>
              <a:ext uri="{FF2B5EF4-FFF2-40B4-BE49-F238E27FC236}">
                <a16:creationId xmlns:a16="http://schemas.microsoft.com/office/drawing/2014/main" xmlns="" id="{7430155F-A8F4-41BE-A29D-FE3394CA894E}"/>
              </a:ext>
            </a:extLst>
          </p:cNvPr>
          <p:cNvSpPr/>
          <p:nvPr/>
        </p:nvSpPr>
        <p:spPr>
          <a:xfrm>
            <a:off x="519742"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93" name="文本框 6">
            <a:extLst>
              <a:ext uri="{FF2B5EF4-FFF2-40B4-BE49-F238E27FC236}">
                <a16:creationId xmlns:a16="http://schemas.microsoft.com/office/drawing/2014/main" xmlns="" id="{E0ECE42C-09E8-42E7-9BB1-04B2D77DAA09}"/>
              </a:ext>
            </a:extLst>
          </p:cNvPr>
          <p:cNvSpPr txBox="1">
            <a:spLocks noChangeArrowheads="1"/>
          </p:cNvSpPr>
          <p:nvPr/>
        </p:nvSpPr>
        <p:spPr bwMode="auto">
          <a:xfrm>
            <a:off x="5348161" y="31597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论文总结</a:t>
            </a:r>
          </a:p>
        </p:txBody>
      </p:sp>
      <p:sp>
        <p:nvSpPr>
          <p:cNvPr id="94" name="矩形 93">
            <a:extLst>
              <a:ext uri="{FF2B5EF4-FFF2-40B4-BE49-F238E27FC236}">
                <a16:creationId xmlns:a16="http://schemas.microsoft.com/office/drawing/2014/main" xmlns="" id="{38CE2679-270A-446B-970B-A7E1A05E489A}"/>
              </a:ext>
            </a:extLst>
          </p:cNvPr>
          <p:cNvSpPr/>
          <p:nvPr/>
        </p:nvSpPr>
        <p:spPr>
          <a:xfrm>
            <a:off x="5348161" y="3449977"/>
            <a:ext cx="1045479" cy="253916"/>
          </a:xfrm>
          <a:prstGeom prst="rect">
            <a:avLst/>
          </a:prstGeom>
        </p:spPr>
        <p:txBody>
          <a:bodyPr wrap="none">
            <a:spAutoFit/>
          </a:bodyPr>
          <a:lstStyle/>
          <a:p>
            <a:pPr lvl="0" fontAlgn="base">
              <a:spcBef>
                <a:spcPct val="0"/>
              </a:spcBef>
              <a:spcAft>
                <a:spcPct val="0"/>
              </a:spcAft>
              <a:defRPr/>
            </a:pPr>
            <a:r>
              <a:rPr lang="en-US" altLang="zh-CN" sz="1050">
                <a:solidFill>
                  <a:schemeClr val="tx1">
                    <a:lumMod val="95000"/>
                    <a:lumOff val="5000"/>
                  </a:schemeClr>
                </a:solidFill>
                <a:latin typeface="Calibri Light" panose="020F0302020204030204" pitchFamily="34" charset="0"/>
                <a:ea typeface="方正兰亭黑_GBK"/>
              </a:rPr>
              <a:t>Paper Summary</a:t>
            </a:r>
          </a:p>
        </p:txBody>
      </p:sp>
      <p:sp>
        <p:nvSpPr>
          <p:cNvPr id="95" name="椭圆 94">
            <a:extLst>
              <a:ext uri="{FF2B5EF4-FFF2-40B4-BE49-F238E27FC236}">
                <a16:creationId xmlns:a16="http://schemas.microsoft.com/office/drawing/2014/main" xmlns="" id="{9DD90895-C501-4657-BA08-133F6D252F6B}"/>
              </a:ext>
            </a:extLst>
          </p:cNvPr>
          <p:cNvSpPr/>
          <p:nvPr/>
        </p:nvSpPr>
        <p:spPr>
          <a:xfrm>
            <a:off x="4954879"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97"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xmlns="" id="{214560CB-900B-47C6-BFDC-0F00114D461E}"/>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xmlns="" id="{5F1E62D9-AF5D-4FDB-A844-18FECB16A200}"/>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157" name="直接连接符 156">
            <a:extLst>
              <a:ext uri="{FF2B5EF4-FFF2-40B4-BE49-F238E27FC236}">
                <a16:creationId xmlns:a16="http://schemas.microsoft.com/office/drawing/2014/main" xmlns="" id="{09A37DD0-34D6-48F8-95CE-BF28EF85D24B}"/>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0358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500"/>
                                        <p:tgtEl>
                                          <p:spTgt spid="8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500"/>
                                        <p:tgtEl>
                                          <p:spTgt spid="9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500"/>
                                        <p:tgtEl>
                                          <p:spTgt spid="8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500"/>
                                        <p:tgtEl>
                                          <p:spTgt spid="9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500"/>
                                        <p:tgtEl>
                                          <p:spTgt spid="9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fade">
                                      <p:cBhvr>
                                        <p:cTn id="4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animBg="1"/>
      <p:bldP spid="85" grpId="0"/>
      <p:bldP spid="86" grpId="0"/>
      <p:bldP spid="87" grpId="0" animBg="1"/>
      <p:bldP spid="89" grpId="0"/>
      <p:bldP spid="90" grpId="0"/>
      <p:bldP spid="91" grpId="0" animBg="1"/>
      <p:bldP spid="93" grpId="0"/>
      <p:bldP spid="94" grpId="0"/>
      <p:bldP spid="95" grpId="0" animBg="1"/>
      <p:bldP spid="97" grpId="0"/>
      <p:bldP spid="1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8F7CDB32-CE46-43FE-865A-AD720066713C}"/>
              </a:ext>
            </a:extLst>
          </p:cNvPr>
          <p:cNvSpPr>
            <a:spLocks noGrp="1"/>
          </p:cNvSpPr>
          <p:nvPr>
            <p:ph type="sldNum" sz="quarter" idx="12"/>
          </p:nvPr>
        </p:nvSpPr>
        <p:spPr/>
        <p:txBody>
          <a:bodyPr/>
          <a:lstStyle/>
          <a:p>
            <a:fld id="{ACBECEF1-1935-4692-9C86-5FD89D9EDF46}" type="slidenum">
              <a:rPr lang="zh-CN" altLang="en-US" smtClean="0"/>
              <a:pPr/>
              <a:t>20</a:t>
            </a:fld>
            <a:endParaRPr lang="zh-CN" altLang="en-US"/>
          </a:p>
        </p:txBody>
      </p:sp>
      <p:sp>
        <p:nvSpPr>
          <p:cNvPr id="53" name="Oval 6"/>
          <p:cNvSpPr>
            <a:spLocks noChangeArrowheads="1"/>
          </p:cNvSpPr>
          <p:nvPr/>
        </p:nvSpPr>
        <p:spPr bwMode="auto">
          <a:xfrm>
            <a:off x="4775790" y="1436138"/>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54" name="Oval 7"/>
          <p:cNvSpPr>
            <a:spLocks noChangeArrowheads="1"/>
          </p:cNvSpPr>
          <p:nvPr/>
        </p:nvSpPr>
        <p:spPr bwMode="auto">
          <a:xfrm>
            <a:off x="5358853" y="2407910"/>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73" name="Group 3"/>
          <p:cNvGrpSpPr/>
          <p:nvPr/>
        </p:nvGrpSpPr>
        <p:grpSpPr>
          <a:xfrm>
            <a:off x="2910553" y="1307826"/>
            <a:ext cx="3322895" cy="3273833"/>
            <a:chOff x="3880737" y="1865688"/>
            <a:chExt cx="4430526" cy="4365110"/>
          </a:xfrm>
          <a:solidFill>
            <a:srgbClr val="56676F"/>
          </a:solidFill>
        </p:grpSpPr>
        <p:sp>
          <p:nvSpPr>
            <p:cNvPr id="74"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75"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83" name="Freeform 9"/>
          <p:cNvSpPr>
            <a:spLocks/>
          </p:cNvSpPr>
          <p:nvPr/>
        </p:nvSpPr>
        <p:spPr bwMode="auto">
          <a:xfrm>
            <a:off x="2999239" y="2775862"/>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4" name="Freeform 10"/>
          <p:cNvSpPr>
            <a:spLocks/>
          </p:cNvSpPr>
          <p:nvPr/>
        </p:nvSpPr>
        <p:spPr bwMode="auto">
          <a:xfrm>
            <a:off x="4085171" y="2451309"/>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5" name="Freeform 11"/>
          <p:cNvSpPr>
            <a:spLocks/>
          </p:cNvSpPr>
          <p:nvPr/>
        </p:nvSpPr>
        <p:spPr bwMode="auto">
          <a:xfrm>
            <a:off x="3849304" y="3671213"/>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86" name="Group 12"/>
          <p:cNvGrpSpPr/>
          <p:nvPr/>
        </p:nvGrpSpPr>
        <p:grpSpPr>
          <a:xfrm>
            <a:off x="3210630" y="2930366"/>
            <a:ext cx="399921" cy="447653"/>
            <a:chOff x="3471863" y="1916113"/>
            <a:chExt cx="492125" cy="550863"/>
          </a:xfrm>
          <a:solidFill>
            <a:schemeClr val="bg1"/>
          </a:solidFill>
        </p:grpSpPr>
        <p:sp>
          <p:nvSpPr>
            <p:cNvPr id="8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9" name="Freeform 72"/>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0" name="Group 16"/>
          <p:cNvGrpSpPr/>
          <p:nvPr/>
        </p:nvGrpSpPr>
        <p:grpSpPr>
          <a:xfrm>
            <a:off x="4281969" y="2639123"/>
            <a:ext cx="430051" cy="448020"/>
            <a:chOff x="708025" y="1916113"/>
            <a:chExt cx="531813" cy="554037"/>
          </a:xfrm>
          <a:solidFill>
            <a:schemeClr val="bg1"/>
          </a:solidFill>
        </p:grpSpPr>
        <p:sp>
          <p:nvSpPr>
            <p:cNvPr id="91" name="Freeform 93"/>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2"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3"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4"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5" name="Group 21"/>
          <p:cNvGrpSpPr/>
          <p:nvPr/>
        </p:nvGrpSpPr>
        <p:grpSpPr>
          <a:xfrm>
            <a:off x="4955446" y="1549953"/>
            <a:ext cx="386969" cy="443161"/>
            <a:chOff x="9990138" y="2690813"/>
            <a:chExt cx="481013" cy="550863"/>
          </a:xfrm>
          <a:solidFill>
            <a:schemeClr val="bg1"/>
          </a:solidFill>
        </p:grpSpPr>
        <p:sp>
          <p:nvSpPr>
            <p:cNvPr id="96" name="Freeform 107"/>
            <p:cNvSpPr>
              <a:spLocks/>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7"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8" name="Freeform 109"/>
            <p:cNvSpPr>
              <a:spLocks/>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9" name="Freeform 110"/>
            <p:cNvSpPr>
              <a:spLocks/>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0" name="Freeform 111"/>
            <p:cNvSpPr>
              <a:spLocks/>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1" name="Group 27"/>
          <p:cNvGrpSpPr/>
          <p:nvPr/>
        </p:nvGrpSpPr>
        <p:grpSpPr>
          <a:xfrm>
            <a:off x="4027471" y="3843797"/>
            <a:ext cx="483380" cy="477824"/>
            <a:chOff x="4356100" y="3465513"/>
            <a:chExt cx="552450" cy="546100"/>
          </a:xfrm>
          <a:solidFill>
            <a:schemeClr val="bg1"/>
          </a:solidFill>
        </p:grpSpPr>
        <p:sp>
          <p:nvSpPr>
            <p:cNvPr id="102" name="Freeform 242"/>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3" name="Freeform 243"/>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4"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5"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6" name="Group 37"/>
          <p:cNvGrpSpPr/>
          <p:nvPr/>
        </p:nvGrpSpPr>
        <p:grpSpPr>
          <a:xfrm>
            <a:off x="5535322" y="2584941"/>
            <a:ext cx="393344" cy="392220"/>
            <a:chOff x="1603375" y="1916113"/>
            <a:chExt cx="557213" cy="555625"/>
          </a:xfrm>
          <a:solidFill>
            <a:schemeClr val="bg1"/>
          </a:solidFill>
        </p:grpSpPr>
        <p:sp>
          <p:nvSpPr>
            <p:cNvPr id="107"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8"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9"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110" name="1"/>
          <p:cNvSpPr txBox="1">
            <a:spLocks noChangeArrowheads="1"/>
          </p:cNvSpPr>
          <p:nvPr/>
        </p:nvSpPr>
        <p:spPr bwMode="auto">
          <a:xfrm>
            <a:off x="5884962" y="143613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1" name="1"/>
          <p:cNvSpPr txBox="1">
            <a:spLocks noChangeArrowheads="1"/>
          </p:cNvSpPr>
          <p:nvPr/>
        </p:nvSpPr>
        <p:spPr bwMode="auto">
          <a:xfrm>
            <a:off x="5873601" y="165944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2" name="1"/>
          <p:cNvSpPr txBox="1">
            <a:spLocks noChangeArrowheads="1"/>
          </p:cNvSpPr>
          <p:nvPr/>
        </p:nvSpPr>
        <p:spPr bwMode="auto">
          <a:xfrm>
            <a:off x="6414891" y="24698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3" name="1"/>
          <p:cNvSpPr txBox="1">
            <a:spLocks noChangeArrowheads="1"/>
          </p:cNvSpPr>
          <p:nvPr/>
        </p:nvSpPr>
        <p:spPr bwMode="auto">
          <a:xfrm>
            <a:off x="6403530" y="26931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4" name="1"/>
          <p:cNvSpPr txBox="1">
            <a:spLocks noChangeArrowheads="1"/>
          </p:cNvSpPr>
          <p:nvPr/>
        </p:nvSpPr>
        <p:spPr bwMode="auto">
          <a:xfrm>
            <a:off x="4936407" y="3841021"/>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5" name="1"/>
          <p:cNvSpPr txBox="1">
            <a:spLocks noChangeArrowheads="1"/>
          </p:cNvSpPr>
          <p:nvPr/>
        </p:nvSpPr>
        <p:spPr bwMode="auto">
          <a:xfrm>
            <a:off x="4925046" y="4064329"/>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6" name="1"/>
          <p:cNvSpPr txBox="1">
            <a:spLocks noChangeArrowheads="1"/>
          </p:cNvSpPr>
          <p:nvPr/>
        </p:nvSpPr>
        <p:spPr bwMode="auto">
          <a:xfrm>
            <a:off x="2592280" y="18752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7" name="1"/>
          <p:cNvSpPr txBox="1">
            <a:spLocks noChangeArrowheads="1"/>
          </p:cNvSpPr>
          <p:nvPr/>
        </p:nvSpPr>
        <p:spPr bwMode="auto">
          <a:xfrm>
            <a:off x="1861173" y="20985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8" name="1"/>
          <p:cNvSpPr txBox="1">
            <a:spLocks noChangeArrowheads="1"/>
          </p:cNvSpPr>
          <p:nvPr/>
        </p:nvSpPr>
        <p:spPr bwMode="auto">
          <a:xfrm>
            <a:off x="1696119" y="2902477"/>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9" name="1"/>
          <p:cNvSpPr txBox="1">
            <a:spLocks noChangeArrowheads="1"/>
          </p:cNvSpPr>
          <p:nvPr/>
        </p:nvSpPr>
        <p:spPr bwMode="auto">
          <a:xfrm>
            <a:off x="965012" y="312578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20" name="TextBox 13">
            <a:extLst>
              <a:ext uri="{FF2B5EF4-FFF2-40B4-BE49-F238E27FC236}">
                <a16:creationId xmlns=""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应对措施</a:t>
            </a:r>
          </a:p>
        </p:txBody>
      </p:sp>
    </p:spTree>
    <p:extLst>
      <p:ext uri="{BB962C8B-B14F-4D97-AF65-F5344CB8AC3E}">
        <p14:creationId xmlns:p14="http://schemas.microsoft.com/office/powerpoint/2010/main" val="3853374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500" fill="hold"/>
                                        <p:tgtEl>
                                          <p:spTgt spid="86"/>
                                        </p:tgtEl>
                                        <p:attrNameLst>
                                          <p:attrName>ppt_w</p:attrName>
                                        </p:attrNameLst>
                                      </p:cBhvr>
                                      <p:tavLst>
                                        <p:tav tm="0">
                                          <p:val>
                                            <p:fltVal val="0"/>
                                          </p:val>
                                        </p:tav>
                                        <p:tav tm="100000">
                                          <p:val>
                                            <p:strVal val="#ppt_w"/>
                                          </p:val>
                                        </p:tav>
                                      </p:tavLst>
                                    </p:anim>
                                    <p:anim calcmode="lin" valueType="num">
                                      <p:cBhvr>
                                        <p:cTn id="14" dur="500" fill="hold"/>
                                        <p:tgtEl>
                                          <p:spTgt spid="86"/>
                                        </p:tgtEl>
                                        <p:attrNameLst>
                                          <p:attrName>ppt_h</p:attrName>
                                        </p:attrNameLst>
                                      </p:cBhvr>
                                      <p:tavLst>
                                        <p:tav tm="0">
                                          <p:val>
                                            <p:fltVal val="0"/>
                                          </p:val>
                                        </p:tav>
                                        <p:tav tm="100000">
                                          <p:val>
                                            <p:strVal val="#ppt_h"/>
                                          </p:val>
                                        </p:tav>
                                      </p:tavLst>
                                    </p:anim>
                                    <p:animEffect transition="in" filter="fade">
                                      <p:cBhvr>
                                        <p:cTn id="15" dur="500"/>
                                        <p:tgtEl>
                                          <p:spTgt spid="8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Effect transition="in" filter="fade">
                                      <p:cBhvr>
                                        <p:cTn id="21" dur="500"/>
                                        <p:tgtEl>
                                          <p:spTgt spid="8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fltVal val="0"/>
                                          </p:val>
                                        </p:tav>
                                        <p:tav tm="100000">
                                          <p:val>
                                            <p:strVal val="#ppt_w"/>
                                          </p:val>
                                        </p:tav>
                                      </p:tavLst>
                                    </p:anim>
                                    <p:anim calcmode="lin" valueType="num">
                                      <p:cBhvr>
                                        <p:cTn id="38" dur="500" fill="hold"/>
                                        <p:tgtEl>
                                          <p:spTgt spid="90"/>
                                        </p:tgtEl>
                                        <p:attrNameLst>
                                          <p:attrName>ppt_h</p:attrName>
                                        </p:attrNameLst>
                                      </p:cBhvr>
                                      <p:tavLst>
                                        <p:tav tm="0">
                                          <p:val>
                                            <p:fltVal val="0"/>
                                          </p:val>
                                        </p:tav>
                                        <p:tav tm="100000">
                                          <p:val>
                                            <p:strVal val="#ppt_h"/>
                                          </p:val>
                                        </p:tav>
                                      </p:tavLst>
                                    </p:anim>
                                    <p:animEffect transition="in" filter="fade">
                                      <p:cBhvr>
                                        <p:cTn id="39" dur="500"/>
                                        <p:tgtEl>
                                          <p:spTgt spid="9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83" grpId="0" animBg="1"/>
      <p:bldP spid="84" grpId="0" animBg="1"/>
      <p:bldP spid="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3760" y="-16928"/>
            <a:ext cx="5730240" cy="5160862"/>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1" name="文本框 10"/>
          <p:cNvSpPr txBox="1"/>
          <p:nvPr/>
        </p:nvSpPr>
        <p:spPr>
          <a:xfrm>
            <a:off x="482808" y="892255"/>
            <a:ext cx="2439365" cy="484748"/>
          </a:xfrm>
          <a:prstGeom prst="rect">
            <a:avLst/>
          </a:prstGeom>
          <a:noFill/>
        </p:spPr>
        <p:txBody>
          <a:bodyPr wrap="square" lIns="68580" tIns="34290" rIns="68580" bIns="34290" rtlCol="0">
            <a:spAutoFit/>
          </a:bodyPr>
          <a:lstStyle/>
          <a:p>
            <a:r>
              <a:rPr lang="zh-CN" altLang="en-US" sz="2700" b="1" dirty="0" smtClean="0">
                <a:solidFill>
                  <a:schemeClr val="bg1"/>
                </a:solidFill>
                <a:latin typeface="微软雅黑" panose="020B0503020204020204" pitchFamily="34" charset="-122"/>
                <a:ea typeface="微软雅黑" panose="020B0503020204020204" pitchFamily="34" charset="-122"/>
              </a:rPr>
              <a:t>生活的理想</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24951" y="1430835"/>
            <a:ext cx="3364634" cy="484748"/>
          </a:xfrm>
          <a:prstGeom prst="rect">
            <a:avLst/>
          </a:prstGeom>
          <a:noFill/>
        </p:spPr>
        <p:txBody>
          <a:bodyPr wrap="square" lIns="68580" tIns="34290" rIns="68580" bIns="34290" rtlCol="0">
            <a:spAutoFit/>
          </a:bodyPr>
          <a:lstStyle/>
          <a:p>
            <a:r>
              <a:rPr lang="zh-CN" altLang="en-US" sz="2700" b="1" dirty="0" smtClean="0">
                <a:solidFill>
                  <a:schemeClr val="bg1"/>
                </a:solidFill>
                <a:latin typeface="微软雅黑" panose="020B0503020204020204" pitchFamily="34" charset="-122"/>
                <a:ea typeface="微软雅黑" panose="020B0503020204020204" pitchFamily="34" charset="-122"/>
              </a:rPr>
              <a:t>就是为了</a:t>
            </a:r>
            <a:r>
              <a:rPr lang="zh-CN" altLang="en-US" sz="2700" b="1" dirty="0" smtClean="0">
                <a:solidFill>
                  <a:schemeClr val="accent1">
                    <a:lumMod val="50000"/>
                    <a:lumOff val="50000"/>
                  </a:schemeClr>
                </a:solidFill>
                <a:latin typeface="微软雅黑" panose="020B0503020204020204" pitchFamily="34" charset="-122"/>
                <a:ea typeface="微软雅黑" panose="020B0503020204020204" pitchFamily="34" charset="-122"/>
              </a:rPr>
              <a:t>理想的生活</a:t>
            </a:r>
            <a:endParaRPr lang="zh-CN" altLang="en-US" sz="2700" b="1" dirty="0">
              <a:solidFill>
                <a:schemeClr val="accent1">
                  <a:lumMod val="50000"/>
                  <a:lumOff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513825" y="4297680"/>
            <a:ext cx="571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1"/>
          <p:cNvSpPr>
            <a:spLocks noChangeArrowheads="1"/>
          </p:cNvSpPr>
          <p:nvPr/>
        </p:nvSpPr>
        <p:spPr bwMode="auto">
          <a:xfrm>
            <a:off x="528528" y="3003613"/>
            <a:ext cx="30799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chemeClr val="bg1"/>
                </a:solidFill>
                <a:sym typeface="Arial" panose="020B0604020202020204" pitchFamily="34" charset="0"/>
              </a:rPr>
              <a:t>单</a:t>
            </a:r>
            <a:r>
              <a:rPr lang="zh-CN" altLang="en-US" sz="1200" dirty="0">
                <a:solidFill>
                  <a:schemeClr val="bg1"/>
                </a:solidFill>
                <a:sym typeface="Arial" panose="020B0604020202020204" pitchFamily="34" charset="0"/>
              </a:rPr>
              <a:t>击此处编辑您要的内容，建议您在展示时采用微软雅黑字体，本模版所有图形线条及其相应素材均可自由编辑、改色、替换。更多使用说明和作品请详阅模版最末的使用手册。</a:t>
            </a:r>
            <a:endParaRPr lang="en-US" altLang="zh-CN" sz="1200" dirty="0">
              <a:solidFill>
                <a:schemeClr val="bg1"/>
              </a:solidFill>
              <a:sym typeface="Arial" panose="020B0604020202020204" pitchFamily="34" charset="0"/>
            </a:endParaRPr>
          </a:p>
        </p:txBody>
      </p:sp>
      <p:sp>
        <p:nvSpPr>
          <p:cNvPr id="18" name="1"/>
          <p:cNvSpPr>
            <a:spLocks noChangeArrowheads="1"/>
          </p:cNvSpPr>
          <p:nvPr/>
        </p:nvSpPr>
        <p:spPr bwMode="auto">
          <a:xfrm>
            <a:off x="528528" y="2264210"/>
            <a:ext cx="307992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1200" dirty="0">
                <a:solidFill>
                  <a:schemeClr val="bg1"/>
                </a:solidFill>
                <a:latin typeface="微软雅黑" panose="020B0503020204020204" pitchFamily="34" charset="-122"/>
              </a:rPr>
              <a:t>小奕</a:t>
            </a:r>
            <a:r>
              <a:rPr lang="en-US" altLang="zh-CN" sz="1200" dirty="0">
                <a:solidFill>
                  <a:schemeClr val="bg1"/>
                </a:solidFill>
                <a:latin typeface="微软雅黑" panose="020B0503020204020204" pitchFamily="34" charset="-122"/>
              </a:rPr>
              <a:t>PPT</a:t>
            </a:r>
            <a:r>
              <a:rPr lang="zh-CN" altLang="zh-CN" sz="1200" dirty="0">
                <a:solidFill>
                  <a:schemeClr val="bg1"/>
                </a:solidFill>
                <a:latin typeface="微软雅黑" panose="020B0503020204020204" pitchFamily="34" charset="-122"/>
              </a:rPr>
              <a:t>工作室更专业的模板。</a:t>
            </a:r>
            <a:r>
              <a:rPr lang="zh-CN" altLang="en-US" sz="1200" dirty="0">
                <a:solidFill>
                  <a:schemeClr val="bg1"/>
                </a:solidFill>
                <a:latin typeface="微软雅黑" panose="020B0503020204020204" pitchFamily="34" charset="-122"/>
              </a:rPr>
              <a:t>小奕</a:t>
            </a:r>
            <a:r>
              <a:rPr lang="zh-CN" altLang="zh-CN" sz="1200" dirty="0">
                <a:solidFill>
                  <a:schemeClr val="bg1"/>
                </a:solidFill>
                <a:latin typeface="微软雅黑" panose="020B0503020204020204" pitchFamily="34" charset="-122"/>
              </a:rPr>
              <a:t>，色彩纷呈，潮流时尚</a:t>
            </a:r>
            <a:r>
              <a:rPr lang="zh-CN" altLang="en-US" sz="1200" dirty="0">
                <a:solidFill>
                  <a:schemeClr val="bg1"/>
                </a:solidFill>
                <a:latin typeface="微软雅黑" panose="020B0503020204020204" pitchFamily="34" charset="-122"/>
              </a:rPr>
              <a:t>。</a:t>
            </a:r>
            <a:endParaRPr lang="en-US" altLang="zh-CN" sz="1200" dirty="0">
              <a:solidFill>
                <a:schemeClr val="bg1"/>
              </a:solidFill>
              <a:sym typeface="Arial" panose="020B0604020202020204" pitchFamily="34" charset="0"/>
            </a:endParaRPr>
          </a:p>
        </p:txBody>
      </p:sp>
    </p:spTree>
    <p:extLst>
      <p:ext uri="{BB962C8B-B14F-4D97-AF65-F5344CB8AC3E}">
        <p14:creationId xmlns:p14="http://schemas.microsoft.com/office/powerpoint/2010/main" val="2776436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xmlns="" id="{4945DECD-A03C-41F5-B843-0EC1F094ADFB}"/>
              </a:ext>
            </a:extLst>
          </p:cNvPr>
          <p:cNvSpPr/>
          <p:nvPr/>
        </p:nvSpPr>
        <p:spPr>
          <a:xfrm>
            <a:off x="5945692" y="1988982"/>
            <a:ext cx="2663834" cy="1398845"/>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xmlns="" id="{D4D0AE9B-2E6D-4773-8298-9A6AB4253F06}"/>
              </a:ext>
            </a:extLst>
          </p:cNvPr>
          <p:cNvSpPr/>
          <p:nvPr/>
        </p:nvSpPr>
        <p:spPr>
          <a:xfrm>
            <a:off x="5945692" y="1691943"/>
            <a:ext cx="2812135" cy="318549"/>
          </a:xfrm>
          <a:prstGeom prst="rect">
            <a:avLst/>
          </a:prstGeom>
        </p:spPr>
        <p:txBody>
          <a:bodyPr wrap="square" lIns="68580" tIns="34290" rIns="68580" bIns="34290">
            <a:spAutoFit/>
          </a:bodyPr>
          <a:lstStyle/>
          <a:p>
            <a:pPr lvl="0">
              <a:lnSpc>
                <a:spcPct val="120000"/>
              </a:lnSpc>
              <a:defRPr/>
            </a:pPr>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国外相</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xmlns="" id="{B9CED1A2-5756-48A8-994C-1EEAF1E37DC1}"/>
              </a:ext>
            </a:extLst>
          </p:cNvPr>
          <p:cNvSpPr/>
          <p:nvPr/>
        </p:nvSpPr>
        <p:spPr>
          <a:xfrm>
            <a:off x="5945693" y="1105070"/>
            <a:ext cx="2368935" cy="512448"/>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xmlns="" id="{63FCD6E8-44AF-4999-B6F9-5F08EBBCD848}"/>
              </a:ext>
            </a:extLst>
          </p:cNvPr>
          <p:cNvSpPr/>
          <p:nvPr/>
        </p:nvSpPr>
        <p:spPr>
          <a:xfrm>
            <a:off x="5945693" y="813322"/>
            <a:ext cx="2368935" cy="327782"/>
          </a:xfrm>
          <a:prstGeom prst="rect">
            <a:avLst/>
          </a:prstGeom>
        </p:spPr>
        <p:txBody>
          <a:bodyPr wrap="square" lIns="68580" tIns="34290" rIns="68580" bIns="34290">
            <a:spAutoFit/>
          </a:bodyPr>
          <a:lstStyle/>
          <a:p>
            <a:pPr>
              <a:lnSpc>
                <a:spcPct val="120000"/>
              </a:lnSpc>
              <a:defRPr/>
            </a:pP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国内相关文献</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xmlns="" id="{34A7E633-DAED-4C67-87A2-FF76990FD6E1}"/>
              </a:ext>
            </a:extLst>
          </p:cNvPr>
          <p:cNvSpPr/>
          <p:nvPr/>
        </p:nvSpPr>
        <p:spPr>
          <a:xfrm>
            <a:off x="5968553" y="3805012"/>
            <a:ext cx="2663834" cy="734047"/>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xmlns="" id="{75075BD6-F703-4EEC-B903-4074DF8BDEB4}"/>
              </a:ext>
            </a:extLst>
          </p:cNvPr>
          <p:cNvSpPr/>
          <p:nvPr/>
        </p:nvSpPr>
        <p:spPr>
          <a:xfrm>
            <a:off x="5945693" y="3469873"/>
            <a:ext cx="2812135" cy="318549"/>
          </a:xfrm>
          <a:prstGeom prst="rect">
            <a:avLst/>
          </a:prstGeom>
        </p:spPr>
        <p:txBody>
          <a:bodyPr wrap="square" lIns="68580" tIns="34290" rIns="68580" bIns="34290">
            <a:spAutoFit/>
          </a:bodyPr>
          <a:lstStyle/>
          <a:p>
            <a:pPr lvl="0">
              <a:lnSpc>
                <a:spcPct val="120000"/>
              </a:lnSpc>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网络相</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关文献</a:t>
            </a:r>
          </a:p>
        </p:txBody>
      </p:sp>
      <p:sp>
        <p:nvSpPr>
          <p:cNvPr id="32" name="矩形 31">
            <a:extLst>
              <a:ext uri="{FF2B5EF4-FFF2-40B4-BE49-F238E27FC236}">
                <a16:creationId xmlns:a16="http://schemas.microsoft.com/office/drawing/2014/main" xmlns="" id="{F18C6177-02FC-48BF-A35F-59C9E98478F8}"/>
              </a:ext>
            </a:extLst>
          </p:cNvPr>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xmlns="" id="{09B51B13-D3DA-43D6-82B4-A91419B1FBE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41287" y="2163"/>
            <a:ext cx="4175960" cy="5139174"/>
          </a:xfrm>
          <a:prstGeom prst="rect">
            <a:avLst/>
          </a:prstGeom>
        </p:spPr>
      </p:pic>
      <p:sp>
        <p:nvSpPr>
          <p:cNvPr id="20" name="矩形 19">
            <a:extLst>
              <a:ext uri="{FF2B5EF4-FFF2-40B4-BE49-F238E27FC236}">
                <a16:creationId xmlns:a16="http://schemas.microsoft.com/office/drawing/2014/main" xmlns="" id="{7D70A6CD-5EBC-47FE-9E0E-5956EF37CA04}"/>
              </a:ext>
            </a:extLst>
          </p:cNvPr>
          <p:cNvSpPr/>
          <p:nvPr/>
        </p:nvSpPr>
        <p:spPr>
          <a:xfrm>
            <a:off x="940651" y="-9205"/>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xmlns="" id="{CB032F11-EA9A-4D95-B60F-C93CD6108D20}"/>
              </a:ext>
            </a:extLst>
          </p:cNvPr>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F99752B4-5C89-4BB0-90BB-1C0676D5DA4F}"/>
              </a:ext>
            </a:extLst>
          </p:cNvPr>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xmlns="" id="{5318A37A-F8FE-4E8A-BF86-D3AE61B979F9}"/>
              </a:ext>
            </a:extLst>
          </p:cNvPr>
          <p:cNvCxnSpPr>
            <a:cxnSpLocks/>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66B967FB-2DB7-4BCC-8646-3A4564CCB99B}"/>
              </a:ext>
            </a:extLst>
          </p:cNvPr>
          <p:cNvCxnSpPr>
            <a:cxnSpLocks/>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DC593CAA-066D-4018-B735-2895A8CC573C}"/>
              </a:ext>
            </a:extLst>
          </p:cNvPr>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a:extLst>
              <a:ext uri="{FF2B5EF4-FFF2-40B4-BE49-F238E27FC236}">
                <a16:creationId xmlns:a16="http://schemas.microsoft.com/office/drawing/2014/main" xmlns="" id="{F6F2699B-AAAD-42D2-9920-DAFA5F749707}"/>
              </a:ext>
            </a:extLst>
          </p:cNvPr>
          <p:cNvPicPr>
            <a:picLocks noChangeAspect="1"/>
          </p:cNvPicPr>
          <p:nvPr/>
        </p:nvPicPr>
        <p:blipFill rotWithShape="1">
          <a:blip cstate="print">
            <a:extLst>
              <a:ext uri="{28A0092B-C50C-407E-A947-70E740481C1C}">
                <a14:useLocalDpi xmlns:a14="http://schemas.microsoft.com/office/drawing/2010/main" val="0"/>
              </a:ext>
            </a:extLst>
          </a:blip>
          <a:srcRect l="845" t="5069" r="845" b="11982"/>
          <a:stretch/>
        </p:blipFill>
        <p:spPr>
          <a:xfrm>
            <a:off x="0" y="0"/>
            <a:ext cx="9144000" cy="5143500"/>
          </a:xfrm>
          <a:prstGeom prst="rect">
            <a:avLst/>
          </a:prstGeom>
        </p:spPr>
      </p:pic>
      <p:sp>
        <p:nvSpPr>
          <p:cNvPr id="161" name="矩形 160">
            <a:extLst>
              <a:ext uri="{FF2B5EF4-FFF2-40B4-BE49-F238E27FC236}">
                <a16:creationId xmlns:a16="http://schemas.microsoft.com/office/drawing/2014/main" xmlns="" id="{F6865B0B-B4AE-419A-B8A6-C4C59915F7D7}"/>
              </a:ext>
            </a:extLst>
          </p:cNvPr>
          <p:cNvSpPr/>
          <p:nvPr/>
        </p:nvSpPr>
        <p:spPr>
          <a:xfrm>
            <a:off x="0" y="0"/>
            <a:ext cx="9144000" cy="5143500"/>
          </a:xfrm>
          <a:prstGeom prst="rect">
            <a:avLst/>
          </a:prstGeom>
          <a:gradFill>
            <a:gsLst>
              <a:gs pos="12000">
                <a:schemeClr val="tx1"/>
              </a:gs>
              <a:gs pos="87000">
                <a:schemeClr val="accent1">
                  <a:lumMod val="90000"/>
                  <a:lumOff val="10000"/>
                </a:schemeClr>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71" name="矩形 170">
            <a:extLst>
              <a:ext uri="{FF2B5EF4-FFF2-40B4-BE49-F238E27FC236}">
                <a16:creationId xmlns:a16="http://schemas.microsoft.com/office/drawing/2014/main" xmlns="" id="{9D46AFFC-1B01-40FC-9E7F-979BC705DD4B}"/>
              </a:ext>
            </a:extLst>
          </p:cNvPr>
          <p:cNvSpPr/>
          <p:nvPr/>
        </p:nvSpPr>
        <p:spPr>
          <a:xfrm>
            <a:off x="714375" y="401836"/>
            <a:ext cx="7715250" cy="4339829"/>
          </a:xfrm>
          <a:prstGeom prst="rect">
            <a:avLst/>
          </a:prstGeom>
          <a:noFill/>
          <a:ln w="222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4" name="文本框 13">
            <a:extLst>
              <a:ext uri="{FF2B5EF4-FFF2-40B4-BE49-F238E27FC236}">
                <a16:creationId xmlns:a16="http://schemas.microsoft.com/office/drawing/2014/main" xmlns="" id="{218EBF9C-7A57-4E2B-B091-038179765D49}"/>
              </a:ext>
            </a:extLst>
          </p:cNvPr>
          <p:cNvSpPr txBox="1"/>
          <p:nvPr/>
        </p:nvSpPr>
        <p:spPr>
          <a:xfrm>
            <a:off x="1323239" y="1248928"/>
            <a:ext cx="1390650" cy="1177245"/>
          </a:xfrm>
          <a:prstGeom prst="rect">
            <a:avLst/>
          </a:prstGeom>
          <a:noFill/>
          <a:effectLst/>
        </p:spPr>
        <p:txBody>
          <a:bodyPr wrap="square" lIns="68580" tIns="34290" rIns="68580" bIns="34290" rtlCol="0">
            <a:spAutoFit/>
          </a:bodyPr>
          <a:lstStyle/>
          <a:p>
            <a:pPr algn="ctr">
              <a:defRPr/>
            </a:pPr>
            <a:r>
              <a:rPr lang="zh-CN" altLang="en-US" sz="7200" dirty="0" smtClean="0">
                <a:solidFill>
                  <a:prstClr val="white"/>
                </a:solidFill>
                <a:latin typeface="汉仪尚巍手书W" panose="00020600040101010101" pitchFamily="18" charset="-122"/>
                <a:ea typeface="汉仪尚巍手书W" panose="00020600040101010101" pitchFamily="18" charset="-122"/>
              </a:rPr>
              <a:t>与</a:t>
            </a:r>
            <a:endParaRPr lang="zh-CN" altLang="en-US" sz="7200" dirty="0">
              <a:solidFill>
                <a:prstClr val="white"/>
              </a:solidFill>
              <a:latin typeface="汉仪尚巍手书W" panose="00020600040101010101" pitchFamily="18" charset="-122"/>
              <a:ea typeface="汉仪尚巍手书W" panose="00020600040101010101" pitchFamily="18" charset="-122"/>
            </a:endParaRPr>
          </a:p>
        </p:txBody>
      </p:sp>
      <p:sp>
        <p:nvSpPr>
          <p:cNvPr id="15" name="文本框 14">
            <a:extLst>
              <a:ext uri="{FF2B5EF4-FFF2-40B4-BE49-F238E27FC236}">
                <a16:creationId xmlns:a16="http://schemas.microsoft.com/office/drawing/2014/main" xmlns="" id="{91940771-07CA-456C-A1B0-E52DAA00B47A}"/>
              </a:ext>
            </a:extLst>
          </p:cNvPr>
          <p:cNvSpPr txBox="1"/>
          <p:nvPr/>
        </p:nvSpPr>
        <p:spPr>
          <a:xfrm>
            <a:off x="2119964" y="1464521"/>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有</a:t>
            </a:r>
          </a:p>
        </p:txBody>
      </p:sp>
      <p:sp>
        <p:nvSpPr>
          <p:cNvPr id="16" name="文本框 15">
            <a:extLst>
              <a:ext uri="{FF2B5EF4-FFF2-40B4-BE49-F238E27FC236}">
                <a16:creationId xmlns:a16="http://schemas.microsoft.com/office/drawing/2014/main" xmlns="" id="{495D209B-EEB8-4149-AB79-5A002B82F10E}"/>
              </a:ext>
            </a:extLst>
          </p:cNvPr>
          <p:cNvSpPr txBox="1"/>
          <p:nvPr/>
        </p:nvSpPr>
        <p:spPr>
          <a:xfrm>
            <a:off x="2891811" y="1184677"/>
            <a:ext cx="1390650" cy="1223412"/>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肝</a:t>
            </a:r>
          </a:p>
        </p:txBody>
      </p:sp>
      <p:sp>
        <p:nvSpPr>
          <p:cNvPr id="17" name="文本框 16">
            <a:extLst>
              <a:ext uri="{FF2B5EF4-FFF2-40B4-BE49-F238E27FC236}">
                <a16:creationId xmlns:a16="http://schemas.microsoft.com/office/drawing/2014/main" xmlns="" id="{B1386522-18CB-472C-A33D-628C271867C9}"/>
              </a:ext>
            </a:extLst>
          </p:cNvPr>
          <p:cNvSpPr txBox="1"/>
          <p:nvPr/>
        </p:nvSpPr>
        <p:spPr>
          <a:xfrm>
            <a:off x="3560903" y="1445131"/>
            <a:ext cx="1390650" cy="761747"/>
          </a:xfrm>
          <a:prstGeom prst="rect">
            <a:avLst/>
          </a:prstGeom>
          <a:noFill/>
          <a:effectLst/>
        </p:spPr>
        <p:txBody>
          <a:bodyPr wrap="square" lIns="68580" tIns="34290" rIns="68580" bIns="34290" rtlCol="0">
            <a:spAutoFit/>
          </a:bodyPr>
          <a:lstStyle/>
          <a:p>
            <a:pPr algn="ctr">
              <a:defRPr/>
            </a:pPr>
            <a:r>
              <a:rPr lang="zh-CN" altLang="en-US" sz="4500" dirty="0">
                <a:solidFill>
                  <a:prstClr val="white"/>
                </a:solidFill>
                <a:latin typeface="汉仪尚巍手书W" panose="00020600040101010101" pitchFamily="18" charset="-122"/>
                <a:ea typeface="汉仪尚巍手书W" panose="00020600040101010101" pitchFamily="18" charset="-122"/>
              </a:rPr>
              <a:t>胆</a:t>
            </a:r>
          </a:p>
        </p:txBody>
      </p:sp>
      <p:sp>
        <p:nvSpPr>
          <p:cNvPr id="18" name="文本框 17">
            <a:extLst>
              <a:ext uri="{FF2B5EF4-FFF2-40B4-BE49-F238E27FC236}">
                <a16:creationId xmlns:a16="http://schemas.microsoft.com/office/drawing/2014/main" xmlns="" id="{53BA7E92-7C92-4494-BFC3-0142DFA2F053}"/>
              </a:ext>
            </a:extLst>
          </p:cNvPr>
          <p:cNvSpPr txBox="1"/>
          <p:nvPr/>
        </p:nvSpPr>
        <p:spPr>
          <a:xfrm>
            <a:off x="4181584" y="1383730"/>
            <a:ext cx="1390650" cy="992579"/>
          </a:xfrm>
          <a:prstGeom prst="rect">
            <a:avLst/>
          </a:prstGeom>
          <a:noFill/>
          <a:effectLst/>
        </p:spPr>
        <p:txBody>
          <a:bodyPr wrap="square" lIns="68580" tIns="34290" rIns="68580" bIns="34290" rtlCol="0">
            <a:spAutoFit/>
          </a:bodyPr>
          <a:lstStyle/>
          <a:p>
            <a:pPr algn="ctr">
              <a:defRPr/>
            </a:pPr>
            <a:r>
              <a:rPr lang="zh-CN" altLang="en-US" sz="6000" dirty="0">
                <a:solidFill>
                  <a:prstClr val="white"/>
                </a:solidFill>
                <a:latin typeface="汉仪尚巍手书W" panose="00020600040101010101" pitchFamily="18" charset="-122"/>
                <a:ea typeface="汉仪尚巍手书W" panose="00020600040101010101" pitchFamily="18" charset="-122"/>
              </a:rPr>
              <a:t>人</a:t>
            </a:r>
          </a:p>
        </p:txBody>
      </p:sp>
      <p:sp>
        <p:nvSpPr>
          <p:cNvPr id="19" name="文本框 18">
            <a:extLst>
              <a:ext uri="{FF2B5EF4-FFF2-40B4-BE49-F238E27FC236}">
                <a16:creationId xmlns:a16="http://schemas.microsoft.com/office/drawing/2014/main" xmlns="" id="{F219ECBF-1E61-4D18-88A4-2AFC6DE78244}"/>
              </a:ext>
            </a:extLst>
          </p:cNvPr>
          <p:cNvSpPr txBox="1"/>
          <p:nvPr/>
        </p:nvSpPr>
        <p:spPr>
          <a:xfrm>
            <a:off x="4970864" y="110886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共</a:t>
            </a:r>
          </a:p>
        </p:txBody>
      </p:sp>
      <p:sp>
        <p:nvSpPr>
          <p:cNvPr id="20" name="文本框 19">
            <a:extLst>
              <a:ext uri="{FF2B5EF4-FFF2-40B4-BE49-F238E27FC236}">
                <a16:creationId xmlns:a16="http://schemas.microsoft.com/office/drawing/2014/main" xmlns="" id="{BDF32DAE-1E3F-4427-90EB-9EA0D7D27EE2}"/>
              </a:ext>
            </a:extLst>
          </p:cNvPr>
          <p:cNvSpPr txBox="1"/>
          <p:nvPr/>
        </p:nvSpPr>
        <p:spPr>
          <a:xfrm>
            <a:off x="5658993" y="1463318"/>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事</a:t>
            </a:r>
          </a:p>
        </p:txBody>
      </p:sp>
      <p:sp>
        <p:nvSpPr>
          <p:cNvPr id="22" name="文本框 21">
            <a:extLst>
              <a:ext uri="{FF2B5EF4-FFF2-40B4-BE49-F238E27FC236}">
                <a16:creationId xmlns:a16="http://schemas.microsoft.com/office/drawing/2014/main" xmlns="" id="{B01E3F36-B77A-4C6B-9203-DAD76918F688}"/>
              </a:ext>
            </a:extLst>
          </p:cNvPr>
          <p:cNvSpPr txBox="1"/>
          <p:nvPr/>
        </p:nvSpPr>
        <p:spPr>
          <a:xfrm>
            <a:off x="2059919" y="209191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从</a:t>
            </a:r>
          </a:p>
        </p:txBody>
      </p:sp>
      <p:sp>
        <p:nvSpPr>
          <p:cNvPr id="23" name="文本框 22">
            <a:extLst>
              <a:ext uri="{FF2B5EF4-FFF2-40B4-BE49-F238E27FC236}">
                <a16:creationId xmlns:a16="http://schemas.microsoft.com/office/drawing/2014/main" xmlns="" id="{A09CE74B-9DC5-4A57-8973-39B7786BA053}"/>
              </a:ext>
            </a:extLst>
          </p:cNvPr>
          <p:cNvSpPr txBox="1"/>
          <p:nvPr/>
        </p:nvSpPr>
        <p:spPr>
          <a:xfrm>
            <a:off x="2794941" y="2433864"/>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无</a:t>
            </a:r>
          </a:p>
        </p:txBody>
      </p:sp>
      <p:sp>
        <p:nvSpPr>
          <p:cNvPr id="24" name="文本框 23">
            <a:extLst>
              <a:ext uri="{FF2B5EF4-FFF2-40B4-BE49-F238E27FC236}">
                <a16:creationId xmlns:a16="http://schemas.microsoft.com/office/drawing/2014/main" xmlns="" id="{60387ECB-98B6-4013-A8D2-F7CD18183CB6}"/>
              </a:ext>
            </a:extLst>
          </p:cNvPr>
          <p:cNvSpPr txBox="1"/>
          <p:nvPr/>
        </p:nvSpPr>
        <p:spPr>
          <a:xfrm>
            <a:off x="3542433" y="2084523"/>
            <a:ext cx="1390650" cy="1396536"/>
          </a:xfrm>
          <a:prstGeom prst="rect">
            <a:avLst/>
          </a:prstGeom>
          <a:noFill/>
          <a:effectLst/>
        </p:spPr>
        <p:txBody>
          <a:bodyPr wrap="square" lIns="68580" tIns="34290" rIns="68580" bIns="34290" rtlCol="0">
            <a:spAutoFit/>
          </a:bodyPr>
          <a:lstStyle/>
          <a:p>
            <a:pPr algn="ctr">
              <a:defRPr/>
            </a:pPr>
            <a:r>
              <a:rPr lang="zh-CN" altLang="en-US" sz="8600" dirty="0">
                <a:solidFill>
                  <a:prstClr val="white"/>
                </a:solidFill>
                <a:latin typeface="汉仪尚巍手书W" panose="00020600040101010101" pitchFamily="18" charset="-122"/>
                <a:ea typeface="汉仪尚巍手书W" panose="00020600040101010101" pitchFamily="18" charset="-122"/>
              </a:rPr>
              <a:t>字</a:t>
            </a:r>
          </a:p>
        </p:txBody>
      </p:sp>
      <p:sp>
        <p:nvSpPr>
          <p:cNvPr id="25" name="文本框 24">
            <a:extLst>
              <a:ext uri="{FF2B5EF4-FFF2-40B4-BE49-F238E27FC236}">
                <a16:creationId xmlns:a16="http://schemas.microsoft.com/office/drawing/2014/main" xmlns="" id="{A57482BB-87A7-4BB9-8AC9-EB0806A0CFAB}"/>
              </a:ext>
            </a:extLst>
          </p:cNvPr>
          <p:cNvSpPr txBox="1"/>
          <p:nvPr/>
        </p:nvSpPr>
        <p:spPr>
          <a:xfrm>
            <a:off x="4187184" y="2424847"/>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句</a:t>
            </a:r>
          </a:p>
        </p:txBody>
      </p:sp>
      <p:sp>
        <p:nvSpPr>
          <p:cNvPr id="26" name="文本框 25">
            <a:extLst>
              <a:ext uri="{FF2B5EF4-FFF2-40B4-BE49-F238E27FC236}">
                <a16:creationId xmlns:a16="http://schemas.microsoft.com/office/drawing/2014/main" xmlns="" id="{2AC171BA-6420-44CB-8D26-58D00C2F9BE4}"/>
              </a:ext>
            </a:extLst>
          </p:cNvPr>
          <p:cNvSpPr txBox="1"/>
          <p:nvPr/>
        </p:nvSpPr>
        <p:spPr>
          <a:xfrm>
            <a:off x="4885847" y="2207446"/>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处</a:t>
            </a:r>
          </a:p>
        </p:txBody>
      </p:sp>
      <p:sp>
        <p:nvSpPr>
          <p:cNvPr id="27" name="文本框 26">
            <a:extLst>
              <a:ext uri="{FF2B5EF4-FFF2-40B4-BE49-F238E27FC236}">
                <a16:creationId xmlns:a16="http://schemas.microsoft.com/office/drawing/2014/main" xmlns="" id="{7E1487E2-C370-426F-A729-32F15E9E5289}"/>
              </a:ext>
            </a:extLst>
          </p:cNvPr>
          <p:cNvSpPr txBox="1"/>
          <p:nvPr/>
        </p:nvSpPr>
        <p:spPr>
          <a:xfrm>
            <a:off x="5617804" y="2335637"/>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读</a:t>
            </a:r>
          </a:p>
        </p:txBody>
      </p:sp>
      <p:sp>
        <p:nvSpPr>
          <p:cNvPr id="28" name="文本框 27">
            <a:extLst>
              <a:ext uri="{FF2B5EF4-FFF2-40B4-BE49-F238E27FC236}">
                <a16:creationId xmlns:a16="http://schemas.microsoft.com/office/drawing/2014/main" xmlns="" id="{EBF1B8F8-E3A8-40C8-82C2-8EF00CF81D62}"/>
              </a:ext>
            </a:extLst>
          </p:cNvPr>
          <p:cNvSpPr txBox="1"/>
          <p:nvPr/>
        </p:nvSpPr>
        <p:spPr>
          <a:xfrm>
            <a:off x="6319252" y="2179372"/>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书</a:t>
            </a:r>
          </a:p>
        </p:txBody>
      </p:sp>
      <p:sp>
        <p:nvSpPr>
          <p:cNvPr id="29" name="矩形 28">
            <a:extLst>
              <a:ext uri="{FF2B5EF4-FFF2-40B4-BE49-F238E27FC236}">
                <a16:creationId xmlns:a16="http://schemas.microsoft.com/office/drawing/2014/main" xmlns="" id="{62546571-CF69-4A09-B49C-F9F4183F385C}"/>
              </a:ext>
            </a:extLst>
          </p:cNvPr>
          <p:cNvSpPr/>
          <p:nvPr/>
        </p:nvSpPr>
        <p:spPr>
          <a:xfrm>
            <a:off x="1992086" y="3823712"/>
            <a:ext cx="5159829" cy="512448"/>
          </a:xfrm>
          <a:prstGeom prst="rect">
            <a:avLst/>
          </a:prstGeom>
        </p:spPr>
        <p:txBody>
          <a:bodyPr wrap="square" lIns="68580" tIns="34290" rIns="68580" bIns="34290">
            <a:spAutoFit/>
          </a:bodyPr>
          <a:lstStyle/>
          <a:p>
            <a:pPr algn="ctr">
              <a:lnSpc>
                <a:spcPct val="120000"/>
              </a:lnSpc>
              <a:defRPr/>
            </a:pPr>
            <a:r>
              <a:rPr lang="zh-CN" altLang="en-US" sz="1200">
                <a:solidFill>
                  <a:prstClr val="white"/>
                </a:solidFill>
                <a:latin typeface="思源黑体 CN ExtraLight" panose="020B0200000000000000" pitchFamily="34" charset="-122"/>
                <a:ea typeface="思源黑体 CN ExtraLight" panose="020B0200000000000000" pitchFamily="34" charset="-122"/>
              </a:rPr>
              <a:t>实现</a:t>
            </a:r>
            <a:r>
              <a:rPr lang="zh-CN" altLang="en-US" sz="1200" dirty="0">
                <a:solidFill>
                  <a:prstClr val="white"/>
                </a:solidFill>
                <a:latin typeface="思源黑体 CN ExtraLight" panose="020B0200000000000000" pitchFamily="34" charset="-122"/>
                <a:ea typeface="思源黑体 CN ExtraLight" panose="020B0200000000000000" pitchFamily="34" charset="-122"/>
              </a:rPr>
              <a:t>目标的道路也许很漫长，无论如何，我将继续努力，与大家一起共同见证我们银行更加美好的未来。</a:t>
            </a:r>
          </a:p>
        </p:txBody>
      </p:sp>
      <p:sp>
        <p:nvSpPr>
          <p:cNvPr id="21" name="等腰三角形 20"/>
          <p:cNvSpPr/>
          <p:nvPr/>
        </p:nvSpPr>
        <p:spPr>
          <a:xfrm>
            <a:off x="3757420" y="3383611"/>
            <a:ext cx="160713" cy="1385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Calibri" panose="020F0502020204030204"/>
              <a:ea typeface="宋体" panose="02010600030101010101" pitchFamily="2" charset="-122"/>
            </a:endParaRPr>
          </a:p>
        </p:txBody>
      </p:sp>
      <p:sp>
        <p:nvSpPr>
          <p:cNvPr id="30" name="1"/>
          <p:cNvSpPr txBox="1">
            <a:spLocks noChangeArrowheads="1"/>
          </p:cNvSpPr>
          <p:nvPr/>
        </p:nvSpPr>
        <p:spPr bwMode="auto">
          <a:xfrm>
            <a:off x="3853808" y="3361722"/>
            <a:ext cx="15774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defTabSz="912019">
              <a:defRPr/>
            </a:pP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汉仪尚巍手</a:t>
            </a: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书字体</a:t>
            </a:r>
            <a:endParaRPr lang="zh-CN" altLang="zh-CN" sz="1100" dirty="0">
              <a:solidFill>
                <a:prstClr val="white"/>
              </a:solidFill>
              <a:latin typeface="微软雅黑" panose="020B0503020204020204" pitchFamily="34" charset="-122"/>
            </a:endParaRPr>
          </a:p>
        </p:txBody>
      </p:sp>
    </p:spTree>
    <p:extLst>
      <p:ext uri="{BB962C8B-B14F-4D97-AF65-F5344CB8AC3E}">
        <p14:creationId xmlns:p14="http://schemas.microsoft.com/office/powerpoint/2010/main" val="17663963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xmlns=""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xmlns=""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xmlns=""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xmlns="" id="{93B45D41-0D0E-471B-A554-EB20F8D75C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xmlns=""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感谢各位专家批评指正</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mj-ea"/>
                <a:ea typeface="+mj-ea"/>
                <a:sym typeface="Calibri" panose="020F0502020204030204" pitchFamily="34" charset="0"/>
              </a:rPr>
              <a:t>Thank you for the criticism of the experts</a:t>
            </a: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日期</a:t>
            </a:r>
            <a:r>
              <a:rPr lang="zh-CN" altLang="en-US" sz="1400" dirty="0" smtClean="0">
                <a:solidFill>
                  <a:schemeClr val="accent1"/>
                </a:solidFill>
                <a:latin typeface="+mj-ea"/>
                <a:ea typeface="+mj-ea"/>
                <a:sym typeface="Calibri" panose="020F0502020204030204" pitchFamily="34" charset="0"/>
              </a:rPr>
              <a:t>：</a:t>
            </a:r>
            <a:r>
              <a:rPr lang="en-US" altLang="zh-CN" sz="1400" dirty="0" smtClean="0">
                <a:solidFill>
                  <a:schemeClr val="accent1"/>
                </a:solidFill>
                <a:latin typeface="+mj-ea"/>
                <a:ea typeface="+mj-ea"/>
                <a:sym typeface="Calibri" panose="020F0502020204030204" pitchFamily="34" charset="0"/>
              </a:rPr>
              <a:t>20XX.4.15</a:t>
            </a:r>
            <a:endParaRPr lang="zh-CN" altLang="en-US" sz="1400" dirty="0">
              <a:solidFill>
                <a:schemeClr val="accent1"/>
              </a:solidFill>
              <a:latin typeface="+mj-ea"/>
              <a:ea typeface="+mj-ea"/>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答辩人</a:t>
            </a:r>
            <a:r>
              <a:rPr lang="zh-CN" altLang="en-US" sz="1400" dirty="0" smtClean="0">
                <a:solidFill>
                  <a:schemeClr val="accent1"/>
                </a:solidFill>
                <a:latin typeface="+mj-ea"/>
                <a:ea typeface="+mj-ea"/>
                <a:sym typeface="Calibri" panose="020F0502020204030204" pitchFamily="34" charset="0"/>
              </a:rPr>
              <a:t>：第一</a:t>
            </a:r>
            <a:r>
              <a:rPr lang="en-US" altLang="zh-CN" sz="1400" dirty="0" smtClean="0">
                <a:solidFill>
                  <a:schemeClr val="accent1"/>
                </a:solidFill>
                <a:latin typeface="+mj-ea"/>
                <a:ea typeface="+mj-ea"/>
                <a:sym typeface="Calibri" panose="020F0502020204030204" pitchFamily="34" charset="0"/>
              </a:rPr>
              <a:t>PPT</a:t>
            </a:r>
            <a:endParaRPr lang="zh-CN" altLang="en-US" sz="1400" dirty="0">
              <a:solidFill>
                <a:schemeClr val="accent1"/>
              </a:solidFill>
              <a:latin typeface="+mj-ea"/>
              <a:ea typeface="+mj-ea"/>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3" name="组合 2">
            <a:extLst>
              <a:ext uri="{FF2B5EF4-FFF2-40B4-BE49-F238E27FC236}">
                <a16:creationId xmlns:a16="http://schemas.microsoft.com/office/drawing/2014/main" xmlns=""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xmlns=""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xmlns=""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xmlns=""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xmlns=""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xmlns=""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xmlns=""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xmlns=""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xmlns=""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xmlns=""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xmlns=""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xmlns=""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xmlns=""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xmlns=""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xmlns=""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xmlns=""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xmlns=""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xmlns=""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xmlns=""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xmlns=""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xmlns=""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xmlns=""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xmlns=""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xmlns=""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xmlns=""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xmlns=""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xmlns=""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xmlns=""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xmlns=""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xmlns=""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xmlns=""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xmlns=""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xmlns=""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xmlns=""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xmlns=""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xmlns=""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xmlns=""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xmlns=""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xmlns=""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xmlns=""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xmlns=""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xmlns=""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xmlns=""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xmlns=""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xmlns=""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xmlns=""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xmlns=""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xmlns=""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xmlns=""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xmlns=""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xmlns=""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xmlns=""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xmlns=""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xmlns=""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xmlns=""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xmlns=""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xmlns=""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xmlns=""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xmlns=""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xmlns=""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xmlns=""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xmlns=""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xmlns=""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xmlns=""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xmlns=""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xmlns=""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xmlns=""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xmlns=""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xmlns=""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763747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1000"/>
                                        <p:tgtEl>
                                          <p:spTgt spid="68"/>
                                        </p:tgtEl>
                                      </p:cBhvr>
                                    </p:animEffect>
                                    <p:anim calcmode="lin" valueType="num">
                                      <p:cBhvr>
                                        <p:cTn id="23" dur="1000" fill="hold"/>
                                        <p:tgtEl>
                                          <p:spTgt spid="68"/>
                                        </p:tgtEl>
                                        <p:attrNameLst>
                                          <p:attrName>ppt_x</p:attrName>
                                        </p:attrNameLst>
                                      </p:cBhvr>
                                      <p:tavLst>
                                        <p:tav tm="0">
                                          <p:val>
                                            <p:strVal val="#ppt_x"/>
                                          </p:val>
                                        </p:tav>
                                        <p:tav tm="100000">
                                          <p:val>
                                            <p:strVal val="#ppt_x"/>
                                          </p:val>
                                        </p:tav>
                                      </p:tavLst>
                                    </p:anim>
                                    <p:anim calcmode="lin" valueType="num">
                                      <p:cBhvr>
                                        <p:cTn id="24" dur="1000" fill="hold"/>
                                        <p:tgtEl>
                                          <p:spTgt spid="6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anim calcmode="lin" valueType="num">
                                      <p:cBhvr>
                                        <p:cTn id="28" dur="1000" fill="hold"/>
                                        <p:tgtEl>
                                          <p:spTgt spid="67"/>
                                        </p:tgtEl>
                                        <p:attrNameLst>
                                          <p:attrName>ppt_x</p:attrName>
                                        </p:attrNameLst>
                                      </p:cBhvr>
                                      <p:tavLst>
                                        <p:tav tm="0">
                                          <p:val>
                                            <p:strVal val="#ppt_x"/>
                                          </p:val>
                                        </p:tav>
                                        <p:tav tm="100000">
                                          <p:val>
                                            <p:strVal val="#ppt_x"/>
                                          </p:val>
                                        </p:tav>
                                      </p:tavLst>
                                    </p:anim>
                                    <p:anim calcmode="lin" valueType="num">
                                      <p:cBhvr>
                                        <p:cTn id="29" dur="1000" fill="hold"/>
                                        <p:tgtEl>
                                          <p:spTgt spid="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1000"/>
                                        <p:tgtEl>
                                          <p:spTgt spid="69"/>
                                        </p:tgtEl>
                                      </p:cBhvr>
                                    </p:animEffect>
                                    <p:anim calcmode="lin" valueType="num">
                                      <p:cBhvr>
                                        <p:cTn id="33" dur="1000" fill="hold"/>
                                        <p:tgtEl>
                                          <p:spTgt spid="69"/>
                                        </p:tgtEl>
                                        <p:attrNameLst>
                                          <p:attrName>ppt_x</p:attrName>
                                        </p:attrNameLst>
                                      </p:cBhvr>
                                      <p:tavLst>
                                        <p:tav tm="0">
                                          <p:val>
                                            <p:strVal val="#ppt_x"/>
                                          </p:val>
                                        </p:tav>
                                        <p:tav tm="100000">
                                          <p:val>
                                            <p:strVal val="#ppt_x"/>
                                          </p:val>
                                        </p:tav>
                                      </p:tavLst>
                                    </p:anim>
                                    <p:anim calcmode="lin" valueType="num">
                                      <p:cBhvr>
                                        <p:cTn id="34" dur="1000" fill="hold"/>
                                        <p:tgtEl>
                                          <p:spTgt spid="6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1000"/>
                                        <p:tgtEl>
                                          <p:spTgt spid="70"/>
                                        </p:tgtEl>
                                      </p:cBhvr>
                                    </p:animEffect>
                                    <p:anim calcmode="lin" valueType="num">
                                      <p:cBhvr>
                                        <p:cTn id="38" dur="1000" fill="hold"/>
                                        <p:tgtEl>
                                          <p:spTgt spid="70"/>
                                        </p:tgtEl>
                                        <p:attrNameLst>
                                          <p:attrName>ppt_x</p:attrName>
                                        </p:attrNameLst>
                                      </p:cBhvr>
                                      <p:tavLst>
                                        <p:tav tm="0">
                                          <p:val>
                                            <p:strVal val="#ppt_x"/>
                                          </p:val>
                                        </p:tav>
                                        <p:tav tm="100000">
                                          <p:val>
                                            <p:strVal val="#ppt_x"/>
                                          </p:val>
                                        </p:tav>
                                      </p:tavLst>
                                    </p:anim>
                                    <p:anim calcmode="lin" valueType="num">
                                      <p:cBhvr>
                                        <p:cTn id="3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510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2633008" y="1888069"/>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选题的背景与意义</a:t>
            </a:r>
          </a:p>
        </p:txBody>
      </p:sp>
      <p:sp>
        <p:nvSpPr>
          <p:cNvPr id="21" name="文本框 6">
            <a:extLst>
              <a:ext uri="{FF2B5EF4-FFF2-40B4-BE49-F238E27FC236}">
                <a16:creationId xmlns:a16="http://schemas.microsoft.com/office/drawing/2014/main" xmlns="" id="{7A520E6A-DEB8-4B0C-9BE0-0F0B89531BA9}"/>
              </a:ext>
            </a:extLst>
          </p:cNvPr>
          <p:cNvSpPr txBox="1">
            <a:spLocks noChangeArrowheads="1"/>
          </p:cNvSpPr>
          <p:nvPr/>
        </p:nvSpPr>
        <p:spPr bwMode="auto">
          <a:xfrm>
            <a:off x="2656989" y="2503133"/>
            <a:ext cx="38300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mj-ea"/>
                <a:ea typeface="+mj-ea"/>
              </a:rPr>
              <a:t>Background and significance of the selected topic</a:t>
            </a:r>
          </a:p>
        </p:txBody>
      </p:sp>
      <p:sp>
        <p:nvSpPr>
          <p:cNvPr id="22" name="矩形 21">
            <a:extLst>
              <a:ext uri="{FF2B5EF4-FFF2-40B4-BE49-F238E27FC236}">
                <a16:creationId xmlns:a16="http://schemas.microsoft.com/office/drawing/2014/main" xmlns=""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xmlns=""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xmlns=""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xmlns=""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xmlns=""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xmlns=""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xmlns=""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xmlns=""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xmlns=""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xmlns=""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xmlns=""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xmlns=""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xmlns=""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xmlns=""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xmlns=""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xmlns=""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xmlns=""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xmlns=""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xmlns=""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xmlns=""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xmlns=""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xmlns=""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xmlns=""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xmlns=""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xmlns=""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xmlns=""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xmlns=""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xmlns=""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xmlns=""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xmlns=""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xmlns=""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xmlns=""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xmlns=""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xmlns=""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xmlns=""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xmlns=""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xmlns=""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xmlns=""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xmlns=""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xmlns=""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xmlns=""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xmlns=""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xmlns=""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xmlns=""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xmlns=""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xmlns=""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xmlns=""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xmlns=""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xmlns=""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xmlns=""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xmlns=""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xmlns=""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xmlns=""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xmlns=""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xmlns=""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xmlns=""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xmlns=""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xmlns=""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xmlns=""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xmlns=""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xmlns=""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xmlns=""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xmlns=""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xmlns=""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xmlns=""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xmlns=""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xmlns=""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xmlns=""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xmlns=""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par>
                                <p:cTn id="11" presetID="13" presetClass="entr" presetSubtype="32"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plus(out)">
                                      <p:cBhvr>
                                        <p:cTn id="13" dur="2000"/>
                                        <p:tgtEl>
                                          <p:spTgt spid="22"/>
                                        </p:tgtEl>
                                      </p:cBhvr>
                                    </p:animEffect>
                                  </p:childTnLst>
                                </p:cTn>
                              </p:par>
                              <p:par>
                                <p:cTn id="14" presetID="13" presetClass="entr" presetSubtype="32"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plus(out)">
                                      <p:cBhvr>
                                        <p:cTn id="16"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xmlns=""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a:ext>
            </a:extLst>
          </a:blip>
          <a:stretch>
            <a:fillRect/>
          </a:stretch>
        </p:blipFill>
        <p:spPr>
          <a:xfrm>
            <a:off x="0" y="1203203"/>
            <a:ext cx="9144000" cy="1877568"/>
          </a:xfr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xmlns=""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27" name="椭圆 26">
            <a:extLst>
              <a:ext uri="{FF2B5EF4-FFF2-40B4-BE49-F238E27FC236}">
                <a16:creationId xmlns:a16="http://schemas.microsoft.com/office/drawing/2014/main" xmlns="" id="{FBD37784-4732-4F93-91E4-F3D52957DE63}"/>
              </a:ext>
            </a:extLst>
          </p:cNvPr>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xmlns="" id="{2AC3931F-42E2-4CBB-875F-CFF0CA1439C8}"/>
              </a:ext>
            </a:extLst>
          </p:cNvPr>
          <p:cNvSpPr/>
          <p:nvPr/>
        </p:nvSpPr>
        <p:spPr>
          <a:xfrm>
            <a:off x="10815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4" name="椭圆 33">
            <a:extLst>
              <a:ext uri="{FF2B5EF4-FFF2-40B4-BE49-F238E27FC236}">
                <a16:creationId xmlns:a16="http://schemas.microsoft.com/office/drawing/2014/main" xmlns="" id="{B5CAFA19-E66E-4724-875B-DE0BFA66A6D3}"/>
              </a:ext>
            </a:extLst>
          </p:cNvPr>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xmlns="" id="{5AA8D7D0-11D1-4390-8A46-BFA5A80F95C2}"/>
              </a:ext>
            </a:extLst>
          </p:cNvPr>
          <p:cNvSpPr/>
          <p:nvPr/>
        </p:nvSpPr>
        <p:spPr>
          <a:xfrm>
            <a:off x="37367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40" name="组合 39">
            <a:extLst>
              <a:ext uri="{FF2B5EF4-FFF2-40B4-BE49-F238E27FC236}">
                <a16:creationId xmlns:a16="http://schemas.microsoft.com/office/drawing/2014/main" xmlns="" id="{6D186789-5882-4CF7-9B34-D7168B1BA18E}"/>
              </a:ext>
            </a:extLst>
          </p:cNvPr>
          <p:cNvGrpSpPr/>
          <p:nvPr/>
        </p:nvGrpSpPr>
        <p:grpSpPr>
          <a:xfrm>
            <a:off x="3370118" y="3626592"/>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xmlns=""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xmlns=""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a:extLst>
              <a:ext uri="{FF2B5EF4-FFF2-40B4-BE49-F238E27FC236}">
                <a16:creationId xmlns:a16="http://schemas.microsoft.com/office/drawing/2014/main" xmlns="" id="{697A35A7-D651-4932-8BFD-A38F11F2ABD8}"/>
              </a:ext>
            </a:extLst>
          </p:cNvPr>
          <p:cNvGrpSpPr/>
          <p:nvPr/>
        </p:nvGrpSpPr>
        <p:grpSpPr>
          <a:xfrm flipH="1">
            <a:off x="675899" y="3626813"/>
            <a:ext cx="258963" cy="258963"/>
            <a:chOff x="2473104" y="2145028"/>
            <a:chExt cx="359165" cy="359165"/>
          </a:xfrm>
          <a:solidFill>
            <a:schemeClr val="bg1"/>
          </a:solidFill>
        </p:grpSpPr>
        <p:sp>
          <p:nvSpPr>
            <p:cNvPr id="44" name="AutoShape 126">
              <a:extLst>
                <a:ext uri="{FF2B5EF4-FFF2-40B4-BE49-F238E27FC236}">
                  <a16:creationId xmlns:a16="http://schemas.microsoft.com/office/drawing/2014/main" xmlns=""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a:extLst>
                <a:ext uri="{FF2B5EF4-FFF2-40B4-BE49-F238E27FC236}">
                  <a16:creationId xmlns:a16="http://schemas.microsoft.com/office/drawing/2014/main" xmlns=""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xmlns=""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66317D22-2FF0-47C2-8066-DAEBE5B87B1E}"/>
              </a:ext>
            </a:extLst>
          </p:cNvPr>
          <p:cNvSpPr/>
          <p:nvPr/>
        </p:nvSpPr>
        <p:spPr>
          <a:xfrm>
            <a:off x="4859402" y="1762544"/>
            <a:ext cx="3992473" cy="1171731"/>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31" name="矩形 30">
            <a:extLst>
              <a:ext uri="{FF2B5EF4-FFF2-40B4-BE49-F238E27FC236}">
                <a16:creationId xmlns:a16="http://schemas.microsoft.com/office/drawing/2014/main" xmlns="" id="{D8E5D4D8-B28E-453A-87CC-3DB31A51CFE4}"/>
              </a:ext>
            </a:extLst>
          </p:cNvPr>
          <p:cNvSpPr/>
          <p:nvPr/>
        </p:nvSpPr>
        <p:spPr>
          <a:xfrm>
            <a:off x="4859403" y="1364409"/>
            <a:ext cx="1723549" cy="461665"/>
          </a:xfrm>
          <a:prstGeom prst="rect">
            <a:avLst/>
          </a:prstGeom>
        </p:spPr>
        <p:txBody>
          <a:bodyPr wrap="none">
            <a:spAutoFit/>
          </a:bodyPr>
          <a:lstStyle/>
          <a:p>
            <a:r>
              <a:rPr lang="zh-CN" altLang="en-US" sz="2400" b="1">
                <a:solidFill>
                  <a:schemeClr val="bg1"/>
                </a:solidFill>
                <a:latin typeface="+mj-ea"/>
              </a:rPr>
              <a:t>选题的背景</a:t>
            </a:r>
            <a:endParaRPr lang="zh-CN" altLang="en-US" sz="2000">
              <a:solidFill>
                <a:schemeClr val="bg1"/>
              </a:solidFill>
            </a:endParaRPr>
          </a:p>
        </p:txBody>
      </p:sp>
      <p:sp>
        <p:nvSpPr>
          <p:cNvPr id="28" name="椭圆 27">
            <a:extLst>
              <a:ext uri="{FF2B5EF4-FFF2-40B4-BE49-F238E27FC236}">
                <a16:creationId xmlns:a16="http://schemas.microsoft.com/office/drawing/2014/main" xmlns="" id="{8276E26A-11D9-4283-822B-D5F16CF7F9E0}"/>
              </a:ext>
            </a:extLst>
          </p:cNvPr>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xmlns="" id="{7AD78900-C327-47C3-ADAA-D7E6858F9C2F}"/>
              </a:ext>
            </a:extLst>
          </p:cNvPr>
          <p:cNvSpPr/>
          <p:nvPr/>
        </p:nvSpPr>
        <p:spPr>
          <a:xfrm>
            <a:off x="649512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25" name="Group 112">
            <a:extLst>
              <a:ext uri="{FF2B5EF4-FFF2-40B4-BE49-F238E27FC236}">
                <a16:creationId xmlns:a16="http://schemas.microsoft.com/office/drawing/2014/main" xmlns="" id="{AE9A2E85-90AA-4327-8599-7BC3FA46B773}"/>
              </a:ext>
            </a:extLst>
          </p:cNvPr>
          <p:cNvGrpSpPr/>
          <p:nvPr/>
        </p:nvGrpSpPr>
        <p:grpSpPr>
          <a:xfrm>
            <a:off x="6105468" y="3647842"/>
            <a:ext cx="231523" cy="216905"/>
            <a:chOff x="5368132" y="3540125"/>
            <a:chExt cx="465138" cy="435769"/>
          </a:xfrm>
          <a:solidFill>
            <a:schemeClr val="bg1"/>
          </a:solidFill>
        </p:grpSpPr>
        <p:sp>
          <p:nvSpPr>
            <p:cNvPr id="26" name="AutoShape 110">
              <a:extLst>
                <a:ext uri="{FF2B5EF4-FFF2-40B4-BE49-F238E27FC236}">
                  <a16:creationId xmlns:a16="http://schemas.microsoft.com/office/drawing/2014/main" xmlns=""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xmlns=""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xmlns="" id="{87161EFC-B616-44C0-91F5-848F19379EE6}"/>
              </a:ext>
            </a:extLst>
          </p:cNvPr>
          <p:cNvSpPr/>
          <p:nvPr/>
        </p:nvSpPr>
        <p:spPr>
          <a:xfrm>
            <a:off x="6353428" y="2312550"/>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9" name="文本框 5">
            <a:extLst>
              <a:ext uri="{FF2B5EF4-FFF2-40B4-BE49-F238E27FC236}">
                <a16:creationId xmlns:a16="http://schemas.microsoft.com/office/drawing/2014/main" xmlns="" id="{FA0BA888-B5A9-40C1-B33D-BE8160924C1C}"/>
              </a:ext>
            </a:extLst>
          </p:cNvPr>
          <p:cNvSpPr txBox="1">
            <a:spLocks noChangeArrowheads="1"/>
          </p:cNvSpPr>
          <p:nvPr/>
        </p:nvSpPr>
        <p:spPr bwMode="auto">
          <a:xfrm>
            <a:off x="6353428" y="1998032"/>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选题的意义</a:t>
            </a:r>
          </a:p>
        </p:txBody>
      </p:sp>
      <p:sp>
        <p:nvSpPr>
          <p:cNvPr id="3" name="灯片编号占位符 2">
            <a:extLst>
              <a:ext uri="{FF2B5EF4-FFF2-40B4-BE49-F238E27FC236}">
                <a16:creationId xmlns:a16="http://schemas.microsoft.com/office/drawing/2014/main" xmlns=""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xmlns=""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xmlns=""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a:extLst>
                <a:ext uri="{FF2B5EF4-FFF2-40B4-BE49-F238E27FC236}">
                  <a16:creationId xmlns:a16="http://schemas.microsoft.com/office/drawing/2014/main" xmlns=""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xmlns=""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xmlns=""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xmlns=""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xmlns=""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xmlns="" id="{7C98AC34-3A16-44B1-9D98-CCF54D7A4E1F}"/>
              </a:ext>
            </a:extLst>
          </p:cNvPr>
          <p:cNvSpPr/>
          <p:nvPr/>
        </p:nvSpPr>
        <p:spPr>
          <a:xfrm>
            <a:off x="335639" y="2287648"/>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69" name="文本框 5">
            <a:extLst>
              <a:ext uri="{FF2B5EF4-FFF2-40B4-BE49-F238E27FC236}">
                <a16:creationId xmlns:a16="http://schemas.microsoft.com/office/drawing/2014/main" xmlns="" id="{CB642821-8445-40E6-B3BD-3017A1D8B16C}"/>
              </a:ext>
            </a:extLst>
          </p:cNvPr>
          <p:cNvSpPr txBox="1">
            <a:spLocks noChangeArrowheads="1"/>
          </p:cNvSpPr>
          <p:nvPr/>
        </p:nvSpPr>
        <p:spPr bwMode="auto">
          <a:xfrm>
            <a:off x="1457782" y="1973130"/>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70" name="矩形 69">
            <a:extLst>
              <a:ext uri="{FF2B5EF4-FFF2-40B4-BE49-F238E27FC236}">
                <a16:creationId xmlns:a16="http://schemas.microsoft.com/office/drawing/2014/main" xmlns="" id="{26D3B42F-A387-48F1-AA45-024F1FD54FAB}"/>
              </a:ext>
            </a:extLst>
          </p:cNvPr>
          <p:cNvSpPr/>
          <p:nvPr/>
        </p:nvSpPr>
        <p:spPr>
          <a:xfrm>
            <a:off x="2955723" y="4391382"/>
            <a:ext cx="3284832" cy="552011"/>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71" name="文本框 5">
            <a:extLst>
              <a:ext uri="{FF2B5EF4-FFF2-40B4-BE49-F238E27FC236}">
                <a16:creationId xmlns:a16="http://schemas.microsoft.com/office/drawing/2014/main" xmlns="" id="{50DA104F-FE99-44B8-AC45-BE7B5BA01312}"/>
              </a:ext>
            </a:extLst>
          </p:cNvPr>
          <p:cNvSpPr txBox="1">
            <a:spLocks noChangeArrowheads="1"/>
          </p:cNvSpPr>
          <p:nvPr/>
        </p:nvSpPr>
        <p:spPr bwMode="auto">
          <a:xfrm>
            <a:off x="3864605" y="4021641"/>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19" name="AutoShape 112">
            <a:extLst>
              <a:ext uri="{FF2B5EF4-FFF2-40B4-BE49-F238E27FC236}">
                <a16:creationId xmlns:a16="http://schemas.microsoft.com/office/drawing/2014/main" xmlns=""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xmlns=""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xmlns=""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xmlns=""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xmlns=""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xmlns=""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xmlns=""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B1FC44CF-6911-4016-ABE0-DED32648DFC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9436" y="985544"/>
            <a:ext cx="3848192" cy="2161563"/>
          </a:xfrm>
          <a:prstGeom prst="rect">
            <a:avLst/>
          </a:prstGeo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xmlns="" id="{C8180CEA-0A72-4B3A-BE2C-A1B010B622B0}"/>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pic>
        <p:nvPicPr>
          <p:cNvPr id="6" name="图片 5">
            <a:extLst>
              <a:ext uri="{FF2B5EF4-FFF2-40B4-BE49-F238E27FC236}">
                <a16:creationId xmlns:a16="http://schemas.microsoft.com/office/drawing/2014/main" xmlns="" id="{6A32F764-C15C-4BD1-A7BE-E8DE9106E0F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85338" y="982488"/>
            <a:ext cx="3847514" cy="2164608"/>
          </a:xfrm>
          <a:prstGeom prst="rect">
            <a:avLst/>
          </a:prstGeom>
        </p:spPr>
      </p:pic>
      <p:sp>
        <p:nvSpPr>
          <p:cNvPr id="20" name="矩形: 圆角 19">
            <a:extLst>
              <a:ext uri="{FF2B5EF4-FFF2-40B4-BE49-F238E27FC236}">
                <a16:creationId xmlns:a16="http://schemas.microsoft.com/office/drawing/2014/main" xmlns="" id="{0B3ED0CA-8060-4169-9E11-42F51506BF8A}"/>
              </a:ext>
            </a:extLst>
          </p:cNvPr>
          <p:cNvSpPr/>
          <p:nvPr/>
        </p:nvSpPr>
        <p:spPr>
          <a:xfrm>
            <a:off x="1426434" y="2924135"/>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1" name="矩形 20">
            <a:extLst>
              <a:ext uri="{FF2B5EF4-FFF2-40B4-BE49-F238E27FC236}">
                <a16:creationId xmlns:a16="http://schemas.microsoft.com/office/drawing/2014/main" xmlns="" id="{590A9890-BB78-4D07-8D98-9A0BECA5274E}"/>
              </a:ext>
            </a:extLst>
          </p:cNvPr>
          <p:cNvSpPr/>
          <p:nvPr/>
        </p:nvSpPr>
        <p:spPr>
          <a:xfrm>
            <a:off x="486347" y="345518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xmlns="" id="{EF5FDF37-7E8E-4F36-B77C-0A78F967BB3F}"/>
              </a:ext>
            </a:extLst>
          </p:cNvPr>
          <p:cNvSpPr/>
          <p:nvPr/>
        </p:nvSpPr>
        <p:spPr>
          <a:xfrm>
            <a:off x="486347" y="405863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7" name="矩形: 圆角 26">
            <a:extLst>
              <a:ext uri="{FF2B5EF4-FFF2-40B4-BE49-F238E27FC236}">
                <a16:creationId xmlns:a16="http://schemas.microsoft.com/office/drawing/2014/main" xmlns="" id="{A70CAB05-E2EC-48A0-B947-1394D274DDFC}"/>
              </a:ext>
            </a:extLst>
          </p:cNvPr>
          <p:cNvSpPr/>
          <p:nvPr/>
        </p:nvSpPr>
        <p:spPr>
          <a:xfrm>
            <a:off x="5650897" y="2909942"/>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8" name="矩形 27">
            <a:extLst>
              <a:ext uri="{FF2B5EF4-FFF2-40B4-BE49-F238E27FC236}">
                <a16:creationId xmlns:a16="http://schemas.microsoft.com/office/drawing/2014/main" xmlns="" id="{BC388042-DE57-415B-AEC6-3633E97C2F77}"/>
              </a:ext>
            </a:extLst>
          </p:cNvPr>
          <p:cNvSpPr/>
          <p:nvPr/>
        </p:nvSpPr>
        <p:spPr>
          <a:xfrm>
            <a:off x="4710810" y="344098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0" name="矩形 29">
            <a:extLst>
              <a:ext uri="{FF2B5EF4-FFF2-40B4-BE49-F238E27FC236}">
                <a16:creationId xmlns:a16="http://schemas.microsoft.com/office/drawing/2014/main" xmlns="" id="{558F6C91-249C-4849-8558-C0DBEDD377F6}"/>
              </a:ext>
            </a:extLst>
          </p:cNvPr>
          <p:cNvSpPr/>
          <p:nvPr/>
        </p:nvSpPr>
        <p:spPr>
          <a:xfrm>
            <a:off x="4710810" y="404443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Tree>
    <p:extLst>
      <p:ext uri="{BB962C8B-B14F-4D97-AF65-F5344CB8AC3E}">
        <p14:creationId xmlns:p14="http://schemas.microsoft.com/office/powerpoint/2010/main" val="35929865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7" grpId="0" animBg="1"/>
      <p:bldP spid="28"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2863840" y="1888069"/>
            <a:ext cx="34163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研究方法及过程</a:t>
            </a:r>
          </a:p>
        </p:txBody>
      </p:sp>
      <p:sp>
        <p:nvSpPr>
          <p:cNvPr id="21" name="文本框 6">
            <a:extLst>
              <a:ext uri="{FF2B5EF4-FFF2-40B4-BE49-F238E27FC236}">
                <a16:creationId xmlns:a16="http://schemas.microsoft.com/office/drawing/2014/main" xmlns="" id="{7A520E6A-DEB8-4B0C-9BE0-0F0B89531BA9}"/>
              </a:ext>
            </a:extLst>
          </p:cNvPr>
          <p:cNvSpPr txBox="1">
            <a:spLocks noChangeArrowheads="1"/>
          </p:cNvSpPr>
          <p:nvPr/>
        </p:nvSpPr>
        <p:spPr bwMode="auto">
          <a:xfrm>
            <a:off x="2171343" y="2503133"/>
            <a:ext cx="48013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Research methods and processes</a:t>
            </a:r>
            <a:endParaRPr lang="en-US" altLang="zh-CN" sz="1200" dirty="0">
              <a:solidFill>
                <a:schemeClr val="accent1"/>
              </a:solidFill>
              <a:latin typeface="方正准圆简体" panose="03000509000000000000" pitchFamily="65" charset="-122"/>
              <a:ea typeface="方正准圆简体" panose="03000509000000000000" pitchFamily="65" charset="-122"/>
            </a:endParaRPr>
          </a:p>
        </p:txBody>
      </p:sp>
      <p:sp>
        <p:nvSpPr>
          <p:cNvPr id="22" name="矩形 21">
            <a:extLst>
              <a:ext uri="{FF2B5EF4-FFF2-40B4-BE49-F238E27FC236}">
                <a16:creationId xmlns:a16="http://schemas.microsoft.com/office/drawing/2014/main" xmlns=""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xmlns=""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xmlns=""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xmlns=""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xmlns=""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xmlns=""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xmlns=""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xmlns=""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xmlns=""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xmlns=""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xmlns=""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xmlns=""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xmlns=""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xmlns=""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xmlns=""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xmlns=""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xmlns=""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xmlns=""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xmlns=""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xmlns=""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xmlns=""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xmlns=""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xmlns=""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xmlns=""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xmlns=""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xmlns=""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xmlns=""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xmlns=""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xmlns=""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xmlns=""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xmlns=""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xmlns=""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xmlns=""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xmlns=""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xmlns=""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xmlns=""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xmlns=""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xmlns=""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xmlns=""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xmlns=""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xmlns=""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xmlns=""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xmlns=""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xmlns=""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xmlns=""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xmlns=""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xmlns=""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xmlns=""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xmlns=""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xmlns=""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xmlns=""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xmlns=""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xmlns=""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xmlns=""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xmlns=""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xmlns=""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xmlns=""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xmlns=""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xmlns=""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xmlns=""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xmlns=""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xmlns=""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xmlns=""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xmlns=""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xmlns=""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xmlns=""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xmlns=""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xmlns=""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xmlns=""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81086FC5-CDB9-418F-ABE9-C8118DF22CC8}"/>
              </a:ext>
            </a:extLst>
          </p:cNvPr>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文本框 5"/>
          <p:cNvSpPr txBox="1">
            <a:spLocks noChangeArrowheads="1"/>
          </p:cNvSpPr>
          <p:nvPr/>
        </p:nvSpPr>
        <p:spPr bwMode="auto">
          <a:xfrm>
            <a:off x="3222913" y="8731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研究方法及过程</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xmlns="" id="{C580B434-CAA3-4886-80FE-2665A3856020}"/>
              </a:ext>
            </a:extLst>
          </p:cNvPr>
          <p:cNvSpPr/>
          <p:nvPr/>
        </p:nvSpPr>
        <p:spPr>
          <a:xfrm>
            <a:off x="641375"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xmlns="" id="{3FBFE1C2-4BC4-4429-9297-C53F3AFB3BB5}"/>
              </a:ext>
            </a:extLst>
          </p:cNvPr>
          <p:cNvSpPr/>
          <p:nvPr/>
        </p:nvSpPr>
        <p:spPr>
          <a:xfrm>
            <a:off x="288193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a:extLst>
              <a:ext uri="{FF2B5EF4-FFF2-40B4-BE49-F238E27FC236}">
                <a16:creationId xmlns:a16="http://schemas.microsoft.com/office/drawing/2014/main" xmlns="" id="{5C5E0A88-779A-45C3-96C4-DE1305D3426D}"/>
              </a:ext>
            </a:extLst>
          </p:cNvPr>
          <p:cNvSpPr/>
          <p:nvPr/>
        </p:nvSpPr>
        <p:spPr>
          <a:xfrm>
            <a:off x="5126086"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a:extLst>
              <a:ext uri="{FF2B5EF4-FFF2-40B4-BE49-F238E27FC236}">
                <a16:creationId xmlns:a16="http://schemas.microsoft.com/office/drawing/2014/main" xmlns="" id="{2261916E-5906-45CE-A0F6-88E10995A659}"/>
              </a:ext>
            </a:extLst>
          </p:cNvPr>
          <p:cNvSpPr/>
          <p:nvPr/>
        </p:nvSpPr>
        <p:spPr>
          <a:xfrm>
            <a:off x="7378804"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xmlns="" id="{CB2EB174-A839-459F-8B35-C9BD4D7DE6F8}"/>
              </a:ext>
            </a:extLst>
          </p:cNvPr>
          <p:cNvSpPr/>
          <p:nvPr/>
        </p:nvSpPr>
        <p:spPr>
          <a:xfrm>
            <a:off x="353560"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2" name="文本框 5">
            <a:extLst>
              <a:ext uri="{FF2B5EF4-FFF2-40B4-BE49-F238E27FC236}">
                <a16:creationId xmlns:a16="http://schemas.microsoft.com/office/drawing/2014/main" xmlns="" id="{F9C00B32-337C-4EB0-9D47-0F37A98011D7}"/>
              </a:ext>
            </a:extLst>
          </p:cNvPr>
          <p:cNvSpPr txBox="1">
            <a:spLocks noChangeArrowheads="1"/>
          </p:cNvSpPr>
          <p:nvPr/>
        </p:nvSpPr>
        <p:spPr bwMode="auto">
          <a:xfrm>
            <a:off x="610011"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3" name="直接连接符 42">
            <a:extLst>
              <a:ext uri="{FF2B5EF4-FFF2-40B4-BE49-F238E27FC236}">
                <a16:creationId xmlns:a16="http://schemas.microsoft.com/office/drawing/2014/main" xmlns="" id="{B9B825AB-C9A5-4C46-AF9C-DCE04C8D4956}"/>
              </a:ext>
            </a:extLst>
          </p:cNvPr>
          <p:cNvCxnSpPr/>
          <p:nvPr/>
        </p:nvCxnSpPr>
        <p:spPr>
          <a:xfrm>
            <a:off x="1105199"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xmlns="" id="{451EC1A8-A1CD-432A-8939-A6C347595DFC}"/>
              </a:ext>
            </a:extLst>
          </p:cNvPr>
          <p:cNvSpPr/>
          <p:nvPr/>
        </p:nvSpPr>
        <p:spPr>
          <a:xfrm>
            <a:off x="2594115"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5" name="文本框 5">
            <a:extLst>
              <a:ext uri="{FF2B5EF4-FFF2-40B4-BE49-F238E27FC236}">
                <a16:creationId xmlns:a16="http://schemas.microsoft.com/office/drawing/2014/main" xmlns="" id="{3F105CB7-6F76-4BB6-9741-394F8042E01F}"/>
              </a:ext>
            </a:extLst>
          </p:cNvPr>
          <p:cNvSpPr txBox="1">
            <a:spLocks noChangeArrowheads="1"/>
          </p:cNvSpPr>
          <p:nvPr/>
        </p:nvSpPr>
        <p:spPr bwMode="auto">
          <a:xfrm>
            <a:off x="2850566"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6" name="直接连接符 45">
            <a:extLst>
              <a:ext uri="{FF2B5EF4-FFF2-40B4-BE49-F238E27FC236}">
                <a16:creationId xmlns:a16="http://schemas.microsoft.com/office/drawing/2014/main" xmlns="" id="{9D4D2419-E28D-4056-B02A-ECCAE3D3A5EE}"/>
              </a:ext>
            </a:extLst>
          </p:cNvPr>
          <p:cNvCxnSpPr/>
          <p:nvPr/>
        </p:nvCxnSpPr>
        <p:spPr>
          <a:xfrm>
            <a:off x="334575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xmlns="" id="{265E1DAA-1C77-4D08-97B1-EFAD3F161B02}"/>
              </a:ext>
            </a:extLst>
          </p:cNvPr>
          <p:cNvSpPr/>
          <p:nvPr/>
        </p:nvSpPr>
        <p:spPr>
          <a:xfrm>
            <a:off x="4838271"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8" name="文本框 5">
            <a:extLst>
              <a:ext uri="{FF2B5EF4-FFF2-40B4-BE49-F238E27FC236}">
                <a16:creationId xmlns:a16="http://schemas.microsoft.com/office/drawing/2014/main" xmlns="" id="{C39934F4-C05B-4153-B0BE-623D16735996}"/>
              </a:ext>
            </a:extLst>
          </p:cNvPr>
          <p:cNvSpPr txBox="1">
            <a:spLocks noChangeArrowheads="1"/>
          </p:cNvSpPr>
          <p:nvPr/>
        </p:nvSpPr>
        <p:spPr bwMode="auto">
          <a:xfrm>
            <a:off x="5094722"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9" name="直接连接符 48">
            <a:extLst>
              <a:ext uri="{FF2B5EF4-FFF2-40B4-BE49-F238E27FC236}">
                <a16:creationId xmlns:a16="http://schemas.microsoft.com/office/drawing/2014/main" xmlns="" id="{5214749D-7441-4691-B691-A6B29E2DD38F}"/>
              </a:ext>
            </a:extLst>
          </p:cNvPr>
          <p:cNvCxnSpPr/>
          <p:nvPr/>
        </p:nvCxnSpPr>
        <p:spPr>
          <a:xfrm>
            <a:off x="5589910"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xmlns="" id="{2B792DFF-B265-4D23-9724-D8F7F19289AD}"/>
              </a:ext>
            </a:extLst>
          </p:cNvPr>
          <p:cNvSpPr/>
          <p:nvPr/>
        </p:nvSpPr>
        <p:spPr>
          <a:xfrm>
            <a:off x="7090989"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51" name="文本框 5">
            <a:extLst>
              <a:ext uri="{FF2B5EF4-FFF2-40B4-BE49-F238E27FC236}">
                <a16:creationId xmlns:a16="http://schemas.microsoft.com/office/drawing/2014/main" xmlns="" id="{53373BF8-BCA5-41B4-9CCC-C8E5A9369994}"/>
              </a:ext>
            </a:extLst>
          </p:cNvPr>
          <p:cNvSpPr txBox="1">
            <a:spLocks noChangeArrowheads="1"/>
          </p:cNvSpPr>
          <p:nvPr/>
        </p:nvSpPr>
        <p:spPr bwMode="auto">
          <a:xfrm>
            <a:off x="7347440"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52" name="直接连接符 51">
            <a:extLst>
              <a:ext uri="{FF2B5EF4-FFF2-40B4-BE49-F238E27FC236}">
                <a16:creationId xmlns:a16="http://schemas.microsoft.com/office/drawing/2014/main" xmlns="" id="{FF62BBBA-4C7D-4227-BDE7-B267B9743663}"/>
              </a:ext>
            </a:extLst>
          </p:cNvPr>
          <p:cNvCxnSpPr/>
          <p:nvPr/>
        </p:nvCxnSpPr>
        <p:spPr>
          <a:xfrm>
            <a:off x="7842628"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xmlns="" id="{FC3B4FFF-ACA0-490A-914E-EE58498AE8D8}"/>
              </a:ext>
            </a:extLst>
          </p:cNvPr>
          <p:cNvGrpSpPr/>
          <p:nvPr/>
        </p:nvGrpSpPr>
        <p:grpSpPr>
          <a:xfrm>
            <a:off x="7715180" y="1863766"/>
            <a:ext cx="475109" cy="477211"/>
            <a:chOff x="5394325" y="2859088"/>
            <a:chExt cx="358775" cy="360362"/>
          </a:xfrm>
          <a:solidFill>
            <a:schemeClr val="bg1"/>
          </a:solidFill>
        </p:grpSpPr>
        <p:sp>
          <p:nvSpPr>
            <p:cNvPr id="68" name="AutoShape 37">
              <a:extLst>
                <a:ext uri="{FF2B5EF4-FFF2-40B4-BE49-F238E27FC236}">
                  <a16:creationId xmlns:a16="http://schemas.microsoft.com/office/drawing/2014/main" xmlns="" id="{F9721730-154C-4C02-B7E8-95E9FB6E4246}"/>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38">
              <a:extLst>
                <a:ext uri="{FF2B5EF4-FFF2-40B4-BE49-F238E27FC236}">
                  <a16:creationId xmlns:a16="http://schemas.microsoft.com/office/drawing/2014/main" xmlns="" id="{7A571BC5-F792-49FF-88C1-3A964DDDFDC2}"/>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39">
              <a:extLst>
                <a:ext uri="{FF2B5EF4-FFF2-40B4-BE49-F238E27FC236}">
                  <a16:creationId xmlns:a16="http://schemas.microsoft.com/office/drawing/2014/main" xmlns="" id="{81625A31-DF3C-4DD4-8236-E89F66FB1AF0}"/>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1" name="AutoShape 40">
              <a:extLst>
                <a:ext uri="{FF2B5EF4-FFF2-40B4-BE49-F238E27FC236}">
                  <a16:creationId xmlns:a16="http://schemas.microsoft.com/office/drawing/2014/main" xmlns="" id="{8768E2C9-D052-4C0E-89BA-E8890C661079}"/>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2" name="AutoShape 41">
              <a:extLst>
                <a:ext uri="{FF2B5EF4-FFF2-40B4-BE49-F238E27FC236}">
                  <a16:creationId xmlns:a16="http://schemas.microsoft.com/office/drawing/2014/main" xmlns="" id="{C9950BDC-7B02-42DF-9491-8E81838107EF}"/>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42">
              <a:extLst>
                <a:ext uri="{FF2B5EF4-FFF2-40B4-BE49-F238E27FC236}">
                  <a16:creationId xmlns:a16="http://schemas.microsoft.com/office/drawing/2014/main" xmlns="" id="{597B099C-2481-4FA5-9816-7334C7EDF7F8}"/>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77" name="AutoShape 59">
            <a:extLst>
              <a:ext uri="{FF2B5EF4-FFF2-40B4-BE49-F238E27FC236}">
                <a16:creationId xmlns:a16="http://schemas.microsoft.com/office/drawing/2014/main" xmlns="" id="{C4C2DBE9-CB63-4AF0-8833-7C9EF1E53877}"/>
              </a:ext>
            </a:extLst>
          </p:cNvPr>
          <p:cNvSpPr>
            <a:spLocks/>
          </p:cNvSpPr>
          <p:nvPr/>
        </p:nvSpPr>
        <p:spPr bwMode="auto">
          <a:xfrm>
            <a:off x="5461410" y="1864816"/>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78" name="组合 77">
            <a:extLst>
              <a:ext uri="{FF2B5EF4-FFF2-40B4-BE49-F238E27FC236}">
                <a16:creationId xmlns:a16="http://schemas.microsoft.com/office/drawing/2014/main" xmlns="" id="{AC9F3A56-A83D-4C13-8DA7-2D4A5336AFF3}"/>
              </a:ext>
            </a:extLst>
          </p:cNvPr>
          <p:cNvGrpSpPr/>
          <p:nvPr/>
        </p:nvGrpSpPr>
        <p:grpSpPr>
          <a:xfrm>
            <a:off x="3217254" y="1864816"/>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xmlns=""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xmlns=""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xmlns=""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xmlns=""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xmlns=""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xmlns=""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xmlns=""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xmlns=""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xmlns=""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xmlns=""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xmlns=""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xmlns=""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xmlns=""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xmlns="" id="{7F756C34-71F3-4502-B827-492D729B2CD7}"/>
              </a:ext>
            </a:extLst>
          </p:cNvPr>
          <p:cNvGrpSpPr/>
          <p:nvPr/>
        </p:nvGrpSpPr>
        <p:grpSpPr>
          <a:xfrm flipH="1">
            <a:off x="977492" y="1864558"/>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xmlns=""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xmlns=""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灯片编号占位符 1">
            <a:extLst>
              <a:ext uri="{FF2B5EF4-FFF2-40B4-BE49-F238E27FC236}">
                <a16:creationId xmlns:a16="http://schemas.microsoft.com/office/drawing/2014/main" xmlns="" id="{AFDB353B-F8E9-4F38-A740-FF33D3EACE4C}"/>
              </a:ext>
            </a:extLst>
          </p:cNvPr>
          <p:cNvSpPr>
            <a:spLocks noGrp="1"/>
          </p:cNvSpPr>
          <p:nvPr>
            <p:ph type="sldNum" sz="quarter" idx="12"/>
          </p:nvPr>
        </p:nvSpPr>
        <p:spPr/>
        <p:txBody>
          <a:bodyPr/>
          <a:lstStyle/>
          <a:p>
            <a:fld id="{ACBECEF1-1935-4692-9C86-5FD89D9EDF46}" type="slidenum">
              <a:rPr lang="zh-CN" altLang="en-US" smtClean="0"/>
              <a:pPr/>
              <a:t>8</a:t>
            </a:fld>
            <a:endParaRPr lang="zh-CN" altLang="en-US"/>
          </a:p>
        </p:txBody>
      </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1000"/>
                                        <p:tgtEl>
                                          <p:spTgt spid="51"/>
                                        </p:tgtEl>
                                      </p:cBhvr>
                                    </p:animEffect>
                                    <p:anim calcmode="lin" valueType="num">
                                      <p:cBhvr>
                                        <p:cTn id="78" dur="1000" fill="hold"/>
                                        <p:tgtEl>
                                          <p:spTgt spid="51"/>
                                        </p:tgtEl>
                                        <p:attrNameLst>
                                          <p:attrName>ppt_x</p:attrName>
                                        </p:attrNameLst>
                                      </p:cBhvr>
                                      <p:tavLst>
                                        <p:tav tm="0">
                                          <p:val>
                                            <p:strVal val="#ppt_x"/>
                                          </p:val>
                                        </p:tav>
                                        <p:tav tm="100000">
                                          <p:val>
                                            <p:strVal val="#ppt_x"/>
                                          </p:val>
                                        </p:tav>
                                      </p:tavLst>
                                    </p:anim>
                                    <p:anim calcmode="lin" valueType="num">
                                      <p:cBhvr>
                                        <p:cTn id="79" dur="1000" fill="hold"/>
                                        <p:tgtEl>
                                          <p:spTgt spid="5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anim calcmode="lin" valueType="num">
                                      <p:cBhvr>
                                        <p:cTn id="83" dur="1000" fill="hold"/>
                                        <p:tgtEl>
                                          <p:spTgt spid="52"/>
                                        </p:tgtEl>
                                        <p:attrNameLst>
                                          <p:attrName>ppt_x</p:attrName>
                                        </p:attrNameLst>
                                      </p:cBhvr>
                                      <p:tavLst>
                                        <p:tav tm="0">
                                          <p:val>
                                            <p:strVal val="#ppt_x"/>
                                          </p:val>
                                        </p:tav>
                                        <p:tav tm="100000">
                                          <p:val>
                                            <p:strVal val="#ppt_x"/>
                                          </p:val>
                                        </p:tav>
                                      </p:tavLst>
                                    </p:anim>
                                    <p:anim calcmode="lin" valueType="num">
                                      <p:cBhvr>
                                        <p:cTn id="84" dur="1000" fill="hold"/>
                                        <p:tgtEl>
                                          <p:spTgt spid="5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fade">
                                      <p:cBhvr>
                                        <p:cTn id="92" dur="1000"/>
                                        <p:tgtEl>
                                          <p:spTgt spid="77"/>
                                        </p:tgtEl>
                                      </p:cBhvr>
                                    </p:animEffect>
                                    <p:anim calcmode="lin" valueType="num">
                                      <p:cBhvr>
                                        <p:cTn id="93" dur="1000" fill="hold"/>
                                        <p:tgtEl>
                                          <p:spTgt spid="77"/>
                                        </p:tgtEl>
                                        <p:attrNameLst>
                                          <p:attrName>ppt_x</p:attrName>
                                        </p:attrNameLst>
                                      </p:cBhvr>
                                      <p:tavLst>
                                        <p:tav tm="0">
                                          <p:val>
                                            <p:strVal val="#ppt_x"/>
                                          </p:val>
                                        </p:tav>
                                        <p:tav tm="100000">
                                          <p:val>
                                            <p:strVal val="#ppt_x"/>
                                          </p:val>
                                        </p:tav>
                                      </p:tavLst>
                                    </p:anim>
                                    <p:anim calcmode="lin" valueType="num">
                                      <p:cBhvr>
                                        <p:cTn id="94" dur="1000" fill="hold"/>
                                        <p:tgtEl>
                                          <p:spTgt spid="7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1000"/>
                                        <p:tgtEl>
                                          <p:spTgt spid="78"/>
                                        </p:tgtEl>
                                      </p:cBhvr>
                                    </p:animEffect>
                                    <p:anim calcmode="lin" valueType="num">
                                      <p:cBhvr>
                                        <p:cTn id="98" dur="1000" fill="hold"/>
                                        <p:tgtEl>
                                          <p:spTgt spid="78"/>
                                        </p:tgtEl>
                                        <p:attrNameLst>
                                          <p:attrName>ppt_x</p:attrName>
                                        </p:attrNameLst>
                                      </p:cBhvr>
                                      <p:tavLst>
                                        <p:tav tm="0">
                                          <p:val>
                                            <p:strVal val="#ppt_x"/>
                                          </p:val>
                                        </p:tav>
                                        <p:tav tm="100000">
                                          <p:val>
                                            <p:strVal val="#ppt_x"/>
                                          </p:val>
                                        </p:tav>
                                      </p:tavLst>
                                    </p:anim>
                                    <p:anim calcmode="lin" valueType="num">
                                      <p:cBhvr>
                                        <p:cTn id="99" dur="1000" fill="hold"/>
                                        <p:tgtEl>
                                          <p:spTgt spid="7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1000"/>
                                        <p:tgtEl>
                                          <p:spTgt spid="92"/>
                                        </p:tgtEl>
                                      </p:cBhvr>
                                    </p:animEffect>
                                    <p:anim calcmode="lin" valueType="num">
                                      <p:cBhvr>
                                        <p:cTn id="103" dur="1000" fill="hold"/>
                                        <p:tgtEl>
                                          <p:spTgt spid="92"/>
                                        </p:tgtEl>
                                        <p:attrNameLst>
                                          <p:attrName>ppt_x</p:attrName>
                                        </p:attrNameLst>
                                      </p:cBhvr>
                                      <p:tavLst>
                                        <p:tav tm="0">
                                          <p:val>
                                            <p:strVal val="#ppt_x"/>
                                          </p:val>
                                        </p:tav>
                                        <p:tav tm="100000">
                                          <p:val>
                                            <p:strVal val="#ppt_x"/>
                                          </p:val>
                                        </p:tav>
                                      </p:tavLst>
                                    </p:anim>
                                    <p:anim calcmode="lin" valueType="num">
                                      <p:cBhvr>
                                        <p:cTn id="10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p:bldP spid="42" grpId="0"/>
      <p:bldP spid="44" grpId="0"/>
      <p:bldP spid="45" grpId="0"/>
      <p:bldP spid="47" grpId="0"/>
      <p:bldP spid="48" grpId="0"/>
      <p:bldP spid="50" grpId="0"/>
      <p:bldP spid="51" grpId="0"/>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8F7CDB32-CE46-43FE-865A-AD720066713C}"/>
              </a:ext>
            </a:extLst>
          </p:cNvPr>
          <p:cNvSpPr>
            <a:spLocks noGrp="1"/>
          </p:cNvSpPr>
          <p:nvPr>
            <p:ph type="sldNum" sz="quarter" idx="12"/>
          </p:nvPr>
        </p:nvSpPr>
        <p:spPr/>
        <p:txBody>
          <a:bodyPr/>
          <a:lstStyle/>
          <a:p>
            <a:fld id="{ACBECEF1-1935-4692-9C86-5FD89D9EDF46}" type="slidenum">
              <a:rPr lang="zh-CN" altLang="en-US" smtClean="0"/>
              <a:pPr/>
              <a:t>9</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21" name="组合 20"/>
          <p:cNvGrpSpPr/>
          <p:nvPr/>
        </p:nvGrpSpPr>
        <p:grpSpPr>
          <a:xfrm>
            <a:off x="2678922" y="1543223"/>
            <a:ext cx="173469" cy="179665"/>
            <a:chOff x="9450388" y="2662238"/>
            <a:chExt cx="133350" cy="138112"/>
          </a:xfrm>
          <a:solidFill>
            <a:schemeClr val="bg1"/>
          </a:solidFill>
        </p:grpSpPr>
        <p:sp>
          <p:nvSpPr>
            <p:cNvPr id="22"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
          <p:nvSpPr>
            <p:cNvPr id="25"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6"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27" name="TextBox 21"/>
          <p:cNvSpPr txBox="1">
            <a:spLocks noChangeArrowheads="1"/>
          </p:cNvSpPr>
          <p:nvPr/>
        </p:nvSpPr>
        <p:spPr bwMode="auto">
          <a:xfrm>
            <a:off x="2413764" y="127833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900">
                <a:solidFill>
                  <a:schemeClr val="bg1"/>
                </a:solidFill>
                <a:latin typeface="微软雅黑" panose="020B0503020204020204" pitchFamily="34" charset="-122"/>
                <a:ea typeface="微软雅黑" panose="020B0503020204020204" pitchFamily="34" charset="-122"/>
                <a:sym typeface="+mn-lt"/>
              </a:rPr>
              <a:t>第一部分</a:t>
            </a:r>
            <a:endParaRPr lang="id-ID" sz="900" dirty="0">
              <a:solidFill>
                <a:schemeClr val="bg1"/>
              </a:solidFill>
              <a:latin typeface="微软雅黑" panose="020B0503020204020204" pitchFamily="34" charset="-122"/>
              <a:ea typeface="微软雅黑" panose="020B0503020204020204" pitchFamily="34" charset="-122"/>
              <a:sym typeface="+mn-lt"/>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098021" y="2602820"/>
            <a:ext cx="995158"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a:solidFill>
                  <a:schemeClr val="bg1"/>
                </a:solidFill>
                <a:latin typeface="微软雅黑" panose="020B0503020204020204" pitchFamily="34" charset="-122"/>
                <a:ea typeface="微软雅黑" panose="020B0503020204020204" pitchFamily="34" charset="-122"/>
                <a:sym typeface="+mn-lt"/>
              </a:rPr>
              <a:t>论文框架</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grpSp>
        <p:nvGrpSpPr>
          <p:cNvPr id="59" name="组合 58"/>
          <p:cNvGrpSpPr/>
          <p:nvPr/>
        </p:nvGrpSpPr>
        <p:grpSpPr>
          <a:xfrm>
            <a:off x="3293636" y="2725109"/>
            <a:ext cx="190289" cy="204265"/>
            <a:chOff x="8208352" y="2474970"/>
            <a:chExt cx="355594" cy="381710"/>
          </a:xfrm>
          <a:solidFill>
            <a:schemeClr val="bg1"/>
          </a:solidFill>
        </p:grpSpPr>
        <p:sp>
          <p:nvSpPr>
            <p:cNvPr id="60" name="Freeform 18"/>
            <p:cNvSpPr>
              <a:spLocks/>
            </p:cNvSpPr>
            <p:nvPr/>
          </p:nvSpPr>
          <p:spPr bwMode="auto">
            <a:xfrm>
              <a:off x="8208352" y="2474970"/>
              <a:ext cx="277252" cy="381710"/>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Freeform 19"/>
            <p:cNvSpPr>
              <a:spLocks noEditPoints="1"/>
            </p:cNvSpPr>
            <p:nvPr/>
          </p:nvSpPr>
          <p:spPr bwMode="auto">
            <a:xfrm>
              <a:off x="8322253" y="2533310"/>
              <a:ext cx="241693" cy="239472"/>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2" name="TextBox 21"/>
          <p:cNvSpPr txBox="1">
            <a:spLocks noChangeArrowheads="1"/>
          </p:cNvSpPr>
          <p:nvPr/>
        </p:nvSpPr>
        <p:spPr bwMode="auto">
          <a:xfrm>
            <a:off x="3021390" y="244374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第二部分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grpSp>
        <p:nvGrpSpPr>
          <p:cNvPr id="63" name="组合 62"/>
          <p:cNvGrpSpPr/>
          <p:nvPr/>
        </p:nvGrpSpPr>
        <p:grpSpPr>
          <a:xfrm>
            <a:off x="2757293" y="3992769"/>
            <a:ext cx="225169" cy="203745"/>
            <a:chOff x="9786734" y="2649358"/>
            <a:chExt cx="300225" cy="271660"/>
          </a:xfrm>
          <a:solidFill>
            <a:schemeClr val="bg1"/>
          </a:solidFill>
        </p:grpSpPr>
        <p:sp>
          <p:nvSpPr>
            <p:cNvPr id="64" name="Freeform 35"/>
            <p:cNvSpPr>
              <a:spLocks/>
            </p:cNvSpPr>
            <p:nvPr/>
          </p:nvSpPr>
          <p:spPr bwMode="auto">
            <a:xfrm>
              <a:off x="9786734" y="2739134"/>
              <a:ext cx="226189" cy="181884"/>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6"/>
            <p:cNvSpPr>
              <a:spLocks/>
            </p:cNvSpPr>
            <p:nvPr/>
          </p:nvSpPr>
          <p:spPr bwMode="auto">
            <a:xfrm>
              <a:off x="9859604" y="2649358"/>
              <a:ext cx="227355" cy="172557"/>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6" name="TextBox 21"/>
          <p:cNvSpPr txBox="1">
            <a:spLocks noChangeArrowheads="1"/>
          </p:cNvSpPr>
          <p:nvPr/>
        </p:nvSpPr>
        <p:spPr bwMode="auto">
          <a:xfrm>
            <a:off x="2527807" y="3726316"/>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第三部分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408707" y="2582245"/>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08707" y="387590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08707" y="12896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13281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194075" y="2619431"/>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391223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719682" y="123891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7" name="0"/>
          <p:cNvSpPr txBox="1">
            <a:spLocks noChangeArrowheads="1"/>
          </p:cNvSpPr>
          <p:nvPr/>
        </p:nvSpPr>
        <p:spPr bwMode="auto">
          <a:xfrm>
            <a:off x="5721732" y="148626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78" name="0"/>
          <p:cNvSpPr txBox="1">
            <a:spLocks noChangeArrowheads="1"/>
          </p:cNvSpPr>
          <p:nvPr/>
        </p:nvSpPr>
        <p:spPr bwMode="auto">
          <a:xfrm>
            <a:off x="5719682" y="2529304"/>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0"/>
          <p:cNvSpPr txBox="1">
            <a:spLocks noChangeArrowheads="1"/>
          </p:cNvSpPr>
          <p:nvPr/>
        </p:nvSpPr>
        <p:spPr bwMode="auto">
          <a:xfrm>
            <a:off x="5721732" y="2776648"/>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0" name="0"/>
          <p:cNvSpPr txBox="1">
            <a:spLocks noChangeArrowheads="1"/>
          </p:cNvSpPr>
          <p:nvPr/>
        </p:nvSpPr>
        <p:spPr bwMode="auto">
          <a:xfrm>
            <a:off x="5741177" y="379493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81" name="0"/>
          <p:cNvSpPr txBox="1">
            <a:spLocks noChangeArrowheads="1"/>
          </p:cNvSpPr>
          <p:nvPr/>
        </p:nvSpPr>
        <p:spPr bwMode="auto">
          <a:xfrm>
            <a:off x="5743227" y="404228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2" name="文本框 59"/>
          <p:cNvSpPr txBox="1"/>
          <p:nvPr/>
        </p:nvSpPr>
        <p:spPr>
          <a:xfrm>
            <a:off x="549067" y="248925"/>
            <a:ext cx="2095898" cy="392415"/>
          </a:xfrm>
          <a:prstGeom prst="rect">
            <a:avLst/>
          </a:prstGeom>
          <a:noFill/>
        </p:spPr>
        <p:txBody>
          <a:bodyPr wrap="square" lIns="68580" tIns="34290" rIns="68580" bIns="34290" rtlCol="0">
            <a:spAutoFit/>
          </a:bodyPr>
          <a:lstStyle/>
          <a:p>
            <a:r>
              <a:rPr lang="zh-CN" altLang="en-US" sz="2100" b="1">
                <a:solidFill>
                  <a:srgbClr val="404040"/>
                </a:solidFill>
                <a:latin typeface="微软雅黑" panose="020B0503020204020204" pitchFamily="34" charset="-122"/>
                <a:ea typeface="微软雅黑" panose="020B0503020204020204" pitchFamily="34" charset="-122"/>
              </a:rPr>
              <a:t>论文框架</a:t>
            </a:r>
          </a:p>
        </p:txBody>
      </p:sp>
    </p:spTree>
    <p:extLst>
      <p:ext uri="{BB962C8B-B14F-4D97-AF65-F5344CB8AC3E}">
        <p14:creationId xmlns:p14="http://schemas.microsoft.com/office/powerpoint/2010/main" val="226200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anim calcmode="lin" valueType="num">
                                      <p:cBhvr>
                                        <p:cTn id="53" dur="1000" fill="hold"/>
                                        <p:tgtEl>
                                          <p:spTgt spid="56"/>
                                        </p:tgtEl>
                                        <p:attrNameLst>
                                          <p:attrName>ppt_x</p:attrName>
                                        </p:attrNameLst>
                                      </p:cBhvr>
                                      <p:tavLst>
                                        <p:tav tm="0">
                                          <p:val>
                                            <p:strVal val="#ppt_x"/>
                                          </p:val>
                                        </p:tav>
                                        <p:tav tm="100000">
                                          <p:val>
                                            <p:strVal val="#ppt_x"/>
                                          </p:val>
                                        </p:tav>
                                      </p:tavLst>
                                    </p:anim>
                                    <p:anim calcmode="lin" valueType="num">
                                      <p:cBhvr>
                                        <p:cTn id="54" dur="1000" fill="hold"/>
                                        <p:tgtEl>
                                          <p:spTgt spid="5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1000"/>
                                        <p:tgtEl>
                                          <p:spTgt spid="57"/>
                                        </p:tgtEl>
                                      </p:cBhvr>
                                    </p:animEffect>
                                    <p:anim calcmode="lin" valueType="num">
                                      <p:cBhvr>
                                        <p:cTn id="58" dur="1000" fill="hold"/>
                                        <p:tgtEl>
                                          <p:spTgt spid="57"/>
                                        </p:tgtEl>
                                        <p:attrNameLst>
                                          <p:attrName>ppt_x</p:attrName>
                                        </p:attrNameLst>
                                      </p:cBhvr>
                                      <p:tavLst>
                                        <p:tav tm="0">
                                          <p:val>
                                            <p:strVal val="#ppt_x"/>
                                          </p:val>
                                        </p:tav>
                                        <p:tav tm="100000">
                                          <p:val>
                                            <p:strVal val="#ppt_x"/>
                                          </p:val>
                                        </p:tav>
                                      </p:tavLst>
                                    </p:anim>
                                    <p:anim calcmode="lin" valueType="num">
                                      <p:cBhvr>
                                        <p:cTn id="59" dur="1000" fill="hold"/>
                                        <p:tgtEl>
                                          <p:spTgt spid="5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1000"/>
                                        <p:tgtEl>
                                          <p:spTgt spid="58"/>
                                        </p:tgtEl>
                                      </p:cBhvr>
                                    </p:animEffect>
                                    <p:anim calcmode="lin" valueType="num">
                                      <p:cBhvr>
                                        <p:cTn id="63" dur="1000" fill="hold"/>
                                        <p:tgtEl>
                                          <p:spTgt spid="58"/>
                                        </p:tgtEl>
                                        <p:attrNameLst>
                                          <p:attrName>ppt_x</p:attrName>
                                        </p:attrNameLst>
                                      </p:cBhvr>
                                      <p:tavLst>
                                        <p:tav tm="0">
                                          <p:val>
                                            <p:strVal val="#ppt_x"/>
                                          </p:val>
                                        </p:tav>
                                        <p:tav tm="100000">
                                          <p:val>
                                            <p:strVal val="#ppt_x"/>
                                          </p:val>
                                        </p:tav>
                                      </p:tavLst>
                                    </p:anim>
                                    <p:anim calcmode="lin" valueType="num">
                                      <p:cBhvr>
                                        <p:cTn id="64" dur="1000" fill="hold"/>
                                        <p:tgtEl>
                                          <p:spTgt spid="5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anim calcmode="lin" valueType="num">
                                      <p:cBhvr>
                                        <p:cTn id="68" dur="1000" fill="hold"/>
                                        <p:tgtEl>
                                          <p:spTgt spid="59"/>
                                        </p:tgtEl>
                                        <p:attrNameLst>
                                          <p:attrName>ppt_x</p:attrName>
                                        </p:attrNameLst>
                                      </p:cBhvr>
                                      <p:tavLst>
                                        <p:tav tm="0">
                                          <p:val>
                                            <p:strVal val="#ppt_x"/>
                                          </p:val>
                                        </p:tav>
                                        <p:tav tm="100000">
                                          <p:val>
                                            <p:strVal val="#ppt_x"/>
                                          </p:val>
                                        </p:tav>
                                      </p:tavLst>
                                    </p:anim>
                                    <p:anim calcmode="lin" valueType="num">
                                      <p:cBhvr>
                                        <p:cTn id="69" dur="1000" fill="hold"/>
                                        <p:tgtEl>
                                          <p:spTgt spid="5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1000"/>
                                        <p:tgtEl>
                                          <p:spTgt spid="62"/>
                                        </p:tgtEl>
                                      </p:cBhvr>
                                    </p:animEffect>
                                    <p:anim calcmode="lin" valueType="num">
                                      <p:cBhvr>
                                        <p:cTn id="73" dur="1000" fill="hold"/>
                                        <p:tgtEl>
                                          <p:spTgt spid="62"/>
                                        </p:tgtEl>
                                        <p:attrNameLst>
                                          <p:attrName>ppt_x</p:attrName>
                                        </p:attrNameLst>
                                      </p:cBhvr>
                                      <p:tavLst>
                                        <p:tav tm="0">
                                          <p:val>
                                            <p:strVal val="#ppt_x"/>
                                          </p:val>
                                        </p:tav>
                                        <p:tav tm="100000">
                                          <p:val>
                                            <p:strVal val="#ppt_x"/>
                                          </p:val>
                                        </p:tav>
                                      </p:tavLst>
                                    </p:anim>
                                    <p:anim calcmode="lin" valueType="num">
                                      <p:cBhvr>
                                        <p:cTn id="74" dur="1000" fill="hold"/>
                                        <p:tgtEl>
                                          <p:spTgt spid="6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1000"/>
                                        <p:tgtEl>
                                          <p:spTgt spid="63"/>
                                        </p:tgtEl>
                                      </p:cBhvr>
                                    </p:animEffect>
                                    <p:anim calcmode="lin" valueType="num">
                                      <p:cBhvr>
                                        <p:cTn id="78" dur="1000" fill="hold"/>
                                        <p:tgtEl>
                                          <p:spTgt spid="63"/>
                                        </p:tgtEl>
                                        <p:attrNameLst>
                                          <p:attrName>ppt_x</p:attrName>
                                        </p:attrNameLst>
                                      </p:cBhvr>
                                      <p:tavLst>
                                        <p:tav tm="0">
                                          <p:val>
                                            <p:strVal val="#ppt_x"/>
                                          </p:val>
                                        </p:tav>
                                        <p:tav tm="100000">
                                          <p:val>
                                            <p:strVal val="#ppt_x"/>
                                          </p:val>
                                        </p:tav>
                                      </p:tavLst>
                                    </p:anim>
                                    <p:anim calcmode="lin" valueType="num">
                                      <p:cBhvr>
                                        <p:cTn id="79" dur="1000" fill="hold"/>
                                        <p:tgtEl>
                                          <p:spTgt spid="6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1000"/>
                                        <p:tgtEl>
                                          <p:spTgt spid="69"/>
                                        </p:tgtEl>
                                      </p:cBhvr>
                                    </p:animEffect>
                                    <p:anim calcmode="lin" valueType="num">
                                      <p:cBhvr>
                                        <p:cTn id="98" dur="1000" fill="hold"/>
                                        <p:tgtEl>
                                          <p:spTgt spid="69"/>
                                        </p:tgtEl>
                                        <p:attrNameLst>
                                          <p:attrName>ppt_x</p:attrName>
                                        </p:attrNameLst>
                                      </p:cBhvr>
                                      <p:tavLst>
                                        <p:tav tm="0">
                                          <p:val>
                                            <p:strVal val="#ppt_x"/>
                                          </p:val>
                                        </p:tav>
                                        <p:tav tm="100000">
                                          <p:val>
                                            <p:strVal val="#ppt_x"/>
                                          </p:val>
                                        </p:tav>
                                      </p:tavLst>
                                    </p:anim>
                                    <p:anim calcmode="lin" valueType="num">
                                      <p:cBhvr>
                                        <p:cTn id="99" dur="1000" fill="hold"/>
                                        <p:tgtEl>
                                          <p:spTgt spid="6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1000"/>
                                        <p:tgtEl>
                                          <p:spTgt spid="70"/>
                                        </p:tgtEl>
                                      </p:cBhvr>
                                    </p:animEffect>
                                    <p:anim calcmode="lin" valueType="num">
                                      <p:cBhvr>
                                        <p:cTn id="103" dur="1000" fill="hold"/>
                                        <p:tgtEl>
                                          <p:spTgt spid="70"/>
                                        </p:tgtEl>
                                        <p:attrNameLst>
                                          <p:attrName>ppt_x</p:attrName>
                                        </p:attrNameLst>
                                      </p:cBhvr>
                                      <p:tavLst>
                                        <p:tav tm="0">
                                          <p:val>
                                            <p:strVal val="#ppt_x"/>
                                          </p:val>
                                        </p:tav>
                                        <p:tav tm="100000">
                                          <p:val>
                                            <p:strVal val="#ppt_x"/>
                                          </p:val>
                                        </p:tav>
                                      </p:tavLst>
                                    </p:anim>
                                    <p:anim calcmode="lin" valueType="num">
                                      <p:cBhvr>
                                        <p:cTn id="104" dur="1000" fill="hold"/>
                                        <p:tgtEl>
                                          <p:spTgt spid="7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000"/>
                                        <p:tgtEl>
                                          <p:spTgt spid="71"/>
                                        </p:tgtEl>
                                      </p:cBhvr>
                                    </p:animEffect>
                                    <p:anim calcmode="lin" valueType="num">
                                      <p:cBhvr>
                                        <p:cTn id="108" dur="1000" fill="hold"/>
                                        <p:tgtEl>
                                          <p:spTgt spid="71"/>
                                        </p:tgtEl>
                                        <p:attrNameLst>
                                          <p:attrName>ppt_x</p:attrName>
                                        </p:attrNameLst>
                                      </p:cBhvr>
                                      <p:tavLst>
                                        <p:tav tm="0">
                                          <p:val>
                                            <p:strVal val="#ppt_x"/>
                                          </p:val>
                                        </p:tav>
                                        <p:tav tm="100000">
                                          <p:val>
                                            <p:strVal val="#ppt_x"/>
                                          </p:val>
                                        </p:tav>
                                      </p:tavLst>
                                    </p:anim>
                                    <p:anim calcmode="lin" valueType="num">
                                      <p:cBhvr>
                                        <p:cTn id="109" dur="1000" fill="hold"/>
                                        <p:tgtEl>
                                          <p:spTgt spid="7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1000"/>
                                        <p:tgtEl>
                                          <p:spTgt spid="72"/>
                                        </p:tgtEl>
                                      </p:cBhvr>
                                    </p:animEffect>
                                    <p:anim calcmode="lin" valueType="num">
                                      <p:cBhvr>
                                        <p:cTn id="113" dur="1000" fill="hold"/>
                                        <p:tgtEl>
                                          <p:spTgt spid="72"/>
                                        </p:tgtEl>
                                        <p:attrNameLst>
                                          <p:attrName>ppt_x</p:attrName>
                                        </p:attrNameLst>
                                      </p:cBhvr>
                                      <p:tavLst>
                                        <p:tav tm="0">
                                          <p:val>
                                            <p:strVal val="#ppt_x"/>
                                          </p:val>
                                        </p:tav>
                                        <p:tav tm="100000">
                                          <p:val>
                                            <p:strVal val="#ppt_x"/>
                                          </p:val>
                                        </p:tav>
                                      </p:tavLst>
                                    </p:anim>
                                    <p:anim calcmode="lin" valueType="num">
                                      <p:cBhvr>
                                        <p:cTn id="114" dur="1000" fill="hold"/>
                                        <p:tgtEl>
                                          <p:spTgt spid="7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fade">
                                      <p:cBhvr>
                                        <p:cTn id="122" dur="1000"/>
                                        <p:tgtEl>
                                          <p:spTgt spid="77"/>
                                        </p:tgtEl>
                                      </p:cBhvr>
                                    </p:animEffect>
                                    <p:anim calcmode="lin" valueType="num">
                                      <p:cBhvr>
                                        <p:cTn id="123" dur="1000" fill="hold"/>
                                        <p:tgtEl>
                                          <p:spTgt spid="77"/>
                                        </p:tgtEl>
                                        <p:attrNameLst>
                                          <p:attrName>ppt_x</p:attrName>
                                        </p:attrNameLst>
                                      </p:cBhvr>
                                      <p:tavLst>
                                        <p:tav tm="0">
                                          <p:val>
                                            <p:strVal val="#ppt_x"/>
                                          </p:val>
                                        </p:tav>
                                        <p:tav tm="100000">
                                          <p:val>
                                            <p:strVal val="#ppt_x"/>
                                          </p:val>
                                        </p:tav>
                                      </p:tavLst>
                                    </p:anim>
                                    <p:anim calcmode="lin" valueType="num">
                                      <p:cBhvr>
                                        <p:cTn id="124" dur="1000" fill="hold"/>
                                        <p:tgtEl>
                                          <p:spTgt spid="7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1000"/>
                                        <p:tgtEl>
                                          <p:spTgt spid="78"/>
                                        </p:tgtEl>
                                      </p:cBhvr>
                                    </p:animEffect>
                                    <p:anim calcmode="lin" valueType="num">
                                      <p:cBhvr>
                                        <p:cTn id="128" dur="1000" fill="hold"/>
                                        <p:tgtEl>
                                          <p:spTgt spid="78"/>
                                        </p:tgtEl>
                                        <p:attrNameLst>
                                          <p:attrName>ppt_x</p:attrName>
                                        </p:attrNameLst>
                                      </p:cBhvr>
                                      <p:tavLst>
                                        <p:tav tm="0">
                                          <p:val>
                                            <p:strVal val="#ppt_x"/>
                                          </p:val>
                                        </p:tav>
                                        <p:tav tm="100000">
                                          <p:val>
                                            <p:strVal val="#ppt_x"/>
                                          </p:val>
                                        </p:tav>
                                      </p:tavLst>
                                    </p:anim>
                                    <p:anim calcmode="lin" valueType="num">
                                      <p:cBhvr>
                                        <p:cTn id="129" dur="1000" fill="hold"/>
                                        <p:tgtEl>
                                          <p:spTgt spid="7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fade">
                                      <p:cBhvr>
                                        <p:cTn id="132" dur="1000"/>
                                        <p:tgtEl>
                                          <p:spTgt spid="79"/>
                                        </p:tgtEl>
                                      </p:cBhvr>
                                    </p:animEffect>
                                    <p:anim calcmode="lin" valueType="num">
                                      <p:cBhvr>
                                        <p:cTn id="133" dur="1000" fill="hold"/>
                                        <p:tgtEl>
                                          <p:spTgt spid="79"/>
                                        </p:tgtEl>
                                        <p:attrNameLst>
                                          <p:attrName>ppt_x</p:attrName>
                                        </p:attrNameLst>
                                      </p:cBhvr>
                                      <p:tavLst>
                                        <p:tav tm="0">
                                          <p:val>
                                            <p:strVal val="#ppt_x"/>
                                          </p:val>
                                        </p:tav>
                                        <p:tav tm="100000">
                                          <p:val>
                                            <p:strVal val="#ppt_x"/>
                                          </p:val>
                                        </p:tav>
                                      </p:tavLst>
                                    </p:anim>
                                    <p:anim calcmode="lin" valueType="num">
                                      <p:cBhvr>
                                        <p:cTn id="134" dur="1000" fill="hold"/>
                                        <p:tgtEl>
                                          <p:spTgt spid="7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1000"/>
                                        <p:tgtEl>
                                          <p:spTgt spid="80"/>
                                        </p:tgtEl>
                                      </p:cBhvr>
                                    </p:animEffect>
                                    <p:anim calcmode="lin" valueType="num">
                                      <p:cBhvr>
                                        <p:cTn id="138" dur="1000" fill="hold"/>
                                        <p:tgtEl>
                                          <p:spTgt spid="80"/>
                                        </p:tgtEl>
                                        <p:attrNameLst>
                                          <p:attrName>ppt_x</p:attrName>
                                        </p:attrNameLst>
                                      </p:cBhvr>
                                      <p:tavLst>
                                        <p:tav tm="0">
                                          <p:val>
                                            <p:strVal val="#ppt_x"/>
                                          </p:val>
                                        </p:tav>
                                        <p:tav tm="100000">
                                          <p:val>
                                            <p:strVal val="#ppt_x"/>
                                          </p:val>
                                        </p:tav>
                                      </p:tavLst>
                                    </p:anim>
                                    <p:anim calcmode="lin" valueType="num">
                                      <p:cBhvr>
                                        <p:cTn id="139" dur="1000" fill="hold"/>
                                        <p:tgtEl>
                                          <p:spTgt spid="80"/>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1000"/>
                                        <p:tgtEl>
                                          <p:spTgt spid="81"/>
                                        </p:tgtEl>
                                      </p:cBhvr>
                                    </p:animEffect>
                                    <p:anim calcmode="lin" valueType="num">
                                      <p:cBhvr>
                                        <p:cTn id="143" dur="1000" fill="hold"/>
                                        <p:tgtEl>
                                          <p:spTgt spid="81"/>
                                        </p:tgtEl>
                                        <p:attrNameLst>
                                          <p:attrName>ppt_x</p:attrName>
                                        </p:attrNameLst>
                                      </p:cBhvr>
                                      <p:tavLst>
                                        <p:tav tm="0">
                                          <p:val>
                                            <p:strVal val="#ppt_x"/>
                                          </p:val>
                                        </p:tav>
                                        <p:tav tm="100000">
                                          <p:val>
                                            <p:strVal val="#ppt_x"/>
                                          </p:val>
                                        </p:tav>
                                      </p:tavLst>
                                    </p:anim>
                                    <p:anim calcmode="lin" valueType="num">
                                      <p:cBhvr>
                                        <p:cTn id="14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p:bldP spid="28" grpId="0" animBg="1"/>
      <p:bldP spid="29" grpId="0" animBg="1"/>
      <p:bldP spid="30" grpId="0" animBg="1"/>
      <p:bldP spid="31" grpId="0" animBg="1"/>
      <p:bldP spid="56" grpId="0" animBg="1"/>
      <p:bldP spid="57" grpId="0" animBg="1"/>
      <p:bldP spid="58" grpId="0"/>
      <p:bldP spid="62" grpId="0"/>
      <p:bldP spid="66" grpId="0"/>
      <p:bldP spid="67" grpId="0" animBg="1"/>
      <p:bldP spid="68" grpId="0" animBg="1"/>
      <p:bldP spid="69" grpId="0" animBg="1"/>
      <p:bldP spid="76" grpId="0"/>
      <p:bldP spid="77" grpId="0"/>
      <p:bldP spid="78" grpId="0"/>
      <p:bldP spid="79" grpId="0"/>
      <p:bldP spid="80" grpId="0"/>
      <p:bldP spid="8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第一PPT，www.1ppt.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627</TotalTime>
  <Words>2770</Words>
  <Application>Microsoft Office PowerPoint</Application>
  <PresentationFormat>全屏显示(16:9)</PresentationFormat>
  <Paragraphs>255</Paragraphs>
  <Slides>25</Slides>
  <Notes>24</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Windows User</cp:lastModifiedBy>
  <cp:revision>354</cp:revision>
  <dcterms:created xsi:type="dcterms:W3CDTF">2017-06-30T01:20:51Z</dcterms:created>
  <dcterms:modified xsi:type="dcterms:W3CDTF">2019-04-23T02:39:04Z</dcterms:modified>
</cp:coreProperties>
</file>