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notesMasterIdLst>
    <p:notesMasterId r:id="rId6"/>
  </p:notesMasterIdLst>
  <p:handoutMasterIdLst>
    <p:handoutMasterId r:id="rId7"/>
  </p:handoutMasterIdLst>
  <p:sldIdLst>
    <p:sldId id="445" r:id="rId3"/>
    <p:sldId id="446" r:id="rId4"/>
    <p:sldId id="359" r:id="rId5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990099"/>
    <a:srgbClr val="FF3399"/>
    <a:srgbClr val="66FF33"/>
    <a:srgbClr val="99FF66"/>
    <a:srgbClr val="FFCC66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>
        <p:scale>
          <a:sx n="75" d="100"/>
          <a:sy n="75" d="100"/>
        </p:scale>
        <p:origin x="-2310" y="-414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2019/8/17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2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344031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1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808160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2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72" indent="0">
              <a:buNone/>
              <a:defRPr sz="3500"/>
            </a:lvl2pPr>
            <a:lvl3pPr marL="1152144" indent="0">
              <a:buNone/>
              <a:defRPr sz="3000"/>
            </a:lvl3pPr>
            <a:lvl4pPr marL="1728216" indent="0">
              <a:buNone/>
              <a:defRPr sz="2500"/>
            </a:lvl4pPr>
            <a:lvl5pPr marL="2304288" indent="0">
              <a:buNone/>
              <a:defRPr sz="2500"/>
            </a:lvl5pPr>
            <a:lvl6pPr marL="2880360" indent="0">
              <a:buNone/>
              <a:defRPr sz="2500"/>
            </a:lvl6pPr>
            <a:lvl7pPr marL="3456432" indent="0">
              <a:buNone/>
              <a:defRPr sz="2500"/>
            </a:lvl7pPr>
            <a:lvl8pPr marL="4032504" indent="0">
              <a:buNone/>
              <a:defRPr sz="2500"/>
            </a:lvl8pPr>
            <a:lvl9pPr marL="460857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8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2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2"/>
            <a:ext cx="2592467" cy="7372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2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8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1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5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79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79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8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72" indent="0">
              <a:buNone/>
              <a:defRPr sz="2500" b="1"/>
            </a:lvl2pPr>
            <a:lvl3pPr marL="1152144" indent="0">
              <a:buNone/>
              <a:defRPr sz="2300" b="1"/>
            </a:lvl3pPr>
            <a:lvl4pPr marL="1728216" indent="0">
              <a:buNone/>
              <a:defRPr sz="2000" b="1"/>
            </a:lvl4pPr>
            <a:lvl5pPr marL="2304288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432" indent="0">
              <a:buNone/>
              <a:defRPr sz="2000" b="1"/>
            </a:lvl7pPr>
            <a:lvl8pPr marL="4032504" indent="0">
              <a:buNone/>
              <a:defRPr sz="2000" b="1"/>
            </a:lvl8pPr>
            <a:lvl9pPr marL="460857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72" indent="0">
              <a:buNone/>
              <a:defRPr sz="2500" b="1"/>
            </a:lvl2pPr>
            <a:lvl3pPr marL="1152144" indent="0">
              <a:buNone/>
              <a:defRPr sz="2300" b="1"/>
            </a:lvl3pPr>
            <a:lvl4pPr marL="1728216" indent="0">
              <a:buNone/>
              <a:defRPr sz="2000" b="1"/>
            </a:lvl4pPr>
            <a:lvl5pPr marL="2304288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432" indent="0">
              <a:buNone/>
              <a:defRPr sz="2000" b="1"/>
            </a:lvl7pPr>
            <a:lvl8pPr marL="4032504" indent="0">
              <a:buNone/>
              <a:defRPr sz="2000" b="1"/>
            </a:lvl8pPr>
            <a:lvl9pPr marL="460857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3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79"/>
            <a:ext cx="10369868" cy="5702504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2019/8/17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1917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1152144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kejian/" TargetMode="External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/>
          <p:cNvSpPr/>
          <p:nvPr/>
        </p:nvSpPr>
        <p:spPr>
          <a:xfrm>
            <a:off x="458742" y="4139186"/>
            <a:ext cx="10630887" cy="450776"/>
          </a:xfrm>
          <a:custGeom>
            <a:avLst/>
            <a:gdLst>
              <a:gd name="connsiteX0" fmla="*/ 0 w 7709727"/>
              <a:gd name="connsiteY0" fmla="*/ 0 h 357051"/>
              <a:gd name="connsiteX1" fmla="*/ 7531202 w 7709727"/>
              <a:gd name="connsiteY1" fmla="*/ 0 h 357051"/>
              <a:gd name="connsiteX2" fmla="*/ 7709727 w 7709727"/>
              <a:gd name="connsiteY2" fmla="*/ 178526 h 357051"/>
              <a:gd name="connsiteX3" fmla="*/ 7531202 w 7709727"/>
              <a:gd name="connsiteY3" fmla="*/ 357051 h 357051"/>
              <a:gd name="connsiteX4" fmla="*/ 0 w 7709727"/>
              <a:gd name="connsiteY4" fmla="*/ 357051 h 357051"/>
              <a:gd name="connsiteX5" fmla="*/ 178525 w 7709727"/>
              <a:gd name="connsiteY5" fmla="*/ 178526 h 35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9727" h="357051">
                <a:moveTo>
                  <a:pt x="0" y="0"/>
                </a:moveTo>
                <a:lnTo>
                  <a:pt x="7531202" y="0"/>
                </a:lnTo>
                <a:lnTo>
                  <a:pt x="7709727" y="178526"/>
                </a:lnTo>
                <a:lnTo>
                  <a:pt x="7531202" y="357051"/>
                </a:lnTo>
                <a:lnTo>
                  <a:pt x="0" y="357051"/>
                </a:lnTo>
                <a:lnTo>
                  <a:pt x="178525" y="178526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 smtClean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187096" y="3667461"/>
            <a:ext cx="1374319" cy="1374319"/>
            <a:chOff x="934638" y="1837504"/>
            <a:chExt cx="1088571" cy="1088571"/>
          </a:xfrm>
        </p:grpSpPr>
        <p:grpSp>
          <p:nvGrpSpPr>
            <p:cNvPr id="50" name="组合 49"/>
            <p:cNvGrpSpPr/>
            <p:nvPr/>
          </p:nvGrpSpPr>
          <p:grpSpPr>
            <a:xfrm>
              <a:off x="934638" y="1837504"/>
              <a:ext cx="1088571" cy="1088571"/>
              <a:chOff x="1227815" y="1837504"/>
              <a:chExt cx="1088571" cy="1088571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227815" y="1837504"/>
                <a:ext cx="1088571" cy="1088571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323610" y="1933301"/>
                <a:ext cx="896983" cy="896983"/>
              </a:xfrm>
              <a:prstGeom prst="ellipse">
                <a:avLst/>
              </a:prstGeom>
              <a:solidFill>
                <a:srgbClr val="0A0A0A">
                  <a:lumMod val="75000"/>
                  <a:lumOff val="25000"/>
                </a:srgbClr>
              </a:solidFill>
              <a:ln w="38100" cap="flat" cmpd="sng" algn="ctr">
                <a:solidFill>
                  <a:srgbClr val="0A0A0A">
                    <a:lumMod val="90000"/>
                    <a:lumOff val="1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1" name="文本框 5"/>
            <p:cNvSpPr txBox="1"/>
            <p:nvPr/>
          </p:nvSpPr>
          <p:spPr>
            <a:xfrm>
              <a:off x="1328239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smtClean="0">
                  <a:solidFill>
                    <a:srgbClr val="FFC000"/>
                  </a:solidFill>
                  <a:latin typeface="微软雅黑"/>
                  <a:ea typeface="微软雅黑"/>
                </a:rPr>
                <a:t>01</a:t>
              </a:r>
              <a:endParaRPr lang="zh-CN" altLang="en-US" sz="2000" kern="0" smtClean="0">
                <a:solidFill>
                  <a:srgbClr val="FFC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文本框 6"/>
            <p:cNvSpPr txBox="1"/>
            <p:nvPr/>
          </p:nvSpPr>
          <p:spPr>
            <a:xfrm>
              <a:off x="1329096" y="2404024"/>
              <a:ext cx="299651" cy="21940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/>
                  <a:ea typeface="微软雅黑"/>
                </a:rPr>
                <a:t>20XX</a:t>
              </a:r>
              <a:endParaRPr lang="zh-CN" altLang="en-US" sz="1200" kern="0" dirty="0" smtClea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143668" y="3667461"/>
            <a:ext cx="1374319" cy="1374319"/>
            <a:chOff x="2626248" y="1837504"/>
            <a:chExt cx="1088571" cy="1088571"/>
          </a:xfrm>
        </p:grpSpPr>
        <p:grpSp>
          <p:nvGrpSpPr>
            <p:cNvPr id="56" name="组合 55"/>
            <p:cNvGrpSpPr/>
            <p:nvPr/>
          </p:nvGrpSpPr>
          <p:grpSpPr>
            <a:xfrm>
              <a:off x="2626248" y="1837504"/>
              <a:ext cx="1088571" cy="1088571"/>
              <a:chOff x="2626248" y="1837504"/>
              <a:chExt cx="1088571" cy="1088571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626248" y="1837504"/>
                <a:ext cx="1088571" cy="1088571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2722043" y="1933301"/>
                <a:ext cx="896983" cy="896983"/>
              </a:xfrm>
              <a:prstGeom prst="ellipse">
                <a:avLst/>
              </a:prstGeom>
              <a:solidFill>
                <a:srgbClr val="FFC000"/>
              </a:solidFill>
              <a:ln w="381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7" name="文本框 11"/>
            <p:cNvSpPr txBox="1"/>
            <p:nvPr/>
          </p:nvSpPr>
          <p:spPr>
            <a:xfrm>
              <a:off x="3022056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smtClean="0">
                  <a:solidFill>
                    <a:srgbClr val="0072C6"/>
                  </a:solidFill>
                  <a:latin typeface="微软雅黑"/>
                  <a:ea typeface="微软雅黑"/>
                </a:rPr>
                <a:t>02</a:t>
              </a:r>
              <a:endParaRPr lang="zh-CN" altLang="en-US" sz="2000" kern="0" smtClean="0">
                <a:solidFill>
                  <a:srgbClr val="0072C6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022913" y="2404024"/>
              <a:ext cx="299651" cy="21940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/>
                  <a:ea typeface="微软雅黑"/>
                </a:rPr>
                <a:t>20XX</a:t>
              </a:r>
              <a:endParaRPr lang="zh-CN" altLang="en-US" sz="1200" kern="0" dirty="0" smtClea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100240" y="3667461"/>
            <a:ext cx="1374319" cy="1374319"/>
            <a:chOff x="934638" y="1837504"/>
            <a:chExt cx="1088571" cy="1088571"/>
          </a:xfrm>
        </p:grpSpPr>
        <p:grpSp>
          <p:nvGrpSpPr>
            <p:cNvPr id="62" name="组合 61"/>
            <p:cNvGrpSpPr/>
            <p:nvPr/>
          </p:nvGrpSpPr>
          <p:grpSpPr>
            <a:xfrm>
              <a:off x="934638" y="1837504"/>
              <a:ext cx="1088571" cy="1088571"/>
              <a:chOff x="1227815" y="1837504"/>
              <a:chExt cx="1088571" cy="1088571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1227815" y="1837504"/>
                <a:ext cx="1088571" cy="1088571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323610" y="1933301"/>
                <a:ext cx="896983" cy="896983"/>
              </a:xfrm>
              <a:prstGeom prst="ellipse">
                <a:avLst/>
              </a:prstGeom>
              <a:solidFill>
                <a:srgbClr val="0A0A0A">
                  <a:lumMod val="75000"/>
                  <a:lumOff val="25000"/>
                </a:srgbClr>
              </a:solidFill>
              <a:ln w="38100" cap="flat" cmpd="sng" algn="ctr">
                <a:solidFill>
                  <a:srgbClr val="0A0A0A">
                    <a:lumMod val="90000"/>
                    <a:lumOff val="1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3" name="文本框 17"/>
            <p:cNvSpPr txBox="1"/>
            <p:nvPr/>
          </p:nvSpPr>
          <p:spPr>
            <a:xfrm>
              <a:off x="1328239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smtClean="0">
                  <a:solidFill>
                    <a:srgbClr val="FFC000"/>
                  </a:solidFill>
                  <a:latin typeface="微软雅黑"/>
                  <a:ea typeface="微软雅黑"/>
                </a:rPr>
                <a:t>03</a:t>
              </a:r>
              <a:endParaRPr lang="zh-CN" altLang="en-US" sz="2000" kern="0" smtClean="0">
                <a:solidFill>
                  <a:srgbClr val="FFC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" name="文本框 18"/>
            <p:cNvSpPr txBox="1"/>
            <p:nvPr/>
          </p:nvSpPr>
          <p:spPr>
            <a:xfrm>
              <a:off x="1329096" y="2404024"/>
              <a:ext cx="299651" cy="21940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/>
                  <a:ea typeface="微软雅黑"/>
                </a:rPr>
                <a:t>20XX</a:t>
              </a:r>
              <a:endParaRPr lang="zh-CN" altLang="en-US" sz="1200" kern="0" dirty="0" smtClea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056813" y="3667461"/>
            <a:ext cx="1374319" cy="1374319"/>
            <a:chOff x="2626248" y="1837504"/>
            <a:chExt cx="1088571" cy="1088571"/>
          </a:xfrm>
        </p:grpSpPr>
        <p:grpSp>
          <p:nvGrpSpPr>
            <p:cNvPr id="68" name="组合 67"/>
            <p:cNvGrpSpPr/>
            <p:nvPr/>
          </p:nvGrpSpPr>
          <p:grpSpPr>
            <a:xfrm>
              <a:off x="2626248" y="1837504"/>
              <a:ext cx="1088571" cy="1088571"/>
              <a:chOff x="2626248" y="1837504"/>
              <a:chExt cx="1088571" cy="1088571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2626248" y="1837504"/>
                <a:ext cx="1088571" cy="1088571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2722043" y="1933301"/>
                <a:ext cx="896983" cy="896983"/>
              </a:xfrm>
              <a:prstGeom prst="ellipse">
                <a:avLst/>
              </a:prstGeom>
              <a:solidFill>
                <a:srgbClr val="FFC000"/>
              </a:solidFill>
              <a:ln w="381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9" name="文本框 23"/>
            <p:cNvSpPr txBox="1"/>
            <p:nvPr/>
          </p:nvSpPr>
          <p:spPr>
            <a:xfrm>
              <a:off x="3022056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smtClean="0">
                  <a:solidFill>
                    <a:srgbClr val="0072C6"/>
                  </a:solidFill>
                  <a:latin typeface="微软雅黑"/>
                  <a:ea typeface="微软雅黑"/>
                </a:rPr>
                <a:t>04</a:t>
              </a:r>
              <a:endParaRPr lang="zh-CN" altLang="en-US" sz="2000" kern="0" smtClean="0">
                <a:solidFill>
                  <a:srgbClr val="0072C6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0" name="文本框 24"/>
            <p:cNvSpPr txBox="1"/>
            <p:nvPr/>
          </p:nvSpPr>
          <p:spPr>
            <a:xfrm>
              <a:off x="3022913" y="2404024"/>
              <a:ext cx="299651" cy="21940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/>
                  <a:ea typeface="微软雅黑"/>
                </a:rPr>
                <a:t>20XX</a:t>
              </a:r>
              <a:endParaRPr lang="zh-CN" altLang="en-US" sz="1200" kern="0" dirty="0" smtClea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013382" y="3667461"/>
            <a:ext cx="1374319" cy="1374319"/>
            <a:chOff x="934638" y="1837504"/>
            <a:chExt cx="1088571" cy="1088571"/>
          </a:xfrm>
        </p:grpSpPr>
        <p:grpSp>
          <p:nvGrpSpPr>
            <p:cNvPr id="74" name="组合 73"/>
            <p:cNvGrpSpPr/>
            <p:nvPr/>
          </p:nvGrpSpPr>
          <p:grpSpPr>
            <a:xfrm>
              <a:off x="934638" y="1837504"/>
              <a:ext cx="1088571" cy="1088571"/>
              <a:chOff x="1227815" y="1837504"/>
              <a:chExt cx="1088571" cy="1088571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227815" y="1837504"/>
                <a:ext cx="1088571" cy="1088571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323610" y="1933301"/>
                <a:ext cx="896983" cy="896983"/>
              </a:xfrm>
              <a:prstGeom prst="ellipse">
                <a:avLst/>
              </a:prstGeom>
              <a:solidFill>
                <a:srgbClr val="0A0A0A">
                  <a:lumMod val="75000"/>
                  <a:lumOff val="25000"/>
                </a:srgbClr>
              </a:solidFill>
              <a:ln w="38100" cap="flat" cmpd="sng" algn="ctr">
                <a:solidFill>
                  <a:srgbClr val="0A0A0A">
                    <a:lumMod val="90000"/>
                    <a:lumOff val="1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 smtClea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5" name="文本框 29"/>
            <p:cNvSpPr txBox="1"/>
            <p:nvPr/>
          </p:nvSpPr>
          <p:spPr>
            <a:xfrm>
              <a:off x="1328239" y="2019663"/>
              <a:ext cx="30136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smtClean="0">
                  <a:solidFill>
                    <a:srgbClr val="FFC000"/>
                  </a:solidFill>
                  <a:latin typeface="微软雅黑"/>
                  <a:ea typeface="微软雅黑"/>
                </a:rPr>
                <a:t>05</a:t>
              </a:r>
              <a:endParaRPr lang="zh-CN" altLang="en-US" sz="2000" kern="0" smtClean="0">
                <a:solidFill>
                  <a:srgbClr val="FFC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6" name="文本框 30"/>
            <p:cNvSpPr txBox="1"/>
            <p:nvPr/>
          </p:nvSpPr>
          <p:spPr>
            <a:xfrm>
              <a:off x="1329096" y="2404024"/>
              <a:ext cx="299651" cy="21940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>
                  <a:solidFill>
                    <a:srgbClr val="FFFFFF"/>
                  </a:solidFill>
                  <a:latin typeface="微软雅黑"/>
                  <a:ea typeface="微软雅黑"/>
                </a:rPr>
                <a:t>20XX</a:t>
              </a:r>
              <a:endParaRPr lang="zh-CN" altLang="en-US" sz="1200" kern="0" dirty="0" smtClea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55765" y="2153643"/>
            <a:ext cx="2236976" cy="1225152"/>
            <a:chOff x="4006936" y="767212"/>
            <a:chExt cx="1771864" cy="970419"/>
          </a:xfrm>
        </p:grpSpPr>
        <p:sp>
          <p:nvSpPr>
            <p:cNvPr id="80" name="TextBox 81"/>
            <p:cNvSpPr txBox="1"/>
            <p:nvPr/>
          </p:nvSpPr>
          <p:spPr>
            <a:xfrm>
              <a:off x="4006936" y="767212"/>
              <a:ext cx="1771864" cy="26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在此处添加小标题</a:t>
              </a:r>
              <a:endPara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1" name="TextBox 82"/>
            <p:cNvSpPr txBox="1"/>
            <p:nvPr/>
          </p:nvSpPr>
          <p:spPr>
            <a:xfrm>
              <a:off x="4086825" y="1006279"/>
              <a:ext cx="1691975" cy="7313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100">
                  <a:latin typeface="+mn-ea"/>
                </a:defRPr>
              </a:lvl1pPr>
            </a:lstStyle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请在此添加正文并根据需要调整字体大小，建议采用</a:t>
              </a:r>
              <a:r>
                <a:rPr lang="en-US" altLang="zh-CN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1.5</a:t>
              </a: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倍行距和两端对齐方式</a:t>
              </a:r>
              <a:r>
                <a:rPr lang="zh-CN" altLang="en-US" sz="12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。</a:t>
              </a: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68909" y="2153643"/>
            <a:ext cx="2236976" cy="1225152"/>
            <a:chOff x="4006936" y="767212"/>
            <a:chExt cx="1771864" cy="970419"/>
          </a:xfrm>
        </p:grpSpPr>
        <p:sp>
          <p:nvSpPr>
            <p:cNvPr id="83" name="TextBox 81"/>
            <p:cNvSpPr txBox="1"/>
            <p:nvPr/>
          </p:nvSpPr>
          <p:spPr>
            <a:xfrm>
              <a:off x="4006936" y="767212"/>
              <a:ext cx="1771864" cy="26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在此处添加小标题</a:t>
              </a:r>
              <a:endPara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4" name="TextBox 82"/>
            <p:cNvSpPr txBox="1"/>
            <p:nvPr/>
          </p:nvSpPr>
          <p:spPr>
            <a:xfrm>
              <a:off x="4086825" y="1006279"/>
              <a:ext cx="1691975" cy="7313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100">
                  <a:latin typeface="+mn-ea"/>
                </a:defRPr>
              </a:lvl1pPr>
            </a:lstStyle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请在此添加正文并根据需要调整字体大小，建议采用</a:t>
              </a:r>
              <a:r>
                <a:rPr lang="en-US" altLang="zh-CN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1.5</a:t>
              </a: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倍行距和两端对齐方式</a:t>
              </a:r>
              <a:r>
                <a:rPr lang="zh-CN" altLang="en-US" sz="12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。</a:t>
              </a: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582053" y="2153643"/>
            <a:ext cx="2236976" cy="1225152"/>
            <a:chOff x="4006936" y="767212"/>
            <a:chExt cx="1771864" cy="970419"/>
          </a:xfrm>
        </p:grpSpPr>
        <p:sp>
          <p:nvSpPr>
            <p:cNvPr id="86" name="TextBox 81"/>
            <p:cNvSpPr txBox="1"/>
            <p:nvPr/>
          </p:nvSpPr>
          <p:spPr>
            <a:xfrm>
              <a:off x="4006936" y="767212"/>
              <a:ext cx="1771864" cy="26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在此处添加小标题</a:t>
              </a:r>
              <a:endPara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TextBox 82"/>
            <p:cNvSpPr txBox="1"/>
            <p:nvPr/>
          </p:nvSpPr>
          <p:spPr>
            <a:xfrm>
              <a:off x="4086825" y="1006279"/>
              <a:ext cx="1691975" cy="7313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100">
                  <a:latin typeface="+mn-ea"/>
                </a:defRPr>
              </a:lvl1pPr>
            </a:lstStyle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请在此添加正文并根据需要调整字体大小，建议采用</a:t>
              </a:r>
              <a:r>
                <a:rPr lang="en-US" altLang="zh-CN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1.5</a:t>
              </a: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倍行距和两端对齐方式</a:t>
              </a:r>
              <a:r>
                <a:rPr lang="zh-CN" altLang="en-US" sz="12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。</a:t>
              </a: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712340" y="5360263"/>
            <a:ext cx="2236976" cy="1192515"/>
            <a:chOff x="4006936" y="767212"/>
            <a:chExt cx="1771864" cy="944568"/>
          </a:xfrm>
        </p:grpSpPr>
        <p:sp>
          <p:nvSpPr>
            <p:cNvPr id="89" name="TextBox 81"/>
            <p:cNvSpPr txBox="1"/>
            <p:nvPr/>
          </p:nvSpPr>
          <p:spPr>
            <a:xfrm>
              <a:off x="4006936" y="767212"/>
              <a:ext cx="1771864" cy="26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在此处添加小标题</a:t>
              </a:r>
              <a:endPara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0" name="TextBox 82"/>
            <p:cNvSpPr txBox="1"/>
            <p:nvPr/>
          </p:nvSpPr>
          <p:spPr>
            <a:xfrm>
              <a:off x="4086825" y="1006279"/>
              <a:ext cx="1691975" cy="70550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100">
                  <a:latin typeface="+mn-ea"/>
                </a:defRPr>
              </a:lvl1pPr>
            </a:lstStyle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请在此添加正文并根据需要调整字体大小，建议采用</a:t>
              </a:r>
              <a:r>
                <a:rPr lang="en-US" altLang="zh-CN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1.5</a:t>
              </a: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倍行距和两端对齐方式</a:t>
              </a:r>
              <a:r>
                <a:rPr lang="zh-CN" altLang="en-US" sz="12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。</a:t>
              </a: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625484" y="5360263"/>
            <a:ext cx="2236976" cy="1192515"/>
            <a:chOff x="4006936" y="767212"/>
            <a:chExt cx="1771864" cy="944568"/>
          </a:xfrm>
        </p:grpSpPr>
        <p:sp>
          <p:nvSpPr>
            <p:cNvPr id="92" name="TextBox 81"/>
            <p:cNvSpPr txBox="1"/>
            <p:nvPr/>
          </p:nvSpPr>
          <p:spPr>
            <a:xfrm>
              <a:off x="4006936" y="767212"/>
              <a:ext cx="1771864" cy="26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在此处添加小标题</a:t>
              </a:r>
              <a:endPara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3" name="TextBox 82"/>
            <p:cNvSpPr txBox="1"/>
            <p:nvPr/>
          </p:nvSpPr>
          <p:spPr>
            <a:xfrm>
              <a:off x="4086825" y="1006279"/>
              <a:ext cx="1691975" cy="70550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100">
                  <a:latin typeface="+mn-ea"/>
                </a:defRPr>
              </a:lvl1pPr>
            </a:lstStyle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请在此添加正文并根据需要调整字体大小，建议采用</a:t>
              </a:r>
              <a:r>
                <a:rPr lang="en-US" altLang="zh-CN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1.5</a:t>
              </a:r>
              <a:r>
                <a:rPr lang="zh-CN" altLang="en-US" sz="120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倍行距和两端对齐方式</a:t>
              </a:r>
              <a:r>
                <a:rPr lang="zh-CN" altLang="en-US" sz="1200" smtClean="0">
                  <a:solidFill>
                    <a:prstClr val="white">
                      <a:lumMod val="50000"/>
                    </a:prstClr>
                  </a:solidFill>
                  <a:latin typeface="微软雅黑"/>
                  <a:ea typeface="微软雅黑"/>
                </a:rPr>
                <a:t>。</a:t>
              </a: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61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4159581"/>
            <a:ext cx="11470504" cy="57351"/>
          </a:xfrm>
          <a:prstGeom prst="rect">
            <a:avLst/>
          </a:prstGeom>
          <a:solidFill>
            <a:srgbClr val="2930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16156" y="4003692"/>
            <a:ext cx="342305" cy="342305"/>
          </a:xfrm>
          <a:prstGeom prst="ellipse">
            <a:avLst/>
          </a:prstGeom>
          <a:solidFill>
            <a:srgbClr val="2930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b="1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611488" y="4003692"/>
            <a:ext cx="342305" cy="342305"/>
          </a:xfrm>
          <a:prstGeom prst="ellipse">
            <a:avLst/>
          </a:prstGeom>
          <a:solidFill>
            <a:srgbClr val="2930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b="1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906819" y="4003692"/>
            <a:ext cx="342305" cy="342305"/>
          </a:xfrm>
          <a:prstGeom prst="ellipse">
            <a:avLst/>
          </a:prstGeom>
          <a:solidFill>
            <a:srgbClr val="2930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b="1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202150" y="4003692"/>
            <a:ext cx="342305" cy="342305"/>
          </a:xfrm>
          <a:prstGeom prst="ellipse">
            <a:avLst/>
          </a:prstGeom>
          <a:solidFill>
            <a:srgbClr val="2930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b="1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9"/>
          <p:cNvSpPr/>
          <p:nvPr/>
        </p:nvSpPr>
        <p:spPr>
          <a:xfrm>
            <a:off x="988649" y="4709985"/>
            <a:ext cx="2685778" cy="1698628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rgbClr val="757376"/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9"/>
          <p:cNvSpPr/>
          <p:nvPr/>
        </p:nvSpPr>
        <p:spPr>
          <a:xfrm flipV="1">
            <a:off x="3313201" y="2007270"/>
            <a:ext cx="2685778" cy="1698628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rgbClr val="FF9900"/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9"/>
          <p:cNvSpPr/>
          <p:nvPr/>
        </p:nvSpPr>
        <p:spPr>
          <a:xfrm>
            <a:off x="5589611" y="4709985"/>
            <a:ext cx="2685778" cy="1698628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rgbClr val="29303A"/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9"/>
          <p:cNvSpPr/>
          <p:nvPr/>
        </p:nvSpPr>
        <p:spPr>
          <a:xfrm flipV="1">
            <a:off x="7888512" y="2007270"/>
            <a:ext cx="2685778" cy="1698628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rgbClr val="757376"/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16"/>
          <p:cNvGrpSpPr/>
          <p:nvPr/>
        </p:nvGrpSpPr>
        <p:grpSpPr>
          <a:xfrm>
            <a:off x="3432198" y="2324496"/>
            <a:ext cx="2474621" cy="918537"/>
            <a:chOff x="3560787" y="669460"/>
            <a:chExt cx="1972706" cy="732235"/>
          </a:xfrm>
        </p:grpSpPr>
        <p:sp>
          <p:nvSpPr>
            <p:cNvPr id="37" name="文本框 8"/>
            <p:cNvSpPr txBox="1"/>
            <p:nvPr/>
          </p:nvSpPr>
          <p:spPr>
            <a:xfrm>
              <a:off x="3560788" y="977237"/>
              <a:ext cx="1972705" cy="42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</a:t>
              </a: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“开始”面板中可以对字体、字号、颜色、行距等进行修改。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560787" y="669460"/>
              <a:ext cx="1619322" cy="294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</a:p>
          </p:txBody>
        </p:sp>
      </p:grpSp>
      <p:grpSp>
        <p:nvGrpSpPr>
          <p:cNvPr id="39" name="组 19"/>
          <p:cNvGrpSpPr/>
          <p:nvPr/>
        </p:nvGrpSpPr>
        <p:grpSpPr>
          <a:xfrm>
            <a:off x="1092957" y="5109703"/>
            <a:ext cx="2474621" cy="918537"/>
            <a:chOff x="3560787" y="669460"/>
            <a:chExt cx="1972706" cy="732235"/>
          </a:xfrm>
        </p:grpSpPr>
        <p:sp>
          <p:nvSpPr>
            <p:cNvPr id="40" name="文本框 8"/>
            <p:cNvSpPr txBox="1"/>
            <p:nvPr/>
          </p:nvSpPr>
          <p:spPr>
            <a:xfrm>
              <a:off x="3560788" y="977237"/>
              <a:ext cx="1972705" cy="42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</a:t>
              </a: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“开始”面板中可以对字体、字号、颜色、行距等进行修改。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560787" y="669460"/>
              <a:ext cx="1619322" cy="294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</a:p>
          </p:txBody>
        </p:sp>
      </p:grpSp>
      <p:grpSp>
        <p:nvGrpSpPr>
          <p:cNvPr id="42" name="组 22"/>
          <p:cNvGrpSpPr/>
          <p:nvPr/>
        </p:nvGrpSpPr>
        <p:grpSpPr>
          <a:xfrm>
            <a:off x="5727530" y="5109703"/>
            <a:ext cx="2474621" cy="918537"/>
            <a:chOff x="3560787" y="669460"/>
            <a:chExt cx="1972706" cy="732235"/>
          </a:xfrm>
        </p:grpSpPr>
        <p:sp>
          <p:nvSpPr>
            <p:cNvPr id="43" name="文本框 8"/>
            <p:cNvSpPr txBox="1"/>
            <p:nvPr/>
          </p:nvSpPr>
          <p:spPr>
            <a:xfrm>
              <a:off x="3560788" y="977237"/>
              <a:ext cx="1972705" cy="42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</a:t>
              </a: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“开始”面板中可以对字体、字号、颜色、行距等进行修改。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60787" y="669460"/>
              <a:ext cx="1619322" cy="294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</a:p>
          </p:txBody>
        </p:sp>
      </p:grpSp>
      <p:grpSp>
        <p:nvGrpSpPr>
          <p:cNvPr id="45" name="组 25"/>
          <p:cNvGrpSpPr/>
          <p:nvPr/>
        </p:nvGrpSpPr>
        <p:grpSpPr>
          <a:xfrm>
            <a:off x="7974913" y="2324496"/>
            <a:ext cx="2474621" cy="918537"/>
            <a:chOff x="3560787" y="669460"/>
            <a:chExt cx="1972706" cy="732235"/>
          </a:xfrm>
        </p:grpSpPr>
        <p:sp>
          <p:nvSpPr>
            <p:cNvPr id="46" name="文本框 8"/>
            <p:cNvSpPr txBox="1"/>
            <p:nvPr/>
          </p:nvSpPr>
          <p:spPr>
            <a:xfrm>
              <a:off x="3560788" y="977237"/>
              <a:ext cx="1972705" cy="42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</a:t>
              </a: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“开始”面板中可以对字体、字号、颜色、行距等进行修改。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60787" y="669460"/>
              <a:ext cx="1619322" cy="294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</a:p>
          </p:txBody>
        </p:sp>
      </p:grpSp>
      <p:sp>
        <p:nvSpPr>
          <p:cNvPr id="48" name="文本框 28"/>
          <p:cNvSpPr txBox="1"/>
          <p:nvPr/>
        </p:nvSpPr>
        <p:spPr>
          <a:xfrm>
            <a:off x="1080744" y="363249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kumimoji="1"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9"/>
          <p:cNvSpPr txBox="1"/>
          <p:nvPr/>
        </p:nvSpPr>
        <p:spPr>
          <a:xfrm>
            <a:off x="3413839" y="43329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kumimoji="1"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30"/>
          <p:cNvSpPr txBox="1"/>
          <p:nvPr/>
        </p:nvSpPr>
        <p:spPr>
          <a:xfrm>
            <a:off x="5682836" y="3644533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kumimoji="1"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31"/>
          <p:cNvSpPr txBox="1"/>
          <p:nvPr/>
        </p:nvSpPr>
        <p:spPr>
          <a:xfrm>
            <a:off x="7973916" y="4337204"/>
            <a:ext cx="79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kumimoji="1"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93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7429" y="5046195"/>
            <a:ext cx="10030654" cy="3356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www.1ppt.com/hangye/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www.1ppt.com/jieri/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www.1ppt.com/sucai/</a:t>
            </a:r>
            <a:endParaRPr lang="en-US" altLang="zh-CN" sz="2000" dirty="0">
              <a:solidFill>
                <a:srgbClr val="EEECE1">
                  <a:lumMod val="25000"/>
                </a:srgb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www.1ppt.com/beijing/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www.1ppt.com/tubiao/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www.1ppt.com/xiazai/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www.1ppt.com/powerpoint/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www.1ppt.com/word/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             Excel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www.1ppt.com/excel/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000" dirty="0">
                <a:solidFill>
                  <a:srgbClr val="EEECE1">
                    <a:lumMod val="25000"/>
                  </a:srgbClr>
                </a:solidFill>
              </a:rPr>
              <a:t>课件下载：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www.1ppt.com/kejian/</a:t>
            </a:r>
            <a:r>
              <a:rPr lang="en-US" altLang="zh-CN" sz="20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sz="20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880244"/>
            <a:ext cx="11522075" cy="280025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5214" tIns="57607" rIns="115214" bIns="5760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90107" y="3006736"/>
            <a:ext cx="5170931" cy="2493094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214" tIns="57607" rIns="115214" bIns="57607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修改模板中的内容包括，图片，数据，文本的替换。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en-US" altLang="zh-CN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61037" y="3006736"/>
            <a:ext cx="5170932" cy="2493094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214" tIns="57607" rIns="115214" bIns="57607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收集整理我们发布的免费资源后，打包上传并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用于各种形式的付费下载。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41" y="3134746"/>
            <a:ext cx="496089" cy="4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735" y="3134746"/>
            <a:ext cx="496089" cy="4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" y="215659"/>
            <a:ext cx="9717199" cy="3378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7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23107</TotalTime>
  <Words>613</Words>
  <Application>Microsoft Office PowerPoint</Application>
  <PresentationFormat>自定义</PresentationFormat>
  <Paragraphs>49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第一PPT模板网：www.1ppt.com</vt:lpstr>
      <vt:lpstr>第一PPT：www.1ppt.com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Windows User</cp:lastModifiedBy>
  <cp:revision>1399</cp:revision>
  <dcterms:created xsi:type="dcterms:W3CDTF">2009-02-11T05:37:22Z</dcterms:created>
  <dcterms:modified xsi:type="dcterms:W3CDTF">2019-08-17T06:04:16Z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