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7" r:id="rId6"/>
    <p:sldId id="272" r:id="rId7"/>
    <p:sldId id="278" r:id="rId8"/>
    <p:sldId id="290" r:id="rId9"/>
  </p:sldIdLst>
  <p:sldSz cx="9144000" cy="5143500" type="screen16x9"/>
  <p:notesSz cx="6858000" cy="9144000"/>
  <p:embeddedFontLst>
    <p:embeddedFont>
      <p:font typeface="Baloo 2" panose="020B0604020202020204" charset="0"/>
      <p:regular r:id="rId11"/>
      <p:bold r:id="rId12"/>
    </p:embeddedFont>
    <p:embeddedFont>
      <p:font typeface="El Messiri" panose="020B0604020202020204" charset="-78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mmyplebey Selyushka" initials="yS" lastIdx="1" clrIdx="0">
    <p:extLst>
      <p:ext uri="{19B8F6BF-5375-455C-9EA6-DF929625EA0E}">
        <p15:presenceInfo xmlns:p15="http://schemas.microsoft.com/office/powerpoint/2012/main" userId="729ad62975438e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F3ECD-74B0-4E0F-9F8E-777F970FD279}">
  <a:tblStyle styleId="{9C1F3ECD-74B0-4E0F-9F8E-777F970FD2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83C60D-5524-4F80-A40F-684F6FC1CB4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3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mmyplebey Selyushka" userId="729ad62975438eed" providerId="LiveId" clId="{0D6879BF-492E-4A22-B963-01AACFA5339C}"/>
    <pc:docChg chg="undo custSel addSld delSld modSld sldOrd delMainMaster">
      <pc:chgData name="yummyplebey Selyushka" userId="729ad62975438eed" providerId="LiveId" clId="{0D6879BF-492E-4A22-B963-01AACFA5339C}" dt="2023-11-14T19:29:59.397" v="1383" actId="20577"/>
      <pc:docMkLst>
        <pc:docMk/>
      </pc:docMkLst>
      <pc:sldChg chg="modSp mod">
        <pc:chgData name="yummyplebey Selyushka" userId="729ad62975438eed" providerId="LiveId" clId="{0D6879BF-492E-4A22-B963-01AACFA5339C}" dt="2023-11-14T18:45:12.414" v="1" actId="21"/>
        <pc:sldMkLst>
          <pc:docMk/>
          <pc:sldMk cId="0" sldId="256"/>
        </pc:sldMkLst>
        <pc:spChg chg="mod">
          <ac:chgData name="yummyplebey Selyushka" userId="729ad62975438eed" providerId="LiveId" clId="{0D6879BF-492E-4A22-B963-01AACFA5339C}" dt="2023-11-14T18:45:08.492" v="0"/>
          <ac:spMkLst>
            <pc:docMk/>
            <pc:sldMk cId="0" sldId="256"/>
            <ac:spMk id="320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8:45:12.414" v="1" actId="21"/>
          <ac:spMkLst>
            <pc:docMk/>
            <pc:sldMk cId="0" sldId="256"/>
            <ac:spMk id="321" creationId="{00000000-0000-0000-0000-000000000000}"/>
          </ac:spMkLst>
        </pc:spChg>
      </pc:sldChg>
      <pc:sldChg chg="addSp modSp mod addCm delCm">
        <pc:chgData name="yummyplebey Selyushka" userId="729ad62975438eed" providerId="LiveId" clId="{0D6879BF-492E-4A22-B963-01AACFA5339C}" dt="2023-11-14T19:29:59.397" v="1383" actId="20577"/>
        <pc:sldMkLst>
          <pc:docMk/>
          <pc:sldMk cId="0" sldId="257"/>
        </pc:sldMkLst>
        <pc:spChg chg="mod">
          <ac:chgData name="yummyplebey Selyushka" userId="729ad62975438eed" providerId="LiveId" clId="{0D6879BF-492E-4A22-B963-01AACFA5339C}" dt="2023-11-14T18:47:15.683" v="55" actId="20577"/>
          <ac:spMkLst>
            <pc:docMk/>
            <pc:sldMk cId="0" sldId="257"/>
            <ac:spMk id="370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29:59.397" v="1383" actId="20577"/>
          <ac:spMkLst>
            <pc:docMk/>
            <pc:sldMk cId="0" sldId="257"/>
            <ac:spMk id="371" creationId="{00000000-0000-0000-0000-000000000000}"/>
          </ac:spMkLst>
        </pc:spChg>
        <pc:picChg chg="add mod">
          <ac:chgData name="yummyplebey Selyushka" userId="729ad62975438eed" providerId="LiveId" clId="{0D6879BF-492E-4A22-B963-01AACFA5339C}" dt="2023-11-14T19:03:02.151" v="345" actId="1076"/>
          <ac:picMkLst>
            <pc:docMk/>
            <pc:sldMk cId="0" sldId="257"/>
            <ac:picMk id="3" creationId="{1B1D5755-C2D6-408F-965F-911BA422EB1D}"/>
          </ac:picMkLst>
        </pc:picChg>
      </pc:sldChg>
      <pc:sldChg chg="addSp delSp modSp mod ord">
        <pc:chgData name="yummyplebey Selyushka" userId="729ad62975438eed" providerId="LiveId" clId="{0D6879BF-492E-4A22-B963-01AACFA5339C}" dt="2023-11-14T18:54:11.823" v="339" actId="113"/>
        <pc:sldMkLst>
          <pc:docMk/>
          <pc:sldMk cId="0" sldId="258"/>
        </pc:sldMkLst>
        <pc:spChg chg="add del mod">
          <ac:chgData name="yummyplebey Selyushka" userId="729ad62975438eed" providerId="LiveId" clId="{0D6879BF-492E-4A22-B963-01AACFA5339C}" dt="2023-11-14T18:50:25.273" v="124" actId="21"/>
          <ac:spMkLst>
            <pc:docMk/>
            <pc:sldMk cId="0" sldId="258"/>
            <ac:spMk id="3" creationId="{6B2FF6DC-32F3-42EF-BCD6-03CF78852B38}"/>
          </ac:spMkLst>
        </pc:spChg>
        <pc:spChg chg="add del mod">
          <ac:chgData name="yummyplebey Selyushka" userId="729ad62975438eed" providerId="LiveId" clId="{0D6879BF-492E-4A22-B963-01AACFA5339C}" dt="2023-11-14T18:51:07.149" v="127" actId="21"/>
          <ac:spMkLst>
            <pc:docMk/>
            <pc:sldMk cId="0" sldId="258"/>
            <ac:spMk id="5" creationId="{D604D803-0B1D-471E-BFFC-F3A42F4A833E}"/>
          </ac:spMkLst>
        </pc:spChg>
        <pc:spChg chg="add del mod">
          <ac:chgData name="yummyplebey Selyushka" userId="729ad62975438eed" providerId="LiveId" clId="{0D6879BF-492E-4A22-B963-01AACFA5339C}" dt="2023-11-14T18:51:13.449" v="129" actId="21"/>
          <ac:spMkLst>
            <pc:docMk/>
            <pc:sldMk cId="0" sldId="258"/>
            <ac:spMk id="7" creationId="{0CE4C58C-1C94-4B8B-B7B5-F15B624365EE}"/>
          </ac:spMkLst>
        </pc:spChg>
        <pc:spChg chg="add del mod">
          <ac:chgData name="yummyplebey Selyushka" userId="729ad62975438eed" providerId="LiveId" clId="{0D6879BF-492E-4A22-B963-01AACFA5339C}" dt="2023-11-14T18:51:19.488" v="131" actId="21"/>
          <ac:spMkLst>
            <pc:docMk/>
            <pc:sldMk cId="0" sldId="258"/>
            <ac:spMk id="9" creationId="{A19733ED-F459-4B18-8396-B736F87A5F38}"/>
          </ac:spMkLst>
        </pc:spChg>
        <pc:spChg chg="add del mod">
          <ac:chgData name="yummyplebey Selyushka" userId="729ad62975438eed" providerId="LiveId" clId="{0D6879BF-492E-4A22-B963-01AACFA5339C}" dt="2023-11-14T18:51:26.247" v="133" actId="21"/>
          <ac:spMkLst>
            <pc:docMk/>
            <pc:sldMk cId="0" sldId="258"/>
            <ac:spMk id="11" creationId="{D2AC36D7-BF4F-4B08-9355-DF602949A7B8}"/>
          </ac:spMkLst>
        </pc:spChg>
        <pc:spChg chg="add del mod">
          <ac:chgData name="yummyplebey Selyushka" userId="729ad62975438eed" providerId="LiveId" clId="{0D6879BF-492E-4A22-B963-01AACFA5339C}" dt="2023-11-14T18:51:31.655" v="135" actId="21"/>
          <ac:spMkLst>
            <pc:docMk/>
            <pc:sldMk cId="0" sldId="258"/>
            <ac:spMk id="13" creationId="{081B58B0-91A4-4398-8F7F-164A2D469AB7}"/>
          </ac:spMkLst>
        </pc:spChg>
        <pc:spChg chg="add del mod">
          <ac:chgData name="yummyplebey Selyushka" userId="729ad62975438eed" providerId="LiveId" clId="{0D6879BF-492E-4A22-B963-01AACFA5339C}" dt="2023-11-14T18:51:36.821" v="137" actId="21"/>
          <ac:spMkLst>
            <pc:docMk/>
            <pc:sldMk cId="0" sldId="258"/>
            <ac:spMk id="15" creationId="{EDD5A893-B615-4EE3-B8F1-513CCA6AEE20}"/>
          </ac:spMkLst>
        </pc:spChg>
        <pc:spChg chg="mod">
          <ac:chgData name="yummyplebey Selyushka" userId="729ad62975438eed" providerId="LiveId" clId="{0D6879BF-492E-4A22-B963-01AACFA5339C}" dt="2023-11-14T18:49:20.591" v="104" actId="20577"/>
          <ac:spMkLst>
            <pc:docMk/>
            <pc:sldMk cId="0" sldId="258"/>
            <ac:spMk id="376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8:49:32.099" v="109" actId="20577"/>
          <ac:spMkLst>
            <pc:docMk/>
            <pc:sldMk cId="0" sldId="258"/>
            <ac:spMk id="377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8:50:17.970" v="122" actId="20577"/>
          <ac:spMkLst>
            <pc:docMk/>
            <pc:sldMk cId="0" sldId="258"/>
            <ac:spMk id="378" creationId="{00000000-0000-0000-0000-000000000000}"/>
          </ac:spMkLst>
        </pc:spChg>
        <pc:spChg chg="del">
          <ac:chgData name="yummyplebey Selyushka" userId="729ad62975438eed" providerId="LiveId" clId="{0D6879BF-492E-4A22-B963-01AACFA5339C}" dt="2023-11-14T18:51:10.705" v="128" actId="21"/>
          <ac:spMkLst>
            <pc:docMk/>
            <pc:sldMk cId="0" sldId="258"/>
            <ac:spMk id="379" creationId="{00000000-0000-0000-0000-000000000000}"/>
          </ac:spMkLst>
        </pc:spChg>
        <pc:spChg chg="del">
          <ac:chgData name="yummyplebey Selyushka" userId="729ad62975438eed" providerId="LiveId" clId="{0D6879BF-492E-4A22-B963-01AACFA5339C}" dt="2023-11-14T18:51:29.121" v="134" actId="21"/>
          <ac:spMkLst>
            <pc:docMk/>
            <pc:sldMk cId="0" sldId="258"/>
            <ac:spMk id="380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8:49:55.094" v="114" actId="20577"/>
          <ac:spMkLst>
            <pc:docMk/>
            <pc:sldMk cId="0" sldId="258"/>
            <ac:spMk id="381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8:54:11.823" v="339" actId="113"/>
          <ac:spMkLst>
            <pc:docMk/>
            <pc:sldMk cId="0" sldId="258"/>
            <ac:spMk id="382" creationId="{00000000-0000-0000-0000-000000000000}"/>
          </ac:spMkLst>
        </pc:spChg>
        <pc:spChg chg="del">
          <ac:chgData name="yummyplebey Selyushka" userId="729ad62975438eed" providerId="LiveId" clId="{0D6879BF-492E-4A22-B963-01AACFA5339C}" dt="2023-11-14T18:51:16.205" v="130" actId="21"/>
          <ac:spMkLst>
            <pc:docMk/>
            <pc:sldMk cId="0" sldId="258"/>
            <ac:spMk id="383" creationId="{00000000-0000-0000-0000-000000000000}"/>
          </ac:spMkLst>
        </pc:spChg>
        <pc:spChg chg="del">
          <ac:chgData name="yummyplebey Selyushka" userId="729ad62975438eed" providerId="LiveId" clId="{0D6879BF-492E-4A22-B963-01AACFA5339C}" dt="2023-11-14T18:51:34.112" v="136" actId="21"/>
          <ac:spMkLst>
            <pc:docMk/>
            <pc:sldMk cId="0" sldId="258"/>
            <ac:spMk id="384" creationId="{00000000-0000-0000-0000-000000000000}"/>
          </ac:spMkLst>
        </pc:spChg>
        <pc:spChg chg="del mod">
          <ac:chgData name="yummyplebey Selyushka" userId="729ad62975438eed" providerId="LiveId" clId="{0D6879BF-492E-4A22-B963-01AACFA5339C}" dt="2023-11-14T18:49:43.664" v="112" actId="21"/>
          <ac:spMkLst>
            <pc:docMk/>
            <pc:sldMk cId="0" sldId="258"/>
            <ac:spMk id="385" creationId="{00000000-0000-0000-0000-000000000000}"/>
          </ac:spMkLst>
        </pc:spChg>
        <pc:spChg chg="del">
          <ac:chgData name="yummyplebey Selyushka" userId="729ad62975438eed" providerId="LiveId" clId="{0D6879BF-492E-4A22-B963-01AACFA5339C}" dt="2023-11-14T18:50:21.501" v="123" actId="21"/>
          <ac:spMkLst>
            <pc:docMk/>
            <pc:sldMk cId="0" sldId="258"/>
            <ac:spMk id="386" creationId="{00000000-0000-0000-0000-000000000000}"/>
          </ac:spMkLst>
        </pc:spChg>
        <pc:spChg chg="del">
          <ac:chgData name="yummyplebey Selyushka" userId="729ad62975438eed" providerId="LiveId" clId="{0D6879BF-492E-4A22-B963-01AACFA5339C}" dt="2023-11-14T18:51:02.987" v="126" actId="21"/>
          <ac:spMkLst>
            <pc:docMk/>
            <pc:sldMk cId="0" sldId="258"/>
            <ac:spMk id="387" creationId="{00000000-0000-0000-0000-000000000000}"/>
          </ac:spMkLst>
        </pc:spChg>
        <pc:spChg chg="del">
          <ac:chgData name="yummyplebey Selyushka" userId="729ad62975438eed" providerId="LiveId" clId="{0D6879BF-492E-4A22-B963-01AACFA5339C}" dt="2023-11-14T18:51:22.097" v="132" actId="21"/>
          <ac:spMkLst>
            <pc:docMk/>
            <pc:sldMk cId="0" sldId="258"/>
            <ac:spMk id="388" creationId="{00000000-0000-0000-0000-000000000000}"/>
          </ac:spMkLst>
        </pc:spChg>
      </pc:sldChg>
      <pc:sldChg chg="addSp delSp modSp mod">
        <pc:chgData name="yummyplebey Selyushka" userId="729ad62975438eed" providerId="LiveId" clId="{0D6879BF-492E-4A22-B963-01AACFA5339C}" dt="2023-11-14T19:10:20.581" v="474" actId="14100"/>
        <pc:sldMkLst>
          <pc:docMk/>
          <pc:sldMk cId="0" sldId="259"/>
        </pc:sldMkLst>
        <pc:spChg chg="del">
          <ac:chgData name="yummyplebey Selyushka" userId="729ad62975438eed" providerId="LiveId" clId="{0D6879BF-492E-4A22-B963-01AACFA5339C}" dt="2023-11-14T19:03:21.420" v="349" actId="21"/>
          <ac:spMkLst>
            <pc:docMk/>
            <pc:sldMk cId="0" sldId="259"/>
            <ac:spMk id="393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36.957" v="360" actId="20577"/>
          <ac:spMkLst>
            <pc:docMk/>
            <pc:sldMk cId="0" sldId="259"/>
            <ac:spMk id="394" creationId="{00000000-0000-0000-0000-000000000000}"/>
          </ac:spMkLst>
        </pc:spChg>
        <pc:spChg chg="add del mod">
          <ac:chgData name="yummyplebey Selyushka" userId="729ad62975438eed" providerId="LiveId" clId="{0D6879BF-492E-4A22-B963-01AACFA5339C}" dt="2023-11-14T19:04:41.367" v="441" actId="20577"/>
          <ac:spMkLst>
            <pc:docMk/>
            <pc:sldMk cId="0" sldId="259"/>
            <ac:spMk id="395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398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399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00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01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02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03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04" creationId="{00000000-0000-0000-0000-000000000000}"/>
          </ac:spMkLst>
        </pc:spChg>
        <pc:spChg chg="del">
          <ac:chgData name="yummyplebey Selyushka" userId="729ad62975438eed" providerId="LiveId" clId="{0D6879BF-492E-4A22-B963-01AACFA5339C}" dt="2023-11-14T19:03:18.418" v="346" actId="21"/>
          <ac:spMkLst>
            <pc:docMk/>
            <pc:sldMk cId="0" sldId="259"/>
            <ac:spMk id="405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06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07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08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09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10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11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12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13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14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15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16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17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18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19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20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21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22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23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24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25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26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27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28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29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30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31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32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33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34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35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36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37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38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39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40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41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42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43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44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45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46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47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48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49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50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51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03:19.280" v="347" actId="368"/>
          <ac:spMkLst>
            <pc:docMk/>
            <pc:sldMk cId="0" sldId="259"/>
            <ac:spMk id="452" creationId="{00000000-0000-0000-0000-000000000000}"/>
          </ac:spMkLst>
        </pc:spChg>
        <pc:grpChg chg="del">
          <ac:chgData name="yummyplebey Selyushka" userId="729ad62975438eed" providerId="LiveId" clId="{0D6879BF-492E-4A22-B963-01AACFA5339C}" dt="2023-11-14T19:03:20.272" v="348" actId="21"/>
          <ac:grpSpMkLst>
            <pc:docMk/>
            <pc:sldMk cId="0" sldId="259"/>
            <ac:grpSpMk id="397" creationId="{00000000-0000-0000-0000-000000000000}"/>
          </ac:grpSpMkLst>
        </pc:grpChg>
        <pc:grpChg chg="del">
          <ac:chgData name="yummyplebey Selyushka" userId="729ad62975438eed" providerId="LiveId" clId="{0D6879BF-492E-4A22-B963-01AACFA5339C}" dt="2023-11-14T19:03:22.188" v="350" actId="21"/>
          <ac:grpSpMkLst>
            <pc:docMk/>
            <pc:sldMk cId="0" sldId="259"/>
            <ac:grpSpMk id="453" creationId="{00000000-0000-0000-0000-000000000000}"/>
          </ac:grpSpMkLst>
        </pc:grpChg>
        <pc:picChg chg="add del mod">
          <ac:chgData name="yummyplebey Selyushka" userId="729ad62975438eed" providerId="LiveId" clId="{0D6879BF-492E-4A22-B963-01AACFA5339C}" dt="2023-11-14T19:08:38.225" v="457" actId="21"/>
          <ac:picMkLst>
            <pc:docMk/>
            <pc:sldMk cId="0" sldId="259"/>
            <ac:picMk id="2" creationId="{FA838651-F9D0-4450-A8DA-FDD7EBF87878}"/>
          </ac:picMkLst>
        </pc:picChg>
        <pc:picChg chg="add del mod">
          <ac:chgData name="yummyplebey Selyushka" userId="729ad62975438eed" providerId="LiveId" clId="{0D6879BF-492E-4A22-B963-01AACFA5339C}" dt="2023-11-14T19:07:10.752" v="456" actId="21"/>
          <ac:picMkLst>
            <pc:docMk/>
            <pc:sldMk cId="0" sldId="259"/>
            <ac:picMk id="3" creationId="{2B43BCA4-FD27-4888-9DED-69E8B5A12F68}"/>
          </ac:picMkLst>
        </pc:picChg>
        <pc:picChg chg="add mod">
          <ac:chgData name="yummyplebey Selyushka" userId="729ad62975438eed" providerId="LiveId" clId="{0D6879BF-492E-4A22-B963-01AACFA5339C}" dt="2023-11-14T19:09:12.299" v="460" actId="14100"/>
          <ac:picMkLst>
            <pc:docMk/>
            <pc:sldMk cId="0" sldId="259"/>
            <ac:picMk id="4" creationId="{C0CAD789-8B5F-49EF-824A-713A7FA51E1D}"/>
          </ac:picMkLst>
        </pc:picChg>
        <pc:picChg chg="add mod">
          <ac:chgData name="yummyplebey Selyushka" userId="729ad62975438eed" providerId="LiveId" clId="{0D6879BF-492E-4A22-B963-01AACFA5339C}" dt="2023-11-14T19:10:20.581" v="474" actId="14100"/>
          <ac:picMkLst>
            <pc:docMk/>
            <pc:sldMk cId="0" sldId="259"/>
            <ac:picMk id="5" creationId="{34D0D30C-B2EF-4213-A275-9E6F250A4645}"/>
          </ac:picMkLst>
        </pc:picChg>
      </pc:sldChg>
      <pc:sldChg chg="del">
        <pc:chgData name="yummyplebey Selyushka" userId="729ad62975438eed" providerId="LiveId" clId="{0D6879BF-492E-4A22-B963-01AACFA5339C}" dt="2023-11-14T19:10:39.768" v="475" actId="2696"/>
        <pc:sldMkLst>
          <pc:docMk/>
          <pc:sldMk cId="0" sldId="260"/>
        </pc:sldMkLst>
      </pc:sldChg>
      <pc:sldChg chg="del">
        <pc:chgData name="yummyplebey Selyushka" userId="729ad62975438eed" providerId="LiveId" clId="{0D6879BF-492E-4A22-B963-01AACFA5339C}" dt="2023-11-14T19:10:41.323" v="476" actId="2696"/>
        <pc:sldMkLst>
          <pc:docMk/>
          <pc:sldMk cId="0" sldId="261"/>
        </pc:sldMkLst>
      </pc:sldChg>
      <pc:sldChg chg="del">
        <pc:chgData name="yummyplebey Selyushka" userId="729ad62975438eed" providerId="LiveId" clId="{0D6879BF-492E-4A22-B963-01AACFA5339C}" dt="2023-11-14T19:10:42.161" v="477" actId="2696"/>
        <pc:sldMkLst>
          <pc:docMk/>
          <pc:sldMk cId="0" sldId="262"/>
        </pc:sldMkLst>
      </pc:sldChg>
      <pc:sldChg chg="del">
        <pc:chgData name="yummyplebey Selyushka" userId="729ad62975438eed" providerId="LiveId" clId="{0D6879BF-492E-4A22-B963-01AACFA5339C}" dt="2023-11-14T19:10:42.838" v="478" actId="2696"/>
        <pc:sldMkLst>
          <pc:docMk/>
          <pc:sldMk cId="0" sldId="263"/>
        </pc:sldMkLst>
      </pc:sldChg>
      <pc:sldChg chg="del">
        <pc:chgData name="yummyplebey Selyushka" userId="729ad62975438eed" providerId="LiveId" clId="{0D6879BF-492E-4A22-B963-01AACFA5339C}" dt="2023-11-14T19:10:43.391" v="479" actId="2696"/>
        <pc:sldMkLst>
          <pc:docMk/>
          <pc:sldMk cId="0" sldId="264"/>
        </pc:sldMkLst>
      </pc:sldChg>
      <pc:sldChg chg="del">
        <pc:chgData name="yummyplebey Selyushka" userId="729ad62975438eed" providerId="LiveId" clId="{0D6879BF-492E-4A22-B963-01AACFA5339C}" dt="2023-11-14T19:10:43.903" v="480" actId="2696"/>
        <pc:sldMkLst>
          <pc:docMk/>
          <pc:sldMk cId="0" sldId="265"/>
        </pc:sldMkLst>
      </pc:sldChg>
      <pc:sldChg chg="del">
        <pc:chgData name="yummyplebey Selyushka" userId="729ad62975438eed" providerId="LiveId" clId="{0D6879BF-492E-4A22-B963-01AACFA5339C}" dt="2023-11-14T19:10:45.309" v="481" actId="2696"/>
        <pc:sldMkLst>
          <pc:docMk/>
          <pc:sldMk cId="0" sldId="266"/>
        </pc:sldMkLst>
      </pc:sldChg>
      <pc:sldChg chg="addSp delSp modSp mod">
        <pc:chgData name="yummyplebey Selyushka" userId="729ad62975438eed" providerId="LiveId" clId="{0D6879BF-492E-4A22-B963-01AACFA5339C}" dt="2023-11-14T19:13:59.498" v="599" actId="1076"/>
        <pc:sldMkLst>
          <pc:docMk/>
          <pc:sldMk cId="0" sldId="267"/>
        </pc:sldMkLst>
        <pc:spChg chg="del">
          <ac:chgData name="yummyplebey Selyushka" userId="729ad62975438eed" providerId="LiveId" clId="{0D6879BF-492E-4A22-B963-01AACFA5339C}" dt="2023-11-14T19:12:40.299" v="583" actId="21"/>
          <ac:spMkLst>
            <pc:docMk/>
            <pc:sldMk cId="0" sldId="267"/>
            <ac:spMk id="833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13:22.975" v="592" actId="1076"/>
          <ac:spMkLst>
            <pc:docMk/>
            <pc:sldMk cId="0" sldId="267"/>
            <ac:spMk id="834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13:27.172" v="593" actId="1076"/>
          <ac:spMkLst>
            <pc:docMk/>
            <pc:sldMk cId="0" sldId="267"/>
            <ac:spMk id="835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13:20.224" v="591" actId="1076"/>
          <ac:spMkLst>
            <pc:docMk/>
            <pc:sldMk cId="0" sldId="267"/>
            <ac:spMk id="836" creationId="{00000000-0000-0000-0000-000000000000}"/>
          </ac:spMkLst>
        </pc:spChg>
        <pc:grpChg chg="del">
          <ac:chgData name="yummyplebey Selyushka" userId="729ad62975438eed" providerId="LiveId" clId="{0D6879BF-492E-4A22-B963-01AACFA5339C}" dt="2023-11-14T19:12:39.347" v="582" actId="21"/>
          <ac:grpSpMkLst>
            <pc:docMk/>
            <pc:sldMk cId="0" sldId="267"/>
            <ac:grpSpMk id="837" creationId="{00000000-0000-0000-0000-000000000000}"/>
          </ac:grpSpMkLst>
        </pc:grpChg>
        <pc:grpChg chg="del">
          <ac:chgData name="yummyplebey Selyushka" userId="729ad62975438eed" providerId="LiveId" clId="{0D6879BF-492E-4A22-B963-01AACFA5339C}" dt="2023-11-14T19:12:41.123" v="584" actId="21"/>
          <ac:grpSpMkLst>
            <pc:docMk/>
            <pc:sldMk cId="0" sldId="267"/>
            <ac:grpSpMk id="870" creationId="{00000000-0000-0000-0000-000000000000}"/>
          </ac:grpSpMkLst>
        </pc:grpChg>
        <pc:picChg chg="add mod">
          <ac:chgData name="yummyplebey Selyushka" userId="729ad62975438eed" providerId="LiveId" clId="{0D6879BF-492E-4A22-B963-01AACFA5339C}" dt="2023-11-14T19:13:31.332" v="594" actId="1076"/>
          <ac:picMkLst>
            <pc:docMk/>
            <pc:sldMk cId="0" sldId="267"/>
            <ac:picMk id="2" creationId="{DBD57F65-6F08-4EAB-9CA5-07CE359D72CD}"/>
          </ac:picMkLst>
        </pc:picChg>
        <pc:picChg chg="add mod">
          <ac:chgData name="yummyplebey Selyushka" userId="729ad62975438eed" providerId="LiveId" clId="{0D6879BF-492E-4A22-B963-01AACFA5339C}" dt="2023-11-14T19:13:59.498" v="599" actId="1076"/>
          <ac:picMkLst>
            <pc:docMk/>
            <pc:sldMk cId="0" sldId="267"/>
            <ac:picMk id="3" creationId="{A40BC266-7550-412F-808E-4AAF96F3D2F1}"/>
          </ac:picMkLst>
        </pc:picChg>
      </pc:sldChg>
      <pc:sldChg chg="del">
        <pc:chgData name="yummyplebey Selyushka" userId="729ad62975438eed" providerId="LiveId" clId="{0D6879BF-492E-4A22-B963-01AACFA5339C}" dt="2023-11-14T19:14:11.231" v="603" actId="2696"/>
        <pc:sldMkLst>
          <pc:docMk/>
          <pc:sldMk cId="0" sldId="268"/>
        </pc:sldMkLst>
      </pc:sldChg>
      <pc:sldChg chg="del">
        <pc:chgData name="yummyplebey Selyushka" userId="729ad62975438eed" providerId="LiveId" clId="{0D6879BF-492E-4A22-B963-01AACFA5339C}" dt="2023-11-14T19:14:09.701" v="602" actId="2696"/>
        <pc:sldMkLst>
          <pc:docMk/>
          <pc:sldMk cId="0" sldId="269"/>
        </pc:sldMkLst>
      </pc:sldChg>
      <pc:sldChg chg="del">
        <pc:chgData name="yummyplebey Selyushka" userId="729ad62975438eed" providerId="LiveId" clId="{0D6879BF-492E-4A22-B963-01AACFA5339C}" dt="2023-11-14T19:14:09.016" v="601" actId="2696"/>
        <pc:sldMkLst>
          <pc:docMk/>
          <pc:sldMk cId="0" sldId="270"/>
        </pc:sldMkLst>
      </pc:sldChg>
      <pc:sldChg chg="del">
        <pc:chgData name="yummyplebey Selyushka" userId="729ad62975438eed" providerId="LiveId" clId="{0D6879BF-492E-4A22-B963-01AACFA5339C}" dt="2023-11-14T19:14:08.340" v="600" actId="2696"/>
        <pc:sldMkLst>
          <pc:docMk/>
          <pc:sldMk cId="0" sldId="271"/>
        </pc:sldMkLst>
      </pc:sldChg>
      <pc:sldChg chg="addSp delSp modSp mod">
        <pc:chgData name="yummyplebey Selyushka" userId="729ad62975438eed" providerId="LiveId" clId="{0D6879BF-492E-4A22-B963-01AACFA5339C}" dt="2023-11-14T19:16:50.947" v="738" actId="1076"/>
        <pc:sldMkLst>
          <pc:docMk/>
          <pc:sldMk cId="0" sldId="272"/>
        </pc:sldMkLst>
        <pc:spChg chg="del">
          <ac:chgData name="yummyplebey Selyushka" userId="729ad62975438eed" providerId="LiveId" clId="{0D6879BF-492E-4A22-B963-01AACFA5339C}" dt="2023-11-14T19:15:04.174" v="723" actId="21"/>
          <ac:spMkLst>
            <pc:docMk/>
            <pc:sldMk cId="0" sldId="272"/>
            <ac:spMk id="983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14:38.483" v="679" actId="403"/>
          <ac:spMkLst>
            <pc:docMk/>
            <pc:sldMk cId="0" sldId="272"/>
            <ac:spMk id="984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15:02.104" v="722" actId="20577"/>
          <ac:spMkLst>
            <pc:docMk/>
            <pc:sldMk cId="0" sldId="272"/>
            <ac:spMk id="985" creationId="{00000000-0000-0000-0000-000000000000}"/>
          </ac:spMkLst>
        </pc:spChg>
        <pc:grpChg chg="del">
          <ac:chgData name="yummyplebey Selyushka" userId="729ad62975438eed" providerId="LiveId" clId="{0D6879BF-492E-4A22-B963-01AACFA5339C}" dt="2023-11-14T19:15:05.031" v="724" actId="21"/>
          <ac:grpSpMkLst>
            <pc:docMk/>
            <pc:sldMk cId="0" sldId="272"/>
            <ac:grpSpMk id="987" creationId="{00000000-0000-0000-0000-000000000000}"/>
          </ac:grpSpMkLst>
        </pc:grpChg>
        <pc:grpChg chg="del">
          <ac:chgData name="yummyplebey Selyushka" userId="729ad62975438eed" providerId="LiveId" clId="{0D6879BF-492E-4A22-B963-01AACFA5339C}" dt="2023-11-14T19:15:06.108" v="725" actId="21"/>
          <ac:grpSpMkLst>
            <pc:docMk/>
            <pc:sldMk cId="0" sldId="272"/>
            <ac:grpSpMk id="1032" creationId="{00000000-0000-0000-0000-000000000000}"/>
          </ac:grpSpMkLst>
        </pc:grpChg>
        <pc:picChg chg="add mod">
          <ac:chgData name="yummyplebey Selyushka" userId="729ad62975438eed" providerId="LiveId" clId="{0D6879BF-492E-4A22-B963-01AACFA5339C}" dt="2023-11-14T19:15:38.065" v="728" actId="14100"/>
          <ac:picMkLst>
            <pc:docMk/>
            <pc:sldMk cId="0" sldId="272"/>
            <ac:picMk id="2" creationId="{2DE07DF3-8CD0-4989-BD2B-65A81978C7BE}"/>
          </ac:picMkLst>
        </pc:picChg>
        <pc:picChg chg="add mod">
          <ac:chgData name="yummyplebey Selyushka" userId="729ad62975438eed" providerId="LiveId" clId="{0D6879BF-492E-4A22-B963-01AACFA5339C}" dt="2023-11-14T19:16:14.278" v="732" actId="14100"/>
          <ac:picMkLst>
            <pc:docMk/>
            <pc:sldMk cId="0" sldId="272"/>
            <ac:picMk id="3" creationId="{5823C412-9634-4879-876A-D8CA9E0C66FE}"/>
          </ac:picMkLst>
        </pc:picChg>
        <pc:picChg chg="add mod">
          <ac:chgData name="yummyplebey Selyushka" userId="729ad62975438eed" providerId="LiveId" clId="{0D6879BF-492E-4A22-B963-01AACFA5339C}" dt="2023-11-14T19:16:50.947" v="738" actId="1076"/>
          <ac:picMkLst>
            <pc:docMk/>
            <pc:sldMk cId="0" sldId="272"/>
            <ac:picMk id="4" creationId="{1F23626D-0017-4A85-8E40-FCACCE1B50EA}"/>
          </ac:picMkLst>
        </pc:picChg>
      </pc:sldChg>
      <pc:sldChg chg="del">
        <pc:chgData name="yummyplebey Selyushka" userId="729ad62975438eed" providerId="LiveId" clId="{0D6879BF-492E-4A22-B963-01AACFA5339C}" dt="2023-11-14T19:17:06.349" v="739" actId="2696"/>
        <pc:sldMkLst>
          <pc:docMk/>
          <pc:sldMk cId="0" sldId="273"/>
        </pc:sldMkLst>
      </pc:sldChg>
      <pc:sldChg chg="del">
        <pc:chgData name="yummyplebey Selyushka" userId="729ad62975438eed" providerId="LiveId" clId="{0D6879BF-492E-4A22-B963-01AACFA5339C}" dt="2023-11-14T19:17:07.250" v="740" actId="2696"/>
        <pc:sldMkLst>
          <pc:docMk/>
          <pc:sldMk cId="0" sldId="274"/>
        </pc:sldMkLst>
      </pc:sldChg>
      <pc:sldChg chg="del">
        <pc:chgData name="yummyplebey Selyushka" userId="729ad62975438eed" providerId="LiveId" clId="{0D6879BF-492E-4A22-B963-01AACFA5339C}" dt="2023-11-14T19:17:08.587" v="741" actId="2696"/>
        <pc:sldMkLst>
          <pc:docMk/>
          <pc:sldMk cId="0" sldId="275"/>
        </pc:sldMkLst>
      </pc:sldChg>
      <pc:sldChg chg="del">
        <pc:chgData name="yummyplebey Selyushka" userId="729ad62975438eed" providerId="LiveId" clId="{0D6879BF-492E-4A22-B963-01AACFA5339C}" dt="2023-11-14T19:17:09.605" v="742" actId="2696"/>
        <pc:sldMkLst>
          <pc:docMk/>
          <pc:sldMk cId="0" sldId="276"/>
        </pc:sldMkLst>
      </pc:sldChg>
      <pc:sldChg chg="del">
        <pc:chgData name="yummyplebey Selyushka" userId="729ad62975438eed" providerId="LiveId" clId="{0D6879BF-492E-4A22-B963-01AACFA5339C}" dt="2023-11-14T19:17:10.642" v="743" actId="2696"/>
        <pc:sldMkLst>
          <pc:docMk/>
          <pc:sldMk cId="0" sldId="277"/>
        </pc:sldMkLst>
      </pc:sldChg>
      <pc:sldChg chg="addSp delSp modSp add del mod">
        <pc:chgData name="yummyplebey Selyushka" userId="729ad62975438eed" providerId="LiveId" clId="{0D6879BF-492E-4A22-B963-01AACFA5339C}" dt="2023-11-14T19:29:43.913" v="1380" actId="20577"/>
        <pc:sldMkLst>
          <pc:docMk/>
          <pc:sldMk cId="0" sldId="278"/>
        </pc:sldMkLst>
        <pc:spChg chg="del">
          <ac:chgData name="yummyplebey Selyushka" userId="729ad62975438eed" providerId="LiveId" clId="{0D6879BF-492E-4A22-B963-01AACFA5339C}" dt="2023-11-14T19:18:20.008" v="813" actId="21"/>
          <ac:spMkLst>
            <pc:docMk/>
            <pc:sldMk cId="0" sldId="278"/>
            <ac:spMk id="1279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18:10.399" v="809" actId="1076"/>
          <ac:spMkLst>
            <pc:docMk/>
            <pc:sldMk cId="0" sldId="278"/>
            <ac:spMk id="1280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29:43.913" v="1380" actId="20577"/>
          <ac:spMkLst>
            <pc:docMk/>
            <pc:sldMk cId="0" sldId="278"/>
            <ac:spMk id="1281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18:16.304" v="811" actId="1076"/>
          <ac:spMkLst>
            <pc:docMk/>
            <pc:sldMk cId="0" sldId="278"/>
            <ac:spMk id="1282" creationId="{00000000-0000-0000-0000-000000000000}"/>
          </ac:spMkLst>
        </pc:spChg>
        <pc:grpChg chg="del">
          <ac:chgData name="yummyplebey Selyushka" userId="729ad62975438eed" providerId="LiveId" clId="{0D6879BF-492E-4A22-B963-01AACFA5339C}" dt="2023-11-14T19:18:19.023" v="812" actId="21"/>
          <ac:grpSpMkLst>
            <pc:docMk/>
            <pc:sldMk cId="0" sldId="278"/>
            <ac:grpSpMk id="1283" creationId="{00000000-0000-0000-0000-000000000000}"/>
          </ac:grpSpMkLst>
        </pc:grpChg>
        <pc:grpChg chg="del">
          <ac:chgData name="yummyplebey Selyushka" userId="729ad62975438eed" providerId="LiveId" clId="{0D6879BF-492E-4A22-B963-01AACFA5339C}" dt="2023-11-14T19:18:20.660" v="814" actId="21"/>
          <ac:grpSpMkLst>
            <pc:docMk/>
            <pc:sldMk cId="0" sldId="278"/>
            <ac:grpSpMk id="1308" creationId="{00000000-0000-0000-0000-000000000000}"/>
          </ac:grpSpMkLst>
        </pc:grpChg>
        <pc:picChg chg="add mod">
          <ac:chgData name="yummyplebey Selyushka" userId="729ad62975438eed" providerId="LiveId" clId="{0D6879BF-492E-4A22-B963-01AACFA5339C}" dt="2023-11-14T19:20:27.525" v="818" actId="14100"/>
          <ac:picMkLst>
            <pc:docMk/>
            <pc:sldMk cId="0" sldId="278"/>
            <ac:picMk id="2" creationId="{15DA8644-969A-4BBD-9581-7065AF9FC0FB}"/>
          </ac:picMkLst>
        </pc:picChg>
        <pc:picChg chg="add mod">
          <ac:chgData name="yummyplebey Selyushka" userId="729ad62975438eed" providerId="LiveId" clId="{0D6879BF-492E-4A22-B963-01AACFA5339C}" dt="2023-11-14T19:21:05.211" v="823" actId="14100"/>
          <ac:picMkLst>
            <pc:docMk/>
            <pc:sldMk cId="0" sldId="278"/>
            <ac:picMk id="3" creationId="{2DB16F67-6428-4089-B848-CAB255885F23}"/>
          </ac:picMkLst>
        </pc:picChg>
      </pc:sldChg>
      <pc:sldChg chg="add del">
        <pc:chgData name="yummyplebey Selyushka" userId="729ad62975438eed" providerId="LiveId" clId="{0D6879BF-492E-4A22-B963-01AACFA5339C}" dt="2023-11-14T19:22:33.154" v="842" actId="2696"/>
        <pc:sldMkLst>
          <pc:docMk/>
          <pc:sldMk cId="0" sldId="279"/>
        </pc:sldMkLst>
      </pc:sldChg>
      <pc:sldChg chg="add del">
        <pc:chgData name="yummyplebey Selyushka" userId="729ad62975438eed" providerId="LiveId" clId="{0D6879BF-492E-4A22-B963-01AACFA5339C}" dt="2023-11-14T19:22:33.401" v="843" actId="2696"/>
        <pc:sldMkLst>
          <pc:docMk/>
          <pc:sldMk cId="0" sldId="280"/>
        </pc:sldMkLst>
      </pc:sldChg>
      <pc:sldChg chg="add del">
        <pc:chgData name="yummyplebey Selyushka" userId="729ad62975438eed" providerId="LiveId" clId="{0D6879BF-492E-4A22-B963-01AACFA5339C}" dt="2023-11-14T19:22:33.744" v="844" actId="2696"/>
        <pc:sldMkLst>
          <pc:docMk/>
          <pc:sldMk cId="0" sldId="281"/>
        </pc:sldMkLst>
      </pc:sldChg>
      <pc:sldChg chg="add del">
        <pc:chgData name="yummyplebey Selyushka" userId="729ad62975438eed" providerId="LiveId" clId="{0D6879BF-492E-4A22-B963-01AACFA5339C}" dt="2023-11-14T19:22:33.950" v="845" actId="2696"/>
        <pc:sldMkLst>
          <pc:docMk/>
          <pc:sldMk cId="0" sldId="282"/>
        </pc:sldMkLst>
      </pc:sldChg>
      <pc:sldChg chg="add del">
        <pc:chgData name="yummyplebey Selyushka" userId="729ad62975438eed" providerId="LiveId" clId="{0D6879BF-492E-4A22-B963-01AACFA5339C}" dt="2023-11-14T19:22:34.159" v="846" actId="2696"/>
        <pc:sldMkLst>
          <pc:docMk/>
          <pc:sldMk cId="0" sldId="283"/>
        </pc:sldMkLst>
      </pc:sldChg>
      <pc:sldChg chg="del">
        <pc:chgData name="yummyplebey Selyushka" userId="729ad62975438eed" providerId="LiveId" clId="{0D6879BF-492E-4A22-B963-01AACFA5339C}" dt="2023-11-14T19:22:34.373" v="847" actId="2696"/>
        <pc:sldMkLst>
          <pc:docMk/>
          <pc:sldMk cId="0" sldId="284"/>
        </pc:sldMkLst>
      </pc:sldChg>
      <pc:sldChg chg="del">
        <pc:chgData name="yummyplebey Selyushka" userId="729ad62975438eed" providerId="LiveId" clId="{0D6879BF-492E-4A22-B963-01AACFA5339C}" dt="2023-11-14T19:22:34.679" v="848" actId="2696"/>
        <pc:sldMkLst>
          <pc:docMk/>
          <pc:sldMk cId="0" sldId="285"/>
        </pc:sldMkLst>
      </pc:sldChg>
      <pc:sldChg chg="del">
        <pc:chgData name="yummyplebey Selyushka" userId="729ad62975438eed" providerId="LiveId" clId="{0D6879BF-492E-4A22-B963-01AACFA5339C}" dt="2023-11-14T19:22:34.919" v="849" actId="2696"/>
        <pc:sldMkLst>
          <pc:docMk/>
          <pc:sldMk cId="0" sldId="286"/>
        </pc:sldMkLst>
      </pc:sldChg>
      <pc:sldChg chg="del">
        <pc:chgData name="yummyplebey Selyushka" userId="729ad62975438eed" providerId="LiveId" clId="{0D6879BF-492E-4A22-B963-01AACFA5339C}" dt="2023-11-14T19:22:35.453" v="850" actId="2696"/>
        <pc:sldMkLst>
          <pc:docMk/>
          <pc:sldMk cId="0" sldId="287"/>
        </pc:sldMkLst>
      </pc:sldChg>
      <pc:sldChg chg="del">
        <pc:chgData name="yummyplebey Selyushka" userId="729ad62975438eed" providerId="LiveId" clId="{0D6879BF-492E-4A22-B963-01AACFA5339C}" dt="2023-11-14T19:22:36.067" v="851" actId="2696"/>
        <pc:sldMkLst>
          <pc:docMk/>
          <pc:sldMk cId="0" sldId="288"/>
        </pc:sldMkLst>
      </pc:sldChg>
      <pc:sldChg chg="del">
        <pc:chgData name="yummyplebey Selyushka" userId="729ad62975438eed" providerId="LiveId" clId="{0D6879BF-492E-4A22-B963-01AACFA5339C}" dt="2023-11-14T19:22:36.570" v="852" actId="2696"/>
        <pc:sldMkLst>
          <pc:docMk/>
          <pc:sldMk cId="0" sldId="289"/>
        </pc:sldMkLst>
      </pc:sldChg>
      <pc:sldChg chg="addSp delSp modSp add del mod">
        <pc:chgData name="yummyplebey Selyushka" userId="729ad62975438eed" providerId="LiveId" clId="{0D6879BF-492E-4A22-B963-01AACFA5339C}" dt="2023-11-14T19:29:03.943" v="1305" actId="20577"/>
        <pc:sldMkLst>
          <pc:docMk/>
          <pc:sldMk cId="0" sldId="290"/>
        </pc:sldMkLst>
        <pc:spChg chg="add del mod">
          <ac:chgData name="yummyplebey Selyushka" userId="729ad62975438eed" providerId="LiveId" clId="{0D6879BF-492E-4A22-B963-01AACFA5339C}" dt="2023-11-14T19:23:10.233" v="874"/>
          <ac:spMkLst>
            <pc:docMk/>
            <pc:sldMk cId="0" sldId="290"/>
            <ac:spMk id="2" creationId="{375CD993-9CC9-42F8-867E-5B5B674393EA}"/>
          </ac:spMkLst>
        </pc:spChg>
        <pc:spChg chg="add del mod">
          <ac:chgData name="yummyplebey Selyushka" userId="729ad62975438eed" providerId="LiveId" clId="{0D6879BF-492E-4A22-B963-01AACFA5339C}" dt="2023-11-14T19:23:10.233" v="874"/>
          <ac:spMkLst>
            <pc:docMk/>
            <pc:sldMk cId="0" sldId="290"/>
            <ac:spMk id="3" creationId="{5094B9B6-9BF9-4679-B905-6EF5BB9D0968}"/>
          </ac:spMkLst>
        </pc:spChg>
        <pc:spChg chg="mod">
          <ac:chgData name="yummyplebey Selyushka" userId="729ad62975438eed" providerId="LiveId" clId="{0D6879BF-492E-4A22-B963-01AACFA5339C}" dt="2023-11-14T19:22:47.027" v="870" actId="404"/>
          <ac:spMkLst>
            <pc:docMk/>
            <pc:sldMk cId="0" sldId="290"/>
            <ac:spMk id="1689" creationId="{00000000-0000-0000-0000-000000000000}"/>
          </ac:spMkLst>
        </pc:spChg>
        <pc:spChg chg="mod">
          <ac:chgData name="yummyplebey Selyushka" userId="729ad62975438eed" providerId="LiveId" clId="{0D6879BF-492E-4A22-B963-01AACFA5339C}" dt="2023-11-14T19:29:03.943" v="1305" actId="20577"/>
          <ac:spMkLst>
            <pc:docMk/>
            <pc:sldMk cId="0" sldId="290"/>
            <ac:spMk id="1690" creationId="{00000000-0000-0000-0000-000000000000}"/>
          </ac:spMkLst>
        </pc:spChg>
        <pc:spChg chg="add del mod">
          <ac:chgData name="yummyplebey Selyushka" userId="729ad62975438eed" providerId="LiveId" clId="{0D6879BF-492E-4A22-B963-01AACFA5339C}" dt="2023-11-14T19:24:49.362" v="973" actId="113"/>
          <ac:spMkLst>
            <pc:docMk/>
            <pc:sldMk cId="0" sldId="290"/>
            <ac:spMk id="1706" creationId="{00000000-0000-0000-0000-000000000000}"/>
          </ac:spMkLst>
        </pc:spChg>
        <pc:grpChg chg="add del">
          <ac:chgData name="yummyplebey Selyushka" userId="729ad62975438eed" providerId="LiveId" clId="{0D6879BF-492E-4A22-B963-01AACFA5339C}" dt="2023-11-14T19:24:55.376" v="976" actId="21"/>
          <ac:grpSpMkLst>
            <pc:docMk/>
            <pc:sldMk cId="0" sldId="290"/>
            <ac:grpSpMk id="1691" creationId="{00000000-0000-0000-0000-000000000000}"/>
          </ac:grpSpMkLst>
        </pc:grpChg>
        <pc:grpChg chg="add del">
          <ac:chgData name="yummyplebey Selyushka" userId="729ad62975438eed" providerId="LiveId" clId="{0D6879BF-492E-4A22-B963-01AACFA5339C}" dt="2023-11-14T19:24:53.843" v="974" actId="21"/>
          <ac:grpSpMkLst>
            <pc:docMk/>
            <pc:sldMk cId="0" sldId="290"/>
            <ac:grpSpMk id="1696" creationId="{00000000-0000-0000-0000-000000000000}"/>
          </ac:grpSpMkLst>
        </pc:grpChg>
        <pc:grpChg chg="add del mod">
          <ac:chgData name="yummyplebey Selyushka" userId="729ad62975438eed" providerId="LiveId" clId="{0D6879BF-492E-4A22-B963-01AACFA5339C}" dt="2023-11-14T19:24:54.683" v="975" actId="21"/>
          <ac:grpSpMkLst>
            <pc:docMk/>
            <pc:sldMk cId="0" sldId="290"/>
            <ac:grpSpMk id="1699" creationId="{00000000-0000-0000-0000-000000000000}"/>
          </ac:grpSpMkLst>
        </pc:grpChg>
        <pc:grpChg chg="add del">
          <ac:chgData name="yummyplebey Selyushka" userId="729ad62975438eed" providerId="LiveId" clId="{0D6879BF-492E-4A22-B963-01AACFA5339C}" dt="2023-11-14T19:24:56.054" v="977" actId="21"/>
          <ac:grpSpMkLst>
            <pc:docMk/>
            <pc:sldMk cId="0" sldId="290"/>
            <ac:grpSpMk id="1703" creationId="{00000000-0000-0000-0000-000000000000}"/>
          </ac:grpSpMkLst>
        </pc:grpChg>
        <pc:picChg chg="add mod ord">
          <ac:chgData name="yummyplebey Selyushka" userId="729ad62975438eed" providerId="LiveId" clId="{0D6879BF-492E-4A22-B963-01AACFA5339C}" dt="2023-11-14T19:27:42.828" v="1292" actId="1076"/>
          <ac:picMkLst>
            <pc:docMk/>
            <pc:sldMk cId="0" sldId="290"/>
            <ac:picMk id="4" creationId="{3514CB82-B8C0-469D-821A-A64EADF5B13D}"/>
          </ac:picMkLst>
        </pc:picChg>
      </pc:sldChg>
      <pc:sldChg chg="del">
        <pc:chgData name="yummyplebey Selyushka" userId="729ad62975438eed" providerId="LiveId" clId="{0D6879BF-492E-4A22-B963-01AACFA5339C}" dt="2023-11-14T19:28:17.418" v="1300" actId="2696"/>
        <pc:sldMkLst>
          <pc:docMk/>
          <pc:sldMk cId="0" sldId="291"/>
        </pc:sldMkLst>
      </pc:sldChg>
      <pc:sldChg chg="del">
        <pc:chgData name="yummyplebey Selyushka" userId="729ad62975438eed" providerId="LiveId" clId="{0D6879BF-492E-4A22-B963-01AACFA5339C}" dt="2023-11-14T19:28:17.969" v="1301" actId="2696"/>
        <pc:sldMkLst>
          <pc:docMk/>
          <pc:sldMk cId="0" sldId="292"/>
        </pc:sldMkLst>
      </pc:sldChg>
      <pc:sldChg chg="del">
        <pc:chgData name="yummyplebey Selyushka" userId="729ad62975438eed" providerId="LiveId" clId="{0D6879BF-492E-4A22-B963-01AACFA5339C}" dt="2023-11-14T19:28:18.559" v="1302" actId="2696"/>
        <pc:sldMkLst>
          <pc:docMk/>
          <pc:sldMk cId="0" sldId="293"/>
        </pc:sldMkLst>
      </pc:sldChg>
      <pc:sldChg chg="del">
        <pc:chgData name="yummyplebey Selyushka" userId="729ad62975438eed" providerId="LiveId" clId="{0D6879BF-492E-4A22-B963-01AACFA5339C}" dt="2023-11-14T19:21:23.312" v="824" actId="2696"/>
        <pc:sldMkLst>
          <pc:docMk/>
          <pc:sldMk cId="0" sldId="294"/>
        </pc:sldMkLst>
      </pc:sldChg>
      <pc:sldChg chg="del">
        <pc:chgData name="yummyplebey Selyushka" userId="729ad62975438eed" providerId="LiveId" clId="{0D6879BF-492E-4A22-B963-01AACFA5339C}" dt="2023-11-14T19:21:24.077" v="825" actId="2696"/>
        <pc:sldMkLst>
          <pc:docMk/>
          <pc:sldMk cId="0" sldId="295"/>
        </pc:sldMkLst>
      </pc:sldChg>
      <pc:sldChg chg="del">
        <pc:chgData name="yummyplebey Selyushka" userId="729ad62975438eed" providerId="LiveId" clId="{0D6879BF-492E-4A22-B963-01AACFA5339C}" dt="2023-11-14T19:21:26.554" v="826" actId="2696"/>
        <pc:sldMkLst>
          <pc:docMk/>
          <pc:sldMk cId="0" sldId="296"/>
        </pc:sldMkLst>
      </pc:sldChg>
      <pc:sldChg chg="del">
        <pc:chgData name="yummyplebey Selyushka" userId="729ad62975438eed" providerId="LiveId" clId="{0D6879BF-492E-4A22-B963-01AACFA5339C}" dt="2023-11-14T19:21:29.525" v="827" actId="2696"/>
        <pc:sldMkLst>
          <pc:docMk/>
          <pc:sldMk cId="0" sldId="297"/>
        </pc:sldMkLst>
      </pc:sldChg>
      <pc:sldChg chg="del">
        <pc:chgData name="yummyplebey Selyushka" userId="729ad62975438eed" providerId="LiveId" clId="{0D6879BF-492E-4A22-B963-01AACFA5339C}" dt="2023-11-14T19:21:32.066" v="828" actId="2696"/>
        <pc:sldMkLst>
          <pc:docMk/>
          <pc:sldMk cId="0" sldId="298"/>
        </pc:sldMkLst>
      </pc:sldChg>
      <pc:sldChg chg="del">
        <pc:chgData name="yummyplebey Selyushka" userId="729ad62975438eed" providerId="LiveId" clId="{0D6879BF-492E-4A22-B963-01AACFA5339C}" dt="2023-11-14T19:21:32.892" v="829" actId="2696"/>
        <pc:sldMkLst>
          <pc:docMk/>
          <pc:sldMk cId="0" sldId="299"/>
        </pc:sldMkLst>
      </pc:sldChg>
      <pc:sldChg chg="del">
        <pc:chgData name="yummyplebey Selyushka" userId="729ad62975438eed" providerId="LiveId" clId="{0D6879BF-492E-4A22-B963-01AACFA5339C}" dt="2023-11-14T19:21:33.573" v="830" actId="2696"/>
        <pc:sldMkLst>
          <pc:docMk/>
          <pc:sldMk cId="0" sldId="300"/>
        </pc:sldMkLst>
      </pc:sldChg>
      <pc:sldChg chg="del">
        <pc:chgData name="yummyplebey Selyushka" userId="729ad62975438eed" providerId="LiveId" clId="{0D6879BF-492E-4A22-B963-01AACFA5339C}" dt="2023-11-14T19:21:34.165" v="831" actId="2696"/>
        <pc:sldMkLst>
          <pc:docMk/>
          <pc:sldMk cId="0" sldId="301"/>
        </pc:sldMkLst>
      </pc:sldChg>
      <pc:sldChg chg="del">
        <pc:chgData name="yummyplebey Selyushka" userId="729ad62975438eed" providerId="LiveId" clId="{0D6879BF-492E-4A22-B963-01AACFA5339C}" dt="2023-11-14T19:21:34.738" v="832" actId="2696"/>
        <pc:sldMkLst>
          <pc:docMk/>
          <pc:sldMk cId="0" sldId="302"/>
        </pc:sldMkLst>
      </pc:sldChg>
      <pc:sldChg chg="del">
        <pc:chgData name="yummyplebey Selyushka" userId="729ad62975438eed" providerId="LiveId" clId="{0D6879BF-492E-4A22-B963-01AACFA5339C}" dt="2023-11-14T19:21:35.234" v="833" actId="2696"/>
        <pc:sldMkLst>
          <pc:docMk/>
          <pc:sldMk cId="0" sldId="303"/>
        </pc:sldMkLst>
      </pc:sldChg>
      <pc:sldChg chg="del">
        <pc:chgData name="yummyplebey Selyushka" userId="729ad62975438eed" providerId="LiveId" clId="{0D6879BF-492E-4A22-B963-01AACFA5339C}" dt="2023-11-14T19:21:35.705" v="834" actId="2696"/>
        <pc:sldMkLst>
          <pc:docMk/>
          <pc:sldMk cId="0" sldId="304"/>
        </pc:sldMkLst>
      </pc:sldChg>
      <pc:sldChg chg="del">
        <pc:chgData name="yummyplebey Selyushka" userId="729ad62975438eed" providerId="LiveId" clId="{0D6879BF-492E-4A22-B963-01AACFA5339C}" dt="2023-11-14T19:21:36.158" v="835" actId="2696"/>
        <pc:sldMkLst>
          <pc:docMk/>
          <pc:sldMk cId="0" sldId="305"/>
        </pc:sldMkLst>
      </pc:sldChg>
      <pc:sldChg chg="del">
        <pc:chgData name="yummyplebey Selyushka" userId="729ad62975438eed" providerId="LiveId" clId="{0D6879BF-492E-4A22-B963-01AACFA5339C}" dt="2023-11-14T19:21:36.571" v="836" actId="2696"/>
        <pc:sldMkLst>
          <pc:docMk/>
          <pc:sldMk cId="0" sldId="306"/>
        </pc:sldMkLst>
      </pc:sldChg>
      <pc:sldChg chg="del">
        <pc:chgData name="yummyplebey Selyushka" userId="729ad62975438eed" providerId="LiveId" clId="{0D6879BF-492E-4A22-B963-01AACFA5339C}" dt="2023-11-14T19:21:36.905" v="837" actId="2696"/>
        <pc:sldMkLst>
          <pc:docMk/>
          <pc:sldMk cId="0" sldId="307"/>
        </pc:sldMkLst>
      </pc:sldChg>
      <pc:sldChg chg="del">
        <pc:chgData name="yummyplebey Selyushka" userId="729ad62975438eed" providerId="LiveId" clId="{0D6879BF-492E-4A22-B963-01AACFA5339C}" dt="2023-11-14T19:21:37.267" v="838" actId="2696"/>
        <pc:sldMkLst>
          <pc:docMk/>
          <pc:sldMk cId="0" sldId="308"/>
        </pc:sldMkLst>
      </pc:sldChg>
      <pc:sldChg chg="del">
        <pc:chgData name="yummyplebey Selyushka" userId="729ad62975438eed" providerId="LiveId" clId="{0D6879BF-492E-4A22-B963-01AACFA5339C}" dt="2023-11-14T19:21:37.651" v="839" actId="2696"/>
        <pc:sldMkLst>
          <pc:docMk/>
          <pc:sldMk cId="0" sldId="309"/>
        </pc:sldMkLst>
      </pc:sldChg>
      <pc:sldChg chg="del">
        <pc:chgData name="yummyplebey Selyushka" userId="729ad62975438eed" providerId="LiveId" clId="{0D6879BF-492E-4A22-B963-01AACFA5339C}" dt="2023-11-14T19:21:37.963" v="840" actId="2696"/>
        <pc:sldMkLst>
          <pc:docMk/>
          <pc:sldMk cId="0" sldId="310"/>
        </pc:sldMkLst>
      </pc:sldChg>
      <pc:sldChg chg="del">
        <pc:chgData name="yummyplebey Selyushka" userId="729ad62975438eed" providerId="LiveId" clId="{0D6879BF-492E-4A22-B963-01AACFA5339C}" dt="2023-11-14T19:21:38.432" v="841" actId="2696"/>
        <pc:sldMkLst>
          <pc:docMk/>
          <pc:sldMk cId="0" sldId="311"/>
        </pc:sldMkLst>
      </pc:sldChg>
      <pc:sldMasterChg chg="addSldLayout delSldLayout">
        <pc:chgData name="yummyplebey Selyushka" userId="729ad62975438eed" providerId="LiveId" clId="{0D6879BF-492E-4A22-B963-01AACFA5339C}" dt="2023-11-14T19:28:19.689" v="1304" actId="2696"/>
        <pc:sldMasterMkLst>
          <pc:docMk/>
          <pc:sldMasterMk cId="0" sldId="2147483687"/>
        </pc:sldMasterMkLst>
        <pc:sldLayoutChg chg="del">
          <pc:chgData name="yummyplebey Selyushka" userId="729ad62975438eed" providerId="LiveId" clId="{0D6879BF-492E-4A22-B963-01AACFA5339C}" dt="2023-11-14T19:10:43.391" v="479" actId="2696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yummyplebey Selyushka" userId="729ad62975438eed" providerId="LiveId" clId="{0D6879BF-492E-4A22-B963-01AACFA5339C}" dt="2023-11-14T19:28:17.418" v="1300" actId="2696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yummyplebey Selyushka" userId="729ad62975438eed" providerId="LiveId" clId="{0D6879BF-492E-4A22-B963-01AACFA5339C}" dt="2023-11-14T19:14:11.231" v="603" actId="2696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yummyplebey Selyushka" userId="729ad62975438eed" providerId="LiveId" clId="{0D6879BF-492E-4A22-B963-01AACFA5339C}" dt="2023-11-14T19:10:45.309" v="481" actId="2696"/>
          <pc:sldLayoutMkLst>
            <pc:docMk/>
            <pc:sldMasterMk cId="0" sldId="2147483687"/>
            <pc:sldLayoutMk cId="0" sldId="2147483654"/>
          </pc:sldLayoutMkLst>
        </pc:sldLayoutChg>
        <pc:sldLayoutChg chg="del">
          <pc:chgData name="yummyplebey Selyushka" userId="729ad62975438eed" providerId="LiveId" clId="{0D6879BF-492E-4A22-B963-01AACFA5339C}" dt="2023-11-14T19:10:41.323" v="476" actId="2696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yummyplebey Selyushka" userId="729ad62975438eed" providerId="LiveId" clId="{0D6879BF-492E-4A22-B963-01AACFA5339C}" dt="2023-11-14T19:14:08.340" v="600" actId="2696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yummyplebey Selyushka" userId="729ad62975438eed" providerId="LiveId" clId="{0D6879BF-492E-4A22-B963-01AACFA5339C}" dt="2023-11-14T19:17:10.642" v="743" actId="2696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yummyplebey Selyushka" userId="729ad62975438eed" providerId="LiveId" clId="{0D6879BF-492E-4A22-B963-01AACFA5339C}" dt="2023-11-14T19:10:42.161" v="477" actId="2696"/>
          <pc:sldLayoutMkLst>
            <pc:docMk/>
            <pc:sldMasterMk cId="0" sldId="2147483687"/>
            <pc:sldLayoutMk cId="0" sldId="2147483660"/>
          </pc:sldLayoutMkLst>
        </pc:sldLayoutChg>
        <pc:sldLayoutChg chg="add del">
          <pc:chgData name="yummyplebey Selyushka" userId="729ad62975438eed" providerId="LiveId" clId="{0D6879BF-492E-4A22-B963-01AACFA5339C}" dt="2023-11-14T19:17:27.301" v="755" actId="2696"/>
          <pc:sldLayoutMkLst>
            <pc:docMk/>
            <pc:sldMasterMk cId="0" sldId="2147483687"/>
            <pc:sldLayoutMk cId="0" sldId="2147483663"/>
          </pc:sldLayoutMkLst>
        </pc:sldLayoutChg>
        <pc:sldLayoutChg chg="add del">
          <pc:chgData name="yummyplebey Selyushka" userId="729ad62975438eed" providerId="LiveId" clId="{0D6879BF-492E-4A22-B963-01AACFA5339C}" dt="2023-11-14T19:22:33.154" v="842" actId="2696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yummyplebey Selyushka" userId="729ad62975438eed" providerId="LiveId" clId="{0D6879BF-492E-4A22-B963-01AACFA5339C}" dt="2023-11-14T19:22:34.679" v="848" actId="2696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yummyplebey Selyushka" userId="729ad62975438eed" providerId="LiveId" clId="{0D6879BF-492E-4A22-B963-01AACFA5339C}" dt="2023-11-14T19:17:09.605" v="742" actId="2696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yummyplebey Selyushka" userId="729ad62975438eed" providerId="LiveId" clId="{0D6879BF-492E-4A22-B963-01AACFA5339C}" dt="2023-11-14T19:17:07.250" v="740" actId="2696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yummyplebey Selyushka" userId="729ad62975438eed" providerId="LiveId" clId="{0D6879BF-492E-4A22-B963-01AACFA5339C}" dt="2023-11-14T19:22:34.373" v="847" actId="2696"/>
          <pc:sldLayoutMkLst>
            <pc:docMk/>
            <pc:sldMasterMk cId="0" sldId="2147483687"/>
            <pc:sldLayoutMk cId="0" sldId="2147483668"/>
          </pc:sldLayoutMkLst>
        </pc:sldLayoutChg>
        <pc:sldLayoutChg chg="add del">
          <pc:chgData name="yummyplebey Selyushka" userId="729ad62975438eed" providerId="LiveId" clId="{0D6879BF-492E-4A22-B963-01AACFA5339C}" dt="2023-11-14T19:22:33.744" v="844" actId="2696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yummyplebey Selyushka" userId="729ad62975438eed" providerId="LiveId" clId="{0D6879BF-492E-4A22-B963-01AACFA5339C}" dt="2023-11-14T19:10:39.768" v="475" actId="2696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yummyplebey Selyushka" userId="729ad62975438eed" providerId="LiveId" clId="{0D6879BF-492E-4A22-B963-01AACFA5339C}" dt="2023-11-14T19:10:42.838" v="478" actId="2696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yummyplebey Selyushka" userId="729ad62975438eed" providerId="LiveId" clId="{0D6879BF-492E-4A22-B963-01AACFA5339C}" dt="2023-11-14T19:22:35.453" v="850" actId="2696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yummyplebey Selyushka" userId="729ad62975438eed" providerId="LiveId" clId="{0D6879BF-492E-4A22-B963-01AACFA5339C}" dt="2023-11-14T19:22:36.067" v="851" actId="2696"/>
          <pc:sldLayoutMkLst>
            <pc:docMk/>
            <pc:sldMasterMk cId="0" sldId="2147483687"/>
            <pc:sldLayoutMk cId="0" sldId="2147483673"/>
          </pc:sldLayoutMkLst>
        </pc:sldLayoutChg>
        <pc:sldLayoutChg chg="del">
          <pc:chgData name="yummyplebey Selyushka" userId="729ad62975438eed" providerId="LiveId" clId="{0D6879BF-492E-4A22-B963-01AACFA5339C}" dt="2023-11-14T19:22:36.570" v="852" actId="2696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yummyplebey Selyushka" userId="729ad62975438eed" providerId="LiveId" clId="{0D6879BF-492E-4A22-B963-01AACFA5339C}" dt="2023-11-14T19:28:17.969" v="1301" actId="2696"/>
          <pc:sldLayoutMkLst>
            <pc:docMk/>
            <pc:sldMasterMk cId="0" sldId="2147483687"/>
            <pc:sldLayoutMk cId="0" sldId="2147483675"/>
          </pc:sldLayoutMkLst>
        </pc:sldLayoutChg>
        <pc:sldLayoutChg chg="del">
          <pc:chgData name="yummyplebey Selyushka" userId="729ad62975438eed" providerId="LiveId" clId="{0D6879BF-492E-4A22-B963-01AACFA5339C}" dt="2023-11-14T19:28:18.559" v="1302" actId="2696"/>
          <pc:sldLayoutMkLst>
            <pc:docMk/>
            <pc:sldMasterMk cId="0" sldId="2147483687"/>
            <pc:sldLayoutMk cId="0" sldId="2147483676"/>
          </pc:sldLayoutMkLst>
        </pc:sldLayoutChg>
        <pc:sldLayoutChg chg="add del">
          <pc:chgData name="yummyplebey Selyushka" userId="729ad62975438eed" providerId="LiveId" clId="{0D6879BF-492E-4A22-B963-01AACFA5339C}" dt="2023-11-14T19:22:34.159" v="846" actId="2696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yummyplebey Selyushka" userId="729ad62975438eed" providerId="LiveId" clId="{0D6879BF-492E-4A22-B963-01AACFA5339C}" dt="2023-11-14T19:10:43.903" v="480" actId="2696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yummyplebey Selyushka" userId="729ad62975438eed" providerId="LiveId" clId="{0D6879BF-492E-4A22-B963-01AACFA5339C}" dt="2023-11-14T19:22:34.919" v="849" actId="2696"/>
          <pc:sldLayoutMkLst>
            <pc:docMk/>
            <pc:sldMasterMk cId="0" sldId="2147483687"/>
            <pc:sldLayoutMk cId="0" sldId="2147483679"/>
          </pc:sldLayoutMkLst>
        </pc:sldLayoutChg>
        <pc:sldLayoutChg chg="add del">
          <pc:chgData name="yummyplebey Selyushka" userId="729ad62975438eed" providerId="LiveId" clId="{0D6879BF-492E-4A22-B963-01AACFA5339C}" dt="2023-11-14T19:22:33.950" v="845" actId="2696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yummyplebey Selyushka" userId="729ad62975438eed" providerId="LiveId" clId="{0D6879BF-492E-4A22-B963-01AACFA5339C}" dt="2023-11-14T19:14:09.016" v="601" actId="2696"/>
          <pc:sldLayoutMkLst>
            <pc:docMk/>
            <pc:sldMasterMk cId="0" sldId="2147483687"/>
            <pc:sldLayoutMk cId="0" sldId="2147483681"/>
          </pc:sldLayoutMkLst>
        </pc:sldLayoutChg>
        <pc:sldLayoutChg chg="add del">
          <pc:chgData name="yummyplebey Selyushka" userId="729ad62975438eed" providerId="LiveId" clId="{0D6879BF-492E-4A22-B963-01AACFA5339C}" dt="2023-11-14T19:28:19.689" v="1304" actId="2696"/>
          <pc:sldLayoutMkLst>
            <pc:docMk/>
            <pc:sldMasterMk cId="0" sldId="2147483687"/>
            <pc:sldLayoutMk cId="0" sldId="2147483682"/>
          </pc:sldLayoutMkLst>
        </pc:sldLayoutChg>
      </pc:sldMasterChg>
      <pc:sldMasterChg chg="del delSldLayout">
        <pc:chgData name="yummyplebey Selyushka" userId="729ad62975438eed" providerId="LiveId" clId="{0D6879BF-492E-4A22-B963-01AACFA5339C}" dt="2023-11-14T19:21:38.432" v="841" actId="2696"/>
        <pc:sldMasterMkLst>
          <pc:docMk/>
          <pc:sldMasterMk cId="0" sldId="2147483688"/>
        </pc:sldMasterMkLst>
        <pc:sldLayoutChg chg="del">
          <pc:chgData name="yummyplebey Selyushka" userId="729ad62975438eed" providerId="LiveId" clId="{0D6879BF-492E-4A22-B963-01AACFA5339C}" dt="2023-11-14T19:21:38.432" v="841" actId="2696"/>
          <pc:sldLayoutMkLst>
            <pc:docMk/>
            <pc:sldMasterMk cId="0" sldId="2147483688"/>
            <pc:sldLayoutMk cId="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d143d5643_2_16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d143d5643_2_16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b="0" dirty="0"/>
              <a:t>Приложение для ведения финансов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Задачи</a:t>
            </a:r>
            <a:endParaRPr dirty="0"/>
          </a:p>
        </p:txBody>
      </p:sp>
      <p:sp>
        <p:nvSpPr>
          <p:cNvPr id="381" name="Google Shape;381;p44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5F5390"/>
              </a:buClr>
              <a:buSzPts val="1100"/>
            </a:pPr>
            <a:r>
              <a:rPr lang="ru-RU" dirty="0"/>
              <a:t>создать удобное рабочее приложение для ведения финансов. </a:t>
            </a:r>
            <a:endParaRPr dirty="0"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5F5390"/>
              </a:buClr>
              <a:buSzPts val="1100"/>
            </a:pPr>
            <a:r>
              <a:rPr lang="ru-RU" b="1" dirty="0"/>
              <a:t>• </a:t>
            </a:r>
            <a:r>
              <a:rPr lang="ru-RU" dirty="0"/>
              <a:t>Создание понятного интерфейса</a:t>
            </a:r>
          </a:p>
          <a:p>
            <a:pPr marL="0" lvl="0" indent="0">
              <a:buClr>
                <a:srgbClr val="5F5390"/>
              </a:buClr>
              <a:buSzPts val="1100"/>
            </a:pPr>
            <a:r>
              <a:rPr lang="ru-RU" b="1" dirty="0"/>
              <a:t>• </a:t>
            </a:r>
            <a:r>
              <a:rPr lang="ru-RU" dirty="0"/>
              <a:t>Предоставление пользователю данных о его финансов в удобной для него форме</a:t>
            </a:r>
          </a:p>
          <a:p>
            <a:pPr marL="0" lvl="0" indent="0">
              <a:buClr>
                <a:srgbClr val="5F5390"/>
              </a:buClr>
              <a:buSzPts val="1100"/>
            </a:pPr>
            <a:r>
              <a:rPr lang="ru-RU" b="1" dirty="0"/>
              <a:t>•</a:t>
            </a:r>
            <a:r>
              <a:rPr lang="ru-RU" dirty="0"/>
              <a:t> Создания рабочего и отшлифованного приложения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3" y="445025"/>
            <a:ext cx="100346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Что я вижу в своем проекте</a:t>
            </a:r>
            <a:r>
              <a:rPr lang="en-US" sz="2800" dirty="0"/>
              <a:t>? (</a:t>
            </a:r>
            <a:r>
              <a:rPr lang="ru-RU" sz="2800" dirty="0"/>
              <a:t>структура проекта)</a:t>
            </a:r>
            <a:endParaRPr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1D5755-C2D6-408F-965F-911BA422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86" y="1017725"/>
            <a:ext cx="7656285" cy="4306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входа</a:t>
            </a:r>
            <a:endParaRPr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ru-RU" dirty="0"/>
              <a:t>Программа приветствует пользователя и дает ему информацию о программе.</a:t>
            </a: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AD789-8B5F-49EF-824A-713A7FA51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0" y="527775"/>
            <a:ext cx="2820050" cy="4523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0D30C-B2EF-4213-A275-9E6F250A4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34" y="1699200"/>
            <a:ext cx="2710765" cy="2203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118350" y="2150850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/>
            </a:br>
            <a:r>
              <a:rPr lang="ru-RU" dirty="0"/>
              <a:t>Основное</a:t>
            </a:r>
            <a:br>
              <a:rPr lang="ru-RU" dirty="0"/>
            </a:br>
            <a:r>
              <a:rPr lang="ru-RU" dirty="0"/>
              <a:t>Окно</a:t>
            </a:r>
            <a:endParaRPr dirty="0"/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207550" y="3106782"/>
            <a:ext cx="3059700" cy="70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ru-RU" dirty="0"/>
              <a:t>Различные таблицы и статистика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118350" y="941636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D57F65-6F08-4EAB-9CA5-07CE359D7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98" y="69710"/>
            <a:ext cx="3609308" cy="398977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0BC266-7550-412F-808E-4AAF96F3D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98" y="1387161"/>
            <a:ext cx="3507114" cy="36866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50334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Окна для ввода информации</a:t>
            </a:r>
            <a:endParaRPr sz="3600"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 их структуры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E07DF3-8CD0-4989-BD2B-65A81978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7" y="74100"/>
            <a:ext cx="1671537" cy="10995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23C412-9634-4879-876A-D8CA9E0C6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8" y="1271889"/>
            <a:ext cx="4563562" cy="14783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23626D-0017-4A85-8E40-FCACCE1B5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8" y="2954878"/>
            <a:ext cx="4563562" cy="14878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4"/>
          <p:cNvSpPr txBox="1">
            <a:spLocks noGrp="1"/>
          </p:cNvSpPr>
          <p:nvPr>
            <p:ph type="title"/>
          </p:nvPr>
        </p:nvSpPr>
        <p:spPr>
          <a:xfrm flipH="1">
            <a:off x="-187743" y="2243903"/>
            <a:ext cx="28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Окно Статистики</a:t>
            </a:r>
            <a:endParaRPr sz="3600" dirty="0"/>
          </a:p>
        </p:txBody>
      </p:sp>
      <p:sp>
        <p:nvSpPr>
          <p:cNvPr id="1281" name="Google Shape;1281;p64"/>
          <p:cNvSpPr txBox="1">
            <a:spLocks noGrp="1"/>
          </p:cNvSpPr>
          <p:nvPr>
            <p:ph type="subTitle" idx="1"/>
          </p:nvPr>
        </p:nvSpPr>
        <p:spPr>
          <a:xfrm flipH="1">
            <a:off x="-78552" y="3085703"/>
            <a:ext cx="2843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Круговые диаграммы по доходам, расходам и их категориям</a:t>
            </a:r>
            <a:endParaRPr dirty="0"/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259857" y="1017196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DA8644-969A-4BBD-9581-7065AF9F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48" y="0"/>
            <a:ext cx="3428792" cy="35052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B16F67-6428-4089-B848-CAB25588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02" y="1284515"/>
            <a:ext cx="3647138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14CB82-B8C0-469D-821A-A64EADF5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03" y="3407592"/>
            <a:ext cx="4208564" cy="648195"/>
          </a:xfrm>
          <a:prstGeom prst="rect">
            <a:avLst/>
          </a:prstGeom>
        </p:spPr>
      </p:pic>
      <p:sp>
        <p:nvSpPr>
          <p:cNvPr id="1682" name="Google Shape;1682;p76"/>
          <p:cNvSpPr/>
          <p:nvPr/>
        </p:nvSpPr>
        <p:spPr>
          <a:xfrm>
            <a:off x="1299800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76"/>
          <p:cNvGrpSpPr/>
          <p:nvPr/>
        </p:nvGrpSpPr>
        <p:grpSpPr>
          <a:xfrm>
            <a:off x="1780968" y="2020245"/>
            <a:ext cx="1259755" cy="3123261"/>
            <a:chOff x="2330682" y="1468700"/>
            <a:chExt cx="824447" cy="2044019"/>
          </a:xfrm>
        </p:grpSpPr>
        <p:sp>
          <p:nvSpPr>
            <p:cNvPr id="1684" name="Google Shape;1684;p7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9" name="Google Shape;1689;p7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Заключение</a:t>
            </a:r>
            <a:endParaRPr sz="4800" dirty="0"/>
          </a:p>
        </p:txBody>
      </p:sp>
      <p:sp>
        <p:nvSpPr>
          <p:cNvPr id="1690" name="Google Shape;1690;p7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endParaRPr lang="ru-RU" dirty="0"/>
          </a:p>
          <a:p>
            <a:pPr marL="0" indent="0">
              <a:buSzPts val="1100"/>
            </a:pPr>
            <a:endParaRPr lang="ru-RU" dirty="0"/>
          </a:p>
          <a:p>
            <a:pPr marL="0" indent="0">
              <a:buSzPts val="1100"/>
            </a:pPr>
            <a:endParaRPr lang="ru-RU" dirty="0"/>
          </a:p>
          <a:p>
            <a:pPr marL="0" indent="0">
              <a:buSzPts val="1100"/>
            </a:pPr>
            <a:endParaRPr lang="ru-RU" dirty="0"/>
          </a:p>
          <a:p>
            <a:pPr marL="0" indent="0">
              <a:buSzPts val="1100"/>
            </a:pPr>
            <a:endParaRPr lang="ru-RU" dirty="0"/>
          </a:p>
          <a:p>
            <a:pPr marL="0" indent="0">
              <a:buSzPts val="1100"/>
            </a:pPr>
            <a:r>
              <a:rPr lang="ru-RU" dirty="0"/>
              <a:t>В заключение хочется сказать, что мне удалось выполнить то, что я хотел. Мой проект получился удобным приложением для ведения финансов.</a:t>
            </a:r>
          </a:p>
          <a:p>
            <a:pPr marL="0" indent="0">
              <a:buSzPts val="1100"/>
            </a:pPr>
            <a:r>
              <a:rPr lang="ru-RU" sz="1400" b="1" dirty="0"/>
              <a:t>ЧТОБЫ МОЖНО БЫЛО БЫ ДОБАВИТЬ</a:t>
            </a:r>
            <a:r>
              <a:rPr lang="en-US" dirty="0"/>
              <a:t>:</a:t>
            </a:r>
          </a:p>
          <a:p>
            <a:pPr marL="0" indent="0">
              <a:buSzPts val="1100"/>
            </a:pPr>
            <a:r>
              <a:rPr lang="ru-RU" b="1" dirty="0"/>
              <a:t>• </a:t>
            </a:r>
            <a:r>
              <a:rPr lang="ru-RU" sz="1400" dirty="0"/>
              <a:t>Кнопки удаления записей из базы</a:t>
            </a:r>
          </a:p>
          <a:p>
            <a:pPr marL="0" indent="0">
              <a:buSzPts val="1100"/>
            </a:pPr>
            <a:r>
              <a:rPr lang="ru-RU" b="1" dirty="0"/>
              <a:t>• </a:t>
            </a:r>
            <a:r>
              <a:rPr lang="ru-RU" sz="1400" dirty="0"/>
              <a:t>Статистику по времени</a:t>
            </a:r>
          </a:p>
          <a:p>
            <a:pPr marL="0" indent="0">
              <a:buSzPts val="1100"/>
            </a:pPr>
            <a:r>
              <a:rPr lang="ru-RU" b="1" dirty="0"/>
              <a:t>• </a:t>
            </a:r>
            <a:r>
              <a:rPr lang="ru-RU" sz="1400" dirty="0"/>
              <a:t>Дополнительные способы графического представления информации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706" name="Google Shape;1706;p76"/>
          <p:cNvSpPr txBox="1"/>
          <p:nvPr/>
        </p:nvSpPr>
        <p:spPr>
          <a:xfrm>
            <a:off x="4741924" y="4174613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P.S. </a:t>
            </a:r>
            <a:r>
              <a:rPr lang="ru-RU" sz="12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Отдельное спасибо Юлии Вячеславовне за помощь.</a:t>
            </a: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707" name="Google Shape;1707;p76"/>
          <p:cNvGrpSpPr/>
          <p:nvPr/>
        </p:nvGrpSpPr>
        <p:grpSpPr>
          <a:xfrm>
            <a:off x="570870" y="1796223"/>
            <a:ext cx="3500680" cy="2149710"/>
            <a:chOff x="713223" y="2038668"/>
            <a:chExt cx="2783620" cy="1709375"/>
          </a:xfrm>
        </p:grpSpPr>
        <p:sp>
          <p:nvSpPr>
            <p:cNvPr id="1708" name="Google Shape;1708;p76"/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6"/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6"/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6"/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6"/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6"/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6"/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6"/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6"/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6"/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6"/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6"/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6"/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6"/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6"/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148</Words>
  <Application>Microsoft Office PowerPoint</Application>
  <PresentationFormat>Экран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Baloo 2</vt:lpstr>
      <vt:lpstr>Roboto Condensed Light</vt:lpstr>
      <vt:lpstr>El Messiri</vt:lpstr>
      <vt:lpstr>Programming Language Master's Degree by Slidesgo</vt:lpstr>
      <vt:lpstr>Приложение для ведения финансов</vt:lpstr>
      <vt:lpstr>Введение</vt:lpstr>
      <vt:lpstr>Что я вижу в своем проекте? (структура проекта)</vt:lpstr>
      <vt:lpstr>Окно входа</vt:lpstr>
      <vt:lpstr> Основное Окно</vt:lpstr>
      <vt:lpstr>Окна для ввода информации</vt:lpstr>
      <vt:lpstr>Окно Статистики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ведения финансов</dc:title>
  <cp:lastModifiedBy>yummyplebey Selyushka</cp:lastModifiedBy>
  <cp:revision>4</cp:revision>
  <dcterms:modified xsi:type="dcterms:W3CDTF">2023-11-14T19:30:16Z</dcterms:modified>
</cp:coreProperties>
</file>