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GRASP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en-U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Search Procedure.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Studio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s-ES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s-ES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IDE.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s-ES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s-ES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C#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s-ES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s-ES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en-U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Programming language.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s-ES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s-ES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Laptop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s-ES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s-ES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Core i7 8thG, 16 GB RAM.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s-ES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s-ES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Search Procedure.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rtlCol="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GRASP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IDE.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rtlCol="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Studio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Programming language.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rtlCol="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C#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Core i7 8thG, 16 GB RAM.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rtlCol="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Laptop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07/12/2020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26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07/12/2020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&lt; A </a:t>
            </a:r>
            <a:r>
              <a:rPr lang="en-US" sz="5400" dirty="0">
                <a:latin typeface="Rockwell" panose="02060603020205020403" pitchFamily="18" charset="0"/>
              </a:rPr>
              <a:t>method</a:t>
            </a:r>
            <a:r>
              <a:rPr lang="es-ES" sz="5400" dirty="0">
                <a:latin typeface="Rockwell" panose="02060603020205020403" pitchFamily="18" charset="0"/>
              </a:rPr>
              <a:t> </a:t>
            </a:r>
            <a:r>
              <a:rPr lang="en-US" sz="5400" dirty="0">
                <a:latin typeface="Rockwell" panose="02060603020205020403" pitchFamily="18" charset="0"/>
              </a:rPr>
              <a:t>to</a:t>
            </a:r>
            <a:r>
              <a:rPr lang="es-ES" sz="5400" dirty="0">
                <a:latin typeface="Rockwell" panose="02060603020205020403" pitchFamily="18" charset="0"/>
              </a:rPr>
              <a:t> </a:t>
            </a:r>
            <a:r>
              <a:rPr lang="en-US" sz="5400" dirty="0">
                <a:latin typeface="Rockwell" panose="02060603020205020403" pitchFamily="18" charset="0"/>
              </a:rPr>
              <a:t>solve</a:t>
            </a:r>
            <a:r>
              <a:rPr lang="es-ES" sz="5400" dirty="0">
                <a:latin typeface="Rockwell" panose="02060603020205020403" pitchFamily="18" charset="0"/>
              </a:rPr>
              <a:t> </a:t>
            </a:r>
            <a:r>
              <a:rPr lang="en-US" sz="5400" dirty="0">
                <a:latin typeface="Rockwell" panose="02060603020205020403" pitchFamily="18" charset="0"/>
              </a:rPr>
              <a:t>the</a:t>
            </a:r>
            <a:r>
              <a:rPr lang="es-ES" sz="5400" dirty="0">
                <a:latin typeface="Rockwell" panose="02060603020205020403" pitchFamily="18" charset="0"/>
              </a:rPr>
              <a:t> </a:t>
            </a:r>
            <a:r>
              <a:rPr lang="en-US" sz="5400" dirty="0">
                <a:latin typeface="Rockwell" panose="02060603020205020403" pitchFamily="18" charset="0"/>
              </a:rPr>
              <a:t>orienteering</a:t>
            </a:r>
            <a:r>
              <a:rPr lang="es-ES" sz="5400" dirty="0">
                <a:latin typeface="Rockwell" panose="02060603020205020403" pitchFamily="18" charset="0"/>
              </a:rPr>
              <a:t> </a:t>
            </a:r>
            <a:r>
              <a:rPr lang="en-US" sz="5400" dirty="0">
                <a:latin typeface="Rockwell" panose="02060603020205020403" pitchFamily="18" charset="0"/>
              </a:rPr>
              <a:t>problem </a:t>
            </a:r>
            <a:r>
              <a:rPr lang="es-E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Gaston Tejeda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villaseñor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</a:t>
            </a:r>
          </a:p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1889295 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5145038" cy="757805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The orienteering 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568741"/>
            <a:ext cx="5145038" cy="4222459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For this project we are going to work with the Orienteering Problem.</a:t>
            </a:r>
          </a:p>
          <a:p>
            <a:pPr rtl="0"/>
            <a:r>
              <a:rPr lang="en-US" dirty="0"/>
              <a:t>The Orienteering problem  consists of giving you a set of nodes, with a cost for going from one to another, a benefit for each one, and a budget. </a:t>
            </a:r>
          </a:p>
          <a:p>
            <a:pPr rtl="0"/>
            <a:r>
              <a:rPr lang="en-US" dirty="0"/>
              <a:t>Its objective is to maximize the benefit without surpassing the budget.</a:t>
            </a:r>
          </a:p>
        </p:txBody>
      </p:sp>
      <p:pic>
        <p:nvPicPr>
          <p:cNvPr id="10" name="Picture 14" descr="A TABU search heuristic for the team orienteering problem - ScienceDirect">
            <a:extLst>
              <a:ext uri="{FF2B5EF4-FFF2-40B4-BE49-F238E27FC236}">
                <a16:creationId xmlns:a16="http://schemas.microsoft.com/office/drawing/2014/main" id="{C133324E-D4F3-46D3-951C-98C7FB91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44" y="1317771"/>
            <a:ext cx="5523496" cy="42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TOOLS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62010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GRASP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lvl="1" indent="0" rtl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GRASP as an acronym stands for:</a:t>
            </a:r>
          </a:p>
          <a:p>
            <a:pPr lvl="1" rt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G: Greedy.</a:t>
            </a:r>
          </a:p>
          <a:p>
            <a:pPr lvl="1" rt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R: Randomized.</a:t>
            </a:r>
          </a:p>
          <a:p>
            <a:pPr lvl="1" rt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A: Adaptative.</a:t>
            </a:r>
          </a:p>
          <a:p>
            <a:pPr lvl="1" rt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S: Search.</a:t>
            </a:r>
          </a:p>
          <a:p>
            <a:pPr lvl="1" rt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P: Procedure.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BBD6D1-4100-4A25-B200-E1213ED8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30" y="1792685"/>
            <a:ext cx="5438136" cy="3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470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latin typeface="Rockwell" panose="02060603020205020403" pitchFamily="18" charset="0"/>
              </a:rPr>
              <a:t>Method used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11059B-B9BE-40B3-9683-7894B0EC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5" y="0"/>
            <a:ext cx="6418265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94A6B4-0F1B-447A-A686-0692062A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43" y="964575"/>
            <a:ext cx="4324954" cy="18766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21C84CF-160E-417E-ADC8-ABD5719CC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43" y="2917430"/>
            <a:ext cx="4344006" cy="18862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D9B907-C7E9-42AD-A008-D1D61FBE2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543" y="4904202"/>
            <a:ext cx="434400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81FAC-F873-47C1-AA25-1ACA04F4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7" y="-27334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Experimental work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B25A4F-0E6F-4CC1-9A55-B71EED26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04" y="768559"/>
            <a:ext cx="8760814" cy="24617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685771-C3B8-4DDD-8C1F-4BC9ACA0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04" y="3627725"/>
            <a:ext cx="8783306" cy="24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err="1">
                <a:latin typeface="Rockwell" panose="02060603020205020403" pitchFamily="18" charset="0"/>
              </a:rPr>
              <a:t>Conclusions</a:t>
            </a:r>
            <a:endParaRPr lang="es-E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139</Words>
  <Application>Microsoft Office PowerPoint</Application>
  <PresentationFormat>Panorámica</PresentationFormat>
  <Paragraphs>32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Circuito</vt:lpstr>
      <vt:lpstr>&lt; A method to solve the orienteering problem &gt;</vt:lpstr>
      <vt:lpstr>The orienteering problem</vt:lpstr>
      <vt:lpstr>TOOLS</vt:lpstr>
      <vt:lpstr>GRASP</vt:lpstr>
      <vt:lpstr>Method used</vt:lpstr>
      <vt:lpstr>Experimental work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A method to solve the orienteering problem &gt;</dc:title>
  <dc:creator>GASTON TEJEDA VILLASEÑOR</dc:creator>
  <cp:lastModifiedBy>GASTON TEJEDA VILLASEÑOR</cp:lastModifiedBy>
  <cp:revision>11</cp:revision>
  <dcterms:created xsi:type="dcterms:W3CDTF">2020-12-08T01:24:40Z</dcterms:created>
  <dcterms:modified xsi:type="dcterms:W3CDTF">2020-12-08T04:07:30Z</dcterms:modified>
</cp:coreProperties>
</file>