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Jua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Ju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bc4d92a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bc4d92a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b01c4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b01c4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c282c1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c282c1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b01c45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b01c45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b01c45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b01c45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b01c45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b01c45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b01c45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b01c45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ibm + isa - apple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harddisk -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b01c45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b01c45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b01c45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b01c45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b01c45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b01c45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bc4d92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bc4d92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bc4d92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cbc4d92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email - your - appreciate - post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implement - method - processor - measure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program - display - software - pc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b01c45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cb01c45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c282c1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c282c1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bc4d92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bc4d92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bc4d92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bc4d92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bc4d92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bc4d92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bc4d92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bc4d92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bc4d92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bc4d92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b9eb50a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b9eb50a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bc4d92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bc4d92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jp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Text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LSA(</a:t>
            </a:r>
            <a:r>
              <a:rPr lang="ko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Latent Semantic Analysis) 잠재의미분석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5" y="1428750"/>
            <a:ext cx="3756025" cy="2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725" y="1297950"/>
            <a:ext cx="4926064" cy="3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3506525" y="2359900"/>
            <a:ext cx="1523700" cy="11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svd matric </a:t>
            </a:r>
            <a:r>
              <a:rPr b="1" lang="ko" sz="1050">
                <a:solidFill>
                  <a:srgbClr val="333333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Singular Value Decomposition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코드 구현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314" y="1017723"/>
            <a:ext cx="3499375" cy="38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63" y="534125"/>
            <a:ext cx="4328076" cy="38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13" y="630200"/>
            <a:ext cx="8115375" cy="3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952500"/>
            <a:ext cx="42195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39850"/>
            <a:ext cx="501015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25" y="3416450"/>
            <a:ext cx="5010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075" y="1277525"/>
            <a:ext cx="3353751" cy="196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075" y="3200400"/>
            <a:ext cx="3353750" cy="14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425" y="486950"/>
            <a:ext cx="59531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745075"/>
            <a:ext cx="63436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700" y="2402425"/>
            <a:ext cx="6318604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00" y="345700"/>
            <a:ext cx="4504600" cy="24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938" y="2755350"/>
            <a:ext cx="4556124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50" y="764350"/>
            <a:ext cx="7336301" cy="36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RF 결과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75" y="1152475"/>
            <a:ext cx="8140056" cy="3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694" y="1401875"/>
            <a:ext cx="2435057" cy="21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50" y="1452100"/>
            <a:ext cx="2511475" cy="18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00" y="1401875"/>
            <a:ext cx="2469975" cy="21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554225"/>
            <a:ext cx="78105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278250"/>
            <a:ext cx="7810499" cy="152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96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Thank you :]</a:t>
            </a:r>
            <a:endParaRPr sz="9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결</a:t>
            </a:r>
            <a:r>
              <a:rPr lang="ko"/>
              <a:t>과(초반 설정)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0" y="1127625"/>
            <a:ext cx="8701901" cy="34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결</a:t>
            </a:r>
            <a:r>
              <a:rPr lang="ko"/>
              <a:t>과(batch_size별)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37" y="1106500"/>
            <a:ext cx="7289325" cy="37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결과(epoch별)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0850"/>
            <a:ext cx="8839199" cy="231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 결과(epoch별)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00" y="1127000"/>
            <a:ext cx="5445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xgboosting 결</a:t>
            </a:r>
            <a:r>
              <a:rPr lang="ko"/>
              <a:t>과와 RF 결과 비교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(n_estimators = 10, max_depth = 10, alpha = 5)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62" y="1559700"/>
            <a:ext cx="6504675" cy="3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481725" y="2241163"/>
            <a:ext cx="1781730" cy="6611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text</a:t>
            </a:r>
            <a:endParaRPr b="1" sz="2400"/>
          </a:p>
        </p:txBody>
      </p:sp>
      <p:sp>
        <p:nvSpPr>
          <p:cNvPr id="99" name="Google Shape;99;p20"/>
          <p:cNvSpPr/>
          <p:nvPr/>
        </p:nvSpPr>
        <p:spPr>
          <a:xfrm>
            <a:off x="2442825" y="2420550"/>
            <a:ext cx="683700" cy="30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266575" y="2241150"/>
            <a:ext cx="2610846" cy="6611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preprocessing</a:t>
            </a:r>
            <a:endParaRPr b="1" sz="2400"/>
          </a:p>
        </p:txBody>
      </p:sp>
      <p:sp>
        <p:nvSpPr>
          <p:cNvPr id="101" name="Google Shape;101;p20"/>
          <p:cNvSpPr txBox="1"/>
          <p:nvPr/>
        </p:nvSpPr>
        <p:spPr>
          <a:xfrm>
            <a:off x="3636300" y="3051625"/>
            <a:ext cx="18714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 sz="1800">
                <a:solidFill>
                  <a:srgbClr val="FFFFFF"/>
                </a:solidFill>
              </a:rPr>
              <a:t>cleaning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 sz="1800">
                <a:solidFill>
                  <a:srgbClr val="FFFFFF"/>
                </a:solidFill>
              </a:rPr>
              <a:t>stop word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 sz="1800">
                <a:solidFill>
                  <a:srgbClr val="FFFFFF"/>
                </a:solidFill>
              </a:rPr>
              <a:t>stemming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 sz="1800">
                <a:solidFill>
                  <a:srgbClr val="FFFFFF"/>
                </a:solidFill>
              </a:rPr>
              <a:t>lowercase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6073575" y="2420550"/>
            <a:ext cx="683700" cy="30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6880550" y="2241163"/>
            <a:ext cx="1781730" cy="6611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Rep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714875" y="1409400"/>
            <a:ext cx="2636700" cy="111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bow, tf idf</a:t>
            </a:r>
            <a:endParaRPr sz="2400"/>
          </a:p>
        </p:txBody>
      </p:sp>
      <p:sp>
        <p:nvSpPr>
          <p:cNvPr id="109" name="Google Shape;109;p21"/>
          <p:cNvSpPr/>
          <p:nvPr/>
        </p:nvSpPr>
        <p:spPr>
          <a:xfrm>
            <a:off x="1091025" y="1454850"/>
            <a:ext cx="2636700" cy="111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word2vec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(cbow, skipgram)</a:t>
            </a:r>
            <a:endParaRPr sz="2400"/>
          </a:p>
        </p:txBody>
      </p:sp>
      <p:sp>
        <p:nvSpPr>
          <p:cNvPr id="110" name="Google Shape;110;p21"/>
          <p:cNvSpPr/>
          <p:nvPr/>
        </p:nvSpPr>
        <p:spPr>
          <a:xfrm>
            <a:off x="5637100" y="2636700"/>
            <a:ext cx="909300" cy="5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5130700" y="3331500"/>
            <a:ext cx="1922100" cy="5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SVD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52200" y="2480350"/>
            <a:ext cx="1731900" cy="531000"/>
          </a:xfrm>
          <a:prstGeom prst="wedgeRectCallout">
            <a:avLst>
              <a:gd fmla="val 37941" name="adj1"/>
              <a:gd fmla="val -713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주변단</a:t>
            </a:r>
            <a:r>
              <a:rPr lang="ko"/>
              <a:t>어 → 중심단어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406475" y="779000"/>
            <a:ext cx="1731900" cy="531000"/>
          </a:xfrm>
          <a:prstGeom prst="wedgeRectCallout">
            <a:avLst>
              <a:gd fmla="val 4016" name="adj1"/>
              <a:gd fmla="val 1900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중심단어</a:t>
            </a:r>
            <a:r>
              <a:rPr lang="ko"/>
              <a:t> → 주변단어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1954725" y="2716600"/>
            <a:ext cx="909300" cy="5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448325" y="3411400"/>
            <a:ext cx="1922100" cy="5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T-Sne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highlight>
                  <a:srgbClr val="FFFFFF"/>
                </a:highlight>
              </a:rPr>
              <a:t>Stochastic Neighbor Embedding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555525" y="4194875"/>
            <a:ext cx="3752400" cy="739800"/>
          </a:xfrm>
          <a:prstGeom prst="wedgeRectCallout">
            <a:avLst>
              <a:gd fmla="val -17333" name="adj1"/>
              <a:gd fmla="val -915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고차원의 원공간에 존재하는 데이터 </a:t>
            </a:r>
            <a:r>
              <a:rPr lang="ko">
                <a:solidFill>
                  <a:srgbClr val="FFFFFF"/>
                </a:solidFill>
              </a:rPr>
              <a:t>x</a:t>
            </a:r>
            <a:r>
              <a:rPr lang="ko" sz="1200">
                <a:solidFill>
                  <a:srgbClr val="FFFFFF"/>
                </a:solidFill>
              </a:rPr>
              <a:t>의 이웃 간의 거리를 최대한 보존하는 저차원의 y를 학습하는 방법론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⇒ 고차원 데이터의 시각화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