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BB8CD0F-7F0F-437E-9912-544CFDC8ED3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2F9B-F72F-4831-9A40-FE6E969998E0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1C68-6A6A-47DF-A5D6-F223AC175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40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2F9B-F72F-4831-9A40-FE6E969998E0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1C68-6A6A-47DF-A5D6-F223AC175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63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2F9B-F72F-4831-9A40-FE6E969998E0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1C68-6A6A-47DF-A5D6-F223AC175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742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03D2F9B-F72F-4831-9A40-FE6E969998E0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CAD1C68-6A6A-47DF-A5D6-F223AC175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36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2F9B-F72F-4831-9A40-FE6E969998E0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1C68-6A6A-47DF-A5D6-F223AC175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61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3D2F9B-F72F-4831-9A40-FE6E969998E0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AD1C68-6A6A-47DF-A5D6-F223AC175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237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2F9B-F72F-4831-9A40-FE6E969998E0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1C68-6A6A-47DF-A5D6-F223AC175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41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2F9B-F72F-4831-9A40-FE6E969998E0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1C68-6A6A-47DF-A5D6-F223AC175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97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2F9B-F72F-4831-9A40-FE6E969998E0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1C68-6A6A-47DF-A5D6-F223AC175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62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2F9B-F72F-4831-9A40-FE6E969998E0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1C68-6A6A-47DF-A5D6-F223AC175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83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2F9B-F72F-4831-9A40-FE6E969998E0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1C68-6A6A-47DF-A5D6-F223AC1751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2DC4692-686E-D1B8-CE91-BA30E3FACFE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38683" y="754063"/>
            <a:ext cx="4484687" cy="4792662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내용 개체 틀 7">
            <a:extLst>
              <a:ext uri="{FF2B5EF4-FFF2-40B4-BE49-F238E27FC236}">
                <a16:creationId xmlns:a16="http://schemas.microsoft.com/office/drawing/2014/main" id="{2FE65DAB-A33D-28FD-CB98-73752A01E5D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52501" y="754063"/>
            <a:ext cx="4484687" cy="4792662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81758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2F9B-F72F-4831-9A40-FE6E969998E0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1C68-6A6A-47DF-A5D6-F223AC175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26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03D2F9B-F72F-4831-9A40-FE6E969998E0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CAD1C68-6A6A-47DF-A5D6-F223AC175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579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ndrewmvd/steam-review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81FC1-64B9-622C-7ECA-D9B82C58BF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Project3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BF088A-A325-5506-8E0C-3978C30CA0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을 이용한 게임 리뷰의 감성분석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F4EA2-EF23-6EDE-B579-FE293056CB74}"/>
              </a:ext>
            </a:extLst>
          </p:cNvPr>
          <p:cNvSpPr txBox="1"/>
          <p:nvPr/>
        </p:nvSpPr>
        <p:spPr>
          <a:xfrm>
            <a:off x="10668000" y="642831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AI_18_</a:t>
            </a:r>
            <a:r>
              <a:rPr lang="ko-KR" altLang="en-US" dirty="0"/>
              <a:t>정재훈</a:t>
            </a:r>
          </a:p>
        </p:txBody>
      </p:sp>
    </p:spTree>
    <p:extLst>
      <p:ext uri="{BB962C8B-B14F-4D97-AF65-F5344CB8AC3E}">
        <p14:creationId xmlns:p14="http://schemas.microsoft.com/office/powerpoint/2010/main" val="242929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세로 제목 5">
            <a:extLst>
              <a:ext uri="{FF2B5EF4-FFF2-40B4-BE49-F238E27FC236}">
                <a16:creationId xmlns:a16="http://schemas.microsoft.com/office/drawing/2014/main" id="{48D82B2F-A2FE-8581-9CAE-D13145B129BE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ko-KR" dirty="0"/>
              <a:t>		</a:t>
            </a:r>
            <a:r>
              <a:rPr lang="ko-KR" altLang="en-US" dirty="0"/>
              <a:t>목</a:t>
            </a:r>
            <a:r>
              <a:rPr lang="en-US" altLang="ko-KR" dirty="0"/>
              <a:t>		</a:t>
            </a:r>
            <a:r>
              <a:rPr lang="ko-KR" altLang="en-US" dirty="0"/>
              <a:t>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D9127-62E9-A898-6314-716CA3D41F6C}"/>
              </a:ext>
            </a:extLst>
          </p:cNvPr>
          <p:cNvSpPr txBox="1"/>
          <p:nvPr/>
        </p:nvSpPr>
        <p:spPr>
          <a:xfrm>
            <a:off x="809105" y="465513"/>
            <a:ext cx="5558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1.</a:t>
            </a:r>
            <a:r>
              <a:rPr lang="ko-KR" altLang="en-US" sz="2800" dirty="0"/>
              <a:t> 데이터 선정 이유 및 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F468-FCB8-57ED-FD0C-AE641381631F}"/>
              </a:ext>
            </a:extLst>
          </p:cNvPr>
          <p:cNvSpPr txBox="1"/>
          <p:nvPr/>
        </p:nvSpPr>
        <p:spPr>
          <a:xfrm>
            <a:off x="809105" y="2900253"/>
            <a:ext cx="5558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</a:t>
            </a:r>
            <a:r>
              <a:rPr lang="ko-KR" altLang="en-US" sz="2800" dirty="0"/>
              <a:t> 데이터 처리 과정 및 모델 검증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11ED6-DD91-564D-2230-C0A8A1F7FEB9}"/>
              </a:ext>
            </a:extLst>
          </p:cNvPr>
          <p:cNvSpPr txBox="1"/>
          <p:nvPr/>
        </p:nvSpPr>
        <p:spPr>
          <a:xfrm>
            <a:off x="809105" y="5334993"/>
            <a:ext cx="5558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3.</a:t>
            </a:r>
            <a:r>
              <a:rPr lang="ko-KR" altLang="en-US" sz="2800" dirty="0"/>
              <a:t> 회고 및 인사이트</a:t>
            </a:r>
          </a:p>
        </p:txBody>
      </p:sp>
    </p:spTree>
    <p:extLst>
      <p:ext uri="{BB962C8B-B14F-4D97-AF65-F5344CB8AC3E}">
        <p14:creationId xmlns:p14="http://schemas.microsoft.com/office/powerpoint/2010/main" val="1743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EF0A5E3-DA67-2575-CD7A-829E9DE8C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 선정 이유 및 목표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8EFEF4D-E424-E02E-0006-5976A2BCE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PC </a:t>
            </a:r>
            <a:r>
              <a:rPr lang="ko-KR" altLang="en-US" dirty="0"/>
              <a:t>게이머들의 리뷰가 가장 활발한 </a:t>
            </a:r>
            <a:r>
              <a:rPr lang="en-US" altLang="ko-KR" dirty="0"/>
              <a:t>Steam</a:t>
            </a:r>
            <a:r>
              <a:rPr lang="ko-KR" altLang="en-US" dirty="0"/>
              <a:t>플랫폼을 선정</a:t>
            </a:r>
            <a:endParaRPr lang="en-US" altLang="ko-KR" dirty="0">
              <a:hlinkClick r:id="rId2"/>
            </a:endParaRPr>
          </a:p>
          <a:p>
            <a:r>
              <a:rPr lang="en-US" altLang="ko-KR" dirty="0">
                <a:hlinkClick r:id="rId2"/>
              </a:rPr>
              <a:t>Kaggle</a:t>
            </a:r>
            <a:r>
              <a:rPr lang="en-US" altLang="ko-KR" dirty="0"/>
              <a:t> </a:t>
            </a:r>
            <a:r>
              <a:rPr lang="ko-KR" altLang="en-US" dirty="0"/>
              <a:t>에서의 </a:t>
            </a:r>
            <a:r>
              <a:rPr lang="en-US" altLang="ko-KR" dirty="0"/>
              <a:t>Steam Reviews</a:t>
            </a:r>
            <a:r>
              <a:rPr lang="ko-KR" altLang="en-US" dirty="0"/>
              <a:t> 정리 되어있어 사용</a:t>
            </a:r>
            <a:endParaRPr lang="en-US" altLang="ko-KR" dirty="0"/>
          </a:p>
          <a:p>
            <a:r>
              <a:rPr lang="ko-KR" altLang="en-US" dirty="0"/>
              <a:t>약 </a:t>
            </a:r>
            <a:r>
              <a:rPr lang="en-US" altLang="ko-KR" dirty="0"/>
              <a:t>640</a:t>
            </a:r>
            <a:r>
              <a:rPr lang="ko-KR" altLang="en-US" dirty="0"/>
              <a:t>만개의 리뷰가 포함되어 있음</a:t>
            </a:r>
            <a:endParaRPr lang="en-US" altLang="ko-KR" dirty="0"/>
          </a:p>
          <a:p>
            <a:r>
              <a:rPr lang="en-US" altLang="ko-KR" dirty="0"/>
              <a:t>Raw data</a:t>
            </a:r>
            <a:r>
              <a:rPr lang="ko-KR" altLang="en-US" dirty="0"/>
              <a:t>를 딥러닝 모델인 </a:t>
            </a:r>
            <a:r>
              <a:rPr lang="en-US" altLang="ko-KR" dirty="0"/>
              <a:t>LSTM</a:t>
            </a:r>
            <a:r>
              <a:rPr lang="ko-KR" altLang="en-US" dirty="0"/>
              <a:t>을 사용하여 글만 확인하여도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해당게임을 추천</a:t>
            </a:r>
            <a:r>
              <a:rPr lang="en-US" altLang="ko-KR" dirty="0"/>
              <a:t>, </a:t>
            </a:r>
            <a:r>
              <a:rPr lang="ko-KR" altLang="en-US" dirty="0" err="1"/>
              <a:t>비추천</a:t>
            </a:r>
            <a:r>
              <a:rPr lang="ko-KR" altLang="en-US" dirty="0"/>
              <a:t> 하는지 판별 </a:t>
            </a:r>
            <a:r>
              <a:rPr lang="ko-KR" altLang="en-US" dirty="0" err="1"/>
              <a:t>하는것이</a:t>
            </a:r>
            <a:r>
              <a:rPr lang="ko-KR" altLang="en-US" dirty="0"/>
              <a:t> 목표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51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97D83036-1C97-CBA3-B58F-2D0D0878C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처리과정 및 모델검증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861DAFFD-F94B-E784-32ED-D5E937D3C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41428"/>
            <a:ext cx="7302875" cy="3454578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A75272-2795-2005-A4C0-79BE61479EF4}"/>
              </a:ext>
            </a:extLst>
          </p:cNvPr>
          <p:cNvSpPr txBox="1"/>
          <p:nvPr/>
        </p:nvSpPr>
        <p:spPr>
          <a:xfrm>
            <a:off x="7302875" y="1939636"/>
            <a:ext cx="47727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Data</a:t>
            </a:r>
            <a:r>
              <a:rPr lang="ko-KR" altLang="en-US" dirty="0"/>
              <a:t>를 불러와 확인하였는데 약 </a:t>
            </a:r>
            <a:r>
              <a:rPr lang="en-US" altLang="ko-KR" dirty="0"/>
              <a:t>641</a:t>
            </a:r>
            <a:r>
              <a:rPr lang="ko-KR" altLang="en-US" dirty="0"/>
              <a:t>만개 존재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2. </a:t>
            </a:r>
            <a:r>
              <a:rPr lang="ko-KR" altLang="en-US" dirty="0" err="1"/>
              <a:t>컬럼중</a:t>
            </a:r>
            <a:r>
              <a:rPr lang="ko-KR" altLang="en-US" dirty="0"/>
              <a:t> 의미가 있는 </a:t>
            </a:r>
            <a:r>
              <a:rPr lang="en-US" altLang="ko-KR" dirty="0" err="1"/>
              <a:t>review_text</a:t>
            </a:r>
            <a:r>
              <a:rPr lang="en-US" altLang="ko-KR" dirty="0"/>
              <a:t>, score</a:t>
            </a:r>
            <a:r>
              <a:rPr lang="ko-KR" altLang="en-US" dirty="0"/>
              <a:t>만 남기고 데이터의 양은 만개로 줄입니다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3. </a:t>
            </a:r>
            <a:r>
              <a:rPr lang="ko-KR" altLang="en-US" dirty="0"/>
              <a:t>이후 </a:t>
            </a:r>
            <a:r>
              <a:rPr lang="ko-KR" altLang="en-US" dirty="0" err="1"/>
              <a:t>중복값</a:t>
            </a:r>
            <a:r>
              <a:rPr lang="en-US" altLang="ko-KR" dirty="0"/>
              <a:t>, </a:t>
            </a:r>
            <a:r>
              <a:rPr lang="ko-KR" altLang="en-US" dirty="0" err="1"/>
              <a:t>결측값을</a:t>
            </a:r>
            <a:r>
              <a:rPr lang="ko-KR" altLang="en-US" dirty="0"/>
              <a:t> 제거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최종적으로 사용할 데이터 정리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AF50EDE-DFCA-A498-A1B6-EC65F46F3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5004" y="2217861"/>
            <a:ext cx="5172865" cy="404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9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289E75E-F0E9-0910-4EAD-ED3BDE28C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363" y="1007637"/>
            <a:ext cx="4836034" cy="45883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3AA5FB-BFB1-AA8C-7741-AB6E26856049}"/>
              </a:ext>
            </a:extLst>
          </p:cNvPr>
          <p:cNvSpPr txBox="1"/>
          <p:nvPr/>
        </p:nvSpPr>
        <p:spPr>
          <a:xfrm>
            <a:off x="7270317" y="1007637"/>
            <a:ext cx="53977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8,342</a:t>
            </a:r>
            <a:r>
              <a:rPr lang="ko-KR" altLang="en-US" dirty="0"/>
              <a:t>개 리뷰의 부정</a:t>
            </a:r>
            <a:r>
              <a:rPr lang="en-US" altLang="ko-KR" dirty="0"/>
              <a:t>,</a:t>
            </a:r>
            <a:r>
              <a:rPr lang="ko-KR" altLang="en-US" dirty="0"/>
              <a:t>긍정 비율확인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긍정 약 </a:t>
            </a:r>
            <a:r>
              <a:rPr lang="en-US" altLang="ko-KR" dirty="0"/>
              <a:t>82%, </a:t>
            </a:r>
            <a:r>
              <a:rPr lang="ko-KR" altLang="en-US" dirty="0"/>
              <a:t>부정 약 </a:t>
            </a:r>
            <a:r>
              <a:rPr lang="en-US" altLang="ko-KR" dirty="0"/>
              <a:t>18%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이후 자연어를 처리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불용어</a:t>
            </a:r>
            <a:r>
              <a:rPr lang="en-US" altLang="ko-KR" dirty="0"/>
              <a:t> </a:t>
            </a:r>
            <a:r>
              <a:rPr lang="ko-KR" altLang="en-US" dirty="0"/>
              <a:t>제거</a:t>
            </a:r>
            <a:r>
              <a:rPr lang="en-US" altLang="ko-KR" dirty="0"/>
              <a:t>, </a:t>
            </a:r>
            <a:r>
              <a:rPr lang="ko-KR" altLang="en-US" dirty="0"/>
              <a:t>구두점 제거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일반화 적용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복수형</a:t>
            </a:r>
            <a:r>
              <a:rPr lang="en-US" altLang="ko-KR" dirty="0"/>
              <a:t> &gt; </a:t>
            </a:r>
            <a:r>
              <a:rPr lang="ko-KR" altLang="en-US" dirty="0"/>
              <a:t>단수형</a:t>
            </a:r>
            <a:r>
              <a:rPr lang="en-US" altLang="ko-KR" dirty="0"/>
              <a:t>), (</a:t>
            </a:r>
            <a:r>
              <a:rPr lang="ko-KR" altLang="en-US" dirty="0"/>
              <a:t>동사</a:t>
            </a:r>
            <a:r>
              <a:rPr lang="en-US" altLang="ko-KR" dirty="0"/>
              <a:t> &gt; </a:t>
            </a:r>
            <a:r>
              <a:rPr lang="ko-KR" altLang="en-US" dirty="0"/>
              <a:t>타동사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6D2B5E3-8207-9173-AE85-D2F11C256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022" y="1681890"/>
            <a:ext cx="6979396" cy="332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6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A7B80744-4262-8586-A1A3-CD0CEC8E1EC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algn="ctr"/>
            <a:r>
              <a:rPr lang="ko-KR" altLang="en-US" dirty="0"/>
              <a:t>부정적인 리뷰 </a:t>
            </a:r>
            <a:r>
              <a:rPr lang="en-US" altLang="ko-KR" dirty="0"/>
              <a:t>Cloud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C020E0-9270-6CE3-A6AE-14B956101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3217" y="1163224"/>
            <a:ext cx="3886208" cy="3822200"/>
          </a:xfrm>
          <a:prstGeom prst="rect">
            <a:avLst/>
          </a:prstGeom>
        </p:spPr>
      </p:pic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C2546527-E86D-9AC9-E323-07CC91C4036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algn="ctr"/>
            <a:r>
              <a:rPr lang="ko-KR" altLang="en-US" dirty="0"/>
              <a:t>긍정적인 리뷰 </a:t>
            </a:r>
            <a:r>
              <a:rPr lang="en-US" altLang="ko-KR" dirty="0"/>
              <a:t>Cloud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0F64D9-323E-8ED1-8F39-CF4554713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8630" y="1163224"/>
            <a:ext cx="3886208" cy="3822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EE6D66-7104-FB29-4EDC-D56F7A25B9DA}"/>
              </a:ext>
            </a:extLst>
          </p:cNvPr>
          <p:cNvSpPr txBox="1"/>
          <p:nvPr/>
        </p:nvSpPr>
        <p:spPr>
          <a:xfrm>
            <a:off x="6871855" y="5691447"/>
            <a:ext cx="431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dont</a:t>
            </a:r>
            <a:r>
              <a:rPr lang="en-US" altLang="ko-KR" dirty="0"/>
              <a:t>, bad, terrible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65CE0C-4CA1-1DF3-D360-A4AFEBFE7694}"/>
              </a:ext>
            </a:extLst>
          </p:cNvPr>
          <p:cNvSpPr txBox="1"/>
          <p:nvPr/>
        </p:nvSpPr>
        <p:spPr>
          <a:xfrm>
            <a:off x="1120112" y="5737613"/>
            <a:ext cx="431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best, great, best game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86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7B6ED-818D-9130-7E0C-10766E53A79A}"/>
              </a:ext>
            </a:extLst>
          </p:cNvPr>
          <p:cNvSpPr txBox="1"/>
          <p:nvPr/>
        </p:nvSpPr>
        <p:spPr>
          <a:xfrm>
            <a:off x="83127" y="3429000"/>
            <a:ext cx="580289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LSTM</a:t>
            </a:r>
            <a:r>
              <a:rPr lang="ko-KR" altLang="en-US" sz="2800" b="1" dirty="0"/>
              <a:t>의 특징</a:t>
            </a:r>
            <a:endParaRPr lang="en-US" altLang="ko-KR" sz="2800" b="1" dirty="0"/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기울기 소실문제의 해결을 위한 </a:t>
            </a:r>
            <a:r>
              <a:rPr lang="en-US" altLang="ko-KR" dirty="0"/>
              <a:t>3</a:t>
            </a:r>
            <a:r>
              <a:rPr lang="ko-KR" altLang="en-US" dirty="0"/>
              <a:t>개의 게이트 추가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i="0" dirty="0">
                <a:effectLst/>
                <a:latin typeface="-apple-system"/>
              </a:rPr>
              <a:t>앞쪽 시퀀스의 정보를 완전히 잃지 않아 많은 데이터의 축적으로 예측의 다양성이 늘어남</a:t>
            </a:r>
            <a:r>
              <a:rPr lang="en-US" altLang="ko-KR" dirty="0">
                <a:latin typeface="-apple-system"/>
              </a:rPr>
              <a:t>.</a:t>
            </a:r>
            <a:endParaRPr lang="en-US" altLang="ko-KR" i="0" dirty="0">
              <a:effectLst/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-apple-system"/>
              </a:rPr>
              <a:t>데이터가 제거되지 않으므로 학습시간이 매우 긺</a:t>
            </a:r>
            <a:r>
              <a:rPr lang="en-US" altLang="ko-KR" dirty="0">
                <a:latin typeface="-apple-system"/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294926-CDBC-8A66-3E84-2089A3A80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8" y="88668"/>
            <a:ext cx="5802900" cy="32641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C3FF8EB-6678-DAC6-ED09-4B2E585090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353"/>
          <a:stretch/>
        </p:blipFill>
        <p:spPr>
          <a:xfrm>
            <a:off x="6167429" y="131425"/>
            <a:ext cx="5017523" cy="31659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3E1366-FE21-3385-2883-801D8F938C89}"/>
              </a:ext>
            </a:extLst>
          </p:cNvPr>
          <p:cNvSpPr txBox="1"/>
          <p:nvPr/>
        </p:nvSpPr>
        <p:spPr>
          <a:xfrm>
            <a:off x="6167429" y="3429000"/>
            <a:ext cx="58028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8,342 </a:t>
            </a:r>
            <a:r>
              <a:rPr lang="ko-KR" altLang="en-US" dirty="0"/>
              <a:t>개의 데이터만 학습시켰는데 약 </a:t>
            </a:r>
            <a:r>
              <a:rPr lang="en-US" altLang="ko-KR" dirty="0"/>
              <a:t>71</a:t>
            </a:r>
            <a:r>
              <a:rPr lang="ko-KR" altLang="en-US" dirty="0"/>
              <a:t>분이 걸린 상태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Train</a:t>
            </a:r>
            <a:r>
              <a:rPr lang="ko-KR" altLang="en-US" dirty="0"/>
              <a:t> 정확도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0.8196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Test </a:t>
            </a:r>
            <a:r>
              <a:rPr lang="ko-KR" altLang="en-US" dirty="0"/>
              <a:t>정확도 </a:t>
            </a:r>
            <a:r>
              <a:rPr lang="en-US" altLang="ko-KR" dirty="0"/>
              <a:t>: 0.831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FA5A1ED-B6B5-A6AE-A041-3C9BC47C0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319" y="5194670"/>
            <a:ext cx="4702633" cy="98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8AAE6F-F978-A277-4CFD-E06C02517AFA}"/>
              </a:ext>
            </a:extLst>
          </p:cNvPr>
          <p:cNvSpPr txBox="1"/>
          <p:nvPr/>
        </p:nvSpPr>
        <p:spPr>
          <a:xfrm>
            <a:off x="448887" y="293716"/>
            <a:ext cx="513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테스트 문자 생성</a:t>
            </a:r>
          </a:p>
        </p:txBody>
      </p:sp>
    </p:spTree>
    <p:extLst>
      <p:ext uri="{BB962C8B-B14F-4D97-AF65-F5344CB8AC3E}">
        <p14:creationId xmlns:p14="http://schemas.microsoft.com/office/powerpoint/2010/main" val="1721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017E3-4572-B7FA-687B-67E92F0F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3. </a:t>
            </a:r>
            <a:r>
              <a:rPr lang="ko-KR" altLang="en-US" sz="4800" dirty="0"/>
              <a:t>회고 및 인사이트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C90388-C7B7-C677-7A1B-AC4129D1F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649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회고</a:t>
            </a:r>
            <a:endParaRPr lang="en-US" altLang="ko-KR" dirty="0"/>
          </a:p>
          <a:p>
            <a:r>
              <a:rPr lang="ko-KR" altLang="en-US" dirty="0"/>
              <a:t>새로 만든 문자로 테스트를 하지 못하였다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데이터의 양이 많을수록 학습시간이 늘어난다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감성분석으로 게임의 추천</a:t>
            </a:r>
            <a:r>
              <a:rPr lang="en-US" altLang="ko-KR" dirty="0"/>
              <a:t>/</a:t>
            </a:r>
            <a:r>
              <a:rPr lang="ko-KR" altLang="en-US" dirty="0"/>
              <a:t>비추천만 확인이 가능했다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게임에만 한정적으로 되어있다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인사이트</a:t>
            </a:r>
            <a:endParaRPr lang="en-US" altLang="ko-KR" dirty="0"/>
          </a:p>
          <a:p>
            <a:r>
              <a:rPr lang="ko-KR" altLang="en-US" dirty="0"/>
              <a:t>좀더 숙달이 된다면 온라인 게임에서 신고</a:t>
            </a:r>
            <a:r>
              <a:rPr lang="en-US" altLang="ko-KR" dirty="0"/>
              <a:t>/</a:t>
            </a:r>
            <a:r>
              <a:rPr lang="ko-KR" altLang="en-US" dirty="0"/>
              <a:t>문의 과정의 시간을 단축할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e.g. </a:t>
            </a:r>
            <a:r>
              <a:rPr lang="ko-KR" altLang="en-US" dirty="0"/>
              <a:t>중복되는 건의들을 하나로 종합하여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6951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줄무늬">
  <a:themeElements>
    <a:clrScheme name="줄무늬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줄무늬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줄무늬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TM03090430[[fn=줄무늬]]</Template>
  <TotalTime>154</TotalTime>
  <Words>297</Words>
  <Application>Microsoft Office PowerPoint</Application>
  <PresentationFormat>와이드스크린</PresentationFormat>
  <Paragraphs>53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Corbel</vt:lpstr>
      <vt:lpstr>Wingdings</vt:lpstr>
      <vt:lpstr>줄무늬</vt:lpstr>
      <vt:lpstr>Project3 </vt:lpstr>
      <vt:lpstr>  목  차</vt:lpstr>
      <vt:lpstr>1. 데이터 선정 이유 및 목표</vt:lpstr>
      <vt:lpstr>2. 데이터 처리과정 및 모델검증</vt:lpstr>
      <vt:lpstr>PowerPoint 프레젠테이션</vt:lpstr>
      <vt:lpstr>PowerPoint 프레젠테이션</vt:lpstr>
      <vt:lpstr>PowerPoint 프레젠테이션</vt:lpstr>
      <vt:lpstr>PowerPoint 프레젠테이션</vt:lpstr>
      <vt:lpstr>3. 회고 및 인사이트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Project4 </dc:title>
  <dc:creator>JAe Jung</dc:creator>
  <cp:lastModifiedBy>JAe Jung</cp:lastModifiedBy>
  <cp:revision>7</cp:revision>
  <dcterms:created xsi:type="dcterms:W3CDTF">2023-05-15T04:39:54Z</dcterms:created>
  <dcterms:modified xsi:type="dcterms:W3CDTF">2023-05-15T08:49:14Z</dcterms:modified>
</cp:coreProperties>
</file>