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06" r:id="rId5"/>
    <p:sldId id="307" r:id="rId6"/>
    <p:sldId id="308" r:id="rId7"/>
    <p:sldId id="309" r:id="rId8"/>
    <p:sldId id="314" r:id="rId9"/>
    <p:sldId id="315" r:id="rId10"/>
    <p:sldId id="310" r:id="rId11"/>
    <p:sldId id="311" r:id="rId12"/>
    <p:sldId id="312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7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01/04/2022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01/04/2022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97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57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9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5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328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1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6712077" cy="2843784"/>
          </a:xfrm>
        </p:spPr>
        <p:txBody>
          <a:bodyPr rtlCol="0"/>
          <a:lstStyle/>
          <a:p>
            <a:pPr rtl="0"/>
            <a:r>
              <a:rPr lang="pt-BR" spc="400" dirty="0"/>
              <a:t>Tecnologia da informação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b="1" dirty="0"/>
              <a:t>Luigi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Ceolin</a:t>
            </a:r>
            <a:endParaRPr lang="pt-BR" sz="2000" dirty="0">
              <a:solidFill>
                <a:schemeClr val="bg1"/>
              </a:solidFill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+mn-lt"/>
              </a:rPr>
              <a:t>GUIA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pt-BR" dirty="0"/>
              <a:t>OBJETIVO</a:t>
            </a:r>
            <a:endParaRPr lang="pt-BR" sz="1800" dirty="0">
              <a:solidFill>
                <a:schemeClr val="bg1"/>
              </a:solidFill>
            </a:endParaRPr>
          </a:p>
          <a:p>
            <a:pPr algn="r" rtl="0"/>
            <a:r>
              <a:rPr lang="pt-BR" sz="1800" dirty="0">
                <a:solidFill>
                  <a:schemeClr val="bg1"/>
                </a:solidFill>
              </a:rPr>
              <a:t>JUSTIFICATIVA</a:t>
            </a:r>
          </a:p>
          <a:p>
            <a:pPr algn="r" rtl="0"/>
            <a:r>
              <a:rPr lang="pt-BR" sz="1800" dirty="0">
                <a:solidFill>
                  <a:schemeClr val="bg1"/>
                </a:solidFill>
              </a:rPr>
              <a:t>METODOLOGIAS</a:t>
            </a:r>
          </a:p>
          <a:p>
            <a:pPr algn="r" rtl="0"/>
            <a:r>
              <a:rPr lang="pt-BR" dirty="0"/>
              <a:t>CONSIDERAÇÕES</a:t>
            </a: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alphaModFix/>
          </a:blip>
          <a:srcRect l="12213"/>
          <a:stretch/>
        </p:blipFill>
        <p:spPr>
          <a:xfrm>
            <a:off x="1947808" y="3127248"/>
            <a:ext cx="3255128" cy="2470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619124" y="1848675"/>
            <a:ext cx="2949258" cy="384493"/>
          </a:xfrm>
        </p:spPr>
        <p:txBody>
          <a:bodyPr rtlCol="0"/>
          <a:lstStyle/>
          <a:p>
            <a:pPr rtl="0"/>
            <a:r>
              <a:rPr lang="pt-BR" dirty="0"/>
              <a:t>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4" y="2839212"/>
            <a:ext cx="5742813" cy="1179576"/>
          </a:xfrm>
        </p:spPr>
        <p:txBody>
          <a:bodyPr rtlCol="0"/>
          <a:lstStyle/>
          <a:p>
            <a:pPr rtl="0"/>
            <a:r>
              <a:rPr lang="pt-BR" b="1" dirty="0"/>
              <a:t>OBJETIVO</a:t>
            </a: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627" r="16627"/>
          <a:stretch/>
        </p:blipFill>
        <p:spPr>
          <a:xfrm>
            <a:off x="6096001" y="1265621"/>
            <a:ext cx="5257800" cy="5257809"/>
          </a:xfr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1873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BR" b="1" cap="all" spc="400" dirty="0"/>
              <a:t>JUSTIFICATIVA</a:t>
            </a:r>
            <a:endParaRPr lang="pt-BR" dirty="0"/>
          </a:p>
        </p:txBody>
      </p:sp>
      <p:pic>
        <p:nvPicPr>
          <p:cNvPr id="1026" name="Picture 2" descr="Evidência | Ícone Gratis">
            <a:extLst>
              <a:ext uri="{FF2B5EF4-FFF2-40B4-BE49-F238E27FC236}">
                <a16:creationId xmlns:a16="http://schemas.microsoft.com/office/drawing/2014/main" id="{FC30AC61-044C-4C9A-A036-8FB114FE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6679" y="1766888"/>
            <a:ext cx="4388782" cy="438878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4125A-4413-4AAC-8AD5-9D0C0376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4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METODOLOGIAS</a:t>
            </a:r>
            <a:br>
              <a:rPr lang="pt-BR" dirty="0"/>
            </a:br>
            <a:endParaRPr lang="pt-BR" dirty="0"/>
          </a:p>
        </p:txBody>
      </p:sp>
      <p:pic>
        <p:nvPicPr>
          <p:cNvPr id="2050" name="Picture 2" descr="Modelo Cascata: O que é e como utilizar no Gerenciamento de Projetos?">
            <a:extLst>
              <a:ext uri="{FF2B5EF4-FFF2-40B4-BE49-F238E27FC236}">
                <a16:creationId xmlns:a16="http://schemas.microsoft.com/office/drawing/2014/main" id="{AF80236A-F339-4EA6-9F93-EBFA0416D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1"/>
          <a:stretch/>
        </p:blipFill>
        <p:spPr bwMode="auto">
          <a:xfrm>
            <a:off x="2058200" y="1554132"/>
            <a:ext cx="8715375" cy="3749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0664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D3969-EFE0-475F-A4B2-A94706A2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CASCATA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305064-03BF-47A8-90DE-AC82DF6B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690688"/>
            <a:ext cx="8886825" cy="3776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0918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TECNOLOGIA DA INFORMAÇÃO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C8E8816-092E-4F59-B16E-F568AC2B60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80" y="660400"/>
            <a:ext cx="10812145" cy="6197600"/>
          </a:xfrm>
          <a:prstGeom prst="rect">
            <a:avLst/>
          </a:prstGeom>
          <a:ln>
            <a:noFill/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1A647CA-BB78-40F8-A8DE-C7244FCF92A8}"/>
              </a:ext>
            </a:extLst>
          </p:cNvPr>
          <p:cNvSpPr txBox="1">
            <a:spLocks/>
          </p:cNvSpPr>
          <p:nvPr/>
        </p:nvSpPr>
        <p:spPr>
          <a:xfrm>
            <a:off x="4995862" y="-276320"/>
            <a:ext cx="4657725" cy="1212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cap="all" spc="400" dirty="0">
                <a:solidFill>
                  <a:schemeClr val="bg1"/>
                </a:solidFill>
              </a:rPr>
              <a:t>SC</a:t>
            </a:r>
            <a:r>
              <a:rPr lang="pt-BR" b="1" cap="all" spc="400" dirty="0"/>
              <a:t>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43" y="2985516"/>
            <a:ext cx="5625846" cy="88696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b="1" dirty="0">
                <a:solidFill>
                  <a:schemeClr val="bg1"/>
                </a:solidFill>
              </a:rPr>
              <a:t>CONSIDERAÇÕES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9</a:t>
            </a:fld>
            <a:endParaRPr lang="pt-BR"/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773683" y="1722692"/>
            <a:ext cx="3229801" cy="355918"/>
          </a:xfrm>
        </p:spPr>
        <p:txBody>
          <a:bodyPr rtlCol="0"/>
          <a:lstStyle/>
          <a:p>
            <a:pPr rtl="0"/>
            <a:r>
              <a:rPr lang="pt-BR" dirty="0"/>
              <a:t>Tecnologia da informação</a:t>
            </a:r>
          </a:p>
        </p:txBody>
      </p:sp>
      <p:pic>
        <p:nvPicPr>
          <p:cNvPr id="9" name="Espaço Reservado para Imagem 8" descr="montanhas no pôr do sol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Espaço Reservado para Imagem 10" descr="montanhas no pôr do sol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b="1" dirty="0"/>
              <a:t>Luigi </a:t>
            </a:r>
            <a:r>
              <a:rPr lang="pt-BR" b="1" dirty="0" err="1"/>
              <a:t>Ceolin</a:t>
            </a:r>
            <a:endParaRPr lang="pt-BR" b="1" dirty="0"/>
          </a:p>
          <a:p>
            <a:pPr rtl="0"/>
            <a:r>
              <a:rPr lang="pt-BR" dirty="0" err="1"/>
              <a:t>luigi.ceolin@sptech.school</a:t>
            </a:r>
            <a:endParaRPr lang="pt-BR" dirty="0"/>
          </a:p>
          <a:p>
            <a:pPr rtl="0"/>
            <a:r>
              <a:rPr lang="pt-BR" dirty="0"/>
              <a:t>03221013</a:t>
            </a:r>
          </a:p>
          <a:p>
            <a:pPr rtl="0"/>
            <a:endParaRPr lang="pt-BR" dirty="0"/>
          </a:p>
        </p:txBody>
      </p:sp>
      <p:pic>
        <p:nvPicPr>
          <p:cNvPr id="15" name="Espaço Reservado para Imagem 14" descr="montanhas sob o céu na alvorada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Espaço Reservado para Imagem 12" descr="montanhas no céu noturno imediatamente antes da alvorada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{6639DEB0-AB5E-403F-A407-6869150978C5}tf89338750_win32</Template>
  <TotalTime>130</TotalTime>
  <Words>51</Words>
  <Application>Microsoft Office PowerPoint</Application>
  <PresentationFormat>Widescreen</PresentationFormat>
  <Paragraphs>30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Tecnologia da informação</vt:lpstr>
      <vt:lpstr>GUIA</vt:lpstr>
      <vt:lpstr>OBJETIVO</vt:lpstr>
      <vt:lpstr>JUSTIFICATIVA</vt:lpstr>
      <vt:lpstr>METODOLOGIAS </vt:lpstr>
      <vt:lpstr>CASCATA</vt:lpstr>
      <vt:lpstr>Apresentação do PowerPoint</vt:lpstr>
      <vt:lpstr>CONSIDERAÇÕES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da informação</dc:title>
  <dc:creator>Thaís de França Inacio</dc:creator>
  <cp:lastModifiedBy>GUSTAVO OLIVEIRA GONÇALVES .</cp:lastModifiedBy>
  <cp:revision>2</cp:revision>
  <dcterms:created xsi:type="dcterms:W3CDTF">2022-03-30T18:49:02Z</dcterms:created>
  <dcterms:modified xsi:type="dcterms:W3CDTF">2022-04-01T23:35:43Z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