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70" r:id="rId13"/>
    <p:sldId id="271" r:id="rId14"/>
    <p:sldId id="268" r:id="rId15"/>
    <p:sldId id="2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18E"/>
    <a:srgbClr val="DA3C39"/>
    <a:srgbClr val="C00000"/>
    <a:srgbClr val="FEF6D1"/>
    <a:srgbClr val="0402FF"/>
    <a:srgbClr val="DB3B23"/>
    <a:srgbClr val="DA2C52"/>
    <a:srgbClr val="9C2C20"/>
    <a:srgbClr val="D55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27B0B-0D36-484E-A155-E6AA3EFE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C37DA1-28EF-4B4D-A444-8BD2AD13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1A9FF-6E60-4334-950D-09A06A1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CCF33-BEC5-4016-85B9-FD6B0A20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BFE34-B37A-42A1-9992-70D68A2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3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DD9C4-C738-4A78-81AF-4A07B69F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6F7F57-4EDB-424A-B553-FFA5E1BF0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B2264-AA0E-4E98-908A-DA732BE6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80E92-CD0D-4094-B4D6-E013CB5E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01D59-1E68-4E19-BA56-4C93A1B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9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CC838-CB35-473F-B79D-FFB49E08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7AF055-B80D-461A-9D96-B6CAC1967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22EF1-0D4C-4F0E-BBA0-95948735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B6C32-6875-4DD2-BCFA-10338B2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84B65-0F1D-4F4D-BE71-6450D4CA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6A5B-FAD5-4A65-8D20-886F0827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7809B-ED93-488C-9DD9-AAACA0F5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1539C-A664-4A2D-810F-6EBA5CAB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8FD4A-1F97-4197-93AC-A798FA8A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C32BF-E4B6-462B-8CD7-23ADEBCA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3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A7C5C-8BC1-4DAF-9896-59AC39E7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F1FEFA-DA7F-43AD-A66F-56501365B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CE4206-D8E2-41AA-826F-3EB09562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A7E2A-711D-4C3B-BA0B-F438ADE0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437A8-BAE9-46DB-9BA4-D918D241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92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9A8A3-15B2-4ADD-A394-F529DED2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A3087-1B69-4091-B76D-F9B4A678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5D0B14-6CF8-4FEC-973C-DBA659CE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EF210E-0D9C-4CAC-9E50-0A68FB86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B1FFD0-A281-486A-BA37-A0831FAE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4B398-C7D2-4653-BA9B-C5A27868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E1647-4D45-4D29-ABD6-1DD62672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042A1A-489A-4AF5-ADA4-742036C5C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6968BC-C161-478F-B0DA-0B8A6241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BE46C0-7D4F-4C94-BAA2-4A0F6EF9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5FA902-0DEE-42A8-B7F8-36E4AAA2F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0A71DB-4330-4CD9-98EA-ADB45E4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82AF74-344A-49E8-A78F-153B1577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B4E6B3-B7FD-46DC-9ECA-76396492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3535-F670-4BF5-B979-598B9E95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A6E9B7-72AF-4912-8645-A50AF76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976A4F-962B-45B2-8A39-5264F859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9F2AB-54F8-4952-81B4-A3E9A86A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0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09C08A-3F54-44CD-B061-9418EC7A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E3B3E9-FEAB-4FCA-8954-8E25A16A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02EFC8-E178-4473-AD32-7501DFB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598B0-060D-4611-9B7F-B11597E8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3AE1F-00D5-4915-8CE0-F2AF12B7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A64A2-E93E-48B1-B431-2D12F7365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83729E-98C3-417F-936D-47189B51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87FA1-227F-43EC-B77E-6C0B8C16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B183B3-C7D2-4B2D-9751-E93F825A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5FB70-BE44-4D43-8A17-A5A0374E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03331E-5ED5-4350-8704-ED9D83E9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4FCE9-88AA-463F-9A58-66B0BDFAB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C4DB9-5407-4AAC-8E3B-087F7F70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8B334-7944-4EE6-A868-D25F2450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97C8D5-7017-43FD-980D-4A1108BE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01F361-DEEF-497A-81E9-942A5A54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DEC7E-37F6-490B-8454-7B5D57E2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40098-24FF-419D-90FD-E1B48819B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C0BB-C90E-47C2-B824-7866AC772116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7ABA8-34A7-4877-8A07-2979EDB00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B49AA0-9670-43AD-92B0-A17375630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B8A8-7DAB-406D-82B9-41D21DE09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microsoft.com/office/2007/relationships/hdphoto" Target="../media/hdphoto1.wdp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4277A7A5-5256-48DA-B50D-1D0D77BE99B4}"/>
              </a:ext>
            </a:extLst>
          </p:cNvPr>
          <p:cNvSpPr/>
          <p:nvPr/>
        </p:nvSpPr>
        <p:spPr>
          <a:xfrm>
            <a:off x="3507437" y="938813"/>
            <a:ext cx="5177126" cy="5015883"/>
          </a:xfrm>
          <a:prstGeom prst="ellipse">
            <a:avLst/>
          </a:prstGeom>
          <a:solidFill>
            <a:srgbClr val="92018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2CD961-F66F-4FBC-95E8-BFAF2843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96" y="-5042"/>
            <a:ext cx="5768305" cy="57683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F97BC6F-09E5-4C8C-A851-5E40CAC1A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-1"/>
            <a:ext cx="10461566" cy="6865403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CCAA26E-55E1-43CC-9B65-F8A32A3AF482}"/>
              </a:ext>
            </a:extLst>
          </p:cNvPr>
          <p:cNvGrpSpPr/>
          <p:nvPr/>
        </p:nvGrpSpPr>
        <p:grpSpPr>
          <a:xfrm>
            <a:off x="9827580" y="0"/>
            <a:ext cx="2362943" cy="6868352"/>
            <a:chOff x="9827580" y="0"/>
            <a:chExt cx="2362943" cy="6868352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1D26689-2389-4B42-9E33-1CB5F919DCE7}"/>
                </a:ext>
              </a:extLst>
            </p:cNvPr>
            <p:cNvGrpSpPr/>
            <p:nvPr/>
          </p:nvGrpSpPr>
          <p:grpSpPr>
            <a:xfrm flipH="1">
              <a:off x="9827580" y="1475"/>
              <a:ext cx="1493676" cy="6866877"/>
              <a:chOff x="0" y="-8877"/>
              <a:chExt cx="2361460" cy="6866877"/>
            </a:xfrm>
            <a:solidFill>
              <a:srgbClr val="DA3C39"/>
            </a:solidFill>
          </p:grpSpPr>
          <p:sp>
            <p:nvSpPr>
              <p:cNvPr id="27" name="Fluxograma: Documento 26">
                <a:extLst>
                  <a:ext uri="{FF2B5EF4-FFF2-40B4-BE49-F238E27FC236}">
                    <a16:creationId xmlns:a16="http://schemas.microsoft.com/office/drawing/2014/main" id="{D883297D-D07F-4371-B3AA-ABBB2D3DC171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luxograma: Documento 27">
                <a:extLst>
                  <a:ext uri="{FF2B5EF4-FFF2-40B4-BE49-F238E27FC236}">
                    <a16:creationId xmlns:a16="http://schemas.microsoft.com/office/drawing/2014/main" id="{60407367-5C81-4901-90CF-5F33606F65F1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693C57A2-5130-40DC-9B91-CE1B3FB50A66}"/>
                </a:ext>
              </a:extLst>
            </p:cNvPr>
            <p:cNvGrpSpPr/>
            <p:nvPr/>
          </p:nvGrpSpPr>
          <p:grpSpPr>
            <a:xfrm flipH="1">
              <a:off x="9898602" y="0"/>
              <a:ext cx="2291921" cy="6866877"/>
              <a:chOff x="0" y="-8877"/>
              <a:chExt cx="2361460" cy="6866877"/>
            </a:xfrm>
            <a:solidFill>
              <a:srgbClr val="92018E"/>
            </a:solidFill>
          </p:grpSpPr>
          <p:sp>
            <p:nvSpPr>
              <p:cNvPr id="20" name="Fluxograma: Documento 19">
                <a:extLst>
                  <a:ext uri="{FF2B5EF4-FFF2-40B4-BE49-F238E27FC236}">
                    <a16:creationId xmlns:a16="http://schemas.microsoft.com/office/drawing/2014/main" id="{BFD9AC6C-BE99-4F99-8AF3-EE4BF82668AB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Fluxograma: Documento 20">
                <a:extLst>
                  <a:ext uri="{FF2B5EF4-FFF2-40B4-BE49-F238E27FC236}">
                    <a16:creationId xmlns:a16="http://schemas.microsoft.com/office/drawing/2014/main" id="{7F35F427-B029-4E92-B3D2-0FBE54681E00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0A3D740-E95E-4BF5-8E85-595F57421D6F}"/>
              </a:ext>
            </a:extLst>
          </p:cNvPr>
          <p:cNvGrpSpPr/>
          <p:nvPr/>
        </p:nvGrpSpPr>
        <p:grpSpPr>
          <a:xfrm flipH="1" flipV="1">
            <a:off x="1449" y="1475"/>
            <a:ext cx="2362943" cy="6868352"/>
            <a:chOff x="9827580" y="0"/>
            <a:chExt cx="2362943" cy="6868352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B9FCEEE6-68C5-4831-9015-73F6A3F9C1B6}"/>
                </a:ext>
              </a:extLst>
            </p:cNvPr>
            <p:cNvGrpSpPr/>
            <p:nvPr/>
          </p:nvGrpSpPr>
          <p:grpSpPr>
            <a:xfrm flipH="1">
              <a:off x="9827580" y="1475"/>
              <a:ext cx="1493676" cy="6866877"/>
              <a:chOff x="0" y="-8877"/>
              <a:chExt cx="2361460" cy="6866877"/>
            </a:xfrm>
            <a:solidFill>
              <a:srgbClr val="DA3C39"/>
            </a:solidFill>
          </p:grpSpPr>
          <p:sp>
            <p:nvSpPr>
              <p:cNvPr id="35" name="Fluxograma: Documento 34">
                <a:extLst>
                  <a:ext uri="{FF2B5EF4-FFF2-40B4-BE49-F238E27FC236}">
                    <a16:creationId xmlns:a16="http://schemas.microsoft.com/office/drawing/2014/main" id="{DD057803-3D4E-4486-8700-DF424CBA21AE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luxograma: Documento 35">
                <a:extLst>
                  <a:ext uri="{FF2B5EF4-FFF2-40B4-BE49-F238E27FC236}">
                    <a16:creationId xmlns:a16="http://schemas.microsoft.com/office/drawing/2014/main" id="{E8B525F1-FC6F-4481-9B56-641C3ACB9C8D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1DEA516A-41C1-401C-9FB1-DD8577ECE087}"/>
                </a:ext>
              </a:extLst>
            </p:cNvPr>
            <p:cNvGrpSpPr/>
            <p:nvPr/>
          </p:nvGrpSpPr>
          <p:grpSpPr>
            <a:xfrm flipH="1">
              <a:off x="9898602" y="0"/>
              <a:ext cx="2291921" cy="6866877"/>
              <a:chOff x="0" y="-8877"/>
              <a:chExt cx="2361460" cy="6866877"/>
            </a:xfrm>
            <a:solidFill>
              <a:srgbClr val="92018E"/>
            </a:solidFill>
          </p:grpSpPr>
          <p:sp>
            <p:nvSpPr>
              <p:cNvPr id="33" name="Fluxograma: Documento 32">
                <a:extLst>
                  <a:ext uri="{FF2B5EF4-FFF2-40B4-BE49-F238E27FC236}">
                    <a16:creationId xmlns:a16="http://schemas.microsoft.com/office/drawing/2014/main" id="{1928ABAC-6F54-4C6C-A96B-4866CDF364B5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Documento 33">
                <a:extLst>
                  <a:ext uri="{FF2B5EF4-FFF2-40B4-BE49-F238E27FC236}">
                    <a16:creationId xmlns:a16="http://schemas.microsoft.com/office/drawing/2014/main" id="{9BB18B2C-55A4-483B-8D4F-6AD2B219375E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CBB31FE4-8EB7-4032-ADAE-ABE5D03BCB81}"/>
              </a:ext>
            </a:extLst>
          </p:cNvPr>
          <p:cNvSpPr/>
          <p:nvPr/>
        </p:nvSpPr>
        <p:spPr>
          <a:xfrm>
            <a:off x="3507437" y="903303"/>
            <a:ext cx="5177126" cy="5015883"/>
          </a:xfrm>
          <a:prstGeom prst="ellipse">
            <a:avLst/>
          </a:prstGeom>
          <a:solidFill>
            <a:srgbClr val="92018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A4DF7AA-7849-403B-8E0E-07330488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95" y="0"/>
            <a:ext cx="5768305" cy="57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FDE4B04-FADA-4B54-A169-48623A53D462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F31C38CD-DFFE-44E8-9837-8612CFDFE2B8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EEBA6B22-A296-4C34-BEBA-E0CF7C0C6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F1EBF19A-EC77-40FE-A74D-85548B120807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AAE6CD10-9777-46D8-BC07-3F8D7E4833CE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182F9489-76D3-4C74-A04F-5079EAF9FEAC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9DA9DE2C-B0E4-4FB2-80AC-FCCC99910071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1E31EE1A-B748-4DEE-8C89-86C488A7FC74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928059D1-2611-4F15-A907-F7F01C8E7FE7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2" name="Fluxograma: Documento 21">
                  <a:extLst>
                    <a:ext uri="{FF2B5EF4-FFF2-40B4-BE49-F238E27FC236}">
                      <a16:creationId xmlns:a16="http://schemas.microsoft.com/office/drawing/2014/main" id="{700C9143-84B0-4C4A-81FC-2F45364740F6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329047AD-9B7F-4A01-B9D9-AB9A37535C62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DAB7CFA-0A07-4A4A-927C-4C76224A3430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061047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8861C-688E-428C-BFFC-3E869596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25" y="1281522"/>
            <a:ext cx="5619422" cy="5220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ACDB066-4FBE-4C9A-9BD1-AD10E7719395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3999E1A-2864-46B2-BD0F-BFDA800B70FB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34DD6FA0-35A9-4076-ACD4-B81E0F31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89DA754-C78A-4533-884B-CAFEFDB9BB08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B66EE1F9-37B1-4A91-8BF8-48F9A754948E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FC50139E-FA47-4114-921D-7C50354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60B37303-1E12-4915-BF35-C14A0988A2B8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1CD33F0B-95E4-4D61-A19E-9CBB3CB8F1C2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CA3B79DD-A238-47A7-9D0F-04D26494535D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33" name="Fluxograma: Documento 32">
                  <a:extLst>
                    <a:ext uri="{FF2B5EF4-FFF2-40B4-BE49-F238E27FC236}">
                      <a16:creationId xmlns:a16="http://schemas.microsoft.com/office/drawing/2014/main" id="{2908ABBB-275A-40C8-86A5-E4ECD7E9FB23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Fluxograma: Documento 33">
                  <a:extLst>
                    <a:ext uri="{FF2B5EF4-FFF2-40B4-BE49-F238E27FC236}">
                      <a16:creationId xmlns:a16="http://schemas.microsoft.com/office/drawing/2014/main" id="{AEE62398-3A3B-4983-A9F8-DF625C8F6F24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EA037477-EC4F-4768-ACD8-B03E25DD3111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31" name="Fluxograma: Documento 30">
                  <a:extLst>
                    <a:ext uri="{FF2B5EF4-FFF2-40B4-BE49-F238E27FC236}">
                      <a16:creationId xmlns:a16="http://schemas.microsoft.com/office/drawing/2014/main" id="{9D6EF9EF-DDE1-4267-B6B4-2B285787EFE6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Fluxograma: Documento 31">
                  <a:extLst>
                    <a:ext uri="{FF2B5EF4-FFF2-40B4-BE49-F238E27FC236}">
                      <a16:creationId xmlns:a16="http://schemas.microsoft.com/office/drawing/2014/main" id="{3D6118A1-B456-45F4-A354-AF5EA95D6F0D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7644E2D-182B-4FE0-8BFB-9B4B37515646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85416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296A4D-799D-4D99-A54F-3E29DB52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44" y="1041917"/>
            <a:ext cx="9594071" cy="1831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C619C6-E7A6-4509-A84B-E71AE91D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82" y="3002727"/>
            <a:ext cx="11038072" cy="1598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D03A35-04AC-4F99-B342-1C6FD28E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792" y="4684222"/>
            <a:ext cx="3934374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9EA59EC-E96C-49E6-BD37-70B7F4822843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46D12C3-FDF3-4B70-94E2-B08931521AEE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741F9E83-1B5F-478B-98C0-BCE45651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75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0274AC7-83B7-4F9B-9868-97FA11A66085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184B9EF-ED5B-4B4B-B05A-0FCFF434B27F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578264E1-B0C9-46B2-AF1B-A55FC2DB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32E4BAF4-C0ED-4346-8EC6-82494171B0B8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2E422C1-78E2-40E2-9564-C46997FBDF62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DC733BC1-3B8D-43F5-AF61-B2B2333B4923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EF5A9D48-0061-416D-B119-6DABFC1DC392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5B5105A8-A138-4C30-BAEC-4901AD9769F1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BACCFFA0-3F78-4B72-8202-74467633C855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2" name="Fluxograma: Documento 21">
                  <a:extLst>
                    <a:ext uri="{FF2B5EF4-FFF2-40B4-BE49-F238E27FC236}">
                      <a16:creationId xmlns:a16="http://schemas.microsoft.com/office/drawing/2014/main" id="{4DAD92CF-4F68-4B67-8124-124DFED2C1AE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51F86CC8-9737-4A07-87BC-D532A8C5C953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B0E4558-4767-4FCB-BE56-476D4F06CE5B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58004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1099EB4E-A39F-4730-8BDB-81EED13B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75" y="1059454"/>
            <a:ext cx="8719158" cy="489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23542A9-C335-4396-B25C-1D87A17ADF85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BD5966A-AB8A-4CB3-9883-1D377B76AFCF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5FEC57A-DA77-4DA6-9920-84B99E96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60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0274AC7-83B7-4F9B-9868-97FA11A66085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184B9EF-ED5B-4B4B-B05A-0FCFF434B27F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578264E1-B0C9-46B2-AF1B-A55FC2DB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32E4BAF4-C0ED-4346-8EC6-82494171B0B8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2E422C1-78E2-40E2-9564-C46997FBDF62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DC733BC1-3B8D-43F5-AF61-B2B2333B4923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EF5A9D48-0061-416D-B119-6DABFC1DC392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5B5105A8-A138-4C30-BAEC-4901AD9769F1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BACCFFA0-3F78-4B72-8202-74467633C855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2" name="Fluxograma: Documento 21">
                  <a:extLst>
                    <a:ext uri="{FF2B5EF4-FFF2-40B4-BE49-F238E27FC236}">
                      <a16:creationId xmlns:a16="http://schemas.microsoft.com/office/drawing/2014/main" id="{4DAD92CF-4F68-4B67-8124-124DFED2C1AE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51F86CC8-9737-4A07-87BC-D532A8C5C953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B0E4558-4767-4FCB-BE56-476D4F06CE5B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58004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1C5576A-30BB-44D7-B59B-0370E679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77" y="185528"/>
            <a:ext cx="3595637" cy="6518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 descr="Uma imagem contendo circuito&#10;&#10;Descrição gerada automaticamente">
            <a:extLst>
              <a:ext uri="{FF2B5EF4-FFF2-40B4-BE49-F238E27FC236}">
                <a16:creationId xmlns:a16="http://schemas.microsoft.com/office/drawing/2014/main" id="{04A79EBB-BCC6-4E12-9715-642DB83580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7"/>
          <a:stretch/>
        </p:blipFill>
        <p:spPr>
          <a:xfrm rot="5400000">
            <a:off x="3241623" y="847898"/>
            <a:ext cx="3801573" cy="51622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23542A9-C335-4396-B25C-1D87A17ADF85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BD5966A-AB8A-4CB3-9883-1D377B76AFCF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5FEC57A-DA77-4DA6-9920-84B99E96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5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FC7EC25-8385-4E32-A96A-08288E0C038F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76DE1916-0C19-4741-B366-226F261BD9A8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D67CABB8-7AC8-47D7-80AD-87ABDE531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0655633B-4C28-49DF-AD06-4D7BEEA77CAF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E1D65191-5504-4D9A-8C92-E3953AE7AD7E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3C5227AB-76CD-4FDD-82FB-A589027A9975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D5AFAAC2-F4C0-4B26-824A-C0E864938F8F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92265737-CE76-41D4-8703-E8F0B66520B7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7B1B59DF-55C2-4D5F-8A06-72437B1D3CCF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2" name="Fluxograma: Documento 21">
                  <a:extLst>
                    <a:ext uri="{FF2B5EF4-FFF2-40B4-BE49-F238E27FC236}">
                      <a16:creationId xmlns:a16="http://schemas.microsoft.com/office/drawing/2014/main" id="{0E15C46A-0615-45BA-AE06-79D543CBD14D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FD182949-33D7-4E86-96F0-C466D4A2C00F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C680282-E130-491F-B63F-58CBC69CBE3C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58004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dos próximos passos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2D1BC9-3CEB-4706-A12D-5E94B54F87BF}"/>
              </a:ext>
            </a:extLst>
          </p:cNvPr>
          <p:cNvSpPr txBox="1"/>
          <p:nvPr/>
        </p:nvSpPr>
        <p:spPr>
          <a:xfrm>
            <a:off x="3432204" y="1903732"/>
            <a:ext cx="705802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Versão completa do site;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simulador mais robusto e estilizado;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mais completo e automatizado com o site para a exibição dos gráficos;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dos nossos clientes para aprimorar nosso negócio;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Melhorias no projeto em geral.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43D7674-1CBD-4243-9FE4-EA3D7DE40272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0B1E8C0-ED1A-4D31-A98C-4D2465F1BBAE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243CA280-CF0C-4FE0-B6FD-04D71F8F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50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>
            <a:extLst>
              <a:ext uri="{FF2B5EF4-FFF2-40B4-BE49-F238E27FC236}">
                <a16:creationId xmlns:a16="http://schemas.microsoft.com/office/drawing/2014/main" id="{0FC302A2-D34B-4F3E-8EEE-CF6850B5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-1"/>
            <a:ext cx="10461566" cy="6865403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473D4B1-B200-4766-B7EC-019CA1B99F61}"/>
              </a:ext>
            </a:extLst>
          </p:cNvPr>
          <p:cNvGrpSpPr/>
          <p:nvPr/>
        </p:nvGrpSpPr>
        <p:grpSpPr>
          <a:xfrm>
            <a:off x="9827580" y="0"/>
            <a:ext cx="2362943" cy="6868352"/>
            <a:chOff x="9827580" y="0"/>
            <a:chExt cx="2362943" cy="6868352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291BAA99-0528-40E4-901D-8EF57A537A11}"/>
                </a:ext>
              </a:extLst>
            </p:cNvPr>
            <p:cNvGrpSpPr/>
            <p:nvPr/>
          </p:nvGrpSpPr>
          <p:grpSpPr>
            <a:xfrm flipH="1">
              <a:off x="9827580" y="1475"/>
              <a:ext cx="1493676" cy="6866877"/>
              <a:chOff x="0" y="-8877"/>
              <a:chExt cx="2361460" cy="6866877"/>
            </a:xfrm>
            <a:solidFill>
              <a:srgbClr val="DA3C39"/>
            </a:solidFill>
          </p:grpSpPr>
          <p:sp>
            <p:nvSpPr>
              <p:cNvPr id="56" name="Fluxograma: Documento 55">
                <a:extLst>
                  <a:ext uri="{FF2B5EF4-FFF2-40B4-BE49-F238E27FC236}">
                    <a16:creationId xmlns:a16="http://schemas.microsoft.com/office/drawing/2014/main" id="{287CEE2A-6420-428D-9D85-47521D3C00D9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luxograma: Documento 56">
                <a:extLst>
                  <a:ext uri="{FF2B5EF4-FFF2-40B4-BE49-F238E27FC236}">
                    <a16:creationId xmlns:a16="http://schemas.microsoft.com/office/drawing/2014/main" id="{2041703F-2DF6-4393-A78A-EC6E8BB7A526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1605501-5EE2-4570-821B-B54B30066232}"/>
                </a:ext>
              </a:extLst>
            </p:cNvPr>
            <p:cNvGrpSpPr/>
            <p:nvPr/>
          </p:nvGrpSpPr>
          <p:grpSpPr>
            <a:xfrm flipH="1">
              <a:off x="9898602" y="0"/>
              <a:ext cx="2291921" cy="6866877"/>
              <a:chOff x="0" y="-8877"/>
              <a:chExt cx="2361460" cy="6866877"/>
            </a:xfrm>
            <a:solidFill>
              <a:srgbClr val="92018E"/>
            </a:solidFill>
          </p:grpSpPr>
          <p:sp>
            <p:nvSpPr>
              <p:cNvPr id="54" name="Fluxograma: Documento 53">
                <a:extLst>
                  <a:ext uri="{FF2B5EF4-FFF2-40B4-BE49-F238E27FC236}">
                    <a16:creationId xmlns:a16="http://schemas.microsoft.com/office/drawing/2014/main" id="{E9682968-879C-48A0-BA1A-DFA29B2A1CE4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ocumento 54">
                <a:extLst>
                  <a:ext uri="{FF2B5EF4-FFF2-40B4-BE49-F238E27FC236}">
                    <a16:creationId xmlns:a16="http://schemas.microsoft.com/office/drawing/2014/main" id="{05A36B3C-1C25-4283-89DC-3F9084CB287F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3ABA2C5-E880-493B-B746-E9533BF1A641}"/>
              </a:ext>
            </a:extLst>
          </p:cNvPr>
          <p:cNvGrpSpPr/>
          <p:nvPr/>
        </p:nvGrpSpPr>
        <p:grpSpPr>
          <a:xfrm flipH="1" flipV="1">
            <a:off x="1449" y="1475"/>
            <a:ext cx="2362943" cy="6868352"/>
            <a:chOff x="9827580" y="0"/>
            <a:chExt cx="2362943" cy="6868352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94C07588-6A6B-4B97-B2A1-A545D1195FFB}"/>
                </a:ext>
              </a:extLst>
            </p:cNvPr>
            <p:cNvGrpSpPr/>
            <p:nvPr/>
          </p:nvGrpSpPr>
          <p:grpSpPr>
            <a:xfrm flipH="1">
              <a:off x="9827580" y="1475"/>
              <a:ext cx="1493676" cy="6866877"/>
              <a:chOff x="0" y="-8877"/>
              <a:chExt cx="2361460" cy="6866877"/>
            </a:xfrm>
            <a:solidFill>
              <a:srgbClr val="DA3C39"/>
            </a:solidFill>
          </p:grpSpPr>
          <p:sp>
            <p:nvSpPr>
              <p:cNvPr id="50" name="Fluxograma: Documento 49">
                <a:extLst>
                  <a:ext uri="{FF2B5EF4-FFF2-40B4-BE49-F238E27FC236}">
                    <a16:creationId xmlns:a16="http://schemas.microsoft.com/office/drawing/2014/main" id="{96701F78-050C-469D-847D-42D79D9D892F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ocumento 50">
                <a:extLst>
                  <a:ext uri="{FF2B5EF4-FFF2-40B4-BE49-F238E27FC236}">
                    <a16:creationId xmlns:a16="http://schemas.microsoft.com/office/drawing/2014/main" id="{8644D576-551A-46D5-A1CC-55430107745E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BF1C861A-BE27-446C-B455-15423B9D663C}"/>
                </a:ext>
              </a:extLst>
            </p:cNvPr>
            <p:cNvGrpSpPr/>
            <p:nvPr/>
          </p:nvGrpSpPr>
          <p:grpSpPr>
            <a:xfrm flipH="1">
              <a:off x="9898602" y="0"/>
              <a:ext cx="2291921" cy="6866877"/>
              <a:chOff x="0" y="-8877"/>
              <a:chExt cx="2361460" cy="6866877"/>
            </a:xfrm>
            <a:solidFill>
              <a:srgbClr val="92018E"/>
            </a:solidFill>
          </p:grpSpPr>
          <p:sp>
            <p:nvSpPr>
              <p:cNvPr id="48" name="Fluxograma: Documento 47">
                <a:extLst>
                  <a:ext uri="{FF2B5EF4-FFF2-40B4-BE49-F238E27FC236}">
                    <a16:creationId xmlns:a16="http://schemas.microsoft.com/office/drawing/2014/main" id="{FAB1B326-3277-4101-A17D-57918A8FF03E}"/>
                  </a:ext>
                </a:extLst>
              </p:cNvPr>
              <p:cNvSpPr/>
              <p:nvPr/>
            </p:nvSpPr>
            <p:spPr>
              <a:xfrm rot="16200000">
                <a:off x="-538208" y="3958332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ocumento 48">
                <a:extLst>
                  <a:ext uri="{FF2B5EF4-FFF2-40B4-BE49-F238E27FC236}">
                    <a16:creationId xmlns:a16="http://schemas.microsoft.com/office/drawing/2014/main" id="{A5A9C50A-42CF-402B-BC48-12B49E4C7AB9}"/>
                  </a:ext>
                </a:extLst>
              </p:cNvPr>
              <p:cNvSpPr/>
              <p:nvPr/>
            </p:nvSpPr>
            <p:spPr>
              <a:xfrm rot="5400000" flipV="1">
                <a:off x="-538208" y="529331"/>
                <a:ext cx="3437876" cy="2361460"/>
              </a:xfrm>
              <a:prstGeom prst="flowChartDocumen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83EB909-3956-4748-AA29-D80E577DCD53}"/>
              </a:ext>
            </a:extLst>
          </p:cNvPr>
          <p:cNvGrpSpPr/>
          <p:nvPr/>
        </p:nvGrpSpPr>
        <p:grpSpPr>
          <a:xfrm>
            <a:off x="3190009" y="-404537"/>
            <a:ext cx="5768305" cy="6819172"/>
            <a:chOff x="3190009" y="-404537"/>
            <a:chExt cx="5768305" cy="681917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ED06A103-D6FA-46EE-AB3A-8E00994FE451}"/>
                </a:ext>
              </a:extLst>
            </p:cNvPr>
            <p:cNvSpPr txBox="1"/>
            <p:nvPr/>
          </p:nvSpPr>
          <p:spPr>
            <a:xfrm>
              <a:off x="3452271" y="5768304"/>
              <a:ext cx="52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Agradecemos sua atenção!</a:t>
              </a:r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F41E01EC-7759-4B33-BA9E-90FD24879745}"/>
                </a:ext>
              </a:extLst>
            </p:cNvPr>
            <p:cNvGrpSpPr/>
            <p:nvPr/>
          </p:nvGrpSpPr>
          <p:grpSpPr>
            <a:xfrm>
              <a:off x="3190009" y="-404537"/>
              <a:ext cx="5768305" cy="5959738"/>
              <a:chOff x="3314296" y="-22797"/>
              <a:chExt cx="5768305" cy="595973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DE3079E9-5FCB-4700-8193-5426AC80EB7F}"/>
                  </a:ext>
                </a:extLst>
              </p:cNvPr>
              <p:cNvSpPr/>
              <p:nvPr/>
            </p:nvSpPr>
            <p:spPr>
              <a:xfrm>
                <a:off x="3507437" y="921058"/>
                <a:ext cx="5177126" cy="5015883"/>
              </a:xfrm>
              <a:prstGeom prst="ellipse">
                <a:avLst/>
              </a:prstGeom>
              <a:solidFill>
                <a:srgbClr val="92018E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AE0FF3F1-D9A9-4C9B-9ADB-DF1FD15FF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4296" y="-22797"/>
                <a:ext cx="5768305" cy="57683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91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A87A0DC-775A-4F2D-B736-B38A0C63018E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C8BF1F29-EDB1-4245-A7FE-E555FA9955DD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33" name="Imagem 32">
                <a:extLst>
                  <a:ext uri="{FF2B5EF4-FFF2-40B4-BE49-F238E27FC236}">
                    <a16:creationId xmlns:a16="http://schemas.microsoft.com/office/drawing/2014/main" id="{B3BAE947-1754-4C5D-BAC4-66A52E8C8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2C709EA5-D7C6-461D-8F28-5DC0BAE39BF1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2DB8DCEF-90EE-4EDA-BA81-A5D121994D82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9B3ED535-AA2F-40FA-BE8E-D89B4C9BCC67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31" name="Fluxograma: Documento 30">
                  <a:extLst>
                    <a:ext uri="{FF2B5EF4-FFF2-40B4-BE49-F238E27FC236}">
                      <a16:creationId xmlns:a16="http://schemas.microsoft.com/office/drawing/2014/main" id="{7CB4D8BB-6051-4A8C-A7AF-1FECDBFE4121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Fluxograma: Documento 31">
                  <a:extLst>
                    <a:ext uri="{FF2B5EF4-FFF2-40B4-BE49-F238E27FC236}">
                      <a16:creationId xmlns:a16="http://schemas.microsoft.com/office/drawing/2014/main" id="{FE33F60F-020A-4955-9FAF-749276B7FA16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6A5625B9-CC0E-4ACD-AF3E-3EF6067BFF39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9" name="Fluxograma: Documento 28">
                  <a:extLst>
                    <a:ext uri="{FF2B5EF4-FFF2-40B4-BE49-F238E27FC236}">
                      <a16:creationId xmlns:a16="http://schemas.microsoft.com/office/drawing/2014/main" id="{B84AE244-70D9-4D24-B170-D031DC1B3001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luxograma: Documento 29">
                  <a:extLst>
                    <a:ext uri="{FF2B5EF4-FFF2-40B4-BE49-F238E27FC236}">
                      <a16:creationId xmlns:a16="http://schemas.microsoft.com/office/drawing/2014/main" id="{540B91EE-2EF7-4EBD-8C78-3503038E8FDC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AB8122-A612-4FE8-91C5-FEBABA703E48}"/>
              </a:ext>
            </a:extLst>
          </p:cNvPr>
          <p:cNvSpPr txBox="1"/>
          <p:nvPr/>
        </p:nvSpPr>
        <p:spPr>
          <a:xfrm>
            <a:off x="3394876" y="1715222"/>
            <a:ext cx="7142282" cy="295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Gabriela Souza Dias RA: 03221042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Leandro Vieira RA: 03221036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Luan Augusto Meneguelli RA: 03221064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Michelly Mendes da Silva RA: 03221020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Rafaela Souza Dias RA: 03221050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Thaís de França RA: 03221057</a:t>
            </a: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EBAE40-13AD-4B47-948F-314091775375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D0C1BBF-A395-4648-87D6-4F46CBBF2D8E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CDA0892C-9A29-4B13-A3A2-6D6718B95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6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4277A7A5-5256-48DA-B50D-1D0D77BE99B4}"/>
              </a:ext>
            </a:extLst>
          </p:cNvPr>
          <p:cNvSpPr/>
          <p:nvPr/>
        </p:nvSpPr>
        <p:spPr>
          <a:xfrm>
            <a:off x="3507437" y="938813"/>
            <a:ext cx="5177126" cy="5015883"/>
          </a:xfrm>
          <a:prstGeom prst="ellipse">
            <a:avLst/>
          </a:prstGeom>
          <a:solidFill>
            <a:srgbClr val="92018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2CD961-F66F-4FBC-95E8-BFAF2843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96" y="-5042"/>
            <a:ext cx="5768305" cy="576830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3CD21C7-EC16-4509-A67A-7BEB347CED9A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BC97F1C-343A-46BF-9AB7-87FBE4F57BCF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5F97BC6F-09E5-4C8C-A851-5E40CAC1A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4B40135-84CC-4E30-8EB2-3587E38FBE36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30A3D740-E95E-4BF5-8E85-595F57421D6F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B9FCEEE6-68C5-4831-9015-73F6A3F9C1B6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35" name="Fluxograma: Documento 34">
                  <a:extLst>
                    <a:ext uri="{FF2B5EF4-FFF2-40B4-BE49-F238E27FC236}">
                      <a16:creationId xmlns:a16="http://schemas.microsoft.com/office/drawing/2014/main" id="{DD057803-3D4E-4486-8700-DF424CBA21AE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Fluxograma: Documento 35">
                  <a:extLst>
                    <a:ext uri="{FF2B5EF4-FFF2-40B4-BE49-F238E27FC236}">
                      <a16:creationId xmlns:a16="http://schemas.microsoft.com/office/drawing/2014/main" id="{E8B525F1-FC6F-4481-9B56-641C3ACB9C8D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1DEA516A-41C1-401C-9FB1-DD8577ECE087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33" name="Fluxograma: Documento 32">
                  <a:extLst>
                    <a:ext uri="{FF2B5EF4-FFF2-40B4-BE49-F238E27FC236}">
                      <a16:creationId xmlns:a16="http://schemas.microsoft.com/office/drawing/2014/main" id="{1928ABAC-6F54-4C6C-A96B-4866CDF364B5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Fluxograma: Documento 33">
                  <a:extLst>
                    <a:ext uri="{FF2B5EF4-FFF2-40B4-BE49-F238E27FC236}">
                      <a16:creationId xmlns:a16="http://schemas.microsoft.com/office/drawing/2014/main" id="{9BB18B2C-55A4-483B-8D4F-6AD2B219375E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B1B81B1-D86F-4B0D-9943-A41DF06285F7}"/>
              </a:ext>
            </a:extLst>
          </p:cNvPr>
          <p:cNvSpPr txBox="1"/>
          <p:nvPr/>
        </p:nvSpPr>
        <p:spPr>
          <a:xfrm>
            <a:off x="2418019" y="1466812"/>
            <a:ext cx="772579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 B2B, focado na venda de dados para terceiros;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Setor de varejo responsável por 43,4% do PIB no Brasil;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Seguimento responsável pelo processo produtivo de micro, médio e grande porte;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Setor que movimenta muito capital e também oscila com a economia, porém se mantém ativo;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 em transformação tecnológica para estar mais próximo do consumidor;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00FE466E-9971-4353-8B96-A8BCF1B5FC89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3E784FB-0F6C-4A56-9D2A-9F78AF84D77D}"/>
              </a:ext>
            </a:extLst>
          </p:cNvPr>
          <p:cNvSpPr txBox="1"/>
          <p:nvPr/>
        </p:nvSpPr>
        <p:spPr>
          <a:xfrm>
            <a:off x="2333804" y="285715"/>
            <a:ext cx="362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Segmento do Negócio</a:t>
            </a:r>
          </a:p>
        </p:txBody>
      </p:sp>
      <p:pic>
        <p:nvPicPr>
          <p:cNvPr id="1030" name="Picture 6" descr="B2b icon Royalty Free Vector Image - VectorStock">
            <a:extLst>
              <a:ext uri="{FF2B5EF4-FFF2-40B4-BE49-F238E27FC236}">
                <a16:creationId xmlns:a16="http://schemas.microsoft.com/office/drawing/2014/main" id="{D80967ED-C52D-4F8F-8925-F0FA45AC4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t="13960" r="12206" b="15963"/>
          <a:stretch/>
        </p:blipFill>
        <p:spPr bwMode="auto">
          <a:xfrm>
            <a:off x="9889931" y="1143836"/>
            <a:ext cx="1506345" cy="15017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tiqueta do cesto de compras. adicionar ao ícone do botão do carrinho.  logotipo da cesta de compras. vetor em fundo isolado. eps 10. | Vetor  Premium">
            <a:extLst>
              <a:ext uri="{FF2B5EF4-FFF2-40B4-BE49-F238E27FC236}">
                <a16:creationId xmlns:a16="http://schemas.microsoft.com/office/drawing/2014/main" id="{675BEA57-ABAF-4194-936F-CC5486F5E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954" y="2387417"/>
            <a:ext cx="1506345" cy="150634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6A6EB06-BEF5-4F0A-B7BD-9AD1A2A2F901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EB363A-03CC-4905-8459-0BDF7802B5ED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44CB6B5F-33DC-4B4C-A4AA-4EE9EE2C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354609A-9FB1-485F-9F17-E0AA0FCE3AD6}"/>
              </a:ext>
            </a:extLst>
          </p:cNvPr>
          <p:cNvGrpSpPr/>
          <p:nvPr/>
        </p:nvGrpSpPr>
        <p:grpSpPr>
          <a:xfrm>
            <a:off x="10269520" y="3645837"/>
            <a:ext cx="1506345" cy="1607699"/>
            <a:chOff x="10314417" y="3378323"/>
            <a:chExt cx="1506345" cy="1607699"/>
          </a:xfrm>
        </p:grpSpPr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id="{97762162-C403-412D-BF72-26BF8002A6C3}"/>
                </a:ext>
              </a:extLst>
            </p:cNvPr>
            <p:cNvSpPr/>
            <p:nvPr/>
          </p:nvSpPr>
          <p:spPr>
            <a:xfrm>
              <a:off x="10314417" y="3479677"/>
              <a:ext cx="1506345" cy="150634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Picture 18" descr="Projetos de Transformação Digital - Argimom">
              <a:extLst>
                <a:ext uri="{FF2B5EF4-FFF2-40B4-BE49-F238E27FC236}">
                  <a16:creationId xmlns:a16="http://schemas.microsoft.com/office/drawing/2014/main" id="{8141FB3F-4B83-4F2C-8FD7-CBD318F7F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3221" y="3378323"/>
              <a:ext cx="1488735" cy="148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80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811E1EB-C126-493A-ABA0-94139EE38B16}"/>
              </a:ext>
            </a:extLst>
          </p:cNvPr>
          <p:cNvGrpSpPr/>
          <p:nvPr/>
        </p:nvGrpSpPr>
        <p:grpSpPr>
          <a:xfrm>
            <a:off x="0" y="-827"/>
            <a:ext cx="12192000" cy="6868352"/>
            <a:chOff x="0" y="-13302"/>
            <a:chExt cx="12192000" cy="6868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F1830AB-FB33-4FB3-A42B-2EF0DCCC9DEA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45CF5C62-DFBD-42F7-8A4A-AF0DB850F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367AF7E0-8A73-47FB-9905-A3722A80A1BF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6256285-9713-40F2-9F38-E95D88A2F763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3741B30D-7BFC-4A0C-9EC4-6B651AC9D655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8DC77CAA-E521-45F8-8184-3347161AD060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9B48F60E-CE6C-4E33-90B4-7FBFF0A3EDB7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03A19EF-93DB-4E7E-AA74-7C8A9ADC5573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2" name="Fluxograma: Documento 21">
                  <a:extLst>
                    <a:ext uri="{FF2B5EF4-FFF2-40B4-BE49-F238E27FC236}">
                      <a16:creationId xmlns:a16="http://schemas.microsoft.com/office/drawing/2014/main" id="{1D3ECFBF-7E0D-43D7-BF08-D4EDE0CDBF4C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874D7124-07DC-470E-9085-AB1D748B0706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6379F72-CC6E-4E7A-B1F1-1321FE2A566E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295164" y="293717"/>
            <a:ext cx="317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/ Problema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0DC3AE1-5034-4EC6-B0DD-8F76D8071C46}"/>
              </a:ext>
            </a:extLst>
          </p:cNvPr>
          <p:cNvSpPr txBox="1"/>
          <p:nvPr/>
        </p:nvSpPr>
        <p:spPr>
          <a:xfrm>
            <a:off x="2362943" y="866722"/>
            <a:ext cx="6209207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maior desafio foi identificar a oportunidade dentro do setor;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baixa credibilidade que o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business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nesse setor por conta da falta de conhecimento;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alto custo do nosso projeto.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perda de produtos, seja por validade ou por estar em um local inapropriado, pelos mercados;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Pesquisas apontam que comércios varejista/atacadistas deixam de ganhar aproximadamente 30% a mais do lucro por conta da disposição inadequada dos produtos nos PDV’s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D6D8136-546E-4F18-AB3E-0C9D9D012B37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D0CBE15-FF07-41CB-B426-F02E6BE0C82A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8972FBC-BB12-4EE6-B1C6-C6BB9EB16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  <p:pic>
        <p:nvPicPr>
          <p:cNvPr id="1026" name="Picture 2" descr="PDV News">
            <a:extLst>
              <a:ext uri="{FF2B5EF4-FFF2-40B4-BE49-F238E27FC236}">
                <a16:creationId xmlns:a16="http://schemas.microsoft.com/office/drawing/2014/main" id="{34ACE459-795D-43C9-A16A-611F6CCF9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7"/>
          <a:stretch/>
        </p:blipFill>
        <p:spPr bwMode="auto">
          <a:xfrm>
            <a:off x="8697248" y="3677608"/>
            <a:ext cx="3252117" cy="25323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 iot internet of things icon Royalty Free Vector Image">
            <a:extLst>
              <a:ext uri="{FF2B5EF4-FFF2-40B4-BE49-F238E27FC236}">
                <a16:creationId xmlns:a16="http://schemas.microsoft.com/office/drawing/2014/main" id="{C9FEFF4B-CE00-4698-92B0-D29EAEC6A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4283" r="6592" b="12638"/>
          <a:stretch/>
        </p:blipFill>
        <p:spPr bwMode="auto">
          <a:xfrm>
            <a:off x="8938756" y="797169"/>
            <a:ext cx="2383977" cy="23832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DF5686C-65DC-42E5-9AA6-09D9D0A3A28B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DA4A3833-5C20-4C50-8880-0D940016275F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BEF3A1E0-0DC0-43ED-9D26-9786AC747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247696-DA20-448B-94C0-5C268191B9CF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E0860DD5-BEB2-43D2-BBE5-132BC7582B6D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34F9BFEE-45FB-4A62-BBEC-A53AD16D7733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904B1001-7908-4971-9CF9-34EEE5F9AB76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FA07571D-E4BA-4EF8-BC13-B4D6229E3ACB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BF903EEA-06C7-43BD-992C-E89393F7E35C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2" name="Fluxograma: Documento 21">
                  <a:extLst>
                    <a:ext uri="{FF2B5EF4-FFF2-40B4-BE49-F238E27FC236}">
                      <a16:creationId xmlns:a16="http://schemas.microsoft.com/office/drawing/2014/main" id="{95C14BB6-2589-459F-93FD-2E880AB6B914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47D7291C-4240-43B0-8BBB-5A7CCEC968B6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E239D4C-891F-416B-B201-92D9BC62C20B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94CC009-FFFC-43C8-A8D7-71761CFE5A34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1BA6B22-FA0A-4A38-9BB7-377713FB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D099E92-9726-46F2-82D3-137D8467B463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85416" y="293717"/>
            <a:ext cx="298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Proposta / Solução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A5B5030-24A8-491F-9D01-DACF0415818B}"/>
              </a:ext>
            </a:extLst>
          </p:cNvPr>
          <p:cNvGrpSpPr/>
          <p:nvPr/>
        </p:nvGrpSpPr>
        <p:grpSpPr>
          <a:xfrm>
            <a:off x="2379321" y="1705636"/>
            <a:ext cx="4745116" cy="4108817"/>
            <a:chOff x="4181475" y="1938337"/>
            <a:chExt cx="4901366" cy="437889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03772E4-8A36-48A7-9C32-1C0643FA5069}"/>
                </a:ext>
              </a:extLst>
            </p:cNvPr>
            <p:cNvSpPr txBox="1"/>
            <p:nvPr/>
          </p:nvSpPr>
          <p:spPr>
            <a:xfrm>
              <a:off x="5790162" y="5855562"/>
              <a:ext cx="1890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Circulação</a:t>
              </a:r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16FDBF6B-841B-442B-B418-8BCB84B6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475" y="1938337"/>
              <a:ext cx="4901366" cy="38162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E1905E-C938-41E8-A77E-278E631B2FC7}"/>
              </a:ext>
            </a:extLst>
          </p:cNvPr>
          <p:cNvSpPr txBox="1"/>
          <p:nvPr/>
        </p:nvSpPr>
        <p:spPr>
          <a:xfrm>
            <a:off x="7285660" y="1619911"/>
            <a:ext cx="474511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Aumentar o lucro do mercado;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Ajudar na tomada de decisões;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 de informações entre os fornecedores;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Analytics Sense vem com a proposta de coletar dados da movimentação dentro do estabelecimento com o uso da tecnologia IoT;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tecnologia IoT consiste do uso de sensores, para o monitoramento do supermercado;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4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Agrupar 82">
            <a:extLst>
              <a:ext uri="{FF2B5EF4-FFF2-40B4-BE49-F238E27FC236}">
                <a16:creationId xmlns:a16="http://schemas.microsoft.com/office/drawing/2014/main" id="{ECED0807-8C8E-4D7A-B624-5F97CFE2BDBA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CD464D5F-828B-4F42-A15A-E69681A1C074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92" name="Imagem 91">
                <a:extLst>
                  <a:ext uri="{FF2B5EF4-FFF2-40B4-BE49-F238E27FC236}">
                    <a16:creationId xmlns:a16="http://schemas.microsoft.com/office/drawing/2014/main" id="{8D312981-184F-4EC3-8AD1-54D81F6EF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A79D785C-8D30-48C9-997F-60ADF6AD857B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17A529E9-323E-4099-A4AE-27938516B95B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EE727697-C449-4404-BA9B-C9C1C84DBF80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90" name="Fluxograma: Documento 89">
                  <a:extLst>
                    <a:ext uri="{FF2B5EF4-FFF2-40B4-BE49-F238E27FC236}">
                      <a16:creationId xmlns:a16="http://schemas.microsoft.com/office/drawing/2014/main" id="{02C4A29C-7051-41F7-B0EB-58775C22DEBF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luxograma: Documento 90">
                  <a:extLst>
                    <a:ext uri="{FF2B5EF4-FFF2-40B4-BE49-F238E27FC236}">
                      <a16:creationId xmlns:a16="http://schemas.microsoft.com/office/drawing/2014/main" id="{5D959D8F-49FC-4D12-8AB0-CC808F2A4143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86">
                <a:extLst>
                  <a:ext uri="{FF2B5EF4-FFF2-40B4-BE49-F238E27FC236}">
                    <a16:creationId xmlns:a16="http://schemas.microsoft.com/office/drawing/2014/main" id="{D70B89D9-DFE4-4D87-BE15-A9AED0824EB5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88" name="Fluxograma: Documento 87">
                  <a:extLst>
                    <a:ext uri="{FF2B5EF4-FFF2-40B4-BE49-F238E27FC236}">
                      <a16:creationId xmlns:a16="http://schemas.microsoft.com/office/drawing/2014/main" id="{EA922CE8-4A99-4028-BC12-466E0D89C093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luxograma: Documento 88">
                  <a:extLst>
                    <a:ext uri="{FF2B5EF4-FFF2-40B4-BE49-F238E27FC236}">
                      <a16:creationId xmlns:a16="http://schemas.microsoft.com/office/drawing/2014/main" id="{B9B0D554-D13E-4CCD-A3B6-9E6FDE33D2BE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62" name="Fluxograma: Conector 61">
            <a:extLst>
              <a:ext uri="{FF2B5EF4-FFF2-40B4-BE49-F238E27FC236}">
                <a16:creationId xmlns:a16="http://schemas.microsoft.com/office/drawing/2014/main" id="{B3332AB7-FD2F-409A-AEF7-358B123AF3F8}"/>
              </a:ext>
            </a:extLst>
          </p:cNvPr>
          <p:cNvSpPr/>
          <p:nvPr/>
        </p:nvSpPr>
        <p:spPr>
          <a:xfrm>
            <a:off x="9059071" y="8332087"/>
            <a:ext cx="450183" cy="7703701"/>
          </a:xfrm>
          <a:prstGeom prst="flowChartConnector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 dos dados em gráficos.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501FF6E-9CCE-48A1-9AE0-2DB29868F20B}"/>
              </a:ext>
            </a:extLst>
          </p:cNvPr>
          <p:cNvGrpSpPr/>
          <p:nvPr/>
        </p:nvGrpSpPr>
        <p:grpSpPr>
          <a:xfrm>
            <a:off x="2078286" y="1414115"/>
            <a:ext cx="2838555" cy="2177012"/>
            <a:chOff x="2048256" y="1095970"/>
            <a:chExt cx="2838555" cy="2177012"/>
          </a:xfrm>
        </p:grpSpPr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51CF2353-E3EB-4AD0-812C-7938C99975D0}"/>
                </a:ext>
              </a:extLst>
            </p:cNvPr>
            <p:cNvGrpSpPr/>
            <p:nvPr/>
          </p:nvGrpSpPr>
          <p:grpSpPr>
            <a:xfrm>
              <a:off x="2048256" y="1095970"/>
              <a:ext cx="2606423" cy="2177012"/>
              <a:chOff x="539732" y="916773"/>
              <a:chExt cx="2606423" cy="217701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46DE5E-78C5-47F9-85F9-057E136B4534}"/>
                  </a:ext>
                </a:extLst>
              </p:cNvPr>
              <p:cNvSpPr/>
              <p:nvPr/>
            </p:nvSpPr>
            <p:spPr>
              <a:xfrm>
                <a:off x="539732" y="2293566"/>
                <a:ext cx="2606423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Captação de possíveis clientes através de apresentação da empresa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7AA01FC7-9F25-4FEE-AC48-266BD5E35E37}"/>
                  </a:ext>
                </a:extLst>
              </p:cNvPr>
              <p:cNvGrpSpPr/>
              <p:nvPr/>
            </p:nvGrpSpPr>
            <p:grpSpPr>
              <a:xfrm>
                <a:off x="1090620" y="916773"/>
                <a:ext cx="1495087" cy="1428492"/>
                <a:chOff x="1090620" y="916773"/>
                <a:chExt cx="1495087" cy="1428492"/>
              </a:xfrm>
            </p:grpSpPr>
            <p:sp>
              <p:nvSpPr>
                <p:cNvPr id="34" name="Fluxograma: Conector 33">
                  <a:extLst>
                    <a:ext uri="{FF2B5EF4-FFF2-40B4-BE49-F238E27FC236}">
                      <a16:creationId xmlns:a16="http://schemas.microsoft.com/office/drawing/2014/main" id="{E83CA7B3-BDFF-4478-BDA4-0E283C201C47}"/>
                    </a:ext>
                  </a:extLst>
                </p:cNvPr>
                <p:cNvSpPr/>
                <p:nvPr/>
              </p:nvSpPr>
              <p:spPr>
                <a:xfrm>
                  <a:off x="1150644" y="916773"/>
                  <a:ext cx="1435063" cy="1367265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0" name="Picture 26" descr="Processo de comunicação e captação de novos clientes, seguidores, obtendo  lucro. funil de vendas de leads,">
                  <a:extLst>
                    <a:ext uri="{FF2B5EF4-FFF2-40B4-BE49-F238E27FC236}">
                      <a16:creationId xmlns:a16="http://schemas.microsoft.com/office/drawing/2014/main" id="{5EC1FE31-04AA-42DF-81CB-631073208A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09" r="13439"/>
                <a:stretch/>
              </p:blipFill>
              <p:spPr bwMode="auto">
                <a:xfrm>
                  <a:off x="1090620" y="982045"/>
                  <a:ext cx="1411101" cy="1363220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82" name="Seta: para Baixo 81">
              <a:extLst>
                <a:ext uri="{FF2B5EF4-FFF2-40B4-BE49-F238E27FC236}">
                  <a16:creationId xmlns:a16="http://schemas.microsoft.com/office/drawing/2014/main" id="{C1FB621C-2EB9-4349-8589-FF7CA0D3DBC3}"/>
                </a:ext>
              </a:extLst>
            </p:cNvPr>
            <p:cNvSpPr/>
            <p:nvPr/>
          </p:nvSpPr>
          <p:spPr>
            <a:xfrm rot="17367051">
              <a:off x="4429684" y="1709832"/>
              <a:ext cx="257767" cy="65648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AF22940-76EC-4E47-BDF0-E80FC968A263}"/>
              </a:ext>
            </a:extLst>
          </p:cNvPr>
          <p:cNvGrpSpPr/>
          <p:nvPr/>
        </p:nvGrpSpPr>
        <p:grpSpPr>
          <a:xfrm>
            <a:off x="4775184" y="1488482"/>
            <a:ext cx="2447589" cy="2032063"/>
            <a:chOff x="4759290" y="1114258"/>
            <a:chExt cx="2447589" cy="2032063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D2951A12-D744-4BF1-B9EA-588CF402C610}"/>
                </a:ext>
              </a:extLst>
            </p:cNvPr>
            <p:cNvGrpSpPr/>
            <p:nvPr/>
          </p:nvGrpSpPr>
          <p:grpSpPr>
            <a:xfrm>
              <a:off x="4759290" y="1114258"/>
              <a:ext cx="2072864" cy="2032063"/>
              <a:chOff x="3132797" y="980431"/>
              <a:chExt cx="2072864" cy="2032063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581533A-8B69-4628-B97B-1C47D749A6B9}"/>
                  </a:ext>
                </a:extLst>
              </p:cNvPr>
              <p:cNvSpPr/>
              <p:nvPr/>
            </p:nvSpPr>
            <p:spPr>
              <a:xfrm>
                <a:off x="3132797" y="980431"/>
                <a:ext cx="20728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Instalação dos sensores em locais estratégicos.</a:t>
                </a:r>
              </a:p>
            </p:txBody>
          </p:sp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7D823168-56B2-45C7-8696-362C8ABD20C3}"/>
                  </a:ext>
                </a:extLst>
              </p:cNvPr>
              <p:cNvGrpSpPr/>
              <p:nvPr/>
            </p:nvGrpSpPr>
            <p:grpSpPr>
              <a:xfrm>
                <a:off x="3394809" y="1488516"/>
                <a:ext cx="1529324" cy="1523978"/>
                <a:chOff x="6712157" y="2489653"/>
                <a:chExt cx="1928785" cy="1925796"/>
              </a:xfrm>
            </p:grpSpPr>
            <p:sp>
              <p:nvSpPr>
                <p:cNvPr id="41" name="Fluxograma: Conector 40">
                  <a:extLst>
                    <a:ext uri="{FF2B5EF4-FFF2-40B4-BE49-F238E27FC236}">
                      <a16:creationId xmlns:a16="http://schemas.microsoft.com/office/drawing/2014/main" id="{44035F0C-57D9-4983-9EA8-E971C36B26C0}"/>
                    </a:ext>
                  </a:extLst>
                </p:cNvPr>
                <p:cNvSpPr/>
                <p:nvPr/>
              </p:nvSpPr>
              <p:spPr>
                <a:xfrm>
                  <a:off x="6741121" y="2489653"/>
                  <a:ext cx="1899821" cy="1819922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2" name="Picture 8" descr="ícone de linha de vetor de sensor 2775122 Vetor no Vecteezy">
                  <a:extLst>
                    <a:ext uri="{FF2B5EF4-FFF2-40B4-BE49-F238E27FC236}">
                      <a16:creationId xmlns:a16="http://schemas.microsoft.com/office/drawing/2014/main" id="{D109F296-36DA-408E-B89F-9D0F00F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12157" y="2570636"/>
                  <a:ext cx="1844813" cy="1844813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5" name="Seta: para Baixo 94">
              <a:extLst>
                <a:ext uri="{FF2B5EF4-FFF2-40B4-BE49-F238E27FC236}">
                  <a16:creationId xmlns:a16="http://schemas.microsoft.com/office/drawing/2014/main" id="{00E04E80-4396-48C6-BACC-021B3B2E1AF4}"/>
                </a:ext>
              </a:extLst>
            </p:cNvPr>
            <p:cNvSpPr/>
            <p:nvPr/>
          </p:nvSpPr>
          <p:spPr>
            <a:xfrm rot="14890493">
              <a:off x="6767083" y="1752682"/>
              <a:ext cx="241943" cy="637649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5036B8E-C7F2-485A-8459-9A986D605D45}"/>
              </a:ext>
            </a:extLst>
          </p:cNvPr>
          <p:cNvGrpSpPr/>
          <p:nvPr/>
        </p:nvGrpSpPr>
        <p:grpSpPr>
          <a:xfrm>
            <a:off x="6986626" y="1253217"/>
            <a:ext cx="2522628" cy="2193274"/>
            <a:chOff x="6970155" y="936898"/>
            <a:chExt cx="2522628" cy="2193274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D1FC1AD3-76BB-4F44-9C19-657CF4F257C6}"/>
                </a:ext>
              </a:extLst>
            </p:cNvPr>
            <p:cNvGrpSpPr/>
            <p:nvPr/>
          </p:nvGrpSpPr>
          <p:grpSpPr>
            <a:xfrm>
              <a:off x="6970155" y="936898"/>
              <a:ext cx="2166063" cy="2193274"/>
              <a:chOff x="5873308" y="1359415"/>
              <a:chExt cx="2185417" cy="2194366"/>
            </a:xfrm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4C99DBE-7D28-4963-9C6F-0AD2DDC434F2}"/>
                  </a:ext>
                </a:extLst>
              </p:cNvPr>
              <p:cNvSpPr/>
              <p:nvPr/>
            </p:nvSpPr>
            <p:spPr>
              <a:xfrm>
                <a:off x="5873308" y="3030561"/>
                <a:ext cx="21854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Ativação do sistema de gerenciamento.</a:t>
                </a:r>
                <a:endParaRPr lang="pt-BR" sz="1400" dirty="0"/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49118CE5-E20E-4868-AF20-9955D8B3E577}"/>
                  </a:ext>
                </a:extLst>
              </p:cNvPr>
              <p:cNvGrpSpPr/>
              <p:nvPr/>
            </p:nvGrpSpPr>
            <p:grpSpPr>
              <a:xfrm>
                <a:off x="6132694" y="1359415"/>
                <a:ext cx="1606242" cy="1596221"/>
                <a:chOff x="6135959" y="1055827"/>
                <a:chExt cx="1940126" cy="1883136"/>
              </a:xfrm>
            </p:grpSpPr>
            <p:sp>
              <p:nvSpPr>
                <p:cNvPr id="44" name="Fluxograma: Conector 43">
                  <a:extLst>
                    <a:ext uri="{FF2B5EF4-FFF2-40B4-BE49-F238E27FC236}">
                      <a16:creationId xmlns:a16="http://schemas.microsoft.com/office/drawing/2014/main" id="{DD82F15E-B6E4-41F8-B944-D40731FA5F98}"/>
                    </a:ext>
                  </a:extLst>
                </p:cNvPr>
                <p:cNvSpPr/>
                <p:nvPr/>
              </p:nvSpPr>
              <p:spPr>
                <a:xfrm>
                  <a:off x="6176264" y="1055827"/>
                  <a:ext cx="1899821" cy="1819922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4" name="Picture 10" descr="Conceito de sistema de gerenciamento de conteúdo | Vetor Grátis">
                  <a:extLst>
                    <a:ext uri="{FF2B5EF4-FFF2-40B4-BE49-F238E27FC236}">
                      <a16:creationId xmlns:a16="http://schemas.microsoft.com/office/drawing/2014/main" id="{36AF412D-EAE8-4C87-9BC3-EE30F68D8C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35959" y="1122677"/>
                  <a:ext cx="1816286" cy="1816286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6" name="Seta: para Baixo 95">
              <a:extLst>
                <a:ext uri="{FF2B5EF4-FFF2-40B4-BE49-F238E27FC236}">
                  <a16:creationId xmlns:a16="http://schemas.microsoft.com/office/drawing/2014/main" id="{1E105BEC-8B29-40D5-87C8-BFD532BE4068}"/>
                </a:ext>
              </a:extLst>
            </p:cNvPr>
            <p:cNvSpPr/>
            <p:nvPr/>
          </p:nvSpPr>
          <p:spPr>
            <a:xfrm rot="17367051">
              <a:off x="9035656" y="1427509"/>
              <a:ext cx="257767" cy="656487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122D93F-88C3-481E-AADE-23A78ABCD27E}"/>
              </a:ext>
            </a:extLst>
          </p:cNvPr>
          <p:cNvGrpSpPr/>
          <p:nvPr/>
        </p:nvGrpSpPr>
        <p:grpSpPr>
          <a:xfrm>
            <a:off x="9298221" y="675815"/>
            <a:ext cx="2370518" cy="2475025"/>
            <a:chOff x="9170057" y="622150"/>
            <a:chExt cx="2370518" cy="2475025"/>
          </a:xfrm>
        </p:grpSpPr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CA240CE0-CC2B-43D1-8C17-45448A4334AF}"/>
                </a:ext>
              </a:extLst>
            </p:cNvPr>
            <p:cNvGrpSpPr/>
            <p:nvPr/>
          </p:nvGrpSpPr>
          <p:grpSpPr>
            <a:xfrm>
              <a:off x="9170057" y="622150"/>
              <a:ext cx="2370518" cy="2109565"/>
              <a:chOff x="8228783" y="406302"/>
              <a:chExt cx="2370518" cy="2109565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98D5DB6C-24CC-45F9-A0D6-D979E518C800}"/>
                  </a:ext>
                </a:extLst>
              </p:cNvPr>
              <p:cNvSpPr/>
              <p:nvPr/>
            </p:nvSpPr>
            <p:spPr>
              <a:xfrm>
                <a:off x="8228783" y="406302"/>
                <a:ext cx="23705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Monitoramento dos dados emitidos pelo sensor.</a:t>
                </a:r>
              </a:p>
            </p:txBody>
          </p: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EE6AA3D6-5322-4BC4-84E5-4D05AF033035}"/>
                  </a:ext>
                </a:extLst>
              </p:cNvPr>
              <p:cNvGrpSpPr/>
              <p:nvPr/>
            </p:nvGrpSpPr>
            <p:grpSpPr>
              <a:xfrm>
                <a:off x="8543876" y="988554"/>
                <a:ext cx="1616533" cy="1527313"/>
                <a:chOff x="8543876" y="945128"/>
                <a:chExt cx="1673867" cy="1570740"/>
              </a:xfrm>
            </p:grpSpPr>
            <p:sp>
              <p:nvSpPr>
                <p:cNvPr id="47" name="Fluxograma: Conector 46">
                  <a:extLst>
                    <a:ext uri="{FF2B5EF4-FFF2-40B4-BE49-F238E27FC236}">
                      <a16:creationId xmlns:a16="http://schemas.microsoft.com/office/drawing/2014/main" id="{6C366EBE-0321-4418-B8C6-2140E95278EE}"/>
                    </a:ext>
                  </a:extLst>
                </p:cNvPr>
                <p:cNvSpPr/>
                <p:nvPr/>
              </p:nvSpPr>
              <p:spPr>
                <a:xfrm>
                  <a:off x="8576822" y="945128"/>
                  <a:ext cx="1640921" cy="1522262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6" name="Picture 12" descr="Equipe de monitoramento de estatísticas | Vetor Premium">
                  <a:extLst>
                    <a:ext uri="{FF2B5EF4-FFF2-40B4-BE49-F238E27FC236}">
                      <a16:creationId xmlns:a16="http://schemas.microsoft.com/office/drawing/2014/main" id="{891C751C-6284-4469-ADD0-8531643E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43876" y="963674"/>
                  <a:ext cx="1552194" cy="1552194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7" name="Seta: para Baixo 96">
              <a:extLst>
                <a:ext uri="{FF2B5EF4-FFF2-40B4-BE49-F238E27FC236}">
                  <a16:creationId xmlns:a16="http://schemas.microsoft.com/office/drawing/2014/main" id="{29BA4224-35C2-4DC3-B067-B896F1B2DF37}"/>
                </a:ext>
              </a:extLst>
            </p:cNvPr>
            <p:cNvSpPr/>
            <p:nvPr/>
          </p:nvSpPr>
          <p:spPr>
            <a:xfrm>
              <a:off x="10641496" y="2658202"/>
              <a:ext cx="234035" cy="43897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491BC81B-72C0-496B-BB89-5E7CCEBFD24C}"/>
              </a:ext>
            </a:extLst>
          </p:cNvPr>
          <p:cNvGrpSpPr/>
          <p:nvPr/>
        </p:nvGrpSpPr>
        <p:grpSpPr>
          <a:xfrm>
            <a:off x="2290100" y="3714013"/>
            <a:ext cx="1955356" cy="1909826"/>
            <a:chOff x="9921977" y="2531031"/>
            <a:chExt cx="1955356" cy="1909826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D07723E-B54F-40F2-9DEE-9CCF1F71E8E6}"/>
                </a:ext>
              </a:extLst>
            </p:cNvPr>
            <p:cNvSpPr/>
            <p:nvPr/>
          </p:nvSpPr>
          <p:spPr>
            <a:xfrm>
              <a:off x="9921977" y="3886859"/>
              <a:ext cx="19553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Contato com o cliente via Site e WhatsApp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09A1FFF9-5C55-471D-8228-B634B82CFFCF}"/>
                </a:ext>
              </a:extLst>
            </p:cNvPr>
            <p:cNvGrpSpPr/>
            <p:nvPr/>
          </p:nvGrpSpPr>
          <p:grpSpPr>
            <a:xfrm>
              <a:off x="10114051" y="2531031"/>
              <a:ext cx="1388340" cy="1340446"/>
              <a:chOff x="9697337" y="2494029"/>
              <a:chExt cx="1642027" cy="1623701"/>
            </a:xfrm>
          </p:grpSpPr>
          <p:sp>
            <p:nvSpPr>
              <p:cNvPr id="30" name="Fluxograma: Conector 29">
                <a:extLst>
                  <a:ext uri="{FF2B5EF4-FFF2-40B4-BE49-F238E27FC236}">
                    <a16:creationId xmlns:a16="http://schemas.microsoft.com/office/drawing/2014/main" id="{30C0DE76-DF1A-4540-879B-D48D24D4B976}"/>
                  </a:ext>
                </a:extLst>
              </p:cNvPr>
              <p:cNvSpPr/>
              <p:nvPr/>
            </p:nvSpPr>
            <p:spPr>
              <a:xfrm>
                <a:off x="9753846" y="2494029"/>
                <a:ext cx="1585518" cy="1550972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40" name="Picture 16" descr="ícone de vetor de contato 2363153 Vetor no Vecteezy">
                <a:extLst>
                  <a:ext uri="{FF2B5EF4-FFF2-40B4-BE49-F238E27FC236}">
                    <a16:creationId xmlns:a16="http://schemas.microsoft.com/office/drawing/2014/main" id="{9AE47AE1-19C2-4B7C-A95E-0063F19C9C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7337" y="2565536"/>
                <a:ext cx="1552194" cy="1552194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A3E8D72-D8D1-462B-9F1F-EB5125014836}"/>
              </a:ext>
            </a:extLst>
          </p:cNvPr>
          <p:cNvGrpSpPr/>
          <p:nvPr/>
        </p:nvGrpSpPr>
        <p:grpSpPr>
          <a:xfrm>
            <a:off x="3968170" y="4240587"/>
            <a:ext cx="2008523" cy="2146398"/>
            <a:chOff x="3968170" y="4240587"/>
            <a:chExt cx="2008523" cy="2146398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12BE24CD-CD59-42F4-9791-F440F0459EEF}"/>
                </a:ext>
              </a:extLst>
            </p:cNvPr>
            <p:cNvSpPr/>
            <p:nvPr/>
          </p:nvSpPr>
          <p:spPr>
            <a:xfrm>
              <a:off x="4196687" y="4240587"/>
              <a:ext cx="17800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Suporte 24 horas contra falhas para fidelizar o cliente.</a:t>
              </a:r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B5FF91AB-A20A-44CC-8D93-FB554615C7DB}"/>
                </a:ext>
              </a:extLst>
            </p:cNvPr>
            <p:cNvGrpSpPr/>
            <p:nvPr/>
          </p:nvGrpSpPr>
          <p:grpSpPr>
            <a:xfrm>
              <a:off x="4362010" y="4944308"/>
              <a:ext cx="1457260" cy="1442677"/>
              <a:chOff x="1177404" y="4914227"/>
              <a:chExt cx="1965363" cy="1941552"/>
            </a:xfrm>
          </p:grpSpPr>
          <p:sp>
            <p:nvSpPr>
              <p:cNvPr id="22" name="Fluxograma: Conector 21">
                <a:extLst>
                  <a:ext uri="{FF2B5EF4-FFF2-40B4-BE49-F238E27FC236}">
                    <a16:creationId xmlns:a16="http://schemas.microsoft.com/office/drawing/2014/main" id="{549F4066-48F8-485C-A558-B795FCCC36E4}"/>
                  </a:ext>
                </a:extLst>
              </p:cNvPr>
              <p:cNvSpPr/>
              <p:nvPr/>
            </p:nvSpPr>
            <p:spPr>
              <a:xfrm>
                <a:off x="1242946" y="4914227"/>
                <a:ext cx="1899821" cy="1819922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48" name="Picture 24" descr="Suporte Técnico SEO Line Icons 376226 Vetor no Vecteezy">
                <a:extLst>
                  <a:ext uri="{FF2B5EF4-FFF2-40B4-BE49-F238E27FC236}">
                    <a16:creationId xmlns:a16="http://schemas.microsoft.com/office/drawing/2014/main" id="{1916F2EA-6C2A-40A2-B664-0933FC3D51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7404" y="5013782"/>
                <a:ext cx="1841997" cy="1841997"/>
              </a:xfrm>
              <a:prstGeom prst="flowChartConnector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8" name="Seta: para Baixo 97">
              <a:extLst>
                <a:ext uri="{FF2B5EF4-FFF2-40B4-BE49-F238E27FC236}">
                  <a16:creationId xmlns:a16="http://schemas.microsoft.com/office/drawing/2014/main" id="{30318A7E-BFD5-48F3-B6D3-D8CF0CA58B64}"/>
                </a:ext>
              </a:extLst>
            </p:cNvPr>
            <p:cNvSpPr/>
            <p:nvPr/>
          </p:nvSpPr>
          <p:spPr>
            <a:xfrm rot="7747036">
              <a:off x="4108135" y="4812003"/>
              <a:ext cx="220802" cy="50073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F351E0-EAC1-4B39-8E68-767C8179901B}"/>
              </a:ext>
            </a:extLst>
          </p:cNvPr>
          <p:cNvGrpSpPr/>
          <p:nvPr/>
        </p:nvGrpSpPr>
        <p:grpSpPr>
          <a:xfrm>
            <a:off x="9700864" y="3107528"/>
            <a:ext cx="1955395" cy="2075165"/>
            <a:chOff x="9700864" y="3107528"/>
            <a:chExt cx="1955395" cy="20751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1BCF0D93-1162-4639-BC74-9F643340B65D}"/>
                </a:ext>
              </a:extLst>
            </p:cNvPr>
            <p:cNvGrpSpPr/>
            <p:nvPr/>
          </p:nvGrpSpPr>
          <p:grpSpPr>
            <a:xfrm>
              <a:off x="10207212" y="3107528"/>
              <a:ext cx="1449047" cy="2075165"/>
              <a:chOff x="8024514" y="3642290"/>
              <a:chExt cx="1449047" cy="2075165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996D485A-086B-4F44-88E8-1794A8065261}"/>
                  </a:ext>
                </a:extLst>
              </p:cNvPr>
              <p:cNvSpPr/>
              <p:nvPr/>
            </p:nvSpPr>
            <p:spPr>
              <a:xfrm>
                <a:off x="8024514" y="3642290"/>
                <a:ext cx="144904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Coleta das informações pelo sistema.</a:t>
                </a:r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8B9660F6-976F-4BE1-BD15-7BC1690F1A5A}"/>
                  </a:ext>
                </a:extLst>
              </p:cNvPr>
              <p:cNvGrpSpPr/>
              <p:nvPr/>
            </p:nvGrpSpPr>
            <p:grpSpPr>
              <a:xfrm>
                <a:off x="8035317" y="4374007"/>
                <a:ext cx="1388340" cy="1343448"/>
                <a:chOff x="8497309" y="4448950"/>
                <a:chExt cx="1946388" cy="1891788"/>
              </a:xfrm>
            </p:grpSpPr>
            <p:sp>
              <p:nvSpPr>
                <p:cNvPr id="13" name="Fluxograma: Conector 12">
                  <a:extLst>
                    <a:ext uri="{FF2B5EF4-FFF2-40B4-BE49-F238E27FC236}">
                      <a16:creationId xmlns:a16="http://schemas.microsoft.com/office/drawing/2014/main" id="{06FDCAEF-0101-47E4-9CE1-2C164262C51E}"/>
                    </a:ext>
                  </a:extLst>
                </p:cNvPr>
                <p:cNvSpPr/>
                <p:nvPr/>
              </p:nvSpPr>
              <p:spPr>
                <a:xfrm>
                  <a:off x="8543876" y="4448950"/>
                  <a:ext cx="1899821" cy="1819922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2" name="Picture 18" descr="Coleta de dados ícone mercado pesquisa informações sobre o - vetor de ações  | Crushpixel">
                  <a:extLst>
                    <a:ext uri="{FF2B5EF4-FFF2-40B4-BE49-F238E27FC236}">
                      <a16:creationId xmlns:a16="http://schemas.microsoft.com/office/drawing/2014/main" id="{EE2D9707-0874-4E32-BFD8-0F78B500B1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7309" y="4519518"/>
                  <a:ext cx="1821220" cy="1821220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99" name="Seta: para Baixo 98">
              <a:extLst>
                <a:ext uri="{FF2B5EF4-FFF2-40B4-BE49-F238E27FC236}">
                  <a16:creationId xmlns:a16="http://schemas.microsoft.com/office/drawing/2014/main" id="{288CB216-0048-432D-B33F-1656DC46CB17}"/>
                </a:ext>
              </a:extLst>
            </p:cNvPr>
            <p:cNvSpPr/>
            <p:nvPr/>
          </p:nvSpPr>
          <p:spPr>
            <a:xfrm rot="3845368">
              <a:off x="9856036" y="4800251"/>
              <a:ext cx="218811" cy="52915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3F8CF5E-410C-4E61-A2C4-8BC06E718F43}"/>
              </a:ext>
            </a:extLst>
          </p:cNvPr>
          <p:cNvGrpSpPr/>
          <p:nvPr/>
        </p:nvGrpSpPr>
        <p:grpSpPr>
          <a:xfrm>
            <a:off x="5838626" y="4477428"/>
            <a:ext cx="2383354" cy="2113073"/>
            <a:chOff x="5744177" y="3518561"/>
            <a:chExt cx="2383354" cy="2113073"/>
          </a:xfrm>
        </p:grpSpPr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A8735F4-AADF-4C5C-A807-6D2E4863681C}"/>
                </a:ext>
              </a:extLst>
            </p:cNvPr>
            <p:cNvGrpSpPr/>
            <p:nvPr/>
          </p:nvGrpSpPr>
          <p:grpSpPr>
            <a:xfrm>
              <a:off x="5894007" y="3518561"/>
              <a:ext cx="2233524" cy="2113073"/>
              <a:chOff x="6679896" y="3743375"/>
              <a:chExt cx="2233524" cy="2113073"/>
            </a:xfrm>
          </p:grpSpPr>
          <p:grpSp>
            <p:nvGrpSpPr>
              <p:cNvPr id="63" name="Agrupar 62">
                <a:extLst>
                  <a:ext uri="{FF2B5EF4-FFF2-40B4-BE49-F238E27FC236}">
                    <a16:creationId xmlns:a16="http://schemas.microsoft.com/office/drawing/2014/main" id="{89774234-4B04-430E-982B-56932AB7E4C0}"/>
                  </a:ext>
                </a:extLst>
              </p:cNvPr>
              <p:cNvGrpSpPr/>
              <p:nvPr/>
            </p:nvGrpSpPr>
            <p:grpSpPr>
              <a:xfrm>
                <a:off x="7128768" y="3743375"/>
                <a:ext cx="1322308" cy="1344159"/>
                <a:chOff x="6386217" y="4829697"/>
                <a:chExt cx="1930165" cy="1927564"/>
              </a:xfrm>
            </p:grpSpPr>
            <p:sp>
              <p:nvSpPr>
                <p:cNvPr id="16" name="Fluxograma: Conector 15">
                  <a:extLst>
                    <a:ext uri="{FF2B5EF4-FFF2-40B4-BE49-F238E27FC236}">
                      <a16:creationId xmlns:a16="http://schemas.microsoft.com/office/drawing/2014/main" id="{0953D129-4A09-46C3-9C68-C5583180037D}"/>
                    </a:ext>
                  </a:extLst>
                </p:cNvPr>
                <p:cNvSpPr/>
                <p:nvPr/>
              </p:nvSpPr>
              <p:spPr>
                <a:xfrm>
                  <a:off x="6416561" y="4829697"/>
                  <a:ext cx="1899821" cy="1819922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4" name="Picture 20" descr="Imagens Conversao De Dados | Vetores, fotos de arquivo e PSD grátis">
                  <a:extLst>
                    <a:ext uri="{FF2B5EF4-FFF2-40B4-BE49-F238E27FC236}">
                      <a16:creationId xmlns:a16="http://schemas.microsoft.com/office/drawing/2014/main" id="{9DE32522-B577-4385-8355-6405D912F7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6217" y="4922161"/>
                  <a:ext cx="1835100" cy="1835100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8131FB60-265C-40B5-BAD0-3D69CA3387E9}"/>
                  </a:ext>
                </a:extLst>
              </p:cNvPr>
              <p:cNvSpPr/>
              <p:nvPr/>
            </p:nvSpPr>
            <p:spPr>
              <a:xfrm>
                <a:off x="6679896" y="5117784"/>
                <a:ext cx="223352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Venda dos gráficos pelo site institucional através de login e senha.</a:t>
                </a:r>
              </a:p>
            </p:txBody>
          </p:sp>
        </p:grpSp>
        <p:sp>
          <p:nvSpPr>
            <p:cNvPr id="100" name="Seta: para Baixo 99">
              <a:extLst>
                <a:ext uri="{FF2B5EF4-FFF2-40B4-BE49-F238E27FC236}">
                  <a16:creationId xmlns:a16="http://schemas.microsoft.com/office/drawing/2014/main" id="{F9A85B9A-99D3-4B51-9F36-EAB0D5D1DE8D}"/>
                </a:ext>
              </a:extLst>
            </p:cNvPr>
            <p:cNvSpPr/>
            <p:nvPr/>
          </p:nvSpPr>
          <p:spPr>
            <a:xfrm rot="3827222">
              <a:off x="5899349" y="4288892"/>
              <a:ext cx="218811" cy="52915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888AFE6-AA2D-4C89-A71F-B13B6DDF65BF}"/>
              </a:ext>
            </a:extLst>
          </p:cNvPr>
          <p:cNvGrpSpPr/>
          <p:nvPr/>
        </p:nvGrpSpPr>
        <p:grpSpPr>
          <a:xfrm>
            <a:off x="7831093" y="4256635"/>
            <a:ext cx="2164465" cy="2127338"/>
            <a:chOff x="3806505" y="3570276"/>
            <a:chExt cx="2164465" cy="2127338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54315A82-B96A-4DB9-9899-988D6355BB6D}"/>
                </a:ext>
              </a:extLst>
            </p:cNvPr>
            <p:cNvGrpSpPr/>
            <p:nvPr/>
          </p:nvGrpSpPr>
          <p:grpSpPr>
            <a:xfrm>
              <a:off x="4091897" y="3570276"/>
              <a:ext cx="1879073" cy="2127338"/>
              <a:chOff x="4365494" y="4502933"/>
              <a:chExt cx="1879073" cy="2127338"/>
            </a:xfrm>
          </p:grpSpPr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7BC9EBD7-808F-4F21-AA1D-40F80E9A95BE}"/>
                  </a:ext>
                </a:extLst>
              </p:cNvPr>
              <p:cNvSpPr/>
              <p:nvPr/>
            </p:nvSpPr>
            <p:spPr>
              <a:xfrm>
                <a:off x="4365494" y="4502933"/>
                <a:ext cx="187907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Conversão de dados em informação de gráficos.</a:t>
                </a:r>
              </a:p>
            </p:txBody>
          </p: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B4CE865B-B1D7-4E20-B9CD-6A1CB8FAEE92}"/>
                  </a:ext>
                </a:extLst>
              </p:cNvPr>
              <p:cNvGrpSpPr/>
              <p:nvPr/>
            </p:nvGrpSpPr>
            <p:grpSpPr>
              <a:xfrm>
                <a:off x="4585643" y="5214614"/>
                <a:ext cx="1393038" cy="1415657"/>
                <a:chOff x="4068112" y="4816033"/>
                <a:chExt cx="1776943" cy="1783686"/>
              </a:xfrm>
            </p:grpSpPr>
            <p:sp>
              <p:nvSpPr>
                <p:cNvPr id="19" name="Fluxograma: Conector 18">
                  <a:extLst>
                    <a:ext uri="{FF2B5EF4-FFF2-40B4-BE49-F238E27FC236}">
                      <a16:creationId xmlns:a16="http://schemas.microsoft.com/office/drawing/2014/main" id="{51B19632-B1FE-419D-9A44-D2638E611E3C}"/>
                    </a:ext>
                  </a:extLst>
                </p:cNvPr>
                <p:cNvSpPr/>
                <p:nvPr/>
              </p:nvSpPr>
              <p:spPr>
                <a:xfrm>
                  <a:off x="4143366" y="4816033"/>
                  <a:ext cx="1701689" cy="1659996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6" name="Picture 22" descr="Ícone de vetor de gráfico de barras 545973 Vetor no Vecteezy">
                  <a:extLst>
                    <a:ext uri="{FF2B5EF4-FFF2-40B4-BE49-F238E27FC236}">
                      <a16:creationId xmlns:a16="http://schemas.microsoft.com/office/drawing/2014/main" id="{8EF85B32-DF3F-4FA3-B8E5-3C3F58D7A6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8112" y="4887212"/>
                  <a:ext cx="1712507" cy="1712507"/>
                </a:xfrm>
                <a:prstGeom prst="flowChartConnector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3" name="Seta: para Baixo 102">
              <a:extLst>
                <a:ext uri="{FF2B5EF4-FFF2-40B4-BE49-F238E27FC236}">
                  <a16:creationId xmlns:a16="http://schemas.microsoft.com/office/drawing/2014/main" id="{58200F0E-8C9C-4D15-BB37-9E3025E27DBE}"/>
                </a:ext>
              </a:extLst>
            </p:cNvPr>
            <p:cNvSpPr/>
            <p:nvPr/>
          </p:nvSpPr>
          <p:spPr>
            <a:xfrm rot="7210247">
              <a:off x="3961677" y="4347455"/>
              <a:ext cx="218811" cy="529156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3437F17-FABE-4445-8163-D3B041213059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343716" y="302653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visão de negócio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F8FC8F10-6D10-4AEC-A705-8C76F55BA826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57DB5BD-AFC1-4280-99F2-97C32A14C52C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CF8859FA-799C-4291-A08C-EA4C358F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6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805373-C8AE-409F-A7E4-76D61F246061}"/>
              </a:ext>
            </a:extLst>
          </p:cNvPr>
          <p:cNvGrpSpPr/>
          <p:nvPr/>
        </p:nvGrpSpPr>
        <p:grpSpPr>
          <a:xfrm>
            <a:off x="0" y="-10352"/>
            <a:ext cx="12192000" cy="6868352"/>
            <a:chOff x="0" y="-13302"/>
            <a:chExt cx="12192000" cy="686835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AA6FFED2-D284-4C66-855B-0165A3CD6471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B813A788-0DEC-4DA9-BBA9-EFE6BACEA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D4DC8006-7013-45B5-825A-6D4DE53DA339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C206E55-6126-4CC9-8418-56E7B0931CBF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26BE384D-90A3-48B0-8C97-4E4C79436C38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C2CD410C-AD9A-4300-879C-AAA844E1401D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Fluxograma: Documento 27">
                  <a:extLst>
                    <a:ext uri="{FF2B5EF4-FFF2-40B4-BE49-F238E27FC236}">
                      <a16:creationId xmlns:a16="http://schemas.microsoft.com/office/drawing/2014/main" id="{D1AF6B5C-BEED-4213-9411-477BDE71BD54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7C9F2BD8-AC8C-4472-BCD2-A09D000379F6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A0C665D5-EA2E-4221-9566-BA34E8399FD4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A798748F-D3BA-4F7B-872E-9D108035733F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B326AF7-7DE2-4F7A-8A49-B6FAF4FCDD17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85416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2637FC7-564A-4758-8388-F6BB5DABDF96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66FD4AA-112B-4E3D-B1C5-8E446757B795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7731AFD4-5C78-46DD-979A-8135ACEE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5503E2F-3158-4A2E-8CDD-B5254316C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966" y="1046151"/>
            <a:ext cx="6362460" cy="5602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9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805373-C8AE-409F-A7E4-76D61F246061}"/>
              </a:ext>
            </a:extLst>
          </p:cNvPr>
          <p:cNvGrpSpPr/>
          <p:nvPr/>
        </p:nvGrpSpPr>
        <p:grpSpPr>
          <a:xfrm>
            <a:off x="0" y="-10352"/>
            <a:ext cx="12192000" cy="6868352"/>
            <a:chOff x="0" y="-13302"/>
            <a:chExt cx="12192000" cy="686835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AA6FFED2-D284-4C66-855B-0165A3CD6471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B813A788-0DEC-4DA9-BBA9-EFE6BACEA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D4DC8006-7013-45B5-825A-6D4DE53DA339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C206E55-6126-4CC9-8418-56E7B0931CBF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26BE384D-90A3-48B0-8C97-4E4C79436C38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C2CD410C-AD9A-4300-879C-AAA844E1401D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Fluxograma: Documento 27">
                  <a:extLst>
                    <a:ext uri="{FF2B5EF4-FFF2-40B4-BE49-F238E27FC236}">
                      <a16:creationId xmlns:a16="http://schemas.microsoft.com/office/drawing/2014/main" id="{D1AF6B5C-BEED-4213-9411-477BDE71BD54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7C9F2BD8-AC8C-4472-BCD2-A09D000379F6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3" name="Fluxograma: Documento 22">
                  <a:extLst>
                    <a:ext uri="{FF2B5EF4-FFF2-40B4-BE49-F238E27FC236}">
                      <a16:creationId xmlns:a16="http://schemas.microsoft.com/office/drawing/2014/main" id="{A0C665D5-EA2E-4221-9566-BA34E8399FD4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A798748F-D3BA-4F7B-872E-9D108035733F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B326AF7-7DE2-4F7A-8A49-B6FAF4FCDD17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85416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2637FC7-564A-4758-8388-F6BB5DABDF96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66FD4AA-112B-4E3D-B1C5-8E446757B795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7731AFD4-5C78-46DD-979A-8135ACEE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F862D56D-2304-4C4C-9964-08A69463F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469" y="1347212"/>
            <a:ext cx="5303061" cy="50526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7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E36A5B-EEB8-4B8A-8BE1-FC882DEE91A8}"/>
              </a:ext>
            </a:extLst>
          </p:cNvPr>
          <p:cNvGrpSpPr/>
          <p:nvPr/>
        </p:nvGrpSpPr>
        <p:grpSpPr>
          <a:xfrm>
            <a:off x="0" y="-13302"/>
            <a:ext cx="12192000" cy="6868352"/>
            <a:chOff x="0" y="-13302"/>
            <a:chExt cx="12192000" cy="686835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15043C1-4937-46ED-AA81-D6098BF6762D}"/>
                </a:ext>
              </a:extLst>
            </p:cNvPr>
            <p:cNvGrpSpPr/>
            <p:nvPr/>
          </p:nvGrpSpPr>
          <p:grpSpPr>
            <a:xfrm>
              <a:off x="1730434" y="-10353"/>
              <a:ext cx="10461566" cy="6865403"/>
              <a:chOff x="1730434" y="-10353"/>
              <a:chExt cx="10461566" cy="6865403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FEB005EF-2C64-4CE3-B8A3-383A3BF06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434" y="-10353"/>
                <a:ext cx="10461566" cy="6865403"/>
              </a:xfrm>
              <a:prstGeom prst="rect">
                <a:avLst/>
              </a:prstGeom>
            </p:spPr>
          </p:pic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4DE9D3F-32AC-4906-97E4-C7E5EDDF033A}"/>
                  </a:ext>
                </a:extLst>
              </p:cNvPr>
              <p:cNvSpPr/>
              <p:nvPr/>
            </p:nvSpPr>
            <p:spPr>
              <a:xfrm>
                <a:off x="1892392" y="0"/>
                <a:ext cx="10299608" cy="6855050"/>
              </a:xfrm>
              <a:prstGeom prst="rect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FAFE21E-8892-429C-AEA5-3C59C58FFC7A}"/>
                </a:ext>
              </a:extLst>
            </p:cNvPr>
            <p:cNvGrpSpPr/>
            <p:nvPr/>
          </p:nvGrpSpPr>
          <p:grpSpPr>
            <a:xfrm flipH="1" flipV="1">
              <a:off x="0" y="-13302"/>
              <a:ext cx="2362943" cy="6868352"/>
              <a:chOff x="9827580" y="0"/>
              <a:chExt cx="2362943" cy="6868352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55B8A4E8-B903-42E7-8FEF-C8C35DCAF01E}"/>
                  </a:ext>
                </a:extLst>
              </p:cNvPr>
              <p:cNvGrpSpPr/>
              <p:nvPr/>
            </p:nvGrpSpPr>
            <p:grpSpPr>
              <a:xfrm flipH="1">
                <a:off x="9827580" y="1475"/>
                <a:ext cx="1493676" cy="6866877"/>
                <a:chOff x="0" y="-8877"/>
                <a:chExt cx="2361460" cy="6866877"/>
              </a:xfrm>
              <a:solidFill>
                <a:srgbClr val="DA3C39"/>
              </a:solidFill>
            </p:grpSpPr>
            <p:sp>
              <p:nvSpPr>
                <p:cNvPr id="28" name="Fluxograma: Documento 27">
                  <a:extLst>
                    <a:ext uri="{FF2B5EF4-FFF2-40B4-BE49-F238E27FC236}">
                      <a16:creationId xmlns:a16="http://schemas.microsoft.com/office/drawing/2014/main" id="{E5F4E2A2-2A25-4069-AB73-8663A7AF9277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Fluxograma: Documento 28">
                  <a:extLst>
                    <a:ext uri="{FF2B5EF4-FFF2-40B4-BE49-F238E27FC236}">
                      <a16:creationId xmlns:a16="http://schemas.microsoft.com/office/drawing/2014/main" id="{0DB40C54-E48B-4D52-B0E4-9FEBE1C02181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FC98C55A-C8E8-4B6D-A723-A3EF469195AF}"/>
                  </a:ext>
                </a:extLst>
              </p:cNvPr>
              <p:cNvGrpSpPr/>
              <p:nvPr/>
            </p:nvGrpSpPr>
            <p:grpSpPr>
              <a:xfrm flipH="1">
                <a:off x="9898602" y="0"/>
                <a:ext cx="2291921" cy="6866877"/>
                <a:chOff x="0" y="-8877"/>
                <a:chExt cx="2361460" cy="6866877"/>
              </a:xfrm>
              <a:solidFill>
                <a:srgbClr val="92018E"/>
              </a:solidFill>
            </p:grpSpPr>
            <p:sp>
              <p:nvSpPr>
                <p:cNvPr id="26" name="Fluxograma: Documento 25">
                  <a:extLst>
                    <a:ext uri="{FF2B5EF4-FFF2-40B4-BE49-F238E27FC236}">
                      <a16:creationId xmlns:a16="http://schemas.microsoft.com/office/drawing/2014/main" id="{D9D38AE3-C540-4FB4-A7A6-B7B7E115E175}"/>
                    </a:ext>
                  </a:extLst>
                </p:cNvPr>
                <p:cNvSpPr/>
                <p:nvPr/>
              </p:nvSpPr>
              <p:spPr>
                <a:xfrm rot="16200000">
                  <a:off x="-538208" y="3958332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Fluxograma: Documento 26">
                  <a:extLst>
                    <a:ext uri="{FF2B5EF4-FFF2-40B4-BE49-F238E27FC236}">
                      <a16:creationId xmlns:a16="http://schemas.microsoft.com/office/drawing/2014/main" id="{122FA465-16BF-47E0-8AB9-EF240D2CF953}"/>
                    </a:ext>
                  </a:extLst>
                </p:cNvPr>
                <p:cNvSpPr/>
                <p:nvPr/>
              </p:nvSpPr>
              <p:spPr>
                <a:xfrm rot="5400000" flipV="1">
                  <a:off x="-538208" y="529331"/>
                  <a:ext cx="3437876" cy="2361460"/>
                </a:xfrm>
                <a:prstGeom prst="flowChartDocumen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F8531B-A434-4070-A1C1-2F95C7649D32}"/>
              </a:ext>
            </a:extLst>
          </p:cNvPr>
          <p:cNvSpPr/>
          <p:nvPr/>
        </p:nvSpPr>
        <p:spPr>
          <a:xfrm>
            <a:off x="1850509" y="192732"/>
            <a:ext cx="5935207" cy="663637"/>
          </a:xfrm>
          <a:prstGeom prst="roundRect">
            <a:avLst>
              <a:gd name="adj" fmla="val 0"/>
            </a:avLst>
          </a:prstGeom>
          <a:solidFill>
            <a:srgbClr val="920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E690A0-458D-4715-A51F-BA068942DBA9}"/>
              </a:ext>
            </a:extLst>
          </p:cNvPr>
          <p:cNvSpPr txBox="1"/>
          <p:nvPr/>
        </p:nvSpPr>
        <p:spPr>
          <a:xfrm>
            <a:off x="2149720" y="293717"/>
            <a:ext cx="465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Institucional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AE9BB1F9-45B7-4D56-BB24-C3288C55F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7" y="964318"/>
            <a:ext cx="3466805" cy="24646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D559F6A-6C6F-4040-A876-D7370A74C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00" y="3665663"/>
            <a:ext cx="3495591" cy="2485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1F9F309-8122-4697-9CA0-8F0343CA558F}"/>
              </a:ext>
            </a:extLst>
          </p:cNvPr>
          <p:cNvGrpSpPr/>
          <p:nvPr/>
        </p:nvGrpSpPr>
        <p:grpSpPr>
          <a:xfrm>
            <a:off x="279507" y="4950599"/>
            <a:ext cx="1669230" cy="1912823"/>
            <a:chOff x="3314296" y="-22797"/>
            <a:chExt cx="5768305" cy="5959738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4CE8B1E-53D3-4E00-87CB-24A94BF9E7BE}"/>
                </a:ext>
              </a:extLst>
            </p:cNvPr>
            <p:cNvSpPr/>
            <p:nvPr/>
          </p:nvSpPr>
          <p:spPr>
            <a:xfrm>
              <a:off x="3507437" y="921058"/>
              <a:ext cx="5177126" cy="5015883"/>
            </a:xfrm>
            <a:prstGeom prst="ellipse">
              <a:avLst/>
            </a:prstGeom>
            <a:solidFill>
              <a:srgbClr val="92018E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42B3479-FC15-4A8E-992F-923E801C8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296" y="-22797"/>
              <a:ext cx="5768305" cy="5768305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66B10007-2F88-4D62-BE83-35F8CE10A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03" y="1057177"/>
            <a:ext cx="3466807" cy="2464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7BCD17-E517-4A79-B0D3-614E0322F5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6" y="3671625"/>
            <a:ext cx="3466806" cy="24646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1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394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Gabes</dc:creator>
  <cp:lastModifiedBy>CASA</cp:lastModifiedBy>
  <cp:revision>46</cp:revision>
  <dcterms:created xsi:type="dcterms:W3CDTF">2022-03-01T23:20:42Z</dcterms:created>
  <dcterms:modified xsi:type="dcterms:W3CDTF">2022-03-17T20:07:59Z</dcterms:modified>
</cp:coreProperties>
</file>