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419" r:id="rId6"/>
    <p:sldId id="416" r:id="rId7"/>
    <p:sldId id="260" r:id="rId8"/>
    <p:sldId id="417" r:id="rId9"/>
    <p:sldId id="418"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7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80"/>
    <p:restoredTop sz="65170"/>
  </p:normalViewPr>
  <p:slideViewPr>
    <p:cSldViewPr>
      <p:cViewPr varScale="1">
        <p:scale>
          <a:sx n="76" d="100"/>
          <a:sy n="76" d="100"/>
        </p:scale>
        <p:origin x="2272" y="20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8EF9E-F90D-3644-932C-1F90C8EF183B}" type="datetimeFigureOut">
              <a:rPr kumimoji="1" lang="ko-KR" altLang="en-US" smtClean="0"/>
              <a:t>2025. 2. 12.</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ko-KR" altLang="en-US"/>
              <a:t>마스터 텍스트 스타일 편집
둘째 수준
셋째 수준
넷째 수준
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CD10E-49FF-8C40-B7F3-CA6239B459A9}" type="slidenum">
              <a:rPr kumimoji="1" lang="ko-KR" altLang="en-US" smtClean="0"/>
              <a:t>‹#›</a:t>
            </a:fld>
            <a:endParaRPr kumimoji="1" lang="ko-KR" altLang="en-US"/>
          </a:p>
        </p:txBody>
      </p:sp>
    </p:spTree>
    <p:extLst>
      <p:ext uri="{BB962C8B-B14F-4D97-AF65-F5344CB8AC3E}">
        <p14:creationId xmlns:p14="http://schemas.microsoft.com/office/powerpoint/2010/main" val="29471912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10"/>
          </p:nvPr>
        </p:nvSpPr>
        <p:spPr/>
        <p:txBody>
          <a:bodyPr/>
          <a:lstStyle/>
          <a:p>
            <a:fld id="{11E810AA-3F79-4A83-B6E2-5C05A72167ED}" type="slidenum">
              <a:rPr lang="ko-KR" altLang="en-US" smtClean="0"/>
              <a:t>1</a:t>
            </a:fld>
            <a:endParaRPr lang="ko-KR" altLang="en-US"/>
          </a:p>
        </p:txBody>
      </p:sp>
    </p:spTree>
    <p:extLst>
      <p:ext uri="{BB962C8B-B14F-4D97-AF65-F5344CB8AC3E}">
        <p14:creationId xmlns:p14="http://schemas.microsoft.com/office/powerpoint/2010/main" val="308816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6F482-6404-40A9-87A2-A10F45041D0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99290A4-DF70-E1DF-0DDD-B35579552E5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33E2149-8703-FF80-FE7C-F52CDA7120C5}"/>
              </a:ext>
            </a:extLst>
          </p:cNvPr>
          <p:cNvSpPr>
            <a:spLocks noGrp="1"/>
          </p:cNvSpPr>
          <p:nvPr>
            <p:ph type="body" idx="1"/>
          </p:nvPr>
        </p:nvSpPr>
        <p:spPr/>
        <p:txBody>
          <a:bodyPr/>
          <a:lstStyle/>
          <a:p>
            <a:pPr marL="0" lvl="0" indent="0" algn="just" latinLnBrk="1">
              <a:spcAft>
                <a:spcPts val="0"/>
              </a:spcAft>
              <a:buFont typeface="+mj-lt"/>
              <a:buNone/>
            </a:pPr>
            <a:r>
              <a:rPr lang="en-US" altLang="ko-KR" sz="1200" kern="100" dirty="0">
                <a:effectLst/>
                <a:latin typeface="맑은 고딕" charset="-127"/>
                <a:ea typeface="맑은 고딕" charset="-127"/>
                <a:cs typeface="Times New Roman" charset="0"/>
              </a:rPr>
              <a:t>Viewport</a:t>
            </a:r>
            <a:r>
              <a:rPr lang="ko-KR" altLang="ko-KR" sz="1200" kern="100" dirty="0">
                <a:effectLst/>
                <a:latin typeface="맑은 고딕" charset="-127"/>
                <a:ea typeface="맑은 고딕" charset="-127"/>
                <a:cs typeface="Times New Roman" charset="0"/>
              </a:rPr>
              <a:t>는 화면에 실제로 그려지는 영역을 의미합니다</a:t>
            </a:r>
            <a:r>
              <a:rPr lang="en-US" altLang="ko-KR" sz="1200" kern="100" dirty="0">
                <a:effectLst/>
                <a:latin typeface="맑은 고딕" charset="-127"/>
                <a:ea typeface="맑은 고딕" charset="-127"/>
                <a:cs typeface="Times New Roman" charset="0"/>
              </a:rPr>
              <a:t>. </a:t>
            </a:r>
          </a:p>
          <a:p>
            <a:pPr marL="0" lvl="0" indent="0" algn="just" latinLnBrk="1">
              <a:spcAft>
                <a:spcPts val="0"/>
              </a:spcAft>
              <a:buFont typeface="+mj-lt"/>
              <a:buNone/>
            </a:pPr>
            <a:r>
              <a:rPr lang="ko-KR" altLang="ko-KR" sz="1200" kern="100" dirty="0">
                <a:effectLst/>
                <a:latin typeface="맑은 고딕" charset="-127"/>
                <a:ea typeface="맑은 고딕" charset="-127"/>
                <a:cs typeface="Times New Roman" charset="0"/>
              </a:rPr>
              <a:t>이미 정의된</a:t>
            </a:r>
            <a:r>
              <a:rPr lang="en-US" altLang="ko-KR" sz="1200" kern="100" dirty="0">
                <a:effectLst/>
                <a:latin typeface="맑은 고딕" charset="-127"/>
                <a:ea typeface="맑은 고딕" charset="-127"/>
                <a:cs typeface="Times New Roman" charset="0"/>
              </a:rPr>
              <a:t> drawing window</a:t>
            </a:r>
            <a:r>
              <a:rPr lang="ko-KR" altLang="ko-KR" sz="1200" kern="100" dirty="0">
                <a:effectLst/>
                <a:latin typeface="맑은 고딕" charset="-127"/>
                <a:ea typeface="맑은 고딕" charset="-127"/>
                <a:cs typeface="Times New Roman" charset="0"/>
              </a:rPr>
              <a:t>내에서 실제로 그림이 그려질 영역의 왼쪽</a:t>
            </a:r>
            <a:r>
              <a:rPr lang="en-US" altLang="ko-KR" sz="1200" kern="100" dirty="0">
                <a:effectLst/>
                <a:latin typeface="맑은 고딕" charset="-127"/>
                <a:ea typeface="맑은 고딕" charset="-127"/>
                <a:cs typeface="Times New Roman" charset="0"/>
              </a:rPr>
              <a:t>-</a:t>
            </a:r>
            <a:r>
              <a:rPr lang="ko-KR" altLang="ko-KR" sz="1200" kern="100" dirty="0">
                <a:effectLst/>
                <a:latin typeface="맑은 고딕" charset="-127"/>
                <a:ea typeface="맑은 고딕" charset="-127"/>
                <a:cs typeface="Times New Roman" charset="0"/>
              </a:rPr>
              <a:t>아래 코너 좌표와 그 영역의 넓이</a:t>
            </a:r>
            <a:r>
              <a:rPr lang="en-US" altLang="ko-KR" sz="1200" kern="100" dirty="0">
                <a:effectLst/>
                <a:latin typeface="맑은 고딕" charset="-127"/>
                <a:ea typeface="맑은 고딕" charset="-127"/>
                <a:cs typeface="Times New Roman" charset="0"/>
              </a:rPr>
              <a:t>, </a:t>
            </a:r>
            <a:r>
              <a:rPr lang="ko-KR" altLang="ko-KR" sz="1200" kern="100" dirty="0">
                <a:effectLst/>
                <a:latin typeface="맑은 고딕" charset="-127"/>
                <a:ea typeface="맑은 고딕" charset="-127"/>
                <a:cs typeface="Times New Roman" charset="0"/>
              </a:rPr>
              <a:t>높이를 정의합니다</a:t>
            </a:r>
            <a:r>
              <a:rPr lang="en-US" altLang="ko-KR" sz="1200" kern="100" dirty="0">
                <a:effectLst/>
                <a:latin typeface="맑은 고딕" charset="-127"/>
                <a:ea typeface="맑은 고딕" charset="-127"/>
                <a:cs typeface="Times New Roman" charset="0"/>
              </a:rPr>
              <a:t>. </a:t>
            </a:r>
          </a:p>
          <a:p>
            <a:pPr marL="0" lvl="0" indent="0" algn="just" latinLnBrk="1">
              <a:spcAft>
                <a:spcPts val="0"/>
              </a:spcAft>
              <a:buFont typeface="+mj-lt"/>
              <a:buNone/>
            </a:pPr>
            <a:r>
              <a:rPr lang="ko-KR" altLang="ko-KR" sz="1200" kern="100" dirty="0">
                <a:effectLst/>
                <a:latin typeface="맑은 고딕" charset="-127"/>
                <a:ea typeface="맑은 고딕" charset="-127"/>
                <a:cs typeface="Times New Roman" charset="0"/>
              </a:rPr>
              <a:t>만약</a:t>
            </a:r>
            <a:r>
              <a:rPr lang="en-US" altLang="ko-KR" sz="1200" kern="100" dirty="0">
                <a:effectLst/>
                <a:latin typeface="맑은 고딕" charset="-127"/>
                <a:ea typeface="맑은 고딕" charset="-127"/>
                <a:cs typeface="Times New Roman" charset="0"/>
              </a:rPr>
              <a:t> </a:t>
            </a:r>
            <a:r>
              <a:rPr lang="en-US" altLang="ko-KR" sz="1200" kern="100" dirty="0" err="1">
                <a:effectLst/>
                <a:latin typeface="맑은 고딕" charset="-127"/>
                <a:ea typeface="맑은 고딕" charset="-127"/>
                <a:cs typeface="Times New Roman" charset="0"/>
              </a:rPr>
              <a:t>glViewPort</a:t>
            </a:r>
            <a:r>
              <a:rPr lang="en-US" altLang="ko-KR" sz="1200" kern="100" dirty="0">
                <a:effectLst/>
                <a:latin typeface="맑은 고딕" charset="-127"/>
                <a:ea typeface="맑은 고딕" charset="-127"/>
                <a:cs typeface="Times New Roman" charset="0"/>
              </a:rPr>
              <a:t>(0, 0, width, height) </a:t>
            </a:r>
            <a:r>
              <a:rPr lang="ko-KR" altLang="ko-KR" sz="1200" kern="100" dirty="0" err="1">
                <a:effectLst/>
                <a:latin typeface="맑은 고딕" charset="-127"/>
                <a:ea typeface="맑은 고딕" charset="-127"/>
                <a:cs typeface="Times New Roman" charset="0"/>
              </a:rPr>
              <a:t>를</a:t>
            </a:r>
            <a:r>
              <a:rPr lang="en-US" altLang="ko-KR" sz="1200" kern="100" dirty="0">
                <a:effectLst/>
                <a:latin typeface="맑은 고딕" charset="-127"/>
                <a:ea typeface="맑은 고딕" charset="-127"/>
                <a:cs typeface="Times New Roman" charset="0"/>
              </a:rPr>
              <a:t> call </a:t>
            </a:r>
            <a:r>
              <a:rPr lang="ko-KR" altLang="ko-KR" sz="1200" kern="100" dirty="0">
                <a:effectLst/>
                <a:latin typeface="맑은 고딕" charset="-127"/>
                <a:ea typeface="맑은 고딕" charset="-127"/>
                <a:cs typeface="Times New Roman" charset="0"/>
              </a:rPr>
              <a:t>했을 경우</a:t>
            </a:r>
            <a:r>
              <a:rPr lang="en-US" altLang="ko-KR" sz="1200" kern="100" dirty="0">
                <a:effectLst/>
                <a:latin typeface="맑은 고딕" charset="-127"/>
                <a:ea typeface="맑은 고딕" charset="-127"/>
                <a:cs typeface="Times New Roman" charset="0"/>
              </a:rPr>
              <a:t>, </a:t>
            </a:r>
            <a:r>
              <a:rPr lang="ko-KR" altLang="ko-KR" sz="1200" kern="100" dirty="0">
                <a:effectLst/>
                <a:latin typeface="맑은 고딕" charset="-127"/>
                <a:ea typeface="맑은 고딕" charset="-127"/>
                <a:cs typeface="Times New Roman" charset="0"/>
              </a:rPr>
              <a:t>그려질 영역은</a:t>
            </a:r>
            <a:r>
              <a:rPr lang="en-US" altLang="ko-KR" sz="1200" kern="100" dirty="0">
                <a:effectLst/>
                <a:latin typeface="맑은 고딕" charset="-127"/>
                <a:ea typeface="맑은 고딕" charset="-127"/>
                <a:cs typeface="Times New Roman" charset="0"/>
              </a:rPr>
              <a:t> window </a:t>
            </a:r>
            <a:r>
              <a:rPr lang="ko-KR" altLang="ko-KR" sz="1200" kern="100" dirty="0">
                <a:effectLst/>
                <a:latin typeface="맑은 고딕" charset="-127"/>
                <a:ea typeface="맑은 고딕" charset="-127"/>
                <a:cs typeface="Times New Roman" charset="0"/>
              </a:rPr>
              <a:t>전체가 됩니다</a:t>
            </a:r>
            <a:r>
              <a:rPr lang="en-US" altLang="ko-KR" sz="1200" kern="100" dirty="0">
                <a:effectLst/>
                <a:latin typeface="맑은 고딕" charset="-127"/>
                <a:ea typeface="맑은 고딕" charset="-127"/>
                <a:cs typeface="Times New Roman" charset="0"/>
              </a:rPr>
              <a:t>. </a:t>
            </a:r>
          </a:p>
          <a:p>
            <a:pPr marL="0" lvl="0" indent="0" algn="just" latinLnBrk="1">
              <a:spcAft>
                <a:spcPts val="0"/>
              </a:spcAft>
              <a:buFont typeface="+mj-lt"/>
              <a:buNone/>
            </a:pPr>
            <a:r>
              <a:rPr lang="ko-KR" altLang="ko-KR" sz="1200" kern="100" dirty="0">
                <a:effectLst/>
                <a:latin typeface="맑은 고딕" charset="-127"/>
                <a:ea typeface="맑은 고딕" charset="-127"/>
                <a:cs typeface="Times New Roman" charset="0"/>
              </a:rPr>
              <a:t>이것이</a:t>
            </a:r>
            <a:r>
              <a:rPr lang="en-US" altLang="ko-KR" sz="1200" kern="100" dirty="0">
                <a:effectLst/>
                <a:latin typeface="맑은 고딕" charset="-127"/>
                <a:ea typeface="맑은 고딕" charset="-127"/>
                <a:cs typeface="Times New Roman" charset="0"/>
              </a:rPr>
              <a:t> default viewport</a:t>
            </a:r>
            <a:r>
              <a:rPr lang="ko-KR" altLang="ko-KR" sz="1200" kern="100" dirty="0">
                <a:effectLst/>
                <a:latin typeface="맑은 고딕" charset="-127"/>
                <a:ea typeface="맑은 고딕" charset="-127"/>
                <a:cs typeface="Times New Roman" charset="0"/>
              </a:rPr>
              <a:t>이기도 합니다</a:t>
            </a:r>
            <a:r>
              <a:rPr lang="en-US" altLang="ko-KR" sz="1200" kern="100" dirty="0">
                <a:effectLst/>
                <a:latin typeface="맑은 고딕" charset="-127"/>
                <a:ea typeface="맑은 고딕" charset="-127"/>
                <a:cs typeface="Times New Roman" charset="0"/>
              </a:rPr>
              <a:t>. </a:t>
            </a:r>
            <a:endParaRPr lang="ko-KR" altLang="ko-KR" sz="1200" kern="100" dirty="0">
              <a:effectLst/>
              <a:latin typeface="맑은 고딕" charset="-127"/>
              <a:ea typeface="맑은 고딕" charset="-127"/>
              <a:cs typeface="Times New Roman" charset="0"/>
            </a:endParaRPr>
          </a:p>
          <a:p>
            <a:pPr marL="0" lvl="0" indent="0" algn="just" latinLnBrk="1">
              <a:spcAft>
                <a:spcPts val="0"/>
              </a:spcAft>
              <a:buFont typeface="+mj-lt"/>
              <a:buNone/>
            </a:pPr>
            <a:r>
              <a:rPr lang="ko-KR" altLang="ko-KR" sz="1200" kern="100" dirty="0">
                <a:effectLst/>
                <a:latin typeface="맑은 고딕" charset="-127"/>
                <a:ea typeface="맑은 고딕" charset="-127"/>
                <a:cs typeface="Times New Roman" charset="0"/>
              </a:rPr>
              <a:t>두번째 예와 같이 하여</a:t>
            </a:r>
            <a:r>
              <a:rPr lang="en-US" altLang="ko-KR" sz="1200" kern="100" dirty="0">
                <a:effectLst/>
                <a:latin typeface="맑은 고딕" charset="-127"/>
                <a:ea typeface="맑은 고딕" charset="-127"/>
                <a:cs typeface="Times New Roman" charset="0"/>
              </a:rPr>
              <a:t> window</a:t>
            </a:r>
            <a:r>
              <a:rPr lang="ko-KR" altLang="ko-KR" sz="1200" kern="100" dirty="0">
                <a:effectLst/>
                <a:latin typeface="맑은 고딕" charset="-127"/>
                <a:ea typeface="맑은 고딕" charset="-127"/>
                <a:cs typeface="Times New Roman" charset="0"/>
              </a:rPr>
              <a:t>의</a:t>
            </a:r>
            <a:r>
              <a:rPr lang="ko-KR" altLang="en-US" sz="1200" kern="100" dirty="0">
                <a:effectLst/>
                <a:latin typeface="맑은 고딕" charset="-127"/>
                <a:ea typeface="맑은 고딕" charset="-127"/>
                <a:cs typeface="Times New Roman" charset="0"/>
              </a:rPr>
              <a:t> </a:t>
            </a:r>
            <a:r>
              <a:rPr lang="en-US" altLang="ko-KR" sz="1200" kern="100" dirty="0">
                <a:effectLst/>
                <a:latin typeface="맑은 고딕" charset="-127"/>
                <a:ea typeface="맑은 고딕" charset="-127"/>
                <a:cs typeface="Times New Roman" charset="0"/>
              </a:rPr>
              <a:t>1</a:t>
            </a:r>
            <a:r>
              <a:rPr lang="ko-KR" altLang="en-US" sz="1200" kern="100" dirty="0" err="1">
                <a:effectLst/>
                <a:latin typeface="맑은 고딕" charset="-127"/>
                <a:ea typeface="맑은 고딕" charset="-127"/>
                <a:cs typeface="Times New Roman" charset="0"/>
              </a:rPr>
              <a:t>사분면</a:t>
            </a:r>
            <a:r>
              <a:rPr lang="ko-KR" altLang="en-US" sz="1200" kern="100" dirty="0">
                <a:effectLst/>
                <a:latin typeface="맑은 고딕" charset="-127"/>
                <a:ea typeface="맑은 고딕" charset="-127"/>
                <a:cs typeface="Times New Roman" charset="0"/>
              </a:rPr>
              <a:t> </a:t>
            </a:r>
            <a:r>
              <a:rPr lang="ko-KR" altLang="ko-KR" sz="1200" kern="100" dirty="0">
                <a:effectLst/>
                <a:latin typeface="맑은 고딕" charset="-127"/>
                <a:ea typeface="맑은 고딕" charset="-127"/>
                <a:cs typeface="Times New Roman" charset="0"/>
              </a:rPr>
              <a:t>영역에만 그림을 그릴 수도 있습니다</a:t>
            </a:r>
            <a:r>
              <a:rPr lang="en-US" altLang="ko-KR" sz="1200" kern="100" dirty="0">
                <a:effectLst/>
                <a:latin typeface="맑은 고딕" charset="-127"/>
                <a:ea typeface="맑은 고딕" charset="-127"/>
                <a:cs typeface="Times New Roman" charset="0"/>
              </a:rPr>
              <a:t>. </a:t>
            </a:r>
          </a:p>
          <a:p>
            <a:pPr algn="just" latinLnBrk="1">
              <a:spcAft>
                <a:spcPts val="0"/>
              </a:spcAft>
            </a:pPr>
            <a:endParaRPr lang="en-US" altLang="ko-KR" sz="1200" kern="100" dirty="0">
              <a:effectLst/>
              <a:latin typeface="맑은 고딕" charset="-127"/>
              <a:ea typeface="맑은 고딕" charset="-127"/>
              <a:cs typeface="Times New Roman" charset="0"/>
            </a:endParaRPr>
          </a:p>
          <a:p>
            <a:pPr algn="just" latinLnBrk="1">
              <a:spcAft>
                <a:spcPts val="0"/>
              </a:spcAft>
            </a:pPr>
            <a:r>
              <a:rPr lang="en" altLang="ko-KR" sz="1200" kern="100" dirty="0">
                <a:effectLst/>
                <a:latin typeface="맑은 고딕" charset="-127"/>
                <a:ea typeface="맑은 고딕" charset="-127"/>
                <a:cs typeface="Times New Roman" charset="0"/>
              </a:rPr>
              <a:t>The Viewport is the area that is actually drawn on the screen. </a:t>
            </a:r>
          </a:p>
          <a:p>
            <a:pPr algn="just" latinLnBrk="1">
              <a:spcAft>
                <a:spcPts val="0"/>
              </a:spcAft>
            </a:pPr>
            <a:r>
              <a:rPr lang="en" altLang="ko-KR" sz="1200" kern="100" dirty="0">
                <a:effectLst/>
                <a:latin typeface="맑은 고딕" charset="-127"/>
                <a:ea typeface="맑은 고딕" charset="-127"/>
                <a:cs typeface="Times New Roman" charset="0"/>
              </a:rPr>
              <a:t>It defines the coordinates of the left and bottom corners of the area that will actually be drawn within the already defined drawing window, as well as the width and height of the area. </a:t>
            </a:r>
          </a:p>
          <a:p>
            <a:pPr algn="just" latinLnBrk="1">
              <a:spcAft>
                <a:spcPts val="0"/>
              </a:spcAft>
            </a:pPr>
            <a:r>
              <a:rPr lang="en" altLang="ko-KR" sz="1200" kern="100" dirty="0">
                <a:effectLst/>
                <a:latin typeface="맑은 고딕" charset="-127"/>
                <a:ea typeface="맑은 고딕" charset="-127"/>
                <a:cs typeface="Times New Roman" charset="0"/>
              </a:rPr>
              <a:t>If you call </a:t>
            </a:r>
            <a:r>
              <a:rPr lang="en" altLang="ko-KR" sz="1200" kern="100" dirty="0" err="1">
                <a:effectLst/>
                <a:latin typeface="맑은 고딕" charset="-127"/>
                <a:ea typeface="맑은 고딕" charset="-127"/>
                <a:cs typeface="Times New Roman" charset="0"/>
              </a:rPr>
              <a:t>glViewPort</a:t>
            </a:r>
            <a:r>
              <a:rPr lang="en" altLang="ko-KR" sz="1200" kern="100" dirty="0">
                <a:effectLst/>
                <a:latin typeface="맑은 고딕" charset="-127"/>
                <a:ea typeface="맑은 고딕" charset="-127"/>
                <a:cs typeface="Times New Roman" charset="0"/>
              </a:rPr>
              <a:t>(0, 0, width, height), the area to be drawn will be the entire window. </a:t>
            </a:r>
          </a:p>
          <a:p>
            <a:pPr algn="just" latinLnBrk="1">
              <a:spcAft>
                <a:spcPts val="0"/>
              </a:spcAft>
            </a:pPr>
            <a:r>
              <a:rPr lang="en" altLang="ko-KR" sz="1200" kern="100" dirty="0">
                <a:effectLst/>
                <a:latin typeface="맑은 고딕" charset="-127"/>
                <a:ea typeface="맑은 고딕" charset="-127"/>
                <a:cs typeface="Times New Roman" charset="0"/>
              </a:rPr>
              <a:t>This is also the default viewport. </a:t>
            </a:r>
          </a:p>
          <a:p>
            <a:pPr algn="just" latinLnBrk="1">
              <a:spcAft>
                <a:spcPts val="0"/>
              </a:spcAft>
            </a:pPr>
            <a:r>
              <a:rPr lang="en" altLang="ko-KR" sz="1200" kern="100" dirty="0">
                <a:effectLst/>
                <a:latin typeface="맑은 고딕" charset="-127"/>
                <a:ea typeface="맑은 고딕" charset="-127"/>
                <a:cs typeface="Times New Roman" charset="0"/>
              </a:rPr>
              <a:t>You can also do something like the second example and draw only a quarter of the window. </a:t>
            </a:r>
          </a:p>
        </p:txBody>
      </p:sp>
      <p:sp>
        <p:nvSpPr>
          <p:cNvPr id="4" name="슬라이드 번호 개체 틀 3">
            <a:extLst>
              <a:ext uri="{FF2B5EF4-FFF2-40B4-BE49-F238E27FC236}">
                <a16:creationId xmlns:a16="http://schemas.microsoft.com/office/drawing/2014/main" id="{D46B9D48-4AAB-73BB-081B-84A62AD2BBF2}"/>
              </a:ext>
            </a:extLst>
          </p:cNvPr>
          <p:cNvSpPr>
            <a:spLocks noGrp="1"/>
          </p:cNvSpPr>
          <p:nvPr>
            <p:ph type="sldNum" sz="quarter" idx="10"/>
          </p:nvPr>
        </p:nvSpPr>
        <p:spPr/>
        <p:txBody>
          <a:bodyPr/>
          <a:lstStyle/>
          <a:p>
            <a:fld id="{EB5E1A7D-D8AD-400A-BD51-2E0960C42080}" type="slidenum">
              <a:rPr lang="en-US" altLang="ko-KR" smtClean="0"/>
              <a:pPr/>
              <a:t>5</a:t>
            </a:fld>
            <a:endParaRPr lang="en-US" altLang="ko-KR"/>
          </a:p>
        </p:txBody>
      </p:sp>
    </p:spTree>
    <p:extLst>
      <p:ext uri="{BB962C8B-B14F-4D97-AF65-F5344CB8AC3E}">
        <p14:creationId xmlns:p14="http://schemas.microsoft.com/office/powerpoint/2010/main" val="3943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0" indent="0" algn="just" latinLnBrk="1">
              <a:spcAft>
                <a:spcPts val="0"/>
              </a:spcAft>
              <a:buFont typeface="+mj-lt"/>
              <a:buNone/>
            </a:pPr>
            <a:r>
              <a:rPr lang="en-US" altLang="ko-KR" sz="1200" kern="100" dirty="0">
                <a:effectLst/>
                <a:latin typeface="맑은 고딕" charset="-127"/>
                <a:ea typeface="맑은 고딕" charset="-127"/>
                <a:cs typeface="Times New Roman" charset="0"/>
              </a:rPr>
              <a:t>Viewport</a:t>
            </a:r>
            <a:r>
              <a:rPr lang="ko-KR" altLang="en-US" sz="1200" kern="100" dirty="0">
                <a:effectLst/>
                <a:latin typeface="맑은 고딕" charset="-127"/>
                <a:ea typeface="맑은 고딕" charset="-127"/>
                <a:cs typeface="Times New Roman" charset="0"/>
              </a:rPr>
              <a:t>를 이용하면</a:t>
            </a:r>
            <a:r>
              <a:rPr lang="en-US" altLang="ko-KR" sz="1200" kern="100" dirty="0">
                <a:effectLst/>
                <a:latin typeface="맑은 고딕" charset="-127"/>
                <a:ea typeface="맑은 고딕" charset="-127"/>
                <a:cs typeface="Times New Roman" charset="0"/>
              </a:rPr>
              <a:t>,</a:t>
            </a:r>
            <a:r>
              <a:rPr lang="ko-KR" altLang="en-US" sz="1200" kern="100" dirty="0">
                <a:effectLst/>
                <a:latin typeface="맑은 고딕" charset="-127"/>
                <a:ea typeface="맑은 고딕" charset="-127"/>
                <a:cs typeface="Times New Roman" charset="0"/>
              </a:rPr>
              <a:t> 전체 </a:t>
            </a:r>
            <a:r>
              <a:rPr lang="en-US" altLang="ko-KR" sz="1200" kern="100" dirty="0">
                <a:effectLst/>
                <a:latin typeface="맑은 고딕" charset="-127"/>
                <a:ea typeface="맑은 고딕" charset="-127"/>
                <a:cs typeface="Times New Roman" charset="0"/>
              </a:rPr>
              <a:t>canvas</a:t>
            </a:r>
            <a:r>
              <a:rPr lang="ko-KR" altLang="en-US" sz="1200" kern="100" dirty="0">
                <a:effectLst/>
                <a:latin typeface="맑은 고딕" charset="-127"/>
                <a:ea typeface="맑은 고딕" charset="-127"/>
                <a:cs typeface="Times New Roman" charset="0"/>
              </a:rPr>
              <a:t>를 부분적인 </a:t>
            </a:r>
            <a:r>
              <a:rPr lang="en-US" altLang="ko-KR" sz="1200" kern="100" dirty="0">
                <a:effectLst/>
                <a:latin typeface="맑은 고딕" charset="-127"/>
                <a:ea typeface="맑은 고딕" charset="-127"/>
                <a:cs typeface="Times New Roman" charset="0"/>
              </a:rPr>
              <a:t>viewport</a:t>
            </a:r>
            <a:r>
              <a:rPr lang="ko-KR" altLang="en-US" sz="1200" kern="100" dirty="0">
                <a:effectLst/>
                <a:latin typeface="맑은 고딕" charset="-127"/>
                <a:ea typeface="맑은 고딕" charset="-127"/>
                <a:cs typeface="Times New Roman" charset="0"/>
              </a:rPr>
              <a:t>들로 나누어서 하나의 </a:t>
            </a:r>
            <a:r>
              <a:rPr lang="en-US" altLang="ko-KR" sz="1200" kern="100" dirty="0">
                <a:effectLst/>
                <a:latin typeface="맑은 고딕" charset="-127"/>
                <a:ea typeface="맑은 고딕" charset="-127"/>
                <a:cs typeface="Times New Roman" charset="0"/>
              </a:rPr>
              <a:t>application</a:t>
            </a:r>
            <a:r>
              <a:rPr lang="ko-KR" altLang="en-US" sz="1200" kern="100" dirty="0">
                <a:effectLst/>
                <a:latin typeface="맑은 고딕" charset="-127"/>
                <a:ea typeface="맑은 고딕" charset="-127"/>
                <a:cs typeface="Times New Roman" charset="0"/>
              </a:rPr>
              <a:t>을 이루도록 하는 것이 가능합니다</a:t>
            </a:r>
            <a:r>
              <a:rPr lang="en-US" altLang="ko-KR" sz="1200" kern="100" dirty="0">
                <a:effectLst/>
                <a:latin typeface="맑은 고딕" charset="-127"/>
                <a:ea typeface="맑은 고딕" charset="-127"/>
                <a:cs typeface="Times New Roman" charset="0"/>
              </a:rPr>
              <a:t>.</a:t>
            </a:r>
            <a:r>
              <a:rPr lang="ko-KR" altLang="en-US" sz="1200" kern="100" dirty="0">
                <a:effectLst/>
                <a:latin typeface="맑은 고딕" charset="-127"/>
                <a:ea typeface="맑은 고딕" charset="-127"/>
                <a:cs typeface="Times New Roman" charset="0"/>
              </a:rPr>
              <a:t> </a:t>
            </a:r>
            <a:endParaRPr lang="en-US" altLang="ko-KR" sz="1200" kern="100" dirty="0">
              <a:effectLst/>
              <a:latin typeface="맑은 고딕" charset="-127"/>
              <a:ea typeface="맑은 고딕" charset="-127"/>
              <a:cs typeface="Times New Roman" charset="0"/>
            </a:endParaRPr>
          </a:p>
          <a:p>
            <a:pPr marL="0" lvl="0" indent="0" algn="just" latinLnBrk="1">
              <a:spcAft>
                <a:spcPts val="0"/>
              </a:spcAft>
              <a:buFont typeface="+mj-lt"/>
              <a:buNone/>
            </a:pPr>
            <a:r>
              <a:rPr lang="ko-KR" altLang="en-US" sz="1200" kern="100" dirty="0">
                <a:effectLst/>
                <a:latin typeface="맑은 고딕" charset="-127"/>
                <a:ea typeface="맑은 고딕" charset="-127"/>
                <a:cs typeface="Times New Roman" charset="0"/>
              </a:rPr>
              <a:t>예를 들면 그림에서 보여지는 </a:t>
            </a:r>
            <a:r>
              <a:rPr lang="en-US" altLang="ko-KR" sz="1200" kern="100" dirty="0">
                <a:effectLst/>
                <a:latin typeface="맑은 고딕" charset="-127"/>
                <a:ea typeface="맑은 고딕" charset="-127"/>
                <a:cs typeface="Times New Roman" charset="0"/>
              </a:rPr>
              <a:t>modeling software</a:t>
            </a:r>
            <a:r>
              <a:rPr lang="ko-KR" altLang="en-US" sz="1200" kern="100" dirty="0">
                <a:effectLst/>
                <a:latin typeface="맑은 고딕" charset="-127"/>
                <a:ea typeface="맑은 고딕" charset="-127"/>
                <a:cs typeface="Times New Roman" charset="0"/>
              </a:rPr>
              <a:t>에는 </a:t>
            </a:r>
            <a:r>
              <a:rPr lang="en-US" altLang="ko-KR" sz="1200" kern="100" dirty="0">
                <a:effectLst/>
                <a:latin typeface="맑은 고딕" charset="-127"/>
                <a:ea typeface="맑은 고딕" charset="-127"/>
                <a:cs typeface="Times New Roman" charset="0"/>
              </a:rPr>
              <a:t>front, side, top view</a:t>
            </a:r>
            <a:r>
              <a:rPr lang="ko-KR" altLang="en-US" sz="1200" kern="100" dirty="0">
                <a:effectLst/>
                <a:latin typeface="맑은 고딕" charset="-127"/>
                <a:ea typeface="맑은 고딕" charset="-127"/>
                <a:cs typeface="Times New Roman" charset="0"/>
              </a:rPr>
              <a:t>와 </a:t>
            </a:r>
            <a:r>
              <a:rPr lang="en-US" altLang="ko-KR" sz="1200" kern="100" dirty="0">
                <a:effectLst/>
                <a:latin typeface="맑은 고딕" charset="-127"/>
                <a:ea typeface="맑은 고딕" charset="-127"/>
                <a:cs typeface="Times New Roman" charset="0"/>
              </a:rPr>
              <a:t>perspective view </a:t>
            </a:r>
            <a:r>
              <a:rPr lang="ko-KR" altLang="en-US" sz="1200" kern="100" dirty="0">
                <a:effectLst/>
                <a:latin typeface="맑은 고딕" charset="-127"/>
                <a:ea typeface="맑은 고딕" charset="-127"/>
                <a:cs typeface="Times New Roman" charset="0"/>
              </a:rPr>
              <a:t>까지 하나의 </a:t>
            </a:r>
            <a:r>
              <a:rPr lang="en-US" altLang="ko-KR" sz="1200" kern="100" dirty="0">
                <a:effectLst/>
                <a:latin typeface="맑은 고딕" charset="-127"/>
                <a:ea typeface="맑은 고딕" charset="-127"/>
                <a:cs typeface="Times New Roman" charset="0"/>
              </a:rPr>
              <a:t>model</a:t>
            </a:r>
            <a:r>
              <a:rPr lang="ko-KR" altLang="en-US" sz="1200" kern="100" dirty="0">
                <a:effectLst/>
                <a:latin typeface="맑은 고딕" charset="-127"/>
                <a:ea typeface="맑은 고딕" charset="-127"/>
                <a:cs typeface="Times New Roman" charset="0"/>
              </a:rPr>
              <a:t>을 </a:t>
            </a:r>
            <a:r>
              <a:rPr lang="en-US" altLang="ko-KR" sz="1200" kern="100" dirty="0">
                <a:effectLst/>
                <a:latin typeface="맑은 고딕" charset="-127"/>
                <a:ea typeface="맑은 고딕" charset="-127"/>
                <a:cs typeface="Times New Roman" charset="0"/>
              </a:rPr>
              <a:t>4</a:t>
            </a:r>
            <a:r>
              <a:rPr lang="ko-KR" altLang="en-US" sz="1200" kern="100" dirty="0">
                <a:effectLst/>
                <a:latin typeface="맑은 고딕" charset="-127"/>
                <a:ea typeface="맑은 고딕" charset="-127"/>
                <a:cs typeface="Times New Roman" charset="0"/>
              </a:rPr>
              <a:t>개의 서로 다른 </a:t>
            </a:r>
            <a:r>
              <a:rPr lang="en-US" altLang="ko-KR" sz="1200" kern="100" dirty="0">
                <a:effectLst/>
                <a:latin typeface="맑은 고딕" charset="-127"/>
                <a:ea typeface="맑은 고딕" charset="-127"/>
                <a:cs typeface="Times New Roman" charset="0"/>
              </a:rPr>
              <a:t>view</a:t>
            </a:r>
            <a:r>
              <a:rPr lang="ko-KR" altLang="en-US" sz="1200" kern="100" dirty="0">
                <a:effectLst/>
                <a:latin typeface="맑은 고딕" charset="-127"/>
                <a:ea typeface="맑은 고딕" charset="-127"/>
                <a:cs typeface="Times New Roman" charset="0"/>
              </a:rPr>
              <a:t>로 보면서 작업할 수 있습니다</a:t>
            </a:r>
            <a:r>
              <a:rPr lang="en-US" altLang="ko-KR" sz="1200" kern="100" dirty="0">
                <a:effectLst/>
                <a:latin typeface="맑은 고딕" charset="-127"/>
                <a:ea typeface="맑은 고딕" charset="-127"/>
                <a:cs typeface="Times New Roman" charset="0"/>
              </a:rPr>
              <a:t>.</a:t>
            </a:r>
            <a:r>
              <a:rPr lang="ko-KR" altLang="en-US" sz="1200" kern="100" dirty="0">
                <a:effectLst/>
                <a:latin typeface="맑은 고딕" charset="-127"/>
                <a:ea typeface="맑은 고딕" charset="-127"/>
                <a:cs typeface="Times New Roman" charset="0"/>
              </a:rPr>
              <a:t> 이 </a:t>
            </a:r>
            <a:r>
              <a:rPr lang="en-US" altLang="ko-KR" sz="1200" kern="100" dirty="0">
                <a:effectLst/>
                <a:latin typeface="맑은 고딕" charset="-127"/>
                <a:ea typeface="맑은 고딕" charset="-127"/>
                <a:cs typeface="Times New Roman" charset="0"/>
              </a:rPr>
              <a:t>4</a:t>
            </a:r>
            <a:r>
              <a:rPr lang="ko-KR" altLang="en-US" sz="1200" kern="100" dirty="0">
                <a:effectLst/>
                <a:latin typeface="맑은 고딕" charset="-127"/>
                <a:ea typeface="맑은 고딕" charset="-127"/>
                <a:cs typeface="Times New Roman" charset="0"/>
              </a:rPr>
              <a:t>개의 </a:t>
            </a:r>
            <a:r>
              <a:rPr lang="en-US" altLang="ko-KR" sz="1200" kern="100" dirty="0">
                <a:effectLst/>
                <a:latin typeface="맑은 고딕" charset="-127"/>
                <a:ea typeface="맑은 고딕" charset="-127"/>
                <a:cs typeface="Times New Roman" charset="0"/>
              </a:rPr>
              <a:t>view</a:t>
            </a:r>
            <a:r>
              <a:rPr lang="ko-KR" altLang="en-US" sz="1200" kern="100" dirty="0">
                <a:effectLst/>
                <a:latin typeface="맑은 고딕" charset="-127"/>
                <a:ea typeface="맑은 고딕" charset="-127"/>
                <a:cs typeface="Times New Roman" charset="0"/>
              </a:rPr>
              <a:t>들은 모두 서로 다른 </a:t>
            </a:r>
            <a:r>
              <a:rPr lang="en-US" altLang="ko-KR" sz="1200" kern="100" dirty="0">
                <a:effectLst/>
                <a:latin typeface="맑은 고딕" charset="-127"/>
                <a:ea typeface="맑은 고딕" charset="-127"/>
                <a:cs typeface="Times New Roman" charset="0"/>
              </a:rPr>
              <a:t>viewport</a:t>
            </a:r>
            <a:r>
              <a:rPr lang="ko-KR" altLang="en-US" sz="1200" kern="100" dirty="0" err="1">
                <a:effectLst/>
                <a:latin typeface="맑은 고딕" charset="-127"/>
                <a:ea typeface="맑은 고딕" charset="-127"/>
                <a:cs typeface="Times New Roman" charset="0"/>
              </a:rPr>
              <a:t>에</a:t>
            </a:r>
            <a:r>
              <a:rPr lang="ko-KR" altLang="en-US" sz="1200" kern="100" dirty="0">
                <a:effectLst/>
                <a:latin typeface="맑은 고딕" charset="-127"/>
                <a:ea typeface="맑은 고딕" charset="-127"/>
                <a:cs typeface="Times New Roman" charset="0"/>
              </a:rPr>
              <a:t> 그려진 것입니다</a:t>
            </a:r>
            <a:r>
              <a:rPr lang="en-US" altLang="ko-KR" sz="1200" kern="100" dirty="0">
                <a:effectLst/>
                <a:latin typeface="맑은 고딕" charset="-127"/>
                <a:ea typeface="맑은 고딕" charset="-127"/>
                <a:cs typeface="Times New Roman" charset="0"/>
              </a:rPr>
              <a:t>.</a:t>
            </a:r>
            <a:r>
              <a:rPr lang="ko-KR" altLang="en-US" sz="1200" kern="100" dirty="0">
                <a:effectLst/>
                <a:latin typeface="맑은 고딕" charset="-127"/>
                <a:ea typeface="맑은 고딕" charset="-127"/>
                <a:cs typeface="Times New Roman" charset="0"/>
              </a:rPr>
              <a:t> </a:t>
            </a:r>
            <a:endParaRPr lang="en-US" altLang="ko-KR" sz="1200" kern="100" dirty="0">
              <a:effectLst/>
              <a:latin typeface="맑은 고딕" charset="-127"/>
              <a:ea typeface="맑은 고딕" charset="-127"/>
              <a:cs typeface="Times New Roman" charset="0"/>
            </a:endParaRPr>
          </a:p>
        </p:txBody>
      </p:sp>
      <p:sp>
        <p:nvSpPr>
          <p:cNvPr id="4" name="슬라이드 번호 개체 틀 3"/>
          <p:cNvSpPr>
            <a:spLocks noGrp="1"/>
          </p:cNvSpPr>
          <p:nvPr>
            <p:ph type="sldNum" sz="quarter" idx="10"/>
          </p:nvPr>
        </p:nvSpPr>
        <p:spPr/>
        <p:txBody>
          <a:bodyPr/>
          <a:lstStyle/>
          <a:p>
            <a:fld id="{EB5E1A7D-D8AD-400A-BD51-2E0960C42080}" type="slidenum">
              <a:rPr lang="en-US" altLang="ko-KR" smtClean="0"/>
              <a:pPr/>
              <a:t>6</a:t>
            </a:fld>
            <a:endParaRPr lang="en-US" altLang="ko-KR"/>
          </a:p>
        </p:txBody>
      </p:sp>
    </p:spTree>
    <p:extLst>
      <p:ext uri="{BB962C8B-B14F-4D97-AF65-F5344CB8AC3E}">
        <p14:creationId xmlns:p14="http://schemas.microsoft.com/office/powerpoint/2010/main" val="427328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noAutofit/>
          </a:bodyPr>
          <a:lstStyle>
            <a:lvl1pPr algn="ctr">
              <a:defRPr sz="4400" b="1">
                <a:effectLst/>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normAutofit/>
          </a:bodyPr>
          <a:lstStyle>
            <a:lvl1pPr marL="0" indent="0" algn="ctr">
              <a:buNone/>
              <a:defRPr sz="28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551384" y="1124743"/>
            <a:ext cx="11043247" cy="5256585"/>
          </a:xfrm>
        </p:spPr>
        <p:txBody>
          <a:bodyPr/>
          <a:lstStyle>
            <a:lvl2pPr marL="742950" indent="-285750">
              <a:buFont typeface="시스템 서체 일반체"/>
              <a:buChar char="◦"/>
              <a:defRPr/>
            </a:lvl2pPr>
            <a:lvl3pPr marL="1143000" indent="-228600">
              <a:buFont typeface="Wingdings" pitchFamily="2" charset="2"/>
              <a:buChar char="§"/>
              <a:defRPr/>
            </a:lvl3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551384" y="1124745"/>
            <a:ext cx="5443016" cy="5544616"/>
          </a:xfrm>
        </p:spPr>
        <p:txBody>
          <a:bodyPr>
            <a:normAutofit/>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124745"/>
            <a:ext cx="5397031" cy="5544616"/>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2" name="제목 1">
            <a:extLst>
              <a:ext uri="{FF2B5EF4-FFF2-40B4-BE49-F238E27FC236}">
                <a16:creationId xmlns:a16="http://schemas.microsoft.com/office/drawing/2014/main" id="{EF681723-6876-B176-4DD0-7454E2315294}"/>
              </a:ext>
            </a:extLst>
          </p:cNvPr>
          <p:cNvSpPr>
            <a:spLocks noGrp="1"/>
          </p:cNvSpPr>
          <p:nvPr>
            <p:ph type="title"/>
          </p:nvPr>
        </p:nvSpPr>
        <p:spPr>
          <a:xfrm>
            <a:off x="551384" y="260648"/>
            <a:ext cx="11043247" cy="720080"/>
          </a:xfrm>
        </p:spPr>
        <p:txBody>
          <a:bodyPr/>
          <a:lstStyle/>
          <a:p>
            <a:r>
              <a:rPr lang="ko-KR" altLang="en-US"/>
              <a:t>마스터 제목 스타일 편집</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1384" y="260648"/>
            <a:ext cx="11043247" cy="720080"/>
          </a:xfrm>
          <a:prstGeom prst="rect">
            <a:avLst/>
          </a:prstGeom>
        </p:spPr>
        <p:txBody>
          <a:bodyPr vert="horz" lIns="91440" tIns="45720" rIns="91440" bIns="45720" rtlCol="0" anchor="ctr">
            <a:noAutofit/>
          </a:bodyPr>
          <a:lstStyle/>
          <a:p>
            <a:r>
              <a:rPr lang="ko-KR" altLang="en-US" dirty="0"/>
              <a:t>마스터 제목 스타일 편집</a:t>
            </a:r>
          </a:p>
        </p:txBody>
      </p:sp>
      <p:sp>
        <p:nvSpPr>
          <p:cNvPr id="3" name="텍스트 개체 틀 2"/>
          <p:cNvSpPr>
            <a:spLocks noGrp="1"/>
          </p:cNvSpPr>
          <p:nvPr>
            <p:ph type="body" idx="1"/>
          </p:nvPr>
        </p:nvSpPr>
        <p:spPr>
          <a:xfrm>
            <a:off x="551384" y="1124743"/>
            <a:ext cx="11043247" cy="5256585"/>
          </a:xfrm>
          <a:prstGeom prst="rect">
            <a:avLst/>
          </a:prstGeom>
        </p:spPr>
        <p:txBody>
          <a:bodyPr vert="horz" lIns="91440" tIns="45720" rIns="91440" bIns="45720" rtlCol="0">
            <a:no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11594631" y="6381328"/>
            <a:ext cx="373832" cy="365125"/>
          </a:xfrm>
          <a:prstGeom prst="rect">
            <a:avLst/>
          </a:prstGeom>
        </p:spPr>
        <p:txBody>
          <a:bodyPr vert="horz" lIns="91440" tIns="45720" rIns="91440" bIns="45720" rtlCol="0" anchor="ctr"/>
          <a:lstStyle>
            <a:lvl1pPr algn="r">
              <a:defRPr sz="1000">
                <a:solidFill>
                  <a:schemeClr val="tx1">
                    <a:tint val="75000"/>
                  </a:schemeClr>
                </a:solidFill>
                <a:latin typeface="NanumSquare Neo OTF Regular" pitchFamily="2" charset="-127"/>
                <a:ea typeface="NanumSquare Neo OTF Regular" pitchFamily="2" charset="-127"/>
              </a:defRPr>
            </a:lvl1pPr>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hf hdr="0" dt="0"/>
  <p:txStyles>
    <p:titleStyle>
      <a:lvl1pPr algn="l" defTabSz="914400" rtl="0" eaLnBrk="1" latinLnBrk="1" hangingPunct="1">
        <a:spcBef>
          <a:spcPct val="0"/>
        </a:spcBef>
        <a:buNone/>
        <a:defRPr sz="3600" b="1" i="0" kern="1200">
          <a:solidFill>
            <a:schemeClr val="tx1"/>
          </a:solidFill>
          <a:latin typeface="Tahoma" panose="020B0604030504040204" pitchFamily="34" charset="0"/>
          <a:ea typeface="NanumSquare Neo OTF Heavy" pitchFamily="2" charset="-127"/>
          <a:cs typeface="Tahom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1pPr>
      <a:lvl2pPr marL="742950" indent="-285750" algn="l" defTabSz="914400" rtl="0" eaLnBrk="1" latinLnBrk="0" hangingPunct="1">
        <a:spcBef>
          <a:spcPct val="20000"/>
        </a:spcBef>
        <a:buFont typeface="시스템 서체 일반체"/>
        <a:buChar char="◦"/>
        <a:defRPr sz="18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2pPr>
      <a:lvl3pPr marL="1143000" indent="-228600" algn="l" defTabSz="914400" rtl="0" eaLnBrk="1" latinLnBrk="0" hangingPunct="1">
        <a:spcBef>
          <a:spcPct val="20000"/>
        </a:spcBef>
        <a:buFont typeface="Wingdings" pitchFamily="2" charset="2"/>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1554088"/>
            <a:ext cx="10363200" cy="2667000"/>
          </a:xfrm>
        </p:spPr>
        <p:txBody>
          <a:bodyPr/>
          <a:lstStyle/>
          <a:p>
            <a:pPr algn="ctr"/>
            <a:r>
              <a:rPr lang="en-US" altLang="ko-KR" dirty="0"/>
              <a:t>01_3</a:t>
            </a:r>
            <a:r>
              <a:rPr lang="ko-KR" altLang="en-US" dirty="0"/>
              <a:t> </a:t>
            </a:r>
            <a:r>
              <a:rPr lang="en-US" altLang="ko-KR" dirty="0"/>
              <a:t>First Program</a:t>
            </a:r>
            <a:endParaRPr lang="ko-KR" altLang="en-US" dirty="0"/>
          </a:p>
        </p:txBody>
      </p:sp>
    </p:spTree>
    <p:extLst>
      <p:ext uri="{BB962C8B-B14F-4D97-AF65-F5344CB8AC3E}">
        <p14:creationId xmlns:p14="http://schemas.microsoft.com/office/powerpoint/2010/main" val="1335236479"/>
      </p:ext>
    </p:extLst>
  </p:cSld>
  <p:clrMapOvr>
    <a:masterClrMapping/>
  </p:clrMapOvr>
  <mc:AlternateContent xmlns:mc="http://schemas.openxmlformats.org/markup-compatibility/2006" xmlns:p14="http://schemas.microsoft.com/office/powerpoint/2010/main">
    <mc:Choice Requires="p14">
      <p:transition spd="slow" p14:dur="2000" advTm="8645"/>
    </mc:Choice>
    <mc:Fallback xmlns="">
      <p:transition spd="slow" advTm="8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B5BD0C-DE16-1BB6-832C-6EB7E331E77D}"/>
              </a:ext>
            </a:extLst>
          </p:cNvPr>
          <p:cNvSpPr>
            <a:spLocks noGrp="1"/>
          </p:cNvSpPr>
          <p:nvPr>
            <p:ph type="title"/>
          </p:nvPr>
        </p:nvSpPr>
        <p:spPr/>
        <p:txBody>
          <a:bodyPr/>
          <a:lstStyle/>
          <a:p>
            <a:r>
              <a:rPr kumimoji="1" lang="en-US" altLang="ko-KR" dirty="0"/>
              <a:t>01_HelloWindow</a:t>
            </a:r>
            <a:endParaRPr kumimoji="1" lang="ko-KR" altLang="en-US" dirty="0"/>
          </a:p>
        </p:txBody>
      </p:sp>
      <p:sp>
        <p:nvSpPr>
          <p:cNvPr id="4" name="슬라이드 번호 개체 틀 3">
            <a:extLst>
              <a:ext uri="{FF2B5EF4-FFF2-40B4-BE49-F238E27FC236}">
                <a16:creationId xmlns:a16="http://schemas.microsoft.com/office/drawing/2014/main" id="{3183CF7D-F386-ECF4-94B1-83FCAF121449}"/>
              </a:ext>
            </a:extLst>
          </p:cNvPr>
          <p:cNvSpPr>
            <a:spLocks noGrp="1"/>
          </p:cNvSpPr>
          <p:nvPr>
            <p:ph type="sldNum" sz="quarter" idx="12"/>
          </p:nvPr>
        </p:nvSpPr>
        <p:spPr/>
        <p:txBody>
          <a:bodyPr/>
          <a:lstStyle/>
          <a:p>
            <a:fld id="{4BEDD84E-25D4-4983-8AA1-2863C96F08D9}" type="slidenum">
              <a:rPr lang="ko-KR" altLang="en-US" smtClean="0"/>
              <a:t>2</a:t>
            </a:fld>
            <a:endParaRPr lang="ko-KR" altLang="en-US"/>
          </a:p>
        </p:txBody>
      </p:sp>
      <p:pic>
        <p:nvPicPr>
          <p:cNvPr id="8" name="내용 개체 틀 7">
            <a:extLst>
              <a:ext uri="{FF2B5EF4-FFF2-40B4-BE49-F238E27FC236}">
                <a16:creationId xmlns:a16="http://schemas.microsoft.com/office/drawing/2014/main" id="{7B7FB62C-D33B-555E-24C7-40600871C34B}"/>
              </a:ext>
            </a:extLst>
          </p:cNvPr>
          <p:cNvPicPr>
            <a:picLocks noGrp="1" noChangeAspect="1"/>
          </p:cNvPicPr>
          <p:nvPr>
            <p:ph idx="1"/>
          </p:nvPr>
        </p:nvPicPr>
        <p:blipFill>
          <a:blip r:embed="rId2"/>
          <a:stretch>
            <a:fillRect/>
          </a:stretch>
        </p:blipFill>
        <p:spPr>
          <a:xfrm>
            <a:off x="2423592" y="1130300"/>
            <a:ext cx="5969000" cy="45974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8323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3D16AB-8A22-D9F8-EE9E-E10CE125933C}"/>
              </a:ext>
            </a:extLst>
          </p:cNvPr>
          <p:cNvSpPr>
            <a:spLocks noGrp="1"/>
          </p:cNvSpPr>
          <p:nvPr>
            <p:ph type="title"/>
          </p:nvPr>
        </p:nvSpPr>
        <p:spPr/>
        <p:txBody>
          <a:bodyPr/>
          <a:lstStyle/>
          <a:p>
            <a:r>
              <a:rPr kumimoji="1" lang="en-US" altLang="ko-KR" dirty="0"/>
              <a:t>HTML Canvas</a:t>
            </a:r>
            <a:endParaRPr kumimoji="1" lang="ko-KR" altLang="en-US" dirty="0"/>
          </a:p>
        </p:txBody>
      </p:sp>
      <p:sp>
        <p:nvSpPr>
          <p:cNvPr id="3" name="내용 개체 틀 2">
            <a:extLst>
              <a:ext uri="{FF2B5EF4-FFF2-40B4-BE49-F238E27FC236}">
                <a16:creationId xmlns:a16="http://schemas.microsoft.com/office/drawing/2014/main" id="{7645DC9A-811C-90AE-5F24-6CAAFB5AB3C0}"/>
              </a:ext>
            </a:extLst>
          </p:cNvPr>
          <p:cNvSpPr>
            <a:spLocks noGrp="1"/>
          </p:cNvSpPr>
          <p:nvPr>
            <p:ph idx="1"/>
          </p:nvPr>
        </p:nvSpPr>
        <p:spPr/>
        <p:txBody>
          <a:bodyPr/>
          <a:lstStyle/>
          <a:p>
            <a:r>
              <a:rPr lang="ko-KR" altLang="en-US" dirty="0"/>
              <a:t>웹 페이지에서 그래픽을 그릴 수 있는 </a:t>
            </a:r>
            <a:r>
              <a:rPr lang="en-US" altLang="ko-KR" dirty="0"/>
              <a:t>HTML </a:t>
            </a:r>
            <a:r>
              <a:rPr lang="ko-KR" altLang="en-US" dirty="0"/>
              <a:t>요소</a:t>
            </a:r>
            <a:endParaRPr lang="ko-KR" altLang="en-US" dirty="0">
              <a:effectLst/>
            </a:endParaRPr>
          </a:p>
          <a:p>
            <a:endParaRPr lang="en-US" altLang="ko-KR" dirty="0"/>
          </a:p>
          <a:p>
            <a:r>
              <a:rPr lang="en-US" altLang="ko-KR" dirty="0"/>
              <a:t>2D </a:t>
            </a:r>
            <a:r>
              <a:rPr lang="ko-KR" altLang="en-US" dirty="0"/>
              <a:t>또는 </a:t>
            </a:r>
            <a:r>
              <a:rPr lang="en-US" altLang="ko-KR" dirty="0"/>
              <a:t>3D </a:t>
            </a:r>
            <a:r>
              <a:rPr lang="ko-KR" altLang="en-US" dirty="0"/>
              <a:t>그래픽을 렌더링할 수 있는 비트맵 영역</a:t>
            </a:r>
            <a:endParaRPr lang="ko-KR" altLang="en-US" dirty="0">
              <a:effectLst/>
            </a:endParaRPr>
          </a:p>
          <a:p>
            <a:endParaRPr lang="en-US" altLang="ko-KR" dirty="0"/>
          </a:p>
          <a:p>
            <a:r>
              <a:rPr lang="en-US" altLang="ko-KR" dirty="0"/>
              <a:t>HTML</a:t>
            </a:r>
            <a:r>
              <a:rPr lang="ko-KR" altLang="en-US" dirty="0"/>
              <a:t>에서 다음과 같이 정의</a:t>
            </a:r>
            <a:r>
              <a:rPr lang="en-US" altLang="ko-KR" dirty="0"/>
              <a:t>:</a:t>
            </a:r>
          </a:p>
          <a:p>
            <a:pPr marL="457200" lvl="1" indent="0">
              <a:buNone/>
            </a:pPr>
            <a:r>
              <a:rPr lang="en-US" altLang="ko-KR" sz="2000" b="1" dirty="0">
                <a:solidFill>
                  <a:srgbClr val="9B2393"/>
                </a:solidFill>
                <a:effectLst/>
                <a:latin typeface="Menlo" panose="020B0609030804020204" pitchFamily="49" charset="0"/>
              </a:rPr>
              <a:t>&lt;canvas </a:t>
            </a:r>
            <a:r>
              <a:rPr lang="en-US" altLang="ko-KR" sz="2000" dirty="0">
                <a:solidFill>
                  <a:srgbClr val="815F03"/>
                </a:solidFill>
                <a:effectLst/>
                <a:latin typeface="Menlo" panose="020B0609030804020204" pitchFamily="49" charset="0"/>
              </a:rPr>
              <a:t>id</a:t>
            </a:r>
            <a:r>
              <a:rPr lang="en-US" altLang="ko-KR" sz="2000" b="1" dirty="0">
                <a:solidFill>
                  <a:srgbClr val="9B2393"/>
                </a:solidFill>
                <a:effectLst/>
                <a:latin typeface="Menlo" panose="020B0609030804020204" pitchFamily="49" charset="0"/>
              </a:rPr>
              <a:t>=</a:t>
            </a:r>
            <a:r>
              <a:rPr lang="en-US" altLang="ko-KR" sz="2000" dirty="0">
                <a:solidFill>
                  <a:srgbClr val="C41A16"/>
                </a:solidFill>
                <a:latin typeface="Menlo" panose="020B0609030804020204" pitchFamily="49" charset="0"/>
              </a:rPr>
              <a:t>"canvas-name</a:t>
            </a:r>
            <a:r>
              <a:rPr lang="en-US" altLang="ko-KR" sz="2000" dirty="0">
                <a:solidFill>
                  <a:srgbClr val="C41A16"/>
                </a:solidFill>
                <a:effectLst/>
                <a:latin typeface="Menlo" panose="020B0609030804020204" pitchFamily="49" charset="0"/>
              </a:rPr>
              <a:t>"</a:t>
            </a:r>
            <a:r>
              <a:rPr lang="en-US" altLang="ko-KR" sz="2000" b="1" dirty="0">
                <a:solidFill>
                  <a:srgbClr val="9B2393"/>
                </a:solidFill>
                <a:effectLst/>
                <a:latin typeface="Menlo" panose="020B0609030804020204" pitchFamily="49" charset="0"/>
              </a:rPr>
              <a:t>&gt;&lt;/canvas&gt;</a:t>
            </a:r>
            <a:endParaRPr lang="en-US" altLang="ko-KR" sz="2000" dirty="0"/>
          </a:p>
          <a:p>
            <a:endParaRPr lang="en-US" altLang="ko-KR" dirty="0"/>
          </a:p>
          <a:p>
            <a:r>
              <a:rPr lang="en-US" altLang="ko-KR" dirty="0"/>
              <a:t>JavaScript</a:t>
            </a:r>
            <a:r>
              <a:rPr lang="ko-KR" altLang="en-US" dirty="0"/>
              <a:t>에서 </a:t>
            </a:r>
            <a:r>
              <a:rPr lang="en-US" altLang="ko-KR" dirty="0"/>
              <a:t>id</a:t>
            </a:r>
            <a:r>
              <a:rPr lang="ko-KR" altLang="en-US" dirty="0"/>
              <a:t>로 </a:t>
            </a:r>
            <a:r>
              <a:rPr lang="en-US" altLang="ko-KR" dirty="0"/>
              <a:t>access:</a:t>
            </a:r>
          </a:p>
          <a:p>
            <a:pPr marL="457200" lvl="1" indent="0">
              <a:buNone/>
            </a:pPr>
            <a:r>
              <a:rPr lang="en-US" altLang="ko-KR" sz="2000" b="1" dirty="0">
                <a:solidFill>
                  <a:srgbClr val="9B2393"/>
                </a:solidFill>
                <a:effectLst/>
                <a:latin typeface="Menlo" panose="020B0609030804020204" pitchFamily="49" charset="0"/>
              </a:rPr>
              <a:t>const</a:t>
            </a:r>
            <a:r>
              <a:rPr lang="en-US" altLang="ko-KR" sz="2000" dirty="0">
                <a:solidFill>
                  <a:srgbClr val="000000"/>
                </a:solidFill>
                <a:effectLst/>
                <a:latin typeface="Menlo" panose="020B0609030804020204" pitchFamily="49" charset="0"/>
              </a:rPr>
              <a:t> canvas = document.getElementById(</a:t>
            </a:r>
            <a:r>
              <a:rPr lang="en-US" altLang="ko-KR" sz="2000" dirty="0">
                <a:solidFill>
                  <a:srgbClr val="C41A16"/>
                </a:solidFill>
                <a:effectLst/>
                <a:latin typeface="Menlo" panose="020B0609030804020204" pitchFamily="49" charset="0"/>
              </a:rPr>
              <a:t>‘canvas-name’</a:t>
            </a:r>
            <a:r>
              <a:rPr lang="en-US" altLang="ko-KR" sz="2000" dirty="0">
                <a:solidFill>
                  <a:srgbClr val="000000"/>
                </a:solidFill>
                <a:effectLst/>
                <a:latin typeface="Menlo" panose="020B0609030804020204" pitchFamily="49" charset="0"/>
              </a:rPr>
              <a:t>);</a:t>
            </a:r>
            <a:endParaRPr lang="en-US" altLang="ko-KR" dirty="0"/>
          </a:p>
          <a:p>
            <a:endParaRPr kumimoji="1" lang="en-US" altLang="ko-KR" dirty="0"/>
          </a:p>
          <a:p>
            <a:r>
              <a:rPr kumimoji="1" lang="en-US" altLang="ko-KR" dirty="0"/>
              <a:t>Canvas</a:t>
            </a:r>
            <a:r>
              <a:rPr kumimoji="1" lang="ko-KR" altLang="en-US" dirty="0"/>
              <a:t>가 클수록 더 많은 </a:t>
            </a:r>
            <a:r>
              <a:rPr kumimoji="1" lang="en-US" altLang="ko-KR" dirty="0"/>
              <a:t>memory </a:t>
            </a:r>
            <a:r>
              <a:rPr kumimoji="1" lang="ko-KR" altLang="en-US" dirty="0"/>
              <a:t>소모</a:t>
            </a:r>
          </a:p>
        </p:txBody>
      </p:sp>
      <p:sp>
        <p:nvSpPr>
          <p:cNvPr id="4" name="슬라이드 번호 개체 틀 3">
            <a:extLst>
              <a:ext uri="{FF2B5EF4-FFF2-40B4-BE49-F238E27FC236}">
                <a16:creationId xmlns:a16="http://schemas.microsoft.com/office/drawing/2014/main" id="{4B7B8D62-E1BF-010D-D447-DA0A9CD9ED1B}"/>
              </a:ext>
            </a:extLst>
          </p:cNvPr>
          <p:cNvSpPr>
            <a:spLocks noGrp="1"/>
          </p:cNvSpPr>
          <p:nvPr>
            <p:ph type="sldNum" sz="quarter" idx="12"/>
          </p:nvPr>
        </p:nvSpPr>
        <p:spPr/>
        <p:txBody>
          <a:bodyPr/>
          <a:lstStyle/>
          <a:p>
            <a:fld id="{4BEDD84E-25D4-4983-8AA1-2863C96F08D9}" type="slidenum">
              <a:rPr lang="ko-KR" altLang="en-US" smtClean="0"/>
              <a:t>3</a:t>
            </a:fld>
            <a:endParaRPr lang="ko-KR" altLang="en-US"/>
          </a:p>
        </p:txBody>
      </p:sp>
    </p:spTree>
    <p:extLst>
      <p:ext uri="{BB962C8B-B14F-4D97-AF65-F5344CB8AC3E}">
        <p14:creationId xmlns:p14="http://schemas.microsoft.com/office/powerpoint/2010/main" val="289460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B0B0B0"/>
                                      </p:to>
                                    </p:animClr>
                                  </p:sub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rgbClr val="B0B0B0"/>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B0B0B0"/>
                                      </p:to>
                                    </p:animClr>
                                  </p:sub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rgbClr val="B0B0B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EA96F1-CB23-0EDA-FFB8-49D1045DC6AB}"/>
              </a:ext>
            </a:extLst>
          </p:cNvPr>
          <p:cNvSpPr>
            <a:spLocks noGrp="1"/>
          </p:cNvSpPr>
          <p:nvPr>
            <p:ph type="title"/>
          </p:nvPr>
        </p:nvSpPr>
        <p:spPr/>
        <p:txBody>
          <a:bodyPr/>
          <a:lstStyle/>
          <a:p>
            <a:r>
              <a:rPr kumimoji="1" lang="en-US" altLang="ko-KR" dirty="0"/>
              <a:t>WebGL2 Context</a:t>
            </a:r>
            <a:endParaRPr kumimoji="1" lang="ko-KR" altLang="en-US" dirty="0"/>
          </a:p>
        </p:txBody>
      </p:sp>
      <p:sp>
        <p:nvSpPr>
          <p:cNvPr id="3" name="내용 개체 틀 2">
            <a:extLst>
              <a:ext uri="{FF2B5EF4-FFF2-40B4-BE49-F238E27FC236}">
                <a16:creationId xmlns:a16="http://schemas.microsoft.com/office/drawing/2014/main" id="{F48E6B51-9F2C-9229-ECBB-F9CFB7102ECD}"/>
              </a:ext>
            </a:extLst>
          </p:cNvPr>
          <p:cNvSpPr>
            <a:spLocks noGrp="1"/>
          </p:cNvSpPr>
          <p:nvPr>
            <p:ph idx="1"/>
          </p:nvPr>
        </p:nvSpPr>
        <p:spPr/>
        <p:txBody>
          <a:bodyPr/>
          <a:lstStyle/>
          <a:p>
            <a:r>
              <a:rPr kumimoji="1" lang="en-US" altLang="ko-KR" dirty="0"/>
              <a:t>WebGL2 Context</a:t>
            </a:r>
            <a:r>
              <a:rPr kumimoji="1" lang="ko-KR" altLang="en-US" dirty="0"/>
              <a:t> </a:t>
            </a:r>
            <a:endParaRPr kumimoji="1" lang="en-US" altLang="ko-KR" dirty="0"/>
          </a:p>
          <a:p>
            <a:pPr lvl="1"/>
            <a:r>
              <a:rPr kumimoji="1" lang="en-US" altLang="ko-KR" dirty="0"/>
              <a:t>OpenGL ES 3.0 </a:t>
            </a:r>
            <a:r>
              <a:rPr kumimoji="1" lang="ko-KR" altLang="en-US" dirty="0"/>
              <a:t>기반의 </a:t>
            </a:r>
            <a:r>
              <a:rPr kumimoji="1" lang="en-US" altLang="ko-KR" dirty="0"/>
              <a:t>graphics API</a:t>
            </a:r>
          </a:p>
          <a:p>
            <a:pPr lvl="1"/>
            <a:r>
              <a:rPr kumimoji="1" lang="en-US" altLang="ko-KR" dirty="0"/>
              <a:t>Canvas</a:t>
            </a:r>
            <a:r>
              <a:rPr kumimoji="1" lang="ko-KR" altLang="en-US" dirty="0"/>
              <a:t>에서 </a:t>
            </a:r>
            <a:r>
              <a:rPr kumimoji="1" lang="en-US" altLang="ko-KR" dirty="0"/>
              <a:t>3D Graphics</a:t>
            </a:r>
            <a:r>
              <a:rPr kumimoji="1" lang="ko-KR" altLang="en-US" dirty="0"/>
              <a:t>를 </a:t>
            </a:r>
            <a:r>
              <a:rPr kumimoji="1" lang="en-US" altLang="ko-KR" dirty="0"/>
              <a:t>rendering</a:t>
            </a:r>
            <a:r>
              <a:rPr kumimoji="1" lang="ko-KR" altLang="en-US" dirty="0"/>
              <a:t>하기 위한 </a:t>
            </a:r>
            <a:r>
              <a:rPr kumimoji="1" lang="en-US" altLang="ko-KR" dirty="0"/>
              <a:t>interface</a:t>
            </a:r>
          </a:p>
          <a:p>
            <a:pPr marL="457200" lvl="1" indent="0">
              <a:buNone/>
            </a:pPr>
            <a:r>
              <a:rPr lang="en-US" altLang="ko-KR" b="1" dirty="0">
                <a:solidFill>
                  <a:srgbClr val="9B2393"/>
                </a:solidFill>
                <a:effectLst/>
                <a:latin typeface="Menlo" panose="020B0609030804020204" pitchFamily="49" charset="0"/>
              </a:rPr>
              <a:t>    const</a:t>
            </a:r>
            <a:r>
              <a:rPr lang="en-US" altLang="ko-KR" dirty="0">
                <a:solidFill>
                  <a:srgbClr val="000000"/>
                </a:solidFill>
                <a:effectLst/>
                <a:latin typeface="Menlo" panose="020B0609030804020204" pitchFamily="49" charset="0"/>
              </a:rPr>
              <a:t> gl = canvas.getContext(</a:t>
            </a:r>
            <a:r>
              <a:rPr lang="en-US" altLang="ko-KR" dirty="0">
                <a:solidFill>
                  <a:srgbClr val="C41A16"/>
                </a:solidFill>
                <a:effectLst/>
                <a:latin typeface="Menlo" panose="020B0609030804020204" pitchFamily="49" charset="0"/>
              </a:rPr>
              <a:t>'webgl2'</a:t>
            </a:r>
            <a:r>
              <a:rPr lang="en-US" altLang="ko-KR" dirty="0">
                <a:solidFill>
                  <a:srgbClr val="000000"/>
                </a:solidFill>
                <a:effectLst/>
                <a:latin typeface="Menlo" panose="020B0609030804020204" pitchFamily="49" charset="0"/>
              </a:rPr>
              <a:t>);</a:t>
            </a:r>
            <a:endParaRPr kumimoji="1" lang="en-US" altLang="ko-KR" dirty="0"/>
          </a:p>
          <a:p>
            <a:pPr lvl="1"/>
            <a:r>
              <a:rPr kumimoji="1" lang="en-US" altLang="ko-KR" dirty="0"/>
              <a:t>Low-level graphics API</a:t>
            </a:r>
          </a:p>
          <a:p>
            <a:pPr lvl="1"/>
            <a:endParaRPr kumimoji="1" lang="en-US" altLang="ko-KR" dirty="0"/>
          </a:p>
          <a:p>
            <a:r>
              <a:rPr kumimoji="1" lang="en-US" altLang="ko-KR" dirty="0"/>
              <a:t>WebGL2 Context</a:t>
            </a:r>
            <a:r>
              <a:rPr kumimoji="1" lang="ko-KR" altLang="en-US" dirty="0"/>
              <a:t>가 포함하는 것들</a:t>
            </a:r>
            <a:r>
              <a:rPr kumimoji="1" lang="en-US" altLang="ko-KR" dirty="0"/>
              <a:t>:</a:t>
            </a:r>
          </a:p>
          <a:p>
            <a:pPr lvl="1"/>
            <a:r>
              <a:rPr kumimoji="1" lang="en-US" altLang="ko-KR" dirty="0"/>
              <a:t>API functions (ex. </a:t>
            </a:r>
            <a:r>
              <a:rPr kumimoji="1" lang="en-US" altLang="ko-KR" dirty="0" err="1"/>
              <a:t>glClear</a:t>
            </a:r>
            <a:r>
              <a:rPr kumimoji="1" lang="en-US" altLang="ko-KR" dirty="0"/>
              <a:t>(), </a:t>
            </a:r>
            <a:r>
              <a:rPr kumimoji="1" lang="en-US" altLang="ko-KR" dirty="0" err="1"/>
              <a:t>gl_enable</a:t>
            </a:r>
            <a:r>
              <a:rPr kumimoji="1" lang="en-US" altLang="ko-KR" dirty="0"/>
              <a:t>(...), </a:t>
            </a:r>
            <a:r>
              <a:rPr kumimoji="1" lang="en-US" altLang="ko-KR" dirty="0" err="1"/>
              <a:t>gl.viewport</a:t>
            </a:r>
            <a:r>
              <a:rPr kumimoji="1" lang="en-US" altLang="ko-KR" dirty="0"/>
              <a:t>(...),</a:t>
            </a:r>
            <a:r>
              <a:rPr kumimoji="1" lang="ko-KR" altLang="en-US" dirty="0"/>
              <a:t> </a:t>
            </a:r>
            <a:r>
              <a:rPr kumimoji="1" lang="en-US" altLang="ko-KR" dirty="0" err="1"/>
              <a:t>gl.drawArrays</a:t>
            </a:r>
            <a:r>
              <a:rPr kumimoji="1" lang="en-US" altLang="ko-KR" dirty="0"/>
              <a:t>(), ...)</a:t>
            </a:r>
          </a:p>
          <a:p>
            <a:pPr lvl="1"/>
            <a:r>
              <a:rPr kumimoji="1" lang="ko-KR" altLang="en-US" dirty="0"/>
              <a:t>주요 </a:t>
            </a:r>
            <a:r>
              <a:rPr kumimoji="1" lang="en-US" altLang="ko-KR" dirty="0"/>
              <a:t>status flag (ex. </a:t>
            </a:r>
            <a:r>
              <a:rPr kumimoji="1" lang="en-US" altLang="ko-KR" dirty="0" err="1"/>
              <a:t>gl.DEPTH_TEST</a:t>
            </a:r>
            <a:r>
              <a:rPr kumimoji="1" lang="en-US" altLang="ko-KR" dirty="0"/>
              <a:t>, </a:t>
            </a:r>
            <a:r>
              <a:rPr kumimoji="1" lang="en-US" altLang="ko-KR" dirty="0" err="1"/>
              <a:t>gl.BLEND</a:t>
            </a:r>
            <a:r>
              <a:rPr kumimoji="1" lang="en-US" altLang="ko-KR" dirty="0"/>
              <a:t>, ...)</a:t>
            </a:r>
          </a:p>
          <a:p>
            <a:pPr lvl="1"/>
            <a:r>
              <a:rPr kumimoji="1" lang="en-US" altLang="ko-KR" dirty="0"/>
              <a:t>Buffer </a:t>
            </a:r>
            <a:r>
              <a:rPr kumimoji="1" lang="ko-KR" altLang="en-US" dirty="0"/>
              <a:t>종류</a:t>
            </a:r>
            <a:r>
              <a:rPr kumimoji="1" lang="en-US" altLang="ko-KR" dirty="0"/>
              <a:t> (ex. </a:t>
            </a:r>
            <a:r>
              <a:rPr kumimoji="1" lang="en-US" altLang="ko-KR" dirty="0" err="1"/>
              <a:t>gl.ARRAY_BUFFER</a:t>
            </a:r>
            <a:r>
              <a:rPr kumimoji="1" lang="en-US" altLang="ko-KR" dirty="0"/>
              <a:t>, </a:t>
            </a:r>
            <a:r>
              <a:rPr kumimoji="1" lang="en-US" altLang="ko-KR" dirty="0" err="1"/>
              <a:t>gl.ELEMENT_ARRAY_BUFFER</a:t>
            </a:r>
            <a:r>
              <a:rPr kumimoji="1" lang="en-US" altLang="ko-KR" dirty="0"/>
              <a:t>)</a:t>
            </a:r>
          </a:p>
          <a:p>
            <a:pPr lvl="1"/>
            <a:r>
              <a:rPr kumimoji="1" lang="en-US" altLang="ko-KR" dirty="0"/>
              <a:t>Data type (ex. </a:t>
            </a:r>
            <a:r>
              <a:rPr kumimoji="1" lang="en-US" altLang="ko-KR" dirty="0" err="1"/>
              <a:t>gl.FLOAT</a:t>
            </a:r>
            <a:r>
              <a:rPr kumimoji="1" lang="en-US" altLang="ko-KR" dirty="0"/>
              <a:t>, </a:t>
            </a:r>
            <a:r>
              <a:rPr kumimoji="1" lang="en-US" altLang="ko-KR" dirty="0" err="1"/>
              <a:t>gl.UNSIGNED_BYTE</a:t>
            </a:r>
            <a:r>
              <a:rPr kumimoji="1" lang="en-US" altLang="ko-KR" dirty="0"/>
              <a:t>, ...)</a:t>
            </a:r>
          </a:p>
          <a:p>
            <a:pPr lvl="1"/>
            <a:r>
              <a:rPr kumimoji="1" lang="ko-KR" altLang="en-US" dirty="0"/>
              <a:t>이외 다수</a:t>
            </a:r>
            <a:endParaRPr kumimoji="1" lang="en-US" altLang="ko-KR" dirty="0"/>
          </a:p>
          <a:p>
            <a:pPr lvl="1"/>
            <a:endParaRPr kumimoji="1" lang="en-US" altLang="ko-KR" dirty="0"/>
          </a:p>
          <a:p>
            <a:pPr marL="0" indent="0">
              <a:buNone/>
            </a:pPr>
            <a:endParaRPr kumimoji="1" lang="en-US" altLang="ko-KR" dirty="0"/>
          </a:p>
        </p:txBody>
      </p:sp>
      <p:sp>
        <p:nvSpPr>
          <p:cNvPr id="4" name="슬라이드 번호 개체 틀 3">
            <a:extLst>
              <a:ext uri="{FF2B5EF4-FFF2-40B4-BE49-F238E27FC236}">
                <a16:creationId xmlns:a16="http://schemas.microsoft.com/office/drawing/2014/main" id="{227901FF-AFF8-B198-D5FE-4D98B15973F5}"/>
              </a:ext>
            </a:extLst>
          </p:cNvPr>
          <p:cNvSpPr>
            <a:spLocks noGrp="1"/>
          </p:cNvSpPr>
          <p:nvPr>
            <p:ph type="sldNum" sz="quarter" idx="12"/>
          </p:nvPr>
        </p:nvSpPr>
        <p:spPr/>
        <p:txBody>
          <a:bodyPr/>
          <a:lstStyle/>
          <a:p>
            <a:fld id="{4BEDD84E-25D4-4983-8AA1-2863C96F08D9}" type="slidenum">
              <a:rPr lang="ko-KR" altLang="en-US" smtClean="0"/>
              <a:t>4</a:t>
            </a:fld>
            <a:endParaRPr lang="ko-KR" altLang="en-US"/>
          </a:p>
        </p:txBody>
      </p:sp>
    </p:spTree>
    <p:extLst>
      <p:ext uri="{BB962C8B-B14F-4D97-AF65-F5344CB8AC3E}">
        <p14:creationId xmlns:p14="http://schemas.microsoft.com/office/powerpoint/2010/main" val="313972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rgbClr val="B0B0B0"/>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rgbClr val="B0B0B0"/>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rgbClr val="B0B0B0"/>
                                      </p:to>
                                    </p:animClr>
                                  </p:sub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rgbClr val="B0B0B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rgbClr val="B0B0B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rgbClr val="B0B0B0"/>
                                      </p:to>
                                    </p:animClr>
                                  </p:sub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rgbClr val="B0B0B0"/>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rgbClr val="B0B0B0"/>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9" end="9"/>
                                            </p:txEl>
                                          </p:spTgt>
                                        </p:tgtEl>
                                        <p:attrNameLst>
                                          <p:attrName>ppt_c</p:attrName>
                                        </p:attrNameLst>
                                      </p:cBhvr>
                                      <p:to>
                                        <a:srgbClr val="B0B0B0"/>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9734A-AFAA-1780-03C3-4E8537DDA22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8361CB0-65C4-E2D2-A48A-5F2D24DE231A}"/>
              </a:ext>
            </a:extLst>
          </p:cNvPr>
          <p:cNvSpPr>
            <a:spLocks noGrp="1"/>
          </p:cNvSpPr>
          <p:nvPr>
            <p:ph type="title"/>
          </p:nvPr>
        </p:nvSpPr>
        <p:spPr/>
        <p:txBody>
          <a:bodyPr/>
          <a:lstStyle/>
          <a:p>
            <a:pPr>
              <a:defRPr/>
            </a:pPr>
            <a:r>
              <a:rPr lang="en-US" altLang="ko-KR" dirty="0"/>
              <a:t>Viewport (1/2)</a:t>
            </a:r>
            <a:endParaRPr lang="ko-KR" altLang="en-US" dirty="0"/>
          </a:p>
        </p:txBody>
      </p:sp>
      <p:sp>
        <p:nvSpPr>
          <p:cNvPr id="16387" name="내용 개체 틀 2">
            <a:extLst>
              <a:ext uri="{FF2B5EF4-FFF2-40B4-BE49-F238E27FC236}">
                <a16:creationId xmlns:a16="http://schemas.microsoft.com/office/drawing/2014/main" id="{ED91E45F-1674-1A4F-3C57-201A4DE37726}"/>
              </a:ext>
            </a:extLst>
          </p:cNvPr>
          <p:cNvSpPr>
            <a:spLocks noGrp="1"/>
          </p:cNvSpPr>
          <p:nvPr>
            <p:ph idx="1"/>
          </p:nvPr>
        </p:nvSpPr>
        <p:spPr>
          <a:xfrm>
            <a:off x="574376" y="1154257"/>
            <a:ext cx="11043247" cy="5256585"/>
          </a:xfrm>
        </p:spPr>
        <p:txBody>
          <a:bodyPr/>
          <a:lstStyle/>
          <a:p>
            <a:r>
              <a:rPr lang="en-US" altLang="ko-KR" sz="2400" dirty="0"/>
              <a:t>Portion of window for drawing</a:t>
            </a:r>
          </a:p>
          <a:p>
            <a:pPr lvl="1"/>
            <a:r>
              <a:rPr lang="en-US" altLang="ko-KR" sz="2000" dirty="0"/>
              <a:t>Parameters: Lower-left-x, Lower-left-y, width, height</a:t>
            </a:r>
          </a:p>
          <a:p>
            <a:pPr lvl="1"/>
            <a:endParaRPr lang="en-US" altLang="ko-KR" sz="2000" dirty="0"/>
          </a:p>
          <a:p>
            <a:pPr>
              <a:buFontTx/>
              <a:buNone/>
            </a:pPr>
            <a:r>
              <a:rPr lang="en-US" altLang="ko-KR" sz="2000" dirty="0"/>
              <a:t>      ex) </a:t>
            </a:r>
            <a:r>
              <a:rPr lang="en-US" altLang="ko-KR" sz="2000" dirty="0" err="1">
                <a:solidFill>
                  <a:srgbClr val="002060"/>
                </a:solidFill>
                <a:latin typeface="Menlo" charset="0"/>
                <a:ea typeface="Menlo" charset="0"/>
                <a:cs typeface="Menlo" charset="0"/>
              </a:rPr>
              <a:t>gl.viewport</a:t>
            </a:r>
            <a:r>
              <a:rPr lang="en-US" altLang="ko-KR" sz="2000" dirty="0">
                <a:solidFill>
                  <a:srgbClr val="002060"/>
                </a:solidFill>
                <a:latin typeface="Menlo" charset="0"/>
                <a:ea typeface="Menlo" charset="0"/>
                <a:cs typeface="Menlo" charset="0"/>
              </a:rPr>
              <a:t>(0, 0, </a:t>
            </a:r>
            <a:r>
              <a:rPr lang="en-US" altLang="ko-KR" sz="2000" dirty="0" err="1">
                <a:solidFill>
                  <a:srgbClr val="002060"/>
                </a:solidFill>
                <a:latin typeface="Menlo" charset="0"/>
                <a:ea typeface="Menlo" charset="0"/>
                <a:cs typeface="Menlo" charset="0"/>
              </a:rPr>
              <a:t>canvas.width</a:t>
            </a:r>
            <a:r>
              <a:rPr lang="en-US" altLang="ko-KR" sz="2000" dirty="0">
                <a:solidFill>
                  <a:srgbClr val="002060"/>
                </a:solidFill>
                <a:latin typeface="Menlo" charset="0"/>
                <a:ea typeface="Menlo" charset="0"/>
                <a:cs typeface="Menlo" charset="0"/>
              </a:rPr>
              <a:t>, </a:t>
            </a:r>
            <a:r>
              <a:rPr lang="en-US" altLang="ko-KR" sz="2000" dirty="0" err="1">
                <a:solidFill>
                  <a:srgbClr val="002060"/>
                </a:solidFill>
                <a:latin typeface="Menlo" charset="0"/>
                <a:ea typeface="Menlo" charset="0"/>
                <a:cs typeface="Menlo" charset="0"/>
              </a:rPr>
              <a:t>canvas.height</a:t>
            </a:r>
            <a:r>
              <a:rPr lang="en-US" altLang="ko-KR" sz="2000" dirty="0">
                <a:solidFill>
                  <a:srgbClr val="002060"/>
                </a:solidFill>
                <a:latin typeface="Menlo" charset="0"/>
                <a:ea typeface="Menlo" charset="0"/>
                <a:cs typeface="Menlo" charset="0"/>
              </a:rPr>
              <a:t>);</a:t>
            </a:r>
          </a:p>
          <a:p>
            <a:pPr>
              <a:buFontTx/>
              <a:buNone/>
            </a:pPr>
            <a:endParaRPr lang="en-US" altLang="ko-KR" sz="2000" dirty="0"/>
          </a:p>
          <a:p>
            <a:pPr>
              <a:buFontTx/>
              <a:buNone/>
            </a:pPr>
            <a:endParaRPr lang="en-US" altLang="ko-KR" sz="2000" dirty="0"/>
          </a:p>
          <a:p>
            <a:pPr>
              <a:buFontTx/>
              <a:buNone/>
            </a:pPr>
            <a:endParaRPr lang="en-US" altLang="ko-KR" sz="2000" dirty="0"/>
          </a:p>
          <a:p>
            <a:pPr>
              <a:buFontTx/>
              <a:buNone/>
            </a:pPr>
            <a:endParaRPr lang="en-US" altLang="ko-KR" sz="2000" dirty="0"/>
          </a:p>
          <a:p>
            <a:pPr>
              <a:buFontTx/>
              <a:buNone/>
            </a:pPr>
            <a:endParaRPr lang="en-US" altLang="ko-KR" sz="2000" dirty="0"/>
          </a:p>
          <a:p>
            <a:pPr>
              <a:buFontTx/>
              <a:buNone/>
            </a:pPr>
            <a:endParaRPr lang="en-US" altLang="ko-KR" sz="2000" dirty="0"/>
          </a:p>
          <a:p>
            <a:pPr>
              <a:buFontTx/>
              <a:buNone/>
            </a:pPr>
            <a:r>
              <a:rPr lang="en-US" altLang="ko-KR" sz="2000" dirty="0"/>
              <a:t>      ex) </a:t>
            </a:r>
            <a:r>
              <a:rPr lang="en-US" altLang="ko-KR" sz="2000" dirty="0" err="1">
                <a:solidFill>
                  <a:srgbClr val="002060"/>
                </a:solidFill>
                <a:latin typeface="Menlo" charset="0"/>
                <a:ea typeface="Menlo" charset="0"/>
                <a:cs typeface="Menlo" charset="0"/>
              </a:rPr>
              <a:t>gl.viewport</a:t>
            </a:r>
            <a:r>
              <a:rPr lang="en-US" altLang="ko-KR" sz="2000" dirty="0">
                <a:solidFill>
                  <a:srgbClr val="002060"/>
                </a:solidFill>
                <a:latin typeface="Menlo" charset="0"/>
                <a:ea typeface="Menlo" charset="0"/>
                <a:cs typeface="Menlo" charset="0"/>
              </a:rPr>
              <a:t>(</a:t>
            </a:r>
            <a:r>
              <a:rPr lang="en-US" altLang="ko-KR" sz="2000" dirty="0" err="1">
                <a:solidFill>
                  <a:srgbClr val="002060"/>
                </a:solidFill>
                <a:latin typeface="Menlo" charset="0"/>
                <a:ea typeface="Menlo" charset="0"/>
                <a:cs typeface="Menlo" charset="0"/>
              </a:rPr>
              <a:t>canvas.width</a:t>
            </a:r>
            <a:r>
              <a:rPr lang="en-US" altLang="ko-KR" sz="2000" dirty="0">
                <a:solidFill>
                  <a:srgbClr val="002060"/>
                </a:solidFill>
                <a:latin typeface="Menlo" charset="0"/>
                <a:ea typeface="Menlo" charset="0"/>
                <a:cs typeface="Menlo" charset="0"/>
              </a:rPr>
              <a:t>/2,canvas.height/2,</a:t>
            </a:r>
          </a:p>
          <a:p>
            <a:pPr>
              <a:buFontTx/>
              <a:buNone/>
            </a:pPr>
            <a:r>
              <a:rPr lang="en-US" altLang="ko-KR" dirty="0">
                <a:solidFill>
                  <a:srgbClr val="002060"/>
                </a:solidFill>
                <a:latin typeface="Menlo" charset="0"/>
                <a:ea typeface="Menlo" charset="0"/>
                <a:cs typeface="Menlo" charset="0"/>
              </a:rPr>
              <a:t>                  </a:t>
            </a:r>
            <a:r>
              <a:rPr lang="en-US" altLang="ko-KR" sz="2000" dirty="0" err="1">
                <a:solidFill>
                  <a:srgbClr val="002060"/>
                </a:solidFill>
                <a:latin typeface="Menlo" charset="0"/>
                <a:ea typeface="Menlo" charset="0"/>
                <a:cs typeface="Menlo" charset="0"/>
              </a:rPr>
              <a:t>canvas.width</a:t>
            </a:r>
            <a:r>
              <a:rPr lang="en-US" altLang="ko-KR" sz="2000" dirty="0">
                <a:solidFill>
                  <a:srgbClr val="002060"/>
                </a:solidFill>
                <a:latin typeface="Menlo" charset="0"/>
                <a:ea typeface="Menlo" charset="0"/>
                <a:cs typeface="Menlo" charset="0"/>
              </a:rPr>
              <a:t>/2,canvas.height/2);</a:t>
            </a:r>
            <a:endParaRPr lang="ko-KR" altLang="en-US" sz="2000" dirty="0">
              <a:solidFill>
                <a:srgbClr val="002060"/>
              </a:solidFill>
              <a:latin typeface="Menlo" charset="0"/>
              <a:ea typeface="Menlo" charset="0"/>
              <a:cs typeface="Menlo" charset="0"/>
            </a:endParaRPr>
          </a:p>
        </p:txBody>
      </p:sp>
      <p:sp>
        <p:nvSpPr>
          <p:cNvPr id="5" name="직사각형 4">
            <a:extLst>
              <a:ext uri="{FF2B5EF4-FFF2-40B4-BE49-F238E27FC236}">
                <a16:creationId xmlns:a16="http://schemas.microsoft.com/office/drawing/2014/main" id="{8393D859-07E5-375A-DCCE-598055CDDA88}"/>
              </a:ext>
            </a:extLst>
          </p:cNvPr>
          <p:cNvSpPr/>
          <p:nvPr/>
        </p:nvSpPr>
        <p:spPr bwMode="auto">
          <a:xfrm>
            <a:off x="1939941" y="2934344"/>
            <a:ext cx="2919412" cy="1450975"/>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93600" tIns="46800" rIns="93600" bIns="46800" anchor="ctr"/>
          <a:lstStyle/>
          <a:p>
            <a:pPr algn="ctr">
              <a:defRPr/>
            </a:pPr>
            <a:r>
              <a:rPr lang="en-US" altLang="ko-KR" sz="2000" dirty="0">
                <a:latin typeface="+mn-lt"/>
              </a:rPr>
              <a:t>Viewport = Canvas</a:t>
            </a:r>
            <a:endParaRPr lang="ko-KR" altLang="en-US" sz="2000" dirty="0">
              <a:latin typeface="+mn-lt"/>
            </a:endParaRPr>
          </a:p>
        </p:txBody>
      </p:sp>
      <p:grpSp>
        <p:nvGrpSpPr>
          <p:cNvPr id="11" name="그룹 10">
            <a:extLst>
              <a:ext uri="{FF2B5EF4-FFF2-40B4-BE49-F238E27FC236}">
                <a16:creationId xmlns:a16="http://schemas.microsoft.com/office/drawing/2014/main" id="{CA681328-ABEF-74DA-D6B0-1E4EC260004F}"/>
              </a:ext>
            </a:extLst>
          </p:cNvPr>
          <p:cNvGrpSpPr/>
          <p:nvPr/>
        </p:nvGrpSpPr>
        <p:grpSpPr>
          <a:xfrm>
            <a:off x="8596762" y="4581128"/>
            <a:ext cx="2917825" cy="1449387"/>
            <a:chOff x="2246810" y="4605786"/>
            <a:chExt cx="2917825" cy="1449387"/>
          </a:xfrm>
        </p:grpSpPr>
        <p:sp>
          <p:nvSpPr>
            <p:cNvPr id="6" name="직사각형 5">
              <a:extLst>
                <a:ext uri="{FF2B5EF4-FFF2-40B4-BE49-F238E27FC236}">
                  <a16:creationId xmlns:a16="http://schemas.microsoft.com/office/drawing/2014/main" id="{003B2F72-3135-A208-251A-D1E09276B977}"/>
                </a:ext>
              </a:extLst>
            </p:cNvPr>
            <p:cNvSpPr/>
            <p:nvPr/>
          </p:nvSpPr>
          <p:spPr bwMode="auto">
            <a:xfrm>
              <a:off x="2246810" y="4605786"/>
              <a:ext cx="2917825" cy="1449387"/>
            </a:xfrm>
            <a:prstGeom prst="rect">
              <a:avLst/>
            </a:prstGeom>
            <a:noFill/>
            <a:ln w="9525" cap="flat" cmpd="sng" algn="ctr">
              <a:solidFill>
                <a:schemeClr val="tx1"/>
              </a:solidFill>
              <a:prstDash val="solid"/>
              <a:round/>
              <a:headEnd type="none" w="med" len="med"/>
              <a:tailEnd type="none" w="med" len="med"/>
            </a:ln>
            <a:effectLst/>
          </p:spPr>
          <p:txBody>
            <a:bodyPr wrap="none" lIns="93600" tIns="46800" rIns="93600" bIns="46800" anchor="ctr"/>
            <a:lstStyle/>
            <a:p>
              <a:pPr>
                <a:defRPr/>
              </a:pPr>
              <a:endParaRPr lang="ko-KR" altLang="en-US" sz="2000" dirty="0">
                <a:latin typeface="+mn-lt"/>
              </a:endParaRPr>
            </a:p>
          </p:txBody>
        </p:sp>
        <p:sp>
          <p:nvSpPr>
            <p:cNvPr id="7" name="직사각형 6">
              <a:extLst>
                <a:ext uri="{FF2B5EF4-FFF2-40B4-BE49-F238E27FC236}">
                  <a16:creationId xmlns:a16="http://schemas.microsoft.com/office/drawing/2014/main" id="{61989D19-C793-9CF8-A3BC-6770C29D04C8}"/>
                </a:ext>
              </a:extLst>
            </p:cNvPr>
            <p:cNvSpPr/>
            <p:nvPr/>
          </p:nvSpPr>
          <p:spPr bwMode="auto">
            <a:xfrm>
              <a:off x="3670797" y="4615311"/>
              <a:ext cx="1493838" cy="749300"/>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wrap="none" lIns="93600" tIns="46800" rIns="93600" bIns="46800" anchor="ctr"/>
            <a:lstStyle/>
            <a:p>
              <a:pPr>
                <a:defRPr/>
              </a:pPr>
              <a:r>
                <a:rPr lang="en-US" altLang="ko-KR" sz="2000" dirty="0">
                  <a:latin typeface="+mn-lt"/>
                </a:rPr>
                <a:t>  Viewport</a:t>
              </a:r>
              <a:endParaRPr lang="ko-KR" altLang="en-US" sz="2000" dirty="0">
                <a:latin typeface="+mn-lt"/>
              </a:endParaRPr>
            </a:p>
          </p:txBody>
        </p:sp>
        <p:sp>
          <p:nvSpPr>
            <p:cNvPr id="8" name="TextBox 7">
              <a:extLst>
                <a:ext uri="{FF2B5EF4-FFF2-40B4-BE49-F238E27FC236}">
                  <a16:creationId xmlns:a16="http://schemas.microsoft.com/office/drawing/2014/main" id="{BA96A81C-A144-F6D2-E6A1-736512C06891}"/>
                </a:ext>
              </a:extLst>
            </p:cNvPr>
            <p:cNvSpPr txBox="1"/>
            <p:nvPr/>
          </p:nvSpPr>
          <p:spPr>
            <a:xfrm>
              <a:off x="2500001" y="5343973"/>
              <a:ext cx="993990" cy="400110"/>
            </a:xfrm>
            <a:prstGeom prst="rect">
              <a:avLst/>
            </a:prstGeom>
            <a:noFill/>
          </p:spPr>
          <p:txBody>
            <a:bodyPr wrap="none">
              <a:spAutoFit/>
            </a:bodyPr>
            <a:lstStyle/>
            <a:p>
              <a:pPr>
                <a:defRPr/>
              </a:pPr>
              <a:r>
                <a:rPr lang="en-US" altLang="ko-KR" sz="2000" dirty="0">
                  <a:latin typeface="+mj-lt"/>
                </a:rPr>
                <a:t>Canvas</a:t>
              </a:r>
              <a:endParaRPr lang="ko-KR" altLang="en-US" sz="2000" dirty="0">
                <a:latin typeface="+mj-lt"/>
              </a:endParaRPr>
            </a:p>
          </p:txBody>
        </p:sp>
      </p:grpSp>
      <p:sp>
        <p:nvSpPr>
          <p:cNvPr id="10" name="슬라이드 번호 개체 틀 9">
            <a:extLst>
              <a:ext uri="{FF2B5EF4-FFF2-40B4-BE49-F238E27FC236}">
                <a16:creationId xmlns:a16="http://schemas.microsoft.com/office/drawing/2014/main" id="{777F8FFA-6C2D-C01F-1EEE-29714A596752}"/>
              </a:ext>
            </a:extLst>
          </p:cNvPr>
          <p:cNvSpPr>
            <a:spLocks noGrp="1"/>
          </p:cNvSpPr>
          <p:nvPr>
            <p:ph type="sldNum" sz="quarter" idx="12"/>
          </p:nvPr>
        </p:nvSpPr>
        <p:spPr/>
        <p:txBody>
          <a:bodyPr/>
          <a:lstStyle/>
          <a:p>
            <a:fld id="{4BEDD84E-25D4-4983-8AA1-2863C96F08D9}" type="slidenum">
              <a:rPr lang="ko-KR" altLang="en-US" smtClean="0"/>
              <a:t>5</a:t>
            </a:fld>
            <a:endParaRPr lang="ko-KR" altLang="en-US"/>
          </a:p>
        </p:txBody>
      </p:sp>
    </p:spTree>
    <p:extLst>
      <p:ext uri="{BB962C8B-B14F-4D97-AF65-F5344CB8AC3E}">
        <p14:creationId xmlns:p14="http://schemas.microsoft.com/office/powerpoint/2010/main" val="134510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0" end="0"/>
                                            </p:txEl>
                                          </p:spTgt>
                                        </p:tgtEl>
                                        <p:attrNameLst>
                                          <p:attrName>ppt_c</p:attrName>
                                        </p:attrNameLst>
                                      </p:cBhvr>
                                      <p:to>
                                        <a:srgbClr val="B0B0B0"/>
                                      </p:to>
                                    </p:animClr>
                                  </p:subTnLst>
                                </p:cTn>
                              </p:par>
                              <p:par>
                                <p:cTn id="7" presetID="1" presetClass="entr" presetSubtype="0" fill="hold"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 end="1"/>
                                            </p:txEl>
                                          </p:spTgt>
                                        </p:tgtEl>
                                        <p:attrNameLst>
                                          <p:attrName>ppt_c</p:attrName>
                                        </p:attrNameLst>
                                      </p:cBhvr>
                                      <p:to>
                                        <a:srgbClr val="B0B0B0"/>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3" end="3"/>
                                            </p:txEl>
                                          </p:spTgt>
                                        </p:tgtEl>
                                        <p:attrNameLst>
                                          <p:attrName>ppt_c</p:attrName>
                                        </p:attrNameLst>
                                      </p:cBhvr>
                                      <p:to>
                                        <a:srgbClr val="B0B0B0"/>
                                      </p:to>
                                    </p:animClr>
                                  </p:sub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0" end="10"/>
                                            </p:txEl>
                                          </p:spTgt>
                                        </p:tgtEl>
                                        <p:attrNameLst>
                                          <p:attrName>ppt_c</p:attrName>
                                        </p:attrNameLst>
                                      </p:cBhvr>
                                      <p:to>
                                        <a:srgbClr val="B0B0B0"/>
                                      </p:to>
                                    </p:animClr>
                                  </p:subTnLst>
                                </p:cTn>
                              </p:par>
                              <p:par>
                                <p:cTn id="19" presetID="1" presetClass="entr" presetSubtype="0" fill="hold" nodeType="withEffect">
                                  <p:stCondLst>
                                    <p:cond delay="0"/>
                                  </p:stCondLst>
                                  <p:childTnLst>
                                    <p:set>
                                      <p:cBhvr>
                                        <p:cTn id="20" dur="1" fill="hold">
                                          <p:stCondLst>
                                            <p:cond delay="0"/>
                                          </p:stCondLst>
                                        </p:cTn>
                                        <p:tgtEl>
                                          <p:spTgt spid="16387">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1" end="11"/>
                                            </p:txEl>
                                          </p:spTgt>
                                        </p:tgtEl>
                                        <p:attrNameLst>
                                          <p:attrName>ppt_c</p:attrName>
                                        </p:attrNameLst>
                                      </p:cBhvr>
                                      <p:to>
                                        <a:srgbClr val="B0B0B0"/>
                                      </p:to>
                                    </p:animClr>
                                  </p:sub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내용 개체 틀 13">
            <a:extLst>
              <a:ext uri="{FF2B5EF4-FFF2-40B4-BE49-F238E27FC236}">
                <a16:creationId xmlns:a16="http://schemas.microsoft.com/office/drawing/2014/main" id="{25E82EC9-52E9-669C-28E3-B3B3A3D5558E}"/>
              </a:ext>
            </a:extLst>
          </p:cNvPr>
          <p:cNvSpPr>
            <a:spLocks noGrp="1"/>
          </p:cNvSpPr>
          <p:nvPr>
            <p:ph idx="1"/>
          </p:nvPr>
        </p:nvSpPr>
        <p:spPr/>
        <p:txBody>
          <a:bodyPr/>
          <a:lstStyle/>
          <a:p>
            <a:r>
              <a:rPr lang="ko-KR" altLang="en-US" dirty="0"/>
              <a:t>전체 </a:t>
            </a:r>
            <a:r>
              <a:rPr lang="en-US" altLang="ko-KR" dirty="0"/>
              <a:t>canvas</a:t>
            </a:r>
            <a:r>
              <a:rPr lang="ko-KR" altLang="en-US" dirty="0"/>
              <a:t>를 부분적인 </a:t>
            </a:r>
            <a:r>
              <a:rPr lang="en-US" altLang="ko-KR" dirty="0"/>
              <a:t>viewport</a:t>
            </a:r>
            <a:r>
              <a:rPr lang="ko-KR" altLang="en-US" dirty="0"/>
              <a:t>들로 나누어</a:t>
            </a:r>
            <a:endParaRPr lang="en-US" altLang="ko-KR" dirty="0"/>
          </a:p>
          <a:p>
            <a:pPr marL="0" indent="0">
              <a:buNone/>
            </a:pPr>
            <a:r>
              <a:rPr lang="ko-KR" altLang="en-US" dirty="0"/>
              <a:t>     하나의 </a:t>
            </a:r>
            <a:r>
              <a:rPr lang="en-US" altLang="ko-KR" dirty="0"/>
              <a:t>application</a:t>
            </a:r>
            <a:r>
              <a:rPr lang="ko-KR" altLang="en-US" dirty="0"/>
              <a:t>을 이루도록 하는 것이 가능</a:t>
            </a:r>
            <a:endParaRPr lang="en-US" altLang="ko-KR" dirty="0"/>
          </a:p>
          <a:p>
            <a:r>
              <a:rPr lang="en-US" altLang="ko-KR" dirty="0"/>
              <a:t>ex) Modeling software: front, side, top, perspective views</a:t>
            </a:r>
            <a:endParaRPr lang="ko-KR" altLang="en-US" dirty="0"/>
          </a:p>
        </p:txBody>
      </p:sp>
      <p:sp>
        <p:nvSpPr>
          <p:cNvPr id="2" name="제목 1"/>
          <p:cNvSpPr>
            <a:spLocks noGrp="1"/>
          </p:cNvSpPr>
          <p:nvPr>
            <p:ph type="title"/>
          </p:nvPr>
        </p:nvSpPr>
        <p:spPr/>
        <p:txBody>
          <a:bodyPr/>
          <a:lstStyle/>
          <a:p>
            <a:pPr>
              <a:defRPr/>
            </a:pPr>
            <a:r>
              <a:rPr lang="en-US" altLang="ko-KR" dirty="0"/>
              <a:t>Viewport (2/2)</a:t>
            </a:r>
            <a:endParaRPr lang="ko-KR" altLang="en-US" dirty="0"/>
          </a:p>
        </p:txBody>
      </p:sp>
      <p:grpSp>
        <p:nvGrpSpPr>
          <p:cNvPr id="12" name="그룹 11">
            <a:extLst>
              <a:ext uri="{FF2B5EF4-FFF2-40B4-BE49-F238E27FC236}">
                <a16:creationId xmlns:a16="http://schemas.microsoft.com/office/drawing/2014/main" id="{17B70C11-1C88-6A5F-B2C4-74D314DA90D9}"/>
              </a:ext>
            </a:extLst>
          </p:cNvPr>
          <p:cNvGrpSpPr/>
          <p:nvPr/>
        </p:nvGrpSpPr>
        <p:grpSpPr>
          <a:xfrm>
            <a:off x="1343472" y="2492896"/>
            <a:ext cx="3384376" cy="3610747"/>
            <a:chOff x="8792354" y="279918"/>
            <a:chExt cx="3384376" cy="3610747"/>
          </a:xfrm>
        </p:grpSpPr>
        <p:pic>
          <p:nvPicPr>
            <p:cNvPr id="4" name="그림 3">
              <a:extLst>
                <a:ext uri="{FF2B5EF4-FFF2-40B4-BE49-F238E27FC236}">
                  <a16:creationId xmlns:a16="http://schemas.microsoft.com/office/drawing/2014/main" id="{A1DE4D37-0DF3-1A49-B2F8-88395B28FCCB}"/>
                </a:ext>
              </a:extLst>
            </p:cNvPr>
            <p:cNvPicPr>
              <a:picLocks noChangeAspect="1"/>
            </p:cNvPicPr>
            <p:nvPr/>
          </p:nvPicPr>
          <p:blipFill>
            <a:blip r:embed="rId3"/>
            <a:stretch>
              <a:fillRect/>
            </a:stretch>
          </p:blipFill>
          <p:spPr>
            <a:xfrm>
              <a:off x="9011818" y="279918"/>
              <a:ext cx="2945448" cy="3060205"/>
            </a:xfrm>
            <a:prstGeom prst="rect">
              <a:avLst/>
            </a:prstGeom>
            <a:ln>
              <a:solidFill>
                <a:schemeClr val="bg1">
                  <a:lumMod val="75000"/>
                </a:schemeClr>
              </a:solidFill>
            </a:ln>
          </p:spPr>
        </p:pic>
        <p:sp>
          <p:nvSpPr>
            <p:cNvPr id="9" name="직사각형 8">
              <a:extLst>
                <a:ext uri="{FF2B5EF4-FFF2-40B4-BE49-F238E27FC236}">
                  <a16:creationId xmlns:a16="http://schemas.microsoft.com/office/drawing/2014/main" id="{18C54935-FCFF-D848-BE16-6327D9937295}"/>
                </a:ext>
              </a:extLst>
            </p:cNvPr>
            <p:cNvSpPr/>
            <p:nvPr/>
          </p:nvSpPr>
          <p:spPr>
            <a:xfrm>
              <a:off x="8792354" y="3429000"/>
              <a:ext cx="3384376" cy="461665"/>
            </a:xfrm>
            <a:prstGeom prst="rect">
              <a:avLst/>
            </a:prstGeom>
          </p:spPr>
          <p:txBody>
            <a:bodyPr wrap="square">
              <a:spAutoFit/>
            </a:bodyPr>
            <a:lstStyle/>
            <a:p>
              <a:pPr algn="ctr"/>
              <a:r>
                <a:rPr lang="en" altLang="ko-KR" sz="1200" dirty="0">
                  <a:solidFill>
                    <a:schemeClr val="bg1">
                      <a:lumMod val="50000"/>
                    </a:schemeClr>
                  </a:solidFill>
                </a:rPr>
                <a:t>http://vntientoi.blogspot.com/2012/01/sample-source-to-make-subwindow-in.html</a:t>
              </a:r>
              <a:endParaRPr lang="ko-KR" altLang="en-US" sz="1200" dirty="0">
                <a:solidFill>
                  <a:schemeClr val="bg1">
                    <a:lumMod val="50000"/>
                  </a:schemeClr>
                </a:solidFill>
              </a:endParaRPr>
            </a:p>
          </p:txBody>
        </p:sp>
      </p:grpSp>
      <p:sp>
        <p:nvSpPr>
          <p:cNvPr id="10" name="슬라이드 번호 개체 틀 9">
            <a:extLst>
              <a:ext uri="{FF2B5EF4-FFF2-40B4-BE49-F238E27FC236}">
                <a16:creationId xmlns:a16="http://schemas.microsoft.com/office/drawing/2014/main" id="{583BD92D-38A8-F981-7B2D-14972CA0D01B}"/>
              </a:ext>
            </a:extLst>
          </p:cNvPr>
          <p:cNvSpPr>
            <a:spLocks noGrp="1"/>
          </p:cNvSpPr>
          <p:nvPr>
            <p:ph type="sldNum" sz="quarter" idx="12"/>
          </p:nvPr>
        </p:nvSpPr>
        <p:spPr/>
        <p:txBody>
          <a:bodyPr/>
          <a:lstStyle/>
          <a:p>
            <a:fld id="{4BEDD84E-25D4-4983-8AA1-2863C96F08D9}" type="slidenum">
              <a:rPr lang="ko-KR" altLang="en-US" smtClean="0"/>
              <a:t>6</a:t>
            </a:fld>
            <a:endParaRPr lang="ko-KR" altLang="en-US"/>
          </a:p>
        </p:txBody>
      </p:sp>
    </p:spTree>
    <p:extLst>
      <p:ext uri="{BB962C8B-B14F-4D97-AF65-F5344CB8AC3E}">
        <p14:creationId xmlns:p14="http://schemas.microsoft.com/office/powerpoint/2010/main" val="243848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BCC442-48B4-87F0-BDA7-1921598271BD}"/>
              </a:ext>
            </a:extLst>
          </p:cNvPr>
          <p:cNvSpPr>
            <a:spLocks noGrp="1"/>
          </p:cNvSpPr>
          <p:nvPr>
            <p:ph type="title"/>
          </p:nvPr>
        </p:nvSpPr>
        <p:spPr/>
        <p:txBody>
          <a:bodyPr/>
          <a:lstStyle/>
          <a:p>
            <a:r>
              <a:rPr kumimoji="1" lang="en-US" altLang="ko-KR" dirty="0"/>
              <a:t>Color(R, G, B, A)</a:t>
            </a:r>
            <a:endParaRPr kumimoji="1" lang="ko-KR" altLang="en-US" dirty="0"/>
          </a:p>
        </p:txBody>
      </p:sp>
      <p:sp>
        <p:nvSpPr>
          <p:cNvPr id="3" name="내용 개체 틀 2">
            <a:extLst>
              <a:ext uri="{FF2B5EF4-FFF2-40B4-BE49-F238E27FC236}">
                <a16:creationId xmlns:a16="http://schemas.microsoft.com/office/drawing/2014/main" id="{317A4CD8-E5F3-CAA1-AEDD-827E2D8EB288}"/>
              </a:ext>
            </a:extLst>
          </p:cNvPr>
          <p:cNvSpPr>
            <a:spLocks noGrp="1"/>
          </p:cNvSpPr>
          <p:nvPr>
            <p:ph idx="1"/>
          </p:nvPr>
        </p:nvSpPr>
        <p:spPr/>
        <p:txBody>
          <a:bodyPr/>
          <a:lstStyle/>
          <a:p>
            <a:r>
              <a:rPr kumimoji="1" lang="en-US" altLang="ko-KR" dirty="0"/>
              <a:t>Red,</a:t>
            </a:r>
            <a:r>
              <a:rPr kumimoji="1" lang="ko-KR" altLang="en-US" dirty="0"/>
              <a:t> </a:t>
            </a:r>
            <a:r>
              <a:rPr kumimoji="1" lang="en-US" altLang="ko-KR" dirty="0"/>
              <a:t>Green,</a:t>
            </a:r>
            <a:r>
              <a:rPr kumimoji="1" lang="ko-KR" altLang="en-US" dirty="0"/>
              <a:t> </a:t>
            </a:r>
            <a:r>
              <a:rPr kumimoji="1" lang="en-US" altLang="ko-KR" dirty="0"/>
              <a:t>Blue,</a:t>
            </a:r>
            <a:r>
              <a:rPr kumimoji="1" lang="ko-KR" altLang="en-US" dirty="0"/>
              <a:t> </a:t>
            </a:r>
            <a:r>
              <a:rPr kumimoji="1" lang="en-US" altLang="ko-KR" dirty="0"/>
              <a:t>Alpha</a:t>
            </a:r>
            <a:r>
              <a:rPr kumimoji="1" lang="ko-KR" altLang="en-US" dirty="0"/>
              <a:t> </a:t>
            </a:r>
            <a:r>
              <a:rPr kumimoji="1" lang="en-US" altLang="ko-KR" dirty="0"/>
              <a:t>component</a:t>
            </a:r>
            <a:r>
              <a:rPr kumimoji="1" lang="ko-KR" altLang="en-US" dirty="0"/>
              <a:t>를 각각 </a:t>
            </a:r>
            <a:r>
              <a:rPr kumimoji="1" lang="en-US" altLang="ko-KR" dirty="0"/>
              <a:t>0</a:t>
            </a:r>
            <a:r>
              <a:rPr kumimoji="1" lang="ko-KR" altLang="en-US" dirty="0"/>
              <a:t>에서 </a:t>
            </a:r>
            <a:r>
              <a:rPr kumimoji="1" lang="en-US" altLang="ko-KR" dirty="0"/>
              <a:t>1</a:t>
            </a:r>
            <a:r>
              <a:rPr kumimoji="1" lang="ko-KR" altLang="en-US" dirty="0"/>
              <a:t>까지의 수로 표현</a:t>
            </a:r>
            <a:endParaRPr kumimoji="1" lang="en-US" altLang="ko-KR" dirty="0"/>
          </a:p>
          <a:p>
            <a:r>
              <a:rPr kumimoji="1" lang="en-US" altLang="ko-KR" dirty="0"/>
              <a:t>Alpha</a:t>
            </a:r>
            <a:r>
              <a:rPr kumimoji="1" lang="ko-KR" altLang="en-US" dirty="0"/>
              <a:t>가 </a:t>
            </a:r>
            <a:r>
              <a:rPr kumimoji="1" lang="en-US" altLang="ko-KR" dirty="0"/>
              <a:t>0:</a:t>
            </a:r>
            <a:r>
              <a:rPr kumimoji="1" lang="ko-KR" altLang="en-US" dirty="0"/>
              <a:t> 완전 투명 </a:t>
            </a:r>
            <a:r>
              <a:rPr kumimoji="1" lang="en-US" altLang="ko-KR" dirty="0"/>
              <a:t>(transparent), 1:</a:t>
            </a:r>
            <a:r>
              <a:rPr kumimoji="1" lang="ko-KR" altLang="en-US" dirty="0"/>
              <a:t> 완전 불투명 </a:t>
            </a:r>
            <a:r>
              <a:rPr kumimoji="1" lang="en-US" altLang="ko-KR" dirty="0"/>
              <a:t>(opaque)</a:t>
            </a:r>
          </a:p>
          <a:p>
            <a:r>
              <a:rPr kumimoji="1" lang="en-US" altLang="ko-KR" dirty="0"/>
              <a:t>ex) gl.clearColor(0.1, 0.2, 0.3, 1.0); </a:t>
            </a:r>
            <a:endParaRPr kumimoji="1" lang="ko-KR" altLang="en-US" dirty="0"/>
          </a:p>
        </p:txBody>
      </p:sp>
      <p:sp>
        <p:nvSpPr>
          <p:cNvPr id="4" name="슬라이드 번호 개체 틀 3">
            <a:extLst>
              <a:ext uri="{FF2B5EF4-FFF2-40B4-BE49-F238E27FC236}">
                <a16:creationId xmlns:a16="http://schemas.microsoft.com/office/drawing/2014/main" id="{68F6CE7B-3F0D-8662-1BA7-693A681B48DC}"/>
              </a:ext>
            </a:extLst>
          </p:cNvPr>
          <p:cNvSpPr>
            <a:spLocks noGrp="1"/>
          </p:cNvSpPr>
          <p:nvPr>
            <p:ph type="sldNum" sz="quarter" idx="12"/>
          </p:nvPr>
        </p:nvSpPr>
        <p:spPr/>
        <p:txBody>
          <a:bodyPr/>
          <a:lstStyle/>
          <a:p>
            <a:fld id="{4BEDD84E-25D4-4983-8AA1-2863C96F08D9}" type="slidenum">
              <a:rPr lang="ko-KR" altLang="en-US" smtClean="0"/>
              <a:t>7</a:t>
            </a:fld>
            <a:endParaRPr lang="ko-KR" altLang="en-US"/>
          </a:p>
        </p:txBody>
      </p:sp>
      <p:grpSp>
        <p:nvGrpSpPr>
          <p:cNvPr id="17" name="그룹 16">
            <a:extLst>
              <a:ext uri="{FF2B5EF4-FFF2-40B4-BE49-F238E27FC236}">
                <a16:creationId xmlns:a16="http://schemas.microsoft.com/office/drawing/2014/main" id="{FD5B97EF-94E0-56B0-79A6-E9741FBF1914}"/>
              </a:ext>
            </a:extLst>
          </p:cNvPr>
          <p:cNvGrpSpPr/>
          <p:nvPr/>
        </p:nvGrpSpPr>
        <p:grpSpPr>
          <a:xfrm>
            <a:off x="1271464" y="2955052"/>
            <a:ext cx="2124236" cy="2130132"/>
            <a:chOff x="1271464" y="2955052"/>
            <a:chExt cx="2124236" cy="2130132"/>
          </a:xfrm>
        </p:grpSpPr>
        <p:sp>
          <p:nvSpPr>
            <p:cNvPr id="5" name="타원 4">
              <a:extLst>
                <a:ext uri="{FF2B5EF4-FFF2-40B4-BE49-F238E27FC236}">
                  <a16:creationId xmlns:a16="http://schemas.microsoft.com/office/drawing/2014/main" id="{2F0D78FD-D5ED-DD3B-B1A3-2EC3513BCCB5}"/>
                </a:ext>
              </a:extLst>
            </p:cNvPr>
            <p:cNvSpPr/>
            <p:nvPr/>
          </p:nvSpPr>
          <p:spPr>
            <a:xfrm>
              <a:off x="1271464" y="3429000"/>
              <a:ext cx="1656184" cy="1656184"/>
            </a:xfrm>
            <a:prstGeom prst="ellipse">
              <a:avLst/>
            </a:prstGeom>
            <a:solidFill>
              <a:srgbClr val="FF0000"/>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8" name="직사각형 7">
              <a:extLst>
                <a:ext uri="{FF2B5EF4-FFF2-40B4-BE49-F238E27FC236}">
                  <a16:creationId xmlns:a16="http://schemas.microsoft.com/office/drawing/2014/main" id="{0C81C2C2-2679-AD98-1A24-DEEA38A6C662}"/>
                </a:ext>
              </a:extLst>
            </p:cNvPr>
            <p:cNvSpPr/>
            <p:nvPr/>
          </p:nvSpPr>
          <p:spPr>
            <a:xfrm>
              <a:off x="2099556" y="2955052"/>
              <a:ext cx="1296144" cy="1296144"/>
            </a:xfrm>
            <a:prstGeom prst="rect">
              <a:avLst/>
            </a:prstGeom>
            <a:solidFill>
              <a:srgbClr val="0000FF"/>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11" name="TextBox 10">
              <a:extLst>
                <a:ext uri="{FF2B5EF4-FFF2-40B4-BE49-F238E27FC236}">
                  <a16:creationId xmlns:a16="http://schemas.microsoft.com/office/drawing/2014/main" id="{3950D0F6-9A70-6E6B-9B6B-8EB6608F224A}"/>
                </a:ext>
              </a:extLst>
            </p:cNvPr>
            <p:cNvSpPr txBox="1"/>
            <p:nvPr/>
          </p:nvSpPr>
          <p:spPr>
            <a:xfrm>
              <a:off x="1426134" y="4355812"/>
              <a:ext cx="1151277" cy="338554"/>
            </a:xfrm>
            <a:prstGeom prst="rect">
              <a:avLst/>
            </a:prstGeom>
            <a:noFill/>
          </p:spPr>
          <p:txBody>
            <a:bodyPr wrap="none" rtlCol="0">
              <a:spAutoFit/>
            </a:bodyPr>
            <a:lstStyle/>
            <a:p>
              <a:r>
                <a:rPr kumimoji="1" lang="en-US" altLang="ko-KR" sz="1600" b="1" dirty="0">
                  <a:solidFill>
                    <a:schemeClr val="bg1"/>
                  </a:solidFill>
                  <a:latin typeface="NanumSquare Neo OTF Regular" pitchFamily="2" charset="-127"/>
                  <a:ea typeface="NanumSquare Neo OTF Regular" pitchFamily="2" charset="-127"/>
                </a:rPr>
                <a:t>(1,</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endParaRPr kumimoji="1" lang="ko-KR" altLang="en-US" sz="1600" b="1" dirty="0">
                <a:solidFill>
                  <a:schemeClr val="bg1"/>
                </a:solidFill>
                <a:latin typeface="NanumSquare Neo OTF Regular" pitchFamily="2" charset="-127"/>
                <a:ea typeface="NanumSquare Neo OTF Regular" pitchFamily="2" charset="-127"/>
              </a:endParaRPr>
            </a:p>
          </p:txBody>
        </p:sp>
        <p:sp>
          <p:nvSpPr>
            <p:cNvPr id="14" name="TextBox 13">
              <a:extLst>
                <a:ext uri="{FF2B5EF4-FFF2-40B4-BE49-F238E27FC236}">
                  <a16:creationId xmlns:a16="http://schemas.microsoft.com/office/drawing/2014/main" id="{F789AFFE-7B26-58D5-0268-FD9A2C494D15}"/>
                </a:ext>
              </a:extLst>
            </p:cNvPr>
            <p:cNvSpPr txBox="1"/>
            <p:nvPr/>
          </p:nvSpPr>
          <p:spPr>
            <a:xfrm>
              <a:off x="2128212" y="3068960"/>
              <a:ext cx="1200970" cy="338554"/>
            </a:xfrm>
            <a:prstGeom prst="rect">
              <a:avLst/>
            </a:prstGeom>
            <a:noFill/>
          </p:spPr>
          <p:txBody>
            <a:bodyPr wrap="none" rtlCol="0">
              <a:spAutoFit/>
            </a:bodyPr>
            <a:lstStyle/>
            <a:p>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endParaRPr kumimoji="1" lang="ko-KR" altLang="en-US" sz="1600" b="1" dirty="0">
                <a:solidFill>
                  <a:schemeClr val="bg1"/>
                </a:solidFill>
                <a:latin typeface="NanumSquare Neo OTF Regular" pitchFamily="2" charset="-127"/>
                <a:ea typeface="NanumSquare Neo OTF Regular" pitchFamily="2" charset="-127"/>
              </a:endParaRPr>
            </a:p>
          </p:txBody>
        </p:sp>
      </p:grpSp>
      <p:grpSp>
        <p:nvGrpSpPr>
          <p:cNvPr id="18" name="그룹 17">
            <a:extLst>
              <a:ext uri="{FF2B5EF4-FFF2-40B4-BE49-F238E27FC236}">
                <a16:creationId xmlns:a16="http://schemas.microsoft.com/office/drawing/2014/main" id="{A70BFA5A-40E1-1F50-FA4A-3FC9DDB0605C}"/>
              </a:ext>
            </a:extLst>
          </p:cNvPr>
          <p:cNvGrpSpPr/>
          <p:nvPr/>
        </p:nvGrpSpPr>
        <p:grpSpPr>
          <a:xfrm>
            <a:off x="4649051" y="2955052"/>
            <a:ext cx="2395535" cy="2130132"/>
            <a:chOff x="4649051" y="2955052"/>
            <a:chExt cx="2395535" cy="2130132"/>
          </a:xfrm>
        </p:grpSpPr>
        <p:sp>
          <p:nvSpPr>
            <p:cNvPr id="6" name="타원 5">
              <a:extLst>
                <a:ext uri="{FF2B5EF4-FFF2-40B4-BE49-F238E27FC236}">
                  <a16:creationId xmlns:a16="http://schemas.microsoft.com/office/drawing/2014/main" id="{2001CE36-EE88-1AAF-2EEC-AA5158DD6B49}"/>
                </a:ext>
              </a:extLst>
            </p:cNvPr>
            <p:cNvSpPr/>
            <p:nvPr/>
          </p:nvSpPr>
          <p:spPr>
            <a:xfrm>
              <a:off x="4649051" y="3429000"/>
              <a:ext cx="1656184" cy="1656184"/>
            </a:xfrm>
            <a:prstGeom prst="ellipse">
              <a:avLst/>
            </a:prstGeom>
            <a:solidFill>
              <a:srgbClr val="FF0000"/>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9" name="직사각형 8">
              <a:extLst>
                <a:ext uri="{FF2B5EF4-FFF2-40B4-BE49-F238E27FC236}">
                  <a16:creationId xmlns:a16="http://schemas.microsoft.com/office/drawing/2014/main" id="{4EB1C7B6-9A83-F5AE-90F2-929455BB7433}"/>
                </a:ext>
              </a:extLst>
            </p:cNvPr>
            <p:cNvSpPr/>
            <p:nvPr/>
          </p:nvSpPr>
          <p:spPr>
            <a:xfrm>
              <a:off x="5657163" y="2955052"/>
              <a:ext cx="1296144" cy="1296144"/>
            </a:xfrm>
            <a:prstGeom prst="rect">
              <a:avLst/>
            </a:prstGeom>
            <a:solidFill>
              <a:srgbClr val="0000FF">
                <a:alpha val="60088"/>
              </a:srgbClr>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12" name="TextBox 11">
              <a:extLst>
                <a:ext uri="{FF2B5EF4-FFF2-40B4-BE49-F238E27FC236}">
                  <a16:creationId xmlns:a16="http://schemas.microsoft.com/office/drawing/2014/main" id="{96D6BE15-E6FA-0C4B-6736-E353CEDBA909}"/>
                </a:ext>
              </a:extLst>
            </p:cNvPr>
            <p:cNvSpPr txBox="1"/>
            <p:nvPr/>
          </p:nvSpPr>
          <p:spPr>
            <a:xfrm>
              <a:off x="4803721" y="4372049"/>
              <a:ext cx="1151277" cy="338554"/>
            </a:xfrm>
            <a:prstGeom prst="rect">
              <a:avLst/>
            </a:prstGeom>
            <a:noFill/>
          </p:spPr>
          <p:txBody>
            <a:bodyPr wrap="none" rtlCol="0">
              <a:spAutoFit/>
            </a:bodyPr>
            <a:lstStyle/>
            <a:p>
              <a:r>
                <a:rPr kumimoji="1" lang="en-US" altLang="ko-KR" sz="1600" b="1" dirty="0">
                  <a:solidFill>
                    <a:schemeClr val="bg1"/>
                  </a:solidFill>
                  <a:latin typeface="NanumSquare Neo OTF Regular" pitchFamily="2" charset="-127"/>
                  <a:ea typeface="NanumSquare Neo OTF Regular" pitchFamily="2" charset="-127"/>
                </a:rPr>
                <a:t>(1,</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endParaRPr kumimoji="1" lang="ko-KR" altLang="en-US" sz="1600" b="1" dirty="0">
                <a:solidFill>
                  <a:schemeClr val="bg1"/>
                </a:solidFill>
                <a:latin typeface="NanumSquare Neo OTF Regular" pitchFamily="2" charset="-127"/>
                <a:ea typeface="NanumSquare Neo OTF Regular" pitchFamily="2" charset="-127"/>
              </a:endParaRPr>
            </a:p>
          </p:txBody>
        </p:sp>
        <p:sp>
          <p:nvSpPr>
            <p:cNvPr id="15" name="TextBox 14">
              <a:extLst>
                <a:ext uri="{FF2B5EF4-FFF2-40B4-BE49-F238E27FC236}">
                  <a16:creationId xmlns:a16="http://schemas.microsoft.com/office/drawing/2014/main" id="{2F996A7C-DF29-1DC2-0DF6-39B0756C28DA}"/>
                </a:ext>
              </a:extLst>
            </p:cNvPr>
            <p:cNvSpPr txBox="1"/>
            <p:nvPr/>
          </p:nvSpPr>
          <p:spPr>
            <a:xfrm>
              <a:off x="5591944" y="3068960"/>
              <a:ext cx="1452642" cy="338554"/>
            </a:xfrm>
            <a:prstGeom prst="rect">
              <a:avLst/>
            </a:prstGeom>
            <a:noFill/>
          </p:spPr>
          <p:txBody>
            <a:bodyPr wrap="none" rtlCol="0">
              <a:spAutoFit/>
            </a:bodyPr>
            <a:lstStyle/>
            <a:p>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0.6)</a:t>
              </a:r>
              <a:endParaRPr kumimoji="1" lang="ko-KR" altLang="en-US" sz="1600" b="1" dirty="0">
                <a:solidFill>
                  <a:schemeClr val="bg1"/>
                </a:solidFill>
                <a:latin typeface="NanumSquare Neo OTF Regular" pitchFamily="2" charset="-127"/>
                <a:ea typeface="NanumSquare Neo OTF Regular" pitchFamily="2" charset="-127"/>
              </a:endParaRPr>
            </a:p>
          </p:txBody>
        </p:sp>
      </p:grpSp>
      <p:grpSp>
        <p:nvGrpSpPr>
          <p:cNvPr id="19" name="그룹 18">
            <a:extLst>
              <a:ext uri="{FF2B5EF4-FFF2-40B4-BE49-F238E27FC236}">
                <a16:creationId xmlns:a16="http://schemas.microsoft.com/office/drawing/2014/main" id="{81EE3A19-E910-D839-B4C3-7578EE6C434F}"/>
              </a:ext>
            </a:extLst>
          </p:cNvPr>
          <p:cNvGrpSpPr/>
          <p:nvPr/>
        </p:nvGrpSpPr>
        <p:grpSpPr>
          <a:xfrm>
            <a:off x="8026638" y="2955052"/>
            <a:ext cx="2221721" cy="2130132"/>
            <a:chOff x="8026638" y="2955052"/>
            <a:chExt cx="2221721" cy="2130132"/>
          </a:xfrm>
        </p:grpSpPr>
        <p:sp>
          <p:nvSpPr>
            <p:cNvPr id="7" name="타원 6">
              <a:extLst>
                <a:ext uri="{FF2B5EF4-FFF2-40B4-BE49-F238E27FC236}">
                  <a16:creationId xmlns:a16="http://schemas.microsoft.com/office/drawing/2014/main" id="{E3AF0B04-3C9D-3794-5212-EC42739CF536}"/>
                </a:ext>
              </a:extLst>
            </p:cNvPr>
            <p:cNvSpPr/>
            <p:nvPr/>
          </p:nvSpPr>
          <p:spPr>
            <a:xfrm>
              <a:off x="8026638" y="3429000"/>
              <a:ext cx="1656184" cy="1656184"/>
            </a:xfrm>
            <a:prstGeom prst="ellipse">
              <a:avLst/>
            </a:prstGeom>
            <a:solidFill>
              <a:srgbClr val="FF0000"/>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10" name="직사각형 9">
              <a:extLst>
                <a:ext uri="{FF2B5EF4-FFF2-40B4-BE49-F238E27FC236}">
                  <a16:creationId xmlns:a16="http://schemas.microsoft.com/office/drawing/2014/main" id="{A642D8BE-EAA4-E827-E530-C101159E0339}"/>
                </a:ext>
              </a:extLst>
            </p:cNvPr>
            <p:cNvSpPr/>
            <p:nvPr/>
          </p:nvSpPr>
          <p:spPr>
            <a:xfrm>
              <a:off x="8854730" y="2955052"/>
              <a:ext cx="1296144" cy="1296144"/>
            </a:xfrm>
            <a:prstGeom prst="rect">
              <a:avLst/>
            </a:prstGeom>
            <a:solidFill>
              <a:srgbClr val="0000FF">
                <a:alpha val="20057"/>
              </a:srgbClr>
            </a:solidFill>
            <a:ln>
              <a:noFill/>
            </a:ln>
          </p:spPr>
          <p:txBody>
            <a:bodyPr wrap="square" rtlCol="0" anchor="ctr">
              <a:noAutofit/>
            </a:bodyPr>
            <a:lstStyle/>
            <a:p>
              <a:pPr algn="l"/>
              <a:endParaRPr kumimoji="1" lang="ko-KR" altLang="en-US" b="1" dirty="0">
                <a:solidFill>
                  <a:srgbClr val="9B2393"/>
                </a:solidFill>
                <a:latin typeface="Menlo" panose="020B0609030804020204" pitchFamily="49" charset="0"/>
              </a:endParaRPr>
            </a:p>
          </p:txBody>
        </p:sp>
        <p:sp>
          <p:nvSpPr>
            <p:cNvPr id="13" name="TextBox 12">
              <a:extLst>
                <a:ext uri="{FF2B5EF4-FFF2-40B4-BE49-F238E27FC236}">
                  <a16:creationId xmlns:a16="http://schemas.microsoft.com/office/drawing/2014/main" id="{B6177283-C31B-1B96-57DA-3E174F1B2CFD}"/>
                </a:ext>
              </a:extLst>
            </p:cNvPr>
            <p:cNvSpPr txBox="1"/>
            <p:nvPr/>
          </p:nvSpPr>
          <p:spPr>
            <a:xfrm>
              <a:off x="8181308" y="4395211"/>
              <a:ext cx="1151277" cy="338554"/>
            </a:xfrm>
            <a:prstGeom prst="rect">
              <a:avLst/>
            </a:prstGeom>
            <a:noFill/>
          </p:spPr>
          <p:txBody>
            <a:bodyPr wrap="none" rtlCol="0">
              <a:spAutoFit/>
            </a:bodyPr>
            <a:lstStyle/>
            <a:p>
              <a:r>
                <a:rPr kumimoji="1" lang="en-US" altLang="ko-KR" sz="1600" b="1" dirty="0">
                  <a:solidFill>
                    <a:schemeClr val="bg1"/>
                  </a:solidFill>
                  <a:latin typeface="NanumSquare Neo OTF Regular" pitchFamily="2" charset="-127"/>
                  <a:ea typeface="NanumSquare Neo OTF Regular" pitchFamily="2" charset="-127"/>
                </a:rPr>
                <a:t>(1,</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0,</a:t>
              </a:r>
              <a:r>
                <a:rPr kumimoji="1" lang="ko-KR" altLang="en-US" sz="1600" b="1" dirty="0">
                  <a:solidFill>
                    <a:schemeClr val="bg1"/>
                  </a:solidFill>
                  <a:latin typeface="NanumSquare Neo OTF Regular" pitchFamily="2" charset="-127"/>
                  <a:ea typeface="NanumSquare Neo OTF Regular" pitchFamily="2" charset="-127"/>
                </a:rPr>
                <a:t> </a:t>
              </a:r>
              <a:r>
                <a:rPr kumimoji="1" lang="en-US" altLang="ko-KR" sz="1600" b="1" dirty="0">
                  <a:solidFill>
                    <a:schemeClr val="bg1"/>
                  </a:solidFill>
                  <a:latin typeface="NanumSquare Neo OTF Regular" pitchFamily="2" charset="-127"/>
                  <a:ea typeface="NanumSquare Neo OTF Regular" pitchFamily="2" charset="-127"/>
                </a:rPr>
                <a:t>1)</a:t>
              </a:r>
              <a:endParaRPr kumimoji="1" lang="ko-KR" altLang="en-US" sz="1600" b="1" dirty="0">
                <a:solidFill>
                  <a:schemeClr val="bg1"/>
                </a:solidFill>
                <a:latin typeface="NanumSquare Neo OTF Regular" pitchFamily="2" charset="-127"/>
                <a:ea typeface="NanumSquare Neo OTF Regular" pitchFamily="2" charset="-127"/>
              </a:endParaRPr>
            </a:p>
          </p:txBody>
        </p:sp>
        <p:sp>
          <p:nvSpPr>
            <p:cNvPr id="16" name="TextBox 15">
              <a:extLst>
                <a:ext uri="{FF2B5EF4-FFF2-40B4-BE49-F238E27FC236}">
                  <a16:creationId xmlns:a16="http://schemas.microsoft.com/office/drawing/2014/main" id="{C0A454EC-DC91-62FC-EAC0-552E7A809169}"/>
                </a:ext>
              </a:extLst>
            </p:cNvPr>
            <p:cNvSpPr txBox="1"/>
            <p:nvPr/>
          </p:nvSpPr>
          <p:spPr>
            <a:xfrm>
              <a:off x="8798923" y="3068960"/>
              <a:ext cx="1449436" cy="338554"/>
            </a:xfrm>
            <a:prstGeom prst="rect">
              <a:avLst/>
            </a:prstGeom>
            <a:noFill/>
          </p:spPr>
          <p:txBody>
            <a:bodyPr wrap="none" rtlCol="0">
              <a:spAutoFit/>
            </a:bodyPr>
            <a:lstStyle/>
            <a:p>
              <a:r>
                <a:rPr kumimoji="1" lang="ko-KR" altLang="en-US" sz="1600" b="1" dirty="0">
                  <a:latin typeface="NanumSquare Neo OTF Regular" pitchFamily="2" charset="-127"/>
                  <a:ea typeface="NanumSquare Neo OTF Regular" pitchFamily="2" charset="-127"/>
                </a:rPr>
                <a:t> </a:t>
              </a:r>
              <a:r>
                <a:rPr kumimoji="1" lang="en-US" altLang="ko-KR" sz="1600" b="1" dirty="0">
                  <a:latin typeface="NanumSquare Neo OTF Regular" pitchFamily="2" charset="-127"/>
                  <a:ea typeface="NanumSquare Neo OTF Regular" pitchFamily="2" charset="-127"/>
                </a:rPr>
                <a:t>(0,</a:t>
              </a:r>
              <a:r>
                <a:rPr kumimoji="1" lang="ko-KR" altLang="en-US" sz="1600" b="1" dirty="0">
                  <a:latin typeface="NanumSquare Neo OTF Regular" pitchFamily="2" charset="-127"/>
                  <a:ea typeface="NanumSquare Neo OTF Regular" pitchFamily="2" charset="-127"/>
                </a:rPr>
                <a:t> </a:t>
              </a:r>
              <a:r>
                <a:rPr kumimoji="1" lang="en-US" altLang="ko-KR" sz="1600" b="1" dirty="0">
                  <a:latin typeface="NanumSquare Neo OTF Regular" pitchFamily="2" charset="-127"/>
                  <a:ea typeface="NanumSquare Neo OTF Regular" pitchFamily="2" charset="-127"/>
                </a:rPr>
                <a:t>0,</a:t>
              </a:r>
              <a:r>
                <a:rPr kumimoji="1" lang="ko-KR" altLang="en-US" sz="1600" b="1" dirty="0">
                  <a:latin typeface="NanumSquare Neo OTF Regular" pitchFamily="2" charset="-127"/>
                  <a:ea typeface="NanumSquare Neo OTF Regular" pitchFamily="2" charset="-127"/>
                </a:rPr>
                <a:t> </a:t>
              </a:r>
              <a:r>
                <a:rPr kumimoji="1" lang="en-US" altLang="ko-KR" sz="1600" b="1" dirty="0">
                  <a:latin typeface="NanumSquare Neo OTF Regular" pitchFamily="2" charset="-127"/>
                  <a:ea typeface="NanumSquare Neo OTF Regular" pitchFamily="2" charset="-127"/>
                </a:rPr>
                <a:t>1,</a:t>
              </a:r>
              <a:r>
                <a:rPr kumimoji="1" lang="ko-KR" altLang="en-US" sz="1600" b="1" dirty="0">
                  <a:latin typeface="NanumSquare Neo OTF Regular" pitchFamily="2" charset="-127"/>
                  <a:ea typeface="NanumSquare Neo OTF Regular" pitchFamily="2" charset="-127"/>
                </a:rPr>
                <a:t> </a:t>
              </a:r>
              <a:r>
                <a:rPr kumimoji="1" lang="en-US" altLang="ko-KR" sz="1600" b="1" dirty="0">
                  <a:latin typeface="NanumSquare Neo OTF Regular" pitchFamily="2" charset="-127"/>
                  <a:ea typeface="NanumSquare Neo OTF Regular" pitchFamily="2" charset="-127"/>
                </a:rPr>
                <a:t>0.2)</a:t>
              </a:r>
              <a:endParaRPr kumimoji="1" lang="ko-KR" altLang="en-US" sz="1600" b="1" dirty="0">
                <a:latin typeface="NanumSquare Neo OTF Regular" pitchFamily="2" charset="-127"/>
                <a:ea typeface="NanumSquare Neo OTF Regular" pitchFamily="2" charset="-127"/>
              </a:endParaRPr>
            </a:p>
          </p:txBody>
        </p:sp>
      </p:grpSp>
    </p:spTree>
    <p:extLst>
      <p:ext uri="{BB962C8B-B14F-4D97-AF65-F5344CB8AC3E}">
        <p14:creationId xmlns:p14="http://schemas.microsoft.com/office/powerpoint/2010/main" val="367527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FF3E47-535B-4AAB-ACB9-881EFDCA5627}"/>
              </a:ext>
            </a:extLst>
          </p:cNvPr>
          <p:cNvSpPr>
            <a:spLocks noGrp="1"/>
          </p:cNvSpPr>
          <p:nvPr>
            <p:ph type="title"/>
          </p:nvPr>
        </p:nvSpPr>
        <p:spPr/>
        <p:txBody>
          <a:bodyPr/>
          <a:lstStyle/>
          <a:p>
            <a:r>
              <a:rPr kumimoji="1" lang="en-US" altLang="ko-KR" dirty="0"/>
              <a:t>render() function</a:t>
            </a:r>
            <a:endParaRPr kumimoji="1" lang="ko-KR" altLang="en-US" dirty="0"/>
          </a:p>
        </p:txBody>
      </p:sp>
      <p:sp>
        <p:nvSpPr>
          <p:cNvPr id="3" name="내용 개체 틀 2">
            <a:extLst>
              <a:ext uri="{FF2B5EF4-FFF2-40B4-BE49-F238E27FC236}">
                <a16:creationId xmlns:a16="http://schemas.microsoft.com/office/drawing/2014/main" id="{C3D340E9-6265-8C20-E332-910B95D296C1}"/>
              </a:ext>
            </a:extLst>
          </p:cNvPr>
          <p:cNvSpPr>
            <a:spLocks noGrp="1"/>
          </p:cNvSpPr>
          <p:nvPr>
            <p:ph idx="1"/>
          </p:nvPr>
        </p:nvSpPr>
        <p:spPr/>
        <p:txBody>
          <a:bodyPr/>
          <a:lstStyle/>
          <a:p>
            <a:r>
              <a:rPr kumimoji="1" lang="ko-KR" altLang="en-US" dirty="0"/>
              <a:t>실제 </a:t>
            </a:r>
            <a:r>
              <a:rPr kumimoji="1" lang="en-US" altLang="ko-KR" dirty="0"/>
              <a:t>canvas</a:t>
            </a:r>
            <a:r>
              <a:rPr kumimoji="1" lang="ko-KR" altLang="en-US" dirty="0"/>
              <a:t>위에 그려질 내용이 여기에서 </a:t>
            </a:r>
            <a:r>
              <a:rPr kumimoji="1" lang="ko-KR" altLang="en-US" dirty="0" err="1"/>
              <a:t>그려짐</a:t>
            </a:r>
            <a:endParaRPr kumimoji="1" lang="en-US" altLang="ko-KR" dirty="0"/>
          </a:p>
          <a:p>
            <a:r>
              <a:rPr kumimoji="1" lang="ko-KR" altLang="en-US" dirty="0"/>
              <a:t>먼저 </a:t>
            </a:r>
            <a:r>
              <a:rPr kumimoji="1" lang="en-US" altLang="ko-KR" dirty="0"/>
              <a:t>gl.clear(...) </a:t>
            </a:r>
            <a:r>
              <a:rPr kumimoji="1" lang="ko-KR" altLang="en-US" dirty="0"/>
              <a:t>로 </a:t>
            </a:r>
            <a:r>
              <a:rPr kumimoji="1" lang="en-US" altLang="ko-KR" dirty="0"/>
              <a:t>clear</a:t>
            </a:r>
          </a:p>
          <a:p>
            <a:r>
              <a:rPr kumimoji="1" lang="ko-KR" altLang="en-US" dirty="0"/>
              <a:t>그 후에 </a:t>
            </a:r>
            <a:r>
              <a:rPr kumimoji="1" lang="en-US" altLang="ko-KR" dirty="0"/>
              <a:t>draw something</a:t>
            </a:r>
            <a:endParaRPr kumimoji="1" lang="ko-KR" altLang="en-US" dirty="0"/>
          </a:p>
        </p:txBody>
      </p:sp>
      <p:sp>
        <p:nvSpPr>
          <p:cNvPr id="4" name="슬라이드 번호 개체 틀 3">
            <a:extLst>
              <a:ext uri="{FF2B5EF4-FFF2-40B4-BE49-F238E27FC236}">
                <a16:creationId xmlns:a16="http://schemas.microsoft.com/office/drawing/2014/main" id="{7347B9FB-CDC5-FA56-F176-15CFCC74418F}"/>
              </a:ext>
            </a:extLst>
          </p:cNvPr>
          <p:cNvSpPr>
            <a:spLocks noGrp="1"/>
          </p:cNvSpPr>
          <p:nvPr>
            <p:ph type="sldNum" sz="quarter" idx="12"/>
          </p:nvPr>
        </p:nvSpPr>
        <p:spPr/>
        <p:txBody>
          <a:bodyPr/>
          <a:lstStyle/>
          <a:p>
            <a:fld id="{4BEDD84E-25D4-4983-8AA1-2863C96F08D9}" type="slidenum">
              <a:rPr lang="ko-KR" altLang="en-US" smtClean="0"/>
              <a:t>8</a:t>
            </a:fld>
            <a:endParaRPr lang="ko-KR" altLang="en-US"/>
          </a:p>
        </p:txBody>
      </p:sp>
    </p:spTree>
    <p:extLst>
      <p:ext uri="{BB962C8B-B14F-4D97-AF65-F5344CB8AC3E}">
        <p14:creationId xmlns:p14="http://schemas.microsoft.com/office/powerpoint/2010/main" val="193003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80E924-104A-D9AB-22BF-B4EF64783CD7}"/>
              </a:ext>
            </a:extLst>
          </p:cNvPr>
          <p:cNvSpPr>
            <a:spLocks noGrp="1"/>
          </p:cNvSpPr>
          <p:nvPr>
            <p:ph type="title"/>
          </p:nvPr>
        </p:nvSpPr>
        <p:spPr/>
        <p:txBody>
          <a:bodyPr/>
          <a:lstStyle/>
          <a:p>
            <a:r>
              <a:rPr kumimoji="1" lang="en-US" altLang="ko-KR" dirty="0" err="1"/>
              <a:t>window.addEventListener</a:t>
            </a:r>
            <a:endParaRPr kumimoji="1" lang="ko-KR" altLang="en-US" dirty="0"/>
          </a:p>
        </p:txBody>
      </p:sp>
      <p:sp>
        <p:nvSpPr>
          <p:cNvPr id="3" name="내용 개체 틀 2">
            <a:extLst>
              <a:ext uri="{FF2B5EF4-FFF2-40B4-BE49-F238E27FC236}">
                <a16:creationId xmlns:a16="http://schemas.microsoft.com/office/drawing/2014/main" id="{AD6CA824-8F47-A66A-5FB6-712C9785396C}"/>
              </a:ext>
            </a:extLst>
          </p:cNvPr>
          <p:cNvSpPr>
            <a:spLocks noGrp="1"/>
          </p:cNvSpPr>
          <p:nvPr>
            <p:ph idx="1"/>
          </p:nvPr>
        </p:nvSpPr>
        <p:spPr/>
        <p:txBody>
          <a:bodyPr/>
          <a:lstStyle/>
          <a:p>
            <a:pPr marL="0" indent="0">
              <a:buNone/>
            </a:pPr>
            <a:r>
              <a:rPr lang="en-US" altLang="ko-KR" dirty="0" err="1">
                <a:solidFill>
                  <a:srgbClr val="000000"/>
                </a:solidFill>
                <a:effectLst/>
                <a:latin typeface="Menlo" panose="020B0609030804020204" pitchFamily="49" charset="0"/>
              </a:rPr>
              <a:t>window.addEventListener</a:t>
            </a:r>
            <a:r>
              <a:rPr lang="en-US" altLang="ko-KR" dirty="0">
                <a:solidFill>
                  <a:srgbClr val="000000"/>
                </a:solidFill>
                <a:effectLst/>
                <a:latin typeface="Menlo" panose="020B0609030804020204" pitchFamily="49" charset="0"/>
              </a:rPr>
              <a:t>(</a:t>
            </a:r>
            <a:r>
              <a:rPr lang="en-US" altLang="ko-KR" dirty="0">
                <a:solidFill>
                  <a:srgbClr val="C41A16"/>
                </a:solidFill>
                <a:effectLst/>
                <a:latin typeface="Menlo" panose="020B0609030804020204" pitchFamily="49" charset="0"/>
              </a:rPr>
              <a:t>'resize'</a:t>
            </a:r>
            <a:r>
              <a:rPr lang="en-US" altLang="ko-KR" dirty="0">
                <a:solidFill>
                  <a:srgbClr val="000000"/>
                </a:solidFill>
                <a:effectLst/>
                <a:latin typeface="Menlo" panose="020B0609030804020204" pitchFamily="49" charset="0"/>
              </a:rPr>
              <a:t>, () =&gt; {</a:t>
            </a:r>
          </a:p>
          <a:p>
            <a:pPr marL="0" indent="0">
              <a:buNone/>
            </a:pP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canvas.width</a:t>
            </a:r>
            <a:r>
              <a:rPr lang="en-US" altLang="ko-KR" dirty="0">
                <a:solidFill>
                  <a:srgbClr val="000000"/>
                </a:solidFill>
                <a:effectLst/>
                <a:latin typeface="Menlo" panose="020B0609030804020204" pitchFamily="49" charset="0"/>
              </a:rPr>
              <a:t> = </a:t>
            </a:r>
            <a:r>
              <a:rPr lang="en-US" altLang="ko-KR" dirty="0" err="1">
                <a:solidFill>
                  <a:srgbClr val="000000"/>
                </a:solidFill>
                <a:effectLst/>
                <a:latin typeface="Menlo" panose="020B0609030804020204" pitchFamily="49" charset="0"/>
              </a:rPr>
              <a:t>window.innerWidth</a:t>
            </a:r>
            <a:r>
              <a:rPr lang="en-US" altLang="ko-KR" dirty="0">
                <a:solidFill>
                  <a:srgbClr val="000000"/>
                </a:solidFill>
                <a:effectLst/>
                <a:latin typeface="Menlo" panose="020B0609030804020204" pitchFamily="49" charset="0"/>
              </a:rPr>
              <a:t>;</a:t>
            </a:r>
          </a:p>
          <a:p>
            <a:pPr marL="0" indent="0">
              <a:buNone/>
            </a:pP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canvas.height</a:t>
            </a:r>
            <a:r>
              <a:rPr lang="en-US" altLang="ko-KR" dirty="0">
                <a:solidFill>
                  <a:srgbClr val="000000"/>
                </a:solidFill>
                <a:effectLst/>
                <a:latin typeface="Menlo" panose="020B0609030804020204" pitchFamily="49" charset="0"/>
              </a:rPr>
              <a:t> = </a:t>
            </a:r>
            <a:r>
              <a:rPr lang="en-US" altLang="ko-KR" dirty="0" err="1">
                <a:solidFill>
                  <a:srgbClr val="000000"/>
                </a:solidFill>
                <a:effectLst/>
                <a:latin typeface="Menlo" panose="020B0609030804020204" pitchFamily="49" charset="0"/>
              </a:rPr>
              <a:t>window.innerHeight</a:t>
            </a:r>
            <a:r>
              <a:rPr lang="en-US" altLang="ko-KR" dirty="0">
                <a:solidFill>
                  <a:srgbClr val="000000"/>
                </a:solidFill>
                <a:effectLst/>
                <a:latin typeface="Menlo" panose="020B0609030804020204" pitchFamily="49" charset="0"/>
              </a:rPr>
              <a:t>;</a:t>
            </a:r>
          </a:p>
          <a:p>
            <a:pPr marL="0" indent="0">
              <a:buNone/>
            </a:pP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gl.viewport</a:t>
            </a:r>
            <a:r>
              <a:rPr lang="en-US" altLang="ko-KR" dirty="0">
                <a:solidFill>
                  <a:srgbClr val="000000"/>
                </a:solidFill>
                <a:effectLst/>
                <a:latin typeface="Menlo" panose="020B0609030804020204" pitchFamily="49" charset="0"/>
              </a:rPr>
              <a:t>(</a:t>
            </a:r>
            <a:r>
              <a:rPr lang="en-US" altLang="ko-KR" dirty="0">
                <a:solidFill>
                  <a:srgbClr val="1C00CF"/>
                </a:solidFill>
                <a:effectLst/>
                <a:latin typeface="Menlo" panose="020B0609030804020204" pitchFamily="49" charset="0"/>
              </a:rPr>
              <a:t>0</a:t>
            </a:r>
            <a:r>
              <a:rPr lang="en-US" altLang="ko-KR" dirty="0">
                <a:solidFill>
                  <a:srgbClr val="000000"/>
                </a:solidFill>
                <a:effectLst/>
                <a:latin typeface="Menlo" panose="020B0609030804020204" pitchFamily="49" charset="0"/>
              </a:rPr>
              <a:t>, </a:t>
            </a:r>
            <a:r>
              <a:rPr lang="en-US" altLang="ko-KR" dirty="0">
                <a:solidFill>
                  <a:srgbClr val="1C00CF"/>
                </a:solidFill>
                <a:effectLst/>
                <a:latin typeface="Menlo" panose="020B0609030804020204" pitchFamily="49" charset="0"/>
              </a:rPr>
              <a:t>0</a:t>
            </a: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canvas.width</a:t>
            </a: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canvas.height</a:t>
            </a:r>
            <a:r>
              <a:rPr lang="en-US" altLang="ko-KR" dirty="0">
                <a:solidFill>
                  <a:srgbClr val="000000"/>
                </a:solidFill>
                <a:effectLst/>
                <a:latin typeface="Menlo" panose="020B0609030804020204" pitchFamily="49" charset="0"/>
              </a:rPr>
              <a:t>);</a:t>
            </a:r>
          </a:p>
          <a:p>
            <a:pPr marL="0" indent="0">
              <a:buNone/>
            </a:pPr>
            <a:r>
              <a:rPr lang="en-US" altLang="ko-KR" dirty="0">
                <a:solidFill>
                  <a:srgbClr val="000000"/>
                </a:solidFill>
                <a:effectLst/>
                <a:latin typeface="Menlo" panose="020B0609030804020204" pitchFamily="49" charset="0"/>
              </a:rPr>
              <a:t>    render();</a:t>
            </a:r>
          </a:p>
          <a:p>
            <a:pPr marL="0" indent="0">
              <a:buNone/>
            </a:pPr>
            <a:r>
              <a:rPr lang="en-US" altLang="ko-KR" dirty="0">
                <a:solidFill>
                  <a:srgbClr val="000000"/>
                </a:solidFill>
                <a:effectLst/>
                <a:latin typeface="Menlo" panose="020B0609030804020204" pitchFamily="49" charset="0"/>
              </a:rPr>
              <a:t>});</a:t>
            </a:r>
          </a:p>
          <a:p>
            <a:pPr marL="0" indent="0">
              <a:buNone/>
            </a:pPr>
            <a:endParaRPr lang="en-US" altLang="ko-KR" dirty="0">
              <a:solidFill>
                <a:srgbClr val="000000"/>
              </a:solidFill>
              <a:latin typeface="Menlo" panose="020B0609030804020204" pitchFamily="49" charset="0"/>
            </a:endParaRPr>
          </a:p>
          <a:p>
            <a:r>
              <a:rPr lang="en-US" altLang="ko-KR" dirty="0">
                <a:effectLst/>
                <a:ea typeface="Tahoma" panose="020B0604030504040204" pitchFamily="34" charset="0"/>
              </a:rPr>
              <a:t>‘</a:t>
            </a:r>
            <a:r>
              <a:rPr lang="en-US" altLang="ko-KR" dirty="0">
                <a:ea typeface="Tahoma" panose="020B0604030504040204" pitchFamily="34" charset="0"/>
              </a:rPr>
              <a:t>resize’ event</a:t>
            </a:r>
            <a:r>
              <a:rPr lang="ko-KR" altLang="en-US" dirty="0"/>
              <a:t>가 발생할 때마다 이 </a:t>
            </a:r>
            <a:r>
              <a:rPr lang="en-US" altLang="ko-KR" dirty="0">
                <a:ea typeface="Tahoma" panose="020B0604030504040204" pitchFamily="34" charset="0"/>
              </a:rPr>
              <a:t>handler</a:t>
            </a:r>
            <a:r>
              <a:rPr lang="ko-KR" altLang="en-US" dirty="0"/>
              <a:t>를 실행</a:t>
            </a:r>
            <a:endParaRPr lang="en-US" altLang="ko-KR" dirty="0">
              <a:ea typeface="Tahoma" panose="020B0604030504040204" pitchFamily="34" charset="0"/>
            </a:endParaRPr>
          </a:p>
          <a:p>
            <a:r>
              <a:rPr lang="en-US" altLang="ko-KR" dirty="0">
                <a:effectLst/>
                <a:ea typeface="Tahoma" panose="020B0604030504040204" pitchFamily="34" charset="0"/>
              </a:rPr>
              <a:t>()</a:t>
            </a:r>
            <a:r>
              <a:rPr lang="ko-KR" altLang="en-US" dirty="0">
                <a:effectLst/>
              </a:rPr>
              <a:t> </a:t>
            </a:r>
            <a:r>
              <a:rPr lang="en-US" altLang="ko-KR" dirty="0">
                <a:effectLst/>
                <a:ea typeface="Tahoma" panose="020B0604030504040204" pitchFamily="34" charset="0"/>
              </a:rPr>
              <a:t>=&gt;</a:t>
            </a:r>
            <a:r>
              <a:rPr lang="ko-KR" altLang="en-US" dirty="0">
                <a:effectLst/>
              </a:rPr>
              <a:t> </a:t>
            </a:r>
            <a:r>
              <a:rPr lang="en-US" altLang="ko-KR" dirty="0">
                <a:effectLst/>
                <a:ea typeface="Tahoma" panose="020B0604030504040204" pitchFamily="34" charset="0"/>
              </a:rPr>
              <a:t>{</a:t>
            </a:r>
            <a:r>
              <a:rPr lang="ko-KR" altLang="en-US" dirty="0">
                <a:effectLst/>
              </a:rPr>
              <a:t> </a:t>
            </a:r>
            <a:r>
              <a:rPr lang="en-US" altLang="ko-KR" dirty="0">
                <a:effectLst/>
                <a:ea typeface="Tahoma" panose="020B0604030504040204" pitchFamily="34" charset="0"/>
              </a:rPr>
              <a:t>...</a:t>
            </a:r>
            <a:r>
              <a:rPr lang="ko-KR" altLang="en-US" dirty="0">
                <a:effectLst/>
              </a:rPr>
              <a:t> </a:t>
            </a:r>
            <a:r>
              <a:rPr lang="en-US" altLang="ko-KR" dirty="0">
                <a:effectLst/>
                <a:ea typeface="Tahoma" panose="020B0604030504040204" pitchFamily="34" charset="0"/>
              </a:rPr>
              <a:t>}</a:t>
            </a:r>
            <a:r>
              <a:rPr lang="ko-KR" altLang="en-US" dirty="0"/>
              <a:t> </a:t>
            </a:r>
            <a:r>
              <a:rPr lang="en-US" altLang="ko-KR" dirty="0">
                <a:ea typeface="Tahoma" panose="020B0604030504040204" pitchFamily="34" charset="0"/>
              </a:rPr>
              <a:t>:</a:t>
            </a:r>
            <a:r>
              <a:rPr lang="ko-KR" altLang="en-US" dirty="0"/>
              <a:t> </a:t>
            </a:r>
            <a:r>
              <a:rPr lang="en-US" altLang="ko-KR" dirty="0">
                <a:ea typeface="Tahoma" panose="020B0604030504040204" pitchFamily="34" charset="0"/>
              </a:rPr>
              <a:t>anonymous function</a:t>
            </a:r>
            <a:r>
              <a:rPr lang="ko-KR" altLang="en-US" dirty="0" err="1"/>
              <a:t>으로</a:t>
            </a:r>
            <a:r>
              <a:rPr lang="ko-KR" altLang="en-US" dirty="0"/>
              <a:t> 이 곳에만 필요함</a:t>
            </a:r>
            <a:endParaRPr lang="en-US" altLang="ko-KR" dirty="0">
              <a:ea typeface="Tahoma" panose="020B0604030504040204" pitchFamily="34" charset="0"/>
            </a:endParaRPr>
          </a:p>
          <a:p>
            <a:r>
              <a:rPr lang="en-US" altLang="ko-KR" dirty="0" err="1">
                <a:effectLst/>
                <a:ea typeface="Tahoma" panose="020B0604030504040204" pitchFamily="34" charset="0"/>
              </a:rPr>
              <a:t>canvas.width</a:t>
            </a:r>
            <a:r>
              <a:rPr lang="ko-KR" altLang="en-US" dirty="0">
                <a:effectLst/>
              </a:rPr>
              <a:t>와 </a:t>
            </a:r>
            <a:r>
              <a:rPr lang="en-US" altLang="ko-KR" dirty="0" err="1">
                <a:effectLst/>
                <a:ea typeface="Tahoma" panose="020B0604030504040204" pitchFamily="34" charset="0"/>
              </a:rPr>
              <a:t>canvas.height</a:t>
            </a:r>
            <a:r>
              <a:rPr lang="ko-KR" altLang="en-US" dirty="0">
                <a:effectLst/>
              </a:rPr>
              <a:t>를 새로 </a:t>
            </a:r>
            <a:r>
              <a:rPr lang="en-US" altLang="ko-KR" dirty="0">
                <a:effectLst/>
                <a:ea typeface="Tahoma" panose="020B0604030504040204" pitchFamily="34" charset="0"/>
              </a:rPr>
              <a:t>resize</a:t>
            </a:r>
            <a:r>
              <a:rPr lang="ko-KR" altLang="en-US" dirty="0">
                <a:effectLst/>
              </a:rPr>
              <a:t>된 </a:t>
            </a:r>
            <a:r>
              <a:rPr lang="en-US" altLang="ko-KR" dirty="0">
                <a:effectLst/>
                <a:ea typeface="Tahoma" panose="020B0604030504040204" pitchFamily="34" charset="0"/>
              </a:rPr>
              <a:t>window</a:t>
            </a:r>
            <a:r>
              <a:rPr lang="ko-KR" altLang="en-US" dirty="0">
                <a:effectLst/>
              </a:rPr>
              <a:t>의 </a:t>
            </a:r>
            <a:r>
              <a:rPr lang="en-US" altLang="ko-KR" dirty="0">
                <a:effectLst/>
                <a:ea typeface="Tahoma" panose="020B0604030504040204" pitchFamily="34" charset="0"/>
              </a:rPr>
              <a:t>size</a:t>
            </a:r>
            <a:r>
              <a:rPr lang="ko-KR" altLang="en-US" dirty="0"/>
              <a:t>로 </a:t>
            </a:r>
            <a:r>
              <a:rPr lang="en-US" altLang="ko-KR" dirty="0">
                <a:ea typeface="Tahoma" panose="020B0604030504040204" pitchFamily="34" charset="0"/>
              </a:rPr>
              <a:t>setting</a:t>
            </a:r>
          </a:p>
          <a:p>
            <a:r>
              <a:rPr lang="en-US" altLang="ko-KR" dirty="0" err="1">
                <a:effectLst/>
                <a:ea typeface="Tahoma" panose="020B0604030504040204" pitchFamily="34" charset="0"/>
              </a:rPr>
              <a:t>gl.viewport</a:t>
            </a:r>
            <a:r>
              <a:rPr lang="ko-KR" altLang="en-US" dirty="0">
                <a:effectLst/>
              </a:rPr>
              <a:t>를 새로 </a:t>
            </a:r>
            <a:r>
              <a:rPr lang="en-US" altLang="ko-KR" dirty="0">
                <a:effectLst/>
                <a:ea typeface="Tahoma" panose="020B0604030504040204" pitchFamily="34" charset="0"/>
              </a:rPr>
              <a:t>define</a:t>
            </a:r>
            <a:r>
              <a:rPr lang="ko-KR" altLang="en-US" dirty="0">
                <a:effectLst/>
              </a:rPr>
              <a:t>된 </a:t>
            </a:r>
            <a:r>
              <a:rPr lang="en-US" altLang="ko-KR" dirty="0">
                <a:effectLst/>
                <a:ea typeface="Tahoma" panose="020B0604030504040204" pitchFamily="34" charset="0"/>
              </a:rPr>
              <a:t>canvas</a:t>
            </a:r>
            <a:r>
              <a:rPr lang="ko-KR" altLang="en-US" dirty="0" err="1"/>
              <a:t>에</a:t>
            </a:r>
            <a:r>
              <a:rPr lang="ko-KR" altLang="en-US" dirty="0"/>
              <a:t> 맞추어 다시 </a:t>
            </a:r>
            <a:r>
              <a:rPr lang="en-US" altLang="ko-KR" dirty="0">
                <a:ea typeface="Tahoma" panose="020B0604030504040204" pitchFamily="34" charset="0"/>
              </a:rPr>
              <a:t>setting</a:t>
            </a:r>
          </a:p>
          <a:p>
            <a:r>
              <a:rPr lang="en-US" altLang="ko-KR" dirty="0">
                <a:ea typeface="Tahoma" panose="020B0604030504040204" pitchFamily="34" charset="0"/>
              </a:rPr>
              <a:t>render()</a:t>
            </a:r>
            <a:r>
              <a:rPr lang="ko-KR" altLang="en-US" dirty="0"/>
              <a:t> 를 </a:t>
            </a:r>
            <a:r>
              <a:rPr lang="en-US" altLang="ko-KR" dirty="0">
                <a:ea typeface="Tahoma" panose="020B0604030504040204" pitchFamily="34" charset="0"/>
              </a:rPr>
              <a:t>call</a:t>
            </a:r>
            <a:r>
              <a:rPr lang="ko-KR" altLang="en-US" dirty="0"/>
              <a:t>하여 </a:t>
            </a:r>
            <a:r>
              <a:rPr lang="en-US" altLang="ko-KR" dirty="0">
                <a:ea typeface="Tahoma" panose="020B0604030504040204" pitchFamily="34" charset="0"/>
              </a:rPr>
              <a:t>resize</a:t>
            </a:r>
            <a:r>
              <a:rPr lang="ko-KR" altLang="en-US" dirty="0"/>
              <a:t>된 </a:t>
            </a:r>
            <a:r>
              <a:rPr lang="en-US" altLang="ko-KR" dirty="0">
                <a:ea typeface="Tahoma" panose="020B0604030504040204" pitchFamily="34" charset="0"/>
              </a:rPr>
              <a:t>canvas</a:t>
            </a:r>
            <a:r>
              <a:rPr lang="ko-KR" altLang="en-US" dirty="0" err="1"/>
              <a:t>에</a:t>
            </a:r>
            <a:r>
              <a:rPr lang="ko-KR" altLang="en-US" dirty="0"/>
              <a:t> 다시 </a:t>
            </a:r>
            <a:r>
              <a:rPr lang="en-US" altLang="ko-KR" dirty="0">
                <a:ea typeface="Tahoma" panose="020B0604030504040204" pitchFamily="34" charset="0"/>
              </a:rPr>
              <a:t>draw</a:t>
            </a:r>
            <a:endParaRPr lang="en-US" altLang="ko-KR" dirty="0">
              <a:effectLst/>
              <a:ea typeface="Tahoma" panose="020B0604030504040204" pitchFamily="34" charset="0"/>
            </a:endParaRPr>
          </a:p>
          <a:p>
            <a:pPr marL="0" indent="0">
              <a:buNone/>
            </a:pPr>
            <a:endParaRPr kumimoji="1" lang="ko-KR" altLang="en-US" dirty="0"/>
          </a:p>
        </p:txBody>
      </p:sp>
      <p:sp>
        <p:nvSpPr>
          <p:cNvPr id="4" name="슬라이드 번호 개체 틀 3">
            <a:extLst>
              <a:ext uri="{FF2B5EF4-FFF2-40B4-BE49-F238E27FC236}">
                <a16:creationId xmlns:a16="http://schemas.microsoft.com/office/drawing/2014/main" id="{E17E5680-F7E3-42A3-5FC8-15743993198F}"/>
              </a:ext>
            </a:extLst>
          </p:cNvPr>
          <p:cNvSpPr>
            <a:spLocks noGrp="1"/>
          </p:cNvSpPr>
          <p:nvPr>
            <p:ph type="sldNum" sz="quarter" idx="12"/>
          </p:nvPr>
        </p:nvSpPr>
        <p:spPr/>
        <p:txBody>
          <a:bodyPr/>
          <a:lstStyle/>
          <a:p>
            <a:fld id="{4BEDD84E-25D4-4983-8AA1-2863C96F08D9}" type="slidenum">
              <a:rPr lang="ko-KR" altLang="en-US" smtClean="0"/>
              <a:t>9</a:t>
            </a:fld>
            <a:endParaRPr lang="ko-KR" altLang="en-US"/>
          </a:p>
        </p:txBody>
      </p:sp>
    </p:spTree>
    <p:extLst>
      <p:ext uri="{BB962C8B-B14F-4D97-AF65-F5344CB8AC3E}">
        <p14:creationId xmlns:p14="http://schemas.microsoft.com/office/powerpoint/2010/main" val="41458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사용자 지정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89244"/>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1">
              <a:lumMod val="75000"/>
            </a:schemeClr>
          </a:solidFill>
        </a:ln>
      </a:spPr>
      <a:bodyPr wrap="square">
        <a:noAutofit/>
      </a:bodyPr>
      <a:lstStyle>
        <a:defPPr algn="l">
          <a:defRPr b="1" dirty="0" smtClean="0">
            <a:solidFill>
              <a:srgbClr val="9B2393"/>
            </a:solidFill>
            <a:latin typeface="Menlo" panose="020B0609030804020204" pitchFamily="49" charset="0"/>
          </a:defRPr>
        </a:defPPr>
      </a:lst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20199</TotalTime>
  <Words>783</Words>
  <Application>Microsoft Macintosh PowerPoint</Application>
  <PresentationFormat>와이드스크린</PresentationFormat>
  <Paragraphs>99</Paragraphs>
  <Slides>9</Slides>
  <Notes>3</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맑은 고딕</vt:lpstr>
      <vt:lpstr>시스템 서체 일반체</vt:lpstr>
      <vt:lpstr>NanumSquare Neo OTF Regular</vt:lpstr>
      <vt:lpstr>Arial</vt:lpstr>
      <vt:lpstr>Menlo</vt:lpstr>
      <vt:lpstr>Tahoma</vt:lpstr>
      <vt:lpstr>Wingdings</vt:lpstr>
      <vt:lpstr>Office 테마</vt:lpstr>
      <vt:lpstr>01_3 First Program</vt:lpstr>
      <vt:lpstr>01_HelloWindow</vt:lpstr>
      <vt:lpstr>HTML Canvas</vt:lpstr>
      <vt:lpstr>WebGL2 Context</vt:lpstr>
      <vt:lpstr>Viewport (1/2)</vt:lpstr>
      <vt:lpstr>Viewport (2/2)</vt:lpstr>
      <vt:lpstr>Color(R, G, B, A)</vt:lpstr>
      <vt:lpstr>render() function</vt:lpstr>
      <vt:lpstr>window.addEventListener</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Corporation</dc:creator>
  <cp:lastModifiedBy>인권 이</cp:lastModifiedBy>
  <cp:revision>464</cp:revision>
  <dcterms:created xsi:type="dcterms:W3CDTF">2006-10-05T04:04:58Z</dcterms:created>
  <dcterms:modified xsi:type="dcterms:W3CDTF">2025-02-12T06:23:12Z</dcterms:modified>
</cp:coreProperties>
</file>