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5" r:id="rId5"/>
    <p:sldId id="258" r:id="rId6"/>
    <p:sldId id="259" r:id="rId7"/>
    <p:sldId id="262" r:id="rId8"/>
    <p:sldId id="269" r:id="rId9"/>
    <p:sldId id="266" r:id="rId10"/>
    <p:sldId id="279" r:id="rId11"/>
    <p:sldId id="281" r:id="rId12"/>
    <p:sldId id="282" r:id="rId13"/>
    <p:sldId id="284" r:id="rId14"/>
    <p:sldId id="283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74014"/>
  </p:normalViewPr>
  <p:slideViewPr>
    <p:cSldViewPr>
      <p:cViewPr varScale="1">
        <p:scale>
          <a:sx n="88" d="100"/>
          <a:sy n="88" d="100"/>
        </p:scale>
        <p:origin x="80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3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2025. 4. 23.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 i="0">
                <a:effectLst/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1pPr>
            <a:lvl2pPr marL="742950" indent="-285750">
              <a:buFont typeface="시스템 서체 일반체"/>
              <a:buChar char="◦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2pPr>
            <a:lvl3pPr marL="1143000" indent="-228600">
              <a:buFont typeface="Wingdings" pitchFamily="2" charset="2"/>
              <a:buChar char="§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lee99/ThreeJSSour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554088"/>
            <a:ext cx="10363200" cy="2667000"/>
          </a:xfrm>
        </p:spPr>
        <p:txBody>
          <a:bodyPr/>
          <a:lstStyle/>
          <a:p>
            <a:pPr algn="ctr"/>
            <a:r>
              <a:rPr lang="en-US" altLang="ko-KR" dirty="0"/>
              <a:t>09_ThreeJS_1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BDFFB-387C-BC7A-1695-8325F4C5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AADB6E7-4D46-05A2-BCCA-16E865D8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5"/>
    </mc:Choice>
    <mc:Fallback xmlns="">
      <p:transition spd="slow" advTm="86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6D6FD-D876-C5C3-1017-9263FE1A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02-foggy-cubes.html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BB9AE-76EB-8933-3FBB-A2EF985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5817B-A20D-3C65-AA07-0F942D9B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96752"/>
            <a:ext cx="8280920" cy="49863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D10C1B-F041-0E14-F454-13BDF086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345" y="1124743"/>
            <a:ext cx="2592288" cy="5058369"/>
          </a:xfrm>
        </p:spPr>
        <p:txBody>
          <a:bodyPr/>
          <a:lstStyle/>
          <a:p>
            <a:r>
              <a:rPr kumimoji="1" lang="en-US" altLang="ko-KR" dirty="0"/>
              <a:t>GUI</a:t>
            </a:r>
          </a:p>
          <a:p>
            <a:r>
              <a:rPr kumimoji="1" lang="en-US" altLang="ko-KR" dirty="0"/>
              <a:t>Stats</a:t>
            </a:r>
          </a:p>
          <a:p>
            <a:r>
              <a:rPr kumimoji="1" lang="en-US" altLang="ko-KR" dirty="0"/>
              <a:t>fog</a:t>
            </a:r>
          </a:p>
          <a:p>
            <a:r>
              <a:rPr kumimoji="1" lang="en-US" altLang="ko-KR" dirty="0"/>
              <a:t>scene.children</a:t>
            </a:r>
          </a:p>
        </p:txBody>
      </p:sp>
    </p:spTree>
    <p:extLst>
      <p:ext uri="{BB962C8B-B14F-4D97-AF65-F5344CB8AC3E}">
        <p14:creationId xmlns:p14="http://schemas.microsoft.com/office/powerpoint/2010/main" val="82103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274F-A7FD-C7F4-D39F-A8A3E77D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03-geometries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0528F-EFE6-B71B-6A2D-A481DD2D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192" y="1124743"/>
            <a:ext cx="3770439" cy="5400601"/>
          </a:xfrm>
        </p:spPr>
        <p:txBody>
          <a:bodyPr/>
          <a:lstStyle/>
          <a:p>
            <a:r>
              <a:rPr kumimoji="1" lang="en-US" altLang="ko-KR" dirty="0"/>
              <a:t>Geometries</a:t>
            </a:r>
          </a:p>
          <a:p>
            <a:pPr lvl="1"/>
            <a:r>
              <a:rPr kumimoji="1" lang="en-US" altLang="ko-KR" dirty="0"/>
              <a:t>Cylinder</a:t>
            </a:r>
          </a:p>
          <a:p>
            <a:pPr lvl="1"/>
            <a:r>
              <a:rPr kumimoji="1" lang="en-US" altLang="ko-KR" dirty="0"/>
              <a:t>Box</a:t>
            </a:r>
          </a:p>
          <a:p>
            <a:pPr lvl="1"/>
            <a:r>
              <a:rPr kumimoji="1" lang="en-US" altLang="ko-KR" dirty="0"/>
              <a:t>Sphere</a:t>
            </a:r>
          </a:p>
          <a:p>
            <a:pPr lvl="1"/>
            <a:r>
              <a:rPr kumimoji="1" lang="en-US" altLang="ko-KR" dirty="0"/>
              <a:t>Icosahedron</a:t>
            </a:r>
          </a:p>
          <a:p>
            <a:pPr lvl="1"/>
            <a:r>
              <a:rPr kumimoji="1" lang="en-US" altLang="ko-KR" dirty="0"/>
              <a:t>Convex</a:t>
            </a:r>
          </a:p>
          <a:p>
            <a:pPr lvl="1"/>
            <a:r>
              <a:rPr kumimoji="1" lang="en-US" altLang="ko-KR" dirty="0"/>
              <a:t>Lathe [lei</a:t>
            </a:r>
            <a:r>
              <a:rPr kumimoji="1" lang="en-US" altLang="ko-KR" i="1" dirty="0"/>
              <a:t>♁</a:t>
            </a:r>
            <a:r>
              <a:rPr kumimoji="1" lang="en-US" altLang="ko-KR" dirty="0"/>
              <a:t>] </a:t>
            </a:r>
          </a:p>
          <a:p>
            <a:pPr lvl="1"/>
            <a:r>
              <a:rPr kumimoji="1" lang="en-US" altLang="ko-KR" dirty="0"/>
              <a:t>Octahedron</a:t>
            </a:r>
          </a:p>
          <a:p>
            <a:pPr lvl="1"/>
            <a:r>
              <a:rPr kumimoji="1" lang="en-US" altLang="ko-KR" dirty="0"/>
              <a:t>Parametric</a:t>
            </a:r>
          </a:p>
          <a:p>
            <a:pPr lvl="1"/>
            <a:r>
              <a:rPr kumimoji="1" lang="en-US" altLang="ko-KR" dirty="0"/>
              <a:t>Tetrahedron</a:t>
            </a:r>
          </a:p>
          <a:p>
            <a:pPr lvl="1"/>
            <a:r>
              <a:rPr kumimoji="1" lang="en-US" altLang="ko-KR" dirty="0"/>
              <a:t>Torus</a:t>
            </a:r>
          </a:p>
          <a:p>
            <a:pPr lvl="1"/>
            <a:r>
              <a:rPr kumimoji="1" lang="en-US" altLang="ko-KR" dirty="0"/>
              <a:t>TorusKnot</a:t>
            </a: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F94-B333-F214-FF65-7037768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50F28-3BC0-B71A-D60A-B02C0767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8" y="1340768"/>
            <a:ext cx="6935913" cy="41764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41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49FCA-9909-6AAE-4DD8-DA1A3B41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04-mesh-properties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154B57-59C1-501F-AF89-9179DD9B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48CF2-F78A-4168-6F8B-F185A576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196752"/>
            <a:ext cx="7920880" cy="47695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41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E3D2E-7A0D-4D6F-30D2-BD130108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05-both-camera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496EB-6CDD-297C-CD6E-2E676ECBD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312" y="1124743"/>
            <a:ext cx="2690319" cy="5400601"/>
          </a:xfrm>
        </p:spPr>
        <p:txBody>
          <a:bodyPr/>
          <a:lstStyle/>
          <a:p>
            <a:r>
              <a:rPr kumimoji="1" lang="en-US" altLang="ko-KR" dirty="0"/>
              <a:t>Perspective vs</a:t>
            </a:r>
          </a:p>
          <a:p>
            <a:r>
              <a:rPr kumimoji="1" lang="en-US" altLang="ko-KR" dirty="0"/>
              <a:t>Orthographic Camera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36AB6-655C-E1C0-1C5D-B67C8EA6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9DDF7-9B79-335D-EAC7-8CB03778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0" y="1124743"/>
            <a:ext cx="8006491" cy="48211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64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1E08D-8397-6FA2-358C-331290AA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06-ambient-light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D7FA4-FAAE-724E-3265-7E9A7E2C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E4B42-18FF-1F02-4EBC-EBAF72D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121890"/>
            <a:ext cx="8495254" cy="5115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82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CA0BE-B3CC-FD70-BB14-375052EF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07-spot-light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55FBAA-9EC8-1FDD-C1BA-AADB01EED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45" y="1115591"/>
            <a:ext cx="8490515" cy="51125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C7A4E-38E7-937B-94CE-DF350292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96974-C9C4-938F-5D93-23631161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Reference (Not a Textbook)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113FE-3C79-0B8D-0C3F-4A3FAED7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Jos Dirksen, Learn Three.js, 3</a:t>
            </a:r>
            <a:r>
              <a:rPr kumimoji="1" lang="en-US" altLang="ko-KR" baseline="30000" dirty="0"/>
              <a:t>rd</a:t>
            </a:r>
            <a:r>
              <a:rPr kumimoji="1" lang="en-US" altLang="ko-KR" dirty="0"/>
              <a:t> Edition, Packt Publishing, 2018.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5321-7DCE-346E-1485-5269FB35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2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216FF-BA5D-72E8-95D3-B75D753D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Home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D21DB-4F98-41BF-B6EB-843CC494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https://threejs.org</a:t>
            </a:r>
            <a:endParaRPr kumimoji="1" lang="en-US" altLang="ko-KR" dirty="0"/>
          </a:p>
          <a:p>
            <a:r>
              <a:rPr kumimoji="1" lang="en-US" altLang="ko-KR" dirty="0"/>
              <a:t>Projects</a:t>
            </a:r>
          </a:p>
          <a:p>
            <a:r>
              <a:rPr kumimoji="1" lang="en-US" altLang="ko-KR" dirty="0"/>
              <a:t>Documentation</a:t>
            </a:r>
          </a:p>
          <a:p>
            <a:r>
              <a:rPr kumimoji="1" lang="en-US" altLang="ko-KR" dirty="0"/>
              <a:t>Examples</a:t>
            </a:r>
          </a:p>
          <a:p>
            <a:r>
              <a:rPr kumimoji="1" lang="en-US" altLang="ko-KR" dirty="0"/>
              <a:t>Community</a:t>
            </a:r>
          </a:p>
          <a:p>
            <a:r>
              <a:rPr kumimoji="1" lang="en-US" altLang="ko-KR" dirty="0"/>
              <a:t>Code</a:t>
            </a:r>
          </a:p>
          <a:p>
            <a:r>
              <a:rPr kumimoji="1" lang="en-US" altLang="ko-KR" dirty="0"/>
              <a:t>Resources - lectures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24532-91CD-4036-189C-F89876EF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CADEB-D609-7F0A-1FB9-A2ECDAC4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124743"/>
            <a:ext cx="7473900" cy="42474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61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19CB-BFC3-38A1-B974-523270A5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Examples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A4BC1-181A-996E-242C-4DFFA5A3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224" y="1124743"/>
            <a:ext cx="3482407" cy="5400601"/>
          </a:xfrm>
        </p:spPr>
        <p:txBody>
          <a:bodyPr/>
          <a:lstStyle/>
          <a:p>
            <a:r>
              <a:rPr kumimoji="1" lang="ko-KR" altLang="en-US" dirty="0"/>
              <a:t>모든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source</a:t>
            </a:r>
            <a:r>
              <a:rPr kumimoji="1" lang="ko-KR" altLang="en-US" dirty="0"/>
              <a:t> </a:t>
            </a:r>
            <a:r>
              <a:rPr kumimoji="1" lang="en-US" altLang="ko-KR" dirty="0"/>
              <a:t>code</a:t>
            </a:r>
            <a:r>
              <a:rPr kumimoji="1" lang="ko-KR" altLang="en-US" dirty="0"/>
              <a:t>가 제공됨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D1268-D968-7AAB-BEBA-270AA43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AA3F3-0F54-3DBF-F0C1-4C964F89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3" y="1124743"/>
            <a:ext cx="7315313" cy="51961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22E0D86-E390-4306-A6C1-09309914C7A3}"/>
              </a:ext>
            </a:extLst>
          </p:cNvPr>
          <p:cNvSpPr/>
          <p:nvPr/>
        </p:nvSpPr>
        <p:spPr>
          <a:xfrm>
            <a:off x="1703512" y="1124743"/>
            <a:ext cx="504056" cy="288033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2AA0E52-2D5D-08C9-7FB1-7AB6A8A88498}"/>
              </a:ext>
            </a:extLst>
          </p:cNvPr>
          <p:cNvSpPr/>
          <p:nvPr/>
        </p:nvSpPr>
        <p:spPr>
          <a:xfrm>
            <a:off x="7536160" y="5949280"/>
            <a:ext cx="359776" cy="371657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636E3-5CA6-4FD1-301F-C0AB0D2B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Download the Example Code in Our Class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EE455-6BCE-2C9C-038B-E223474E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https://github.com/iklee99/</a:t>
            </a:r>
            <a:r>
              <a:rPr kumimoji="1" lang="en-US" altLang="ko-KR" dirty="0" err="1">
                <a:hlinkClick r:id="rId2"/>
              </a:rPr>
              <a:t>ThreeJSSource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C434D-A89B-BCC3-2C53-EC53277F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2E243F1-72B3-422D-AEC9-4BCB2EE7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Hierarchy in Three.js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6F106B5-8001-8D52-6F10-68D086C6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296" y="1220059"/>
            <a:ext cx="7315200" cy="48514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B5FB8-A897-D1C6-F3F5-55131122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A4DCDE-6E6D-45F4-319E-C0EA2350C7A8}"/>
              </a:ext>
            </a:extLst>
          </p:cNvPr>
          <p:cNvSpPr txBox="1">
            <a:spLocks/>
          </p:cNvSpPr>
          <p:nvPr/>
        </p:nvSpPr>
        <p:spPr>
          <a:xfrm>
            <a:off x="7634191" y="1124743"/>
            <a:ext cx="3960440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시스템 서체 일반체"/>
              <a:buChar char="◦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Mesh = Geometry + Material</a:t>
            </a: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Mesh, Object3D, Group, Light, Camera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add</a:t>
            </a: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Tree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구조로 구성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276B4-3675-6F73-405C-6F2DE920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documentation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9DBE7-792A-8023-ED8D-2750C408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1124743"/>
            <a:ext cx="3960440" cy="5400601"/>
          </a:xfrm>
        </p:spPr>
        <p:txBody>
          <a:bodyPr/>
          <a:lstStyle/>
          <a:p>
            <a:r>
              <a:rPr kumimoji="1" lang="en-US" altLang="ko-KR" dirty="0"/>
              <a:t>?</a:t>
            </a:r>
            <a:r>
              <a:rPr kumimoji="1" lang="ko-KR" altLang="en-US" dirty="0"/>
              <a:t> 창에 </a:t>
            </a:r>
            <a:r>
              <a:rPr kumimoji="1" lang="en-US" altLang="ko-KR" dirty="0"/>
              <a:t>class </a:t>
            </a:r>
            <a:r>
              <a:rPr kumimoji="1" lang="ko-KR" altLang="en-US" dirty="0"/>
              <a:t>이름 넣고 </a:t>
            </a:r>
            <a:r>
              <a:rPr kumimoji="1" lang="en-US" altLang="ko-KR" dirty="0"/>
              <a:t>search</a:t>
            </a:r>
          </a:p>
          <a:p>
            <a:r>
              <a:rPr kumimoji="1" lang="en-US" altLang="ko-KR" dirty="0"/>
              <a:t>ex) “Material”</a:t>
            </a:r>
          </a:p>
          <a:p>
            <a:r>
              <a:rPr kumimoji="1" lang="en-US" altLang="ko-KR" dirty="0"/>
              <a:t>MeshPhongMaterial</a:t>
            </a:r>
          </a:p>
          <a:p>
            <a:pPr lvl="1"/>
            <a:r>
              <a:rPr kumimoji="1" lang="en-US" altLang="ko-KR" dirty="0"/>
              <a:t>diffuse + specular</a:t>
            </a:r>
          </a:p>
          <a:p>
            <a:r>
              <a:rPr kumimoji="1" lang="en-US" altLang="ko-KR" dirty="0"/>
              <a:t>MeshLambertMaterial</a:t>
            </a:r>
          </a:p>
          <a:p>
            <a:pPr lvl="1"/>
            <a:r>
              <a:rPr kumimoji="1" lang="en-US" altLang="ko-KR" dirty="0"/>
              <a:t>only diffuse</a:t>
            </a:r>
          </a:p>
          <a:p>
            <a:r>
              <a:rPr kumimoji="1" lang="en-US" altLang="ko-KR" dirty="0"/>
              <a:t>UI </a:t>
            </a:r>
            <a:r>
              <a:rPr kumimoji="1" lang="ko-KR" altLang="en-US" dirty="0"/>
              <a:t>이용하여 </a:t>
            </a:r>
            <a:r>
              <a:rPr kumimoji="1" lang="en-US" altLang="ko-KR" dirty="0"/>
              <a:t>parameter </a:t>
            </a:r>
            <a:r>
              <a:rPr kumimoji="1" lang="ko-KR" altLang="en-US" dirty="0"/>
              <a:t>조절 해 볼 수 있음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064C7-34C9-FD8C-BD45-4E718377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1135F-942B-AE8A-1E30-16D23217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67"/>
          <a:stretch/>
        </p:blipFill>
        <p:spPr>
          <a:xfrm>
            <a:off x="4568694" y="1124742"/>
            <a:ext cx="7071921" cy="52565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C17C76B-09EC-8A1A-1288-18684620026D}"/>
              </a:ext>
            </a:extLst>
          </p:cNvPr>
          <p:cNvSpPr/>
          <p:nvPr/>
        </p:nvSpPr>
        <p:spPr>
          <a:xfrm>
            <a:off x="4581020" y="1412776"/>
            <a:ext cx="650884" cy="360040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3F53809-157B-4FE9-C108-2872222BD1B8}"/>
              </a:ext>
            </a:extLst>
          </p:cNvPr>
          <p:cNvSpPr/>
          <p:nvPr/>
        </p:nvSpPr>
        <p:spPr>
          <a:xfrm>
            <a:off x="5315631" y="1128404"/>
            <a:ext cx="420329" cy="284372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8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9FCCB-650F-A2B3-BA54-9C25C7E5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console.log(...)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D78A7-8BF7-D028-6254-F5EF2481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Chrome</a:t>
            </a:r>
            <a:r>
              <a:rPr kumimoji="1" lang="ko-KR" altLang="en-US" dirty="0"/>
              <a:t>의 개발자 모드 </a:t>
            </a:r>
            <a:r>
              <a:rPr kumimoji="1" lang="en-US" altLang="ko-KR" dirty="0"/>
              <a:t>(Ctrl-Alt-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console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print</a:t>
            </a:r>
          </a:p>
          <a:p>
            <a:pPr lvl="1"/>
            <a:r>
              <a:rPr kumimoji="1" lang="ko-KR" altLang="en-US" dirty="0"/>
              <a:t>여기서는 </a:t>
            </a:r>
            <a:r>
              <a:rPr kumimoji="1" lang="en-US" altLang="ko-KR" dirty="0"/>
              <a:t>scene</a:t>
            </a:r>
            <a:r>
              <a:rPr kumimoji="1" lang="ko-KR" altLang="en-US" dirty="0"/>
              <a:t>의 모든 </a:t>
            </a:r>
            <a:r>
              <a:rPr kumimoji="1" lang="en-US" altLang="ko-KR" dirty="0"/>
              <a:t>children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print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892E4-AEA7-1163-2B4E-CD464C7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59768-0CFC-C4E9-1ECF-9262E366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31" y="2132856"/>
            <a:ext cx="5184576" cy="38354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78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92CA-5BA1-3D51-8796-8D2FAF78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01-getting-started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60E8A-C4F1-3720-C108-C4E2B3A7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1024A-71BD-BCFF-2E9C-8210AD7B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301665"/>
            <a:ext cx="7923299" cy="4730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95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21396</TotalTime>
  <Words>207</Words>
  <Application>Microsoft Macintosh PowerPoint</Application>
  <PresentationFormat>와이드스크린</PresentationFormat>
  <Paragraphs>72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시스템 서체 일반체</vt:lpstr>
      <vt:lpstr>NanumSquare Neo OTF Regular</vt:lpstr>
      <vt:lpstr>Pretendard</vt:lpstr>
      <vt:lpstr>Arial</vt:lpstr>
      <vt:lpstr>Menlo</vt:lpstr>
      <vt:lpstr>Tahoma</vt:lpstr>
      <vt:lpstr>Wingdings</vt:lpstr>
      <vt:lpstr>Office 테마</vt:lpstr>
      <vt:lpstr>09_ThreeJS_1</vt:lpstr>
      <vt:lpstr>Reference (Not a Textbook)</vt:lpstr>
      <vt:lpstr>Three.js Home</vt:lpstr>
      <vt:lpstr>Three.js Examples</vt:lpstr>
      <vt:lpstr>Download the Example Code in Our Class</vt:lpstr>
      <vt:lpstr>Object Hierarchy in Three.js</vt:lpstr>
      <vt:lpstr>Three.js documentation</vt:lpstr>
      <vt:lpstr>console.log(...)</vt:lpstr>
      <vt:lpstr>01-getting-started</vt:lpstr>
      <vt:lpstr>02-foggy-cubes.html</vt:lpstr>
      <vt:lpstr>03-geometries</vt:lpstr>
      <vt:lpstr>04-mesh-properties</vt:lpstr>
      <vt:lpstr>05-both-camera</vt:lpstr>
      <vt:lpstr>06-ambient-light</vt:lpstr>
      <vt:lpstr>07-spot-light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475</cp:revision>
  <dcterms:created xsi:type="dcterms:W3CDTF">2006-10-05T04:04:58Z</dcterms:created>
  <dcterms:modified xsi:type="dcterms:W3CDTF">2025-04-23T11:44:48Z</dcterms:modified>
</cp:coreProperties>
</file>