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4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DD" initials="DD" lastIdx="2" clrIdx="0">
    <p:extLst>
      <p:ext uri="{19B8F6BF-5375-455C-9EA6-DF929625EA0E}">
        <p15:presenceInfo xmlns:p15="http://schemas.microsoft.com/office/powerpoint/2012/main" userId="8239e77011ca6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6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8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1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8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6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9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9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7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623EED-87B2-4DA0-866F-AAF41C7C76A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8791E7-2C17-4DD9-9EE9-19574696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FEE2-288F-45E4-A2ED-BCC9A3D3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919" y="1887149"/>
            <a:ext cx="7897092" cy="1418865"/>
          </a:xfrm>
        </p:spPr>
        <p:txBody>
          <a:bodyPr>
            <a:noAutofit/>
          </a:bodyPr>
          <a:lstStyle/>
          <a:p>
            <a:r>
              <a:rPr lang="en-IN" sz="4400" b="1" dirty="0"/>
              <a:t>W</a:t>
            </a:r>
            <a:r>
              <a:rPr lang="en-US" sz="4400" b="1" dirty="0"/>
              <a:t>EARABLE SAFEBAND FOR WOMEN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E827-FD5C-477F-8B6F-D4CBC1CC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146" y="3551987"/>
            <a:ext cx="8637072" cy="1762135"/>
          </a:xfrm>
        </p:spPr>
        <p:txBody>
          <a:bodyPr>
            <a:noAutofit/>
          </a:bodyPr>
          <a:lstStyle/>
          <a:p>
            <a:r>
              <a:rPr lang="en-US" sz="1600" b="1" dirty="0"/>
              <a:t>Prepared by: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GOKILA T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SUBHIKA S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PON PRIYA V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DIVYADHARSHINI S</a:t>
            </a: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09E0-FCE7-48BC-A24F-B0962AAFC41E}"/>
              </a:ext>
            </a:extLst>
          </p:cNvPr>
          <p:cNvSpPr txBox="1"/>
          <p:nvPr/>
        </p:nvSpPr>
        <p:spPr>
          <a:xfrm>
            <a:off x="3035300" y="749300"/>
            <a:ext cx="6435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PROBLEM STATEMENT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BAEE5-D199-4C02-B3DA-5404ADA63721}"/>
              </a:ext>
            </a:extLst>
          </p:cNvPr>
          <p:cNvSpPr txBox="1"/>
          <p:nvPr/>
        </p:nvSpPr>
        <p:spPr>
          <a:xfrm>
            <a:off x="1142999" y="1663700"/>
            <a:ext cx="100076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CURRENT SCENERIO</a:t>
            </a:r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Beyond various precautions  women harassment is increasing at an alarming rate.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government measure could stop the harassment.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OUR PROPOSED SYSTEM</a:t>
            </a:r>
          </a:p>
          <a:p>
            <a:pPr algn="just"/>
            <a:endParaRPr lang="en-US" sz="2000" b="1" dirty="0">
              <a:solidFill>
                <a:srgbClr val="00B050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proposed system deals with the critical issues faced by women and will help them  to solve the issue with technical support.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Adds a protection block for women’s safety in the existing system.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Its a user friendly device(wearable band that gives electric shock to the attacker).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crime against the women can be reduce with the help of real time implementation of our system.</a:t>
            </a:r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3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5F3B-1C5D-4DE0-B906-C293926909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9369" y="239033"/>
            <a:ext cx="9601200" cy="1590675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F952-4553-4E75-B51C-020FF2586B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11338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FD242-D921-47D0-BD1E-FECF639592DC}"/>
              </a:ext>
            </a:extLst>
          </p:cNvPr>
          <p:cNvSpPr/>
          <p:nvPr/>
        </p:nvSpPr>
        <p:spPr>
          <a:xfrm>
            <a:off x="5144406" y="2708032"/>
            <a:ext cx="1923394" cy="278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of multiple devices.</a:t>
            </a:r>
          </a:p>
          <a:p>
            <a:pPr algn="ctr"/>
            <a:r>
              <a:rPr lang="en-US" dirty="0"/>
              <a:t>Affordable.</a:t>
            </a:r>
          </a:p>
          <a:p>
            <a:pPr algn="ctr"/>
            <a:r>
              <a:rPr lang="en-IN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5A8FA-BFF7-4894-8FD8-F8800F30764A}"/>
              </a:ext>
            </a:extLst>
          </p:cNvPr>
          <p:cNvSpPr txBox="1"/>
          <p:nvPr/>
        </p:nvSpPr>
        <p:spPr>
          <a:xfrm>
            <a:off x="5171030" y="3719146"/>
            <a:ext cx="184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MICRO</a:t>
            </a:r>
          </a:p>
          <a:p>
            <a:r>
              <a:rPr lang="en-US" dirty="0"/>
              <a:t> CONTROLLER</a:t>
            </a:r>
          </a:p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7E9FC-68BC-42E4-9D79-5387E76C5FAF}"/>
              </a:ext>
            </a:extLst>
          </p:cNvPr>
          <p:cNvSpPr/>
          <p:nvPr/>
        </p:nvSpPr>
        <p:spPr>
          <a:xfrm>
            <a:off x="4792420" y="1492372"/>
            <a:ext cx="2479431" cy="4766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6F50E-E181-4492-963C-78E8B8046464}"/>
              </a:ext>
            </a:extLst>
          </p:cNvPr>
          <p:cNvSpPr txBox="1"/>
          <p:nvPr/>
        </p:nvSpPr>
        <p:spPr>
          <a:xfrm>
            <a:off x="4864957" y="1539446"/>
            <a:ext cx="21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Rechargeable battery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41629-2797-45B6-B6DA-3CF2E3A87739}"/>
              </a:ext>
            </a:extLst>
          </p:cNvPr>
          <p:cNvSpPr/>
          <p:nvPr/>
        </p:nvSpPr>
        <p:spPr>
          <a:xfrm>
            <a:off x="2099946" y="2708032"/>
            <a:ext cx="1740877" cy="58029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66802-0540-48CC-9C8A-74BFCAEBFFA5}"/>
              </a:ext>
            </a:extLst>
          </p:cNvPr>
          <p:cNvSpPr/>
          <p:nvPr/>
        </p:nvSpPr>
        <p:spPr>
          <a:xfrm>
            <a:off x="2123523" y="3700605"/>
            <a:ext cx="1740877" cy="641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71A14-775C-4486-8058-0ABF7C6068DF}"/>
              </a:ext>
            </a:extLst>
          </p:cNvPr>
          <p:cNvSpPr/>
          <p:nvPr/>
        </p:nvSpPr>
        <p:spPr>
          <a:xfrm>
            <a:off x="2123522" y="4825328"/>
            <a:ext cx="1740877" cy="641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0291C-D936-4B2F-B7A9-D00108D46CA7}"/>
              </a:ext>
            </a:extLst>
          </p:cNvPr>
          <p:cNvSpPr txBox="1"/>
          <p:nvPr/>
        </p:nvSpPr>
        <p:spPr>
          <a:xfrm>
            <a:off x="2439864" y="2771530"/>
            <a:ext cx="117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GSM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0D526-5C6B-42BE-94C5-B38A6FC2E97F}"/>
              </a:ext>
            </a:extLst>
          </p:cNvPr>
          <p:cNvSpPr txBox="1"/>
          <p:nvPr/>
        </p:nvSpPr>
        <p:spPr>
          <a:xfrm>
            <a:off x="2540977" y="3855399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Module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BE59B-053A-455B-8494-27B2242566B6}"/>
              </a:ext>
            </a:extLst>
          </p:cNvPr>
          <p:cNvSpPr txBox="1"/>
          <p:nvPr/>
        </p:nvSpPr>
        <p:spPr>
          <a:xfrm>
            <a:off x="2359711" y="4972073"/>
            <a:ext cx="1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GPS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ED49ED-B107-4737-85C4-4973CE75A584}"/>
              </a:ext>
            </a:extLst>
          </p:cNvPr>
          <p:cNvSpPr/>
          <p:nvPr/>
        </p:nvSpPr>
        <p:spPr>
          <a:xfrm>
            <a:off x="8304274" y="2530404"/>
            <a:ext cx="2187819" cy="4439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8F4A0-6F92-472F-965E-D56F96862C70}"/>
              </a:ext>
            </a:extLst>
          </p:cNvPr>
          <p:cNvSpPr/>
          <p:nvPr/>
        </p:nvSpPr>
        <p:spPr>
          <a:xfrm>
            <a:off x="8309042" y="3196387"/>
            <a:ext cx="2218992" cy="464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D66B6-2895-473A-BF0A-245049E9C7B9}"/>
              </a:ext>
            </a:extLst>
          </p:cNvPr>
          <p:cNvSpPr/>
          <p:nvPr/>
        </p:nvSpPr>
        <p:spPr>
          <a:xfrm>
            <a:off x="8321476" y="3847067"/>
            <a:ext cx="2218992" cy="470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20EE0-2638-4D3E-96C9-B70E03DBB6F5}"/>
              </a:ext>
            </a:extLst>
          </p:cNvPr>
          <p:cNvSpPr/>
          <p:nvPr/>
        </p:nvSpPr>
        <p:spPr>
          <a:xfrm>
            <a:off x="8321476" y="4493967"/>
            <a:ext cx="2218992" cy="497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6B6E9-B934-411C-8019-B28A861AFD0A}"/>
              </a:ext>
            </a:extLst>
          </p:cNvPr>
          <p:cNvSpPr/>
          <p:nvPr/>
        </p:nvSpPr>
        <p:spPr>
          <a:xfrm>
            <a:off x="8309042" y="5170770"/>
            <a:ext cx="2218992" cy="497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ED0AE-1CE0-48F2-BE1E-C485A734F924}"/>
              </a:ext>
            </a:extLst>
          </p:cNvPr>
          <p:cNvSpPr txBox="1"/>
          <p:nvPr/>
        </p:nvSpPr>
        <p:spPr>
          <a:xfrm>
            <a:off x="563706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48025-F3DE-47FA-97F3-E749EC163F25}"/>
              </a:ext>
            </a:extLst>
          </p:cNvPr>
          <p:cNvSpPr txBox="1"/>
          <p:nvPr/>
        </p:nvSpPr>
        <p:spPr>
          <a:xfrm>
            <a:off x="8576671" y="2628846"/>
            <a:ext cx="13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LCD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9BCB2-CC0A-4EAA-B116-1D6911FE2BD8}"/>
              </a:ext>
            </a:extLst>
          </p:cNvPr>
          <p:cNvSpPr txBox="1"/>
          <p:nvPr/>
        </p:nvSpPr>
        <p:spPr>
          <a:xfrm>
            <a:off x="8455626" y="3288745"/>
            <a:ext cx="19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Vibration sensor 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F6067-0EA9-4105-B85A-A11ADE953190}"/>
              </a:ext>
            </a:extLst>
          </p:cNvPr>
          <p:cNvSpPr txBox="1"/>
          <p:nvPr/>
        </p:nvSpPr>
        <p:spPr>
          <a:xfrm>
            <a:off x="8438425" y="3924051"/>
            <a:ext cx="19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 stimulator 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B1892-7C13-468B-9A70-C13C59AF2813}"/>
              </a:ext>
            </a:extLst>
          </p:cNvPr>
          <p:cNvSpPr txBox="1"/>
          <p:nvPr/>
        </p:nvSpPr>
        <p:spPr>
          <a:xfrm>
            <a:off x="563706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6E5F9-B0CA-4DD5-9536-B44AE74181D3}"/>
              </a:ext>
            </a:extLst>
          </p:cNvPr>
          <p:cNvSpPr txBox="1"/>
          <p:nvPr/>
        </p:nvSpPr>
        <p:spPr>
          <a:xfrm>
            <a:off x="8419116" y="4608759"/>
            <a:ext cx="16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Buzzer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D7709-02AB-407F-8DBB-48134B20D635}"/>
              </a:ext>
            </a:extLst>
          </p:cNvPr>
          <p:cNvSpPr txBox="1"/>
          <p:nvPr/>
        </p:nvSpPr>
        <p:spPr>
          <a:xfrm>
            <a:off x="5646614" y="32034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FAF41-E0A4-4DA4-9525-AB19477D3A43}"/>
              </a:ext>
            </a:extLst>
          </p:cNvPr>
          <p:cNvSpPr txBox="1"/>
          <p:nvPr/>
        </p:nvSpPr>
        <p:spPr>
          <a:xfrm>
            <a:off x="8291635" y="5341405"/>
            <a:ext cx="184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Trigger </a:t>
            </a:r>
            <a:endParaRPr lang="en-IN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407B31C-79BF-43C1-BB2D-C2F4DB99C271}"/>
              </a:ext>
            </a:extLst>
          </p:cNvPr>
          <p:cNvSpPr/>
          <p:nvPr/>
        </p:nvSpPr>
        <p:spPr>
          <a:xfrm>
            <a:off x="4003410" y="2878145"/>
            <a:ext cx="978408" cy="262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DDA85B0D-912E-458E-9629-99D376463401}"/>
              </a:ext>
            </a:extLst>
          </p:cNvPr>
          <p:cNvSpPr/>
          <p:nvPr/>
        </p:nvSpPr>
        <p:spPr>
          <a:xfrm>
            <a:off x="3995973" y="3962018"/>
            <a:ext cx="978408" cy="262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15E49397-9488-4271-A52A-24B445F6773F}"/>
              </a:ext>
            </a:extLst>
          </p:cNvPr>
          <p:cNvSpPr/>
          <p:nvPr/>
        </p:nvSpPr>
        <p:spPr>
          <a:xfrm>
            <a:off x="7213788" y="5244324"/>
            <a:ext cx="978408" cy="262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7A364BC-7B99-4FD8-861E-B72309E31648}"/>
              </a:ext>
            </a:extLst>
          </p:cNvPr>
          <p:cNvSpPr/>
          <p:nvPr/>
        </p:nvSpPr>
        <p:spPr>
          <a:xfrm>
            <a:off x="5953311" y="2061374"/>
            <a:ext cx="275211" cy="56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1D1D0C1-A810-4B38-BED6-B0E7B5B86213}"/>
              </a:ext>
            </a:extLst>
          </p:cNvPr>
          <p:cNvSpPr/>
          <p:nvPr/>
        </p:nvSpPr>
        <p:spPr>
          <a:xfrm>
            <a:off x="7219998" y="2571197"/>
            <a:ext cx="978408" cy="26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6E190B4-D970-4CB3-B9A1-A0139273AE94}"/>
              </a:ext>
            </a:extLst>
          </p:cNvPr>
          <p:cNvSpPr/>
          <p:nvPr/>
        </p:nvSpPr>
        <p:spPr>
          <a:xfrm>
            <a:off x="7237825" y="3318498"/>
            <a:ext cx="978408" cy="26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72A0936-E565-42E2-A0CB-A0275E44407F}"/>
              </a:ext>
            </a:extLst>
          </p:cNvPr>
          <p:cNvSpPr/>
          <p:nvPr/>
        </p:nvSpPr>
        <p:spPr>
          <a:xfrm>
            <a:off x="7237825" y="4636222"/>
            <a:ext cx="978408" cy="26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BB97C10-C14E-4599-804A-F2CA1010EA42}"/>
              </a:ext>
            </a:extLst>
          </p:cNvPr>
          <p:cNvSpPr/>
          <p:nvPr/>
        </p:nvSpPr>
        <p:spPr>
          <a:xfrm>
            <a:off x="7230388" y="3977360"/>
            <a:ext cx="978408" cy="26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7863C4E-0ABE-45F3-8441-8F66BE808147}"/>
              </a:ext>
            </a:extLst>
          </p:cNvPr>
          <p:cNvSpPr/>
          <p:nvPr/>
        </p:nvSpPr>
        <p:spPr>
          <a:xfrm>
            <a:off x="4005867" y="4991670"/>
            <a:ext cx="978408" cy="26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296FC-343E-4DB9-9A7B-184FFEBAD85B}"/>
              </a:ext>
            </a:extLst>
          </p:cNvPr>
          <p:cNvSpPr txBox="1"/>
          <p:nvPr/>
        </p:nvSpPr>
        <p:spPr>
          <a:xfrm>
            <a:off x="3777096" y="863600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METHODOLOGY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9C955-503B-4300-ADB2-6A834940181E}"/>
              </a:ext>
            </a:extLst>
          </p:cNvPr>
          <p:cNvSpPr txBox="1"/>
          <p:nvPr/>
        </p:nvSpPr>
        <p:spPr>
          <a:xfrm>
            <a:off x="965200" y="1917700"/>
            <a:ext cx="1035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1:</a:t>
            </a:r>
            <a:r>
              <a:rPr lang="en-US" sz="2000" dirty="0"/>
              <a:t>	 Start.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2:</a:t>
            </a:r>
            <a:r>
              <a:rPr lang="en-US" sz="2000" dirty="0"/>
              <a:t>	 Switch ON the 12 Volt power supply.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3:</a:t>
            </a:r>
            <a:r>
              <a:rPr lang="en-US" sz="2000" dirty="0"/>
              <a:t>	 Emergency button is pressed.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4:</a:t>
            </a:r>
            <a:r>
              <a:rPr lang="en-US" sz="2000" dirty="0"/>
              <a:t>	 If GPS receives signal, GPS will start calculating the current latitude and longitude values of the victim and send it as SMS to the registered mobile number using GSM module.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5:</a:t>
            </a:r>
            <a:r>
              <a:rPr lang="en-US" sz="2000" dirty="0"/>
              <a:t>	 If any vibrations detected by vibration sensor, get the last location from GPS and send to GSM module.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6:</a:t>
            </a:r>
            <a:r>
              <a:rPr lang="en-US" sz="2000" dirty="0"/>
              <a:t> 	IoT module tracks the last location of the victim and that location is updated in the Webpage.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7:</a:t>
            </a:r>
            <a:r>
              <a:rPr lang="en-US" sz="2000" dirty="0"/>
              <a:t>	Neuro stimulator is turned ON, to apply shock to the  attacker.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Step 8:</a:t>
            </a:r>
            <a:r>
              <a:rPr lang="en-US" sz="2000" dirty="0"/>
              <a:t>	Buzzer is turned ON to alert the people in the surrounding.</a:t>
            </a:r>
          </a:p>
        </p:txBody>
      </p:sp>
    </p:spTree>
    <p:extLst>
      <p:ext uri="{BB962C8B-B14F-4D97-AF65-F5344CB8AC3E}">
        <p14:creationId xmlns:p14="http://schemas.microsoft.com/office/powerpoint/2010/main" val="316160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50625-0A68-418A-9B97-60A09581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46504"/>
            <a:ext cx="9017000" cy="4916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4EDE4-1214-42BD-8864-2E54DE406490}"/>
              </a:ext>
            </a:extLst>
          </p:cNvPr>
          <p:cNvSpPr txBox="1"/>
          <p:nvPr/>
        </p:nvSpPr>
        <p:spPr>
          <a:xfrm>
            <a:off x="5081154" y="694972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</a:t>
            </a:r>
            <a:r>
              <a:rPr lang="en-US" sz="2400" b="1" dirty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2078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271</TotalTime>
  <Words>300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WEARABLE SAFEBAND FOR WOMEN</vt:lpstr>
      <vt:lpstr>PowerPoint Presentation</vt:lpstr>
      <vt:lpstr>BLOCK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WOMEN’S SAFETY SYSTEM</dc:title>
  <dc:creator>Divya DD</dc:creator>
  <cp:lastModifiedBy>ELCOT</cp:lastModifiedBy>
  <cp:revision>38</cp:revision>
  <dcterms:created xsi:type="dcterms:W3CDTF">2021-01-07T15:18:38Z</dcterms:created>
  <dcterms:modified xsi:type="dcterms:W3CDTF">2021-02-18T00:08:45Z</dcterms:modified>
</cp:coreProperties>
</file>