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9B2D-6DE8-C0AF-865D-CFFCCFC2E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66E03C-F139-6F4B-66FC-2693D292C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973FC-CC6E-8343-4BB6-33F19C3C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30C91-1FCE-B5CF-1FB5-08E877B1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6CE47-79D0-D6F6-E4F4-373AEE8E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84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8045-F3CD-F64C-FE90-216E280D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6169D-F17E-F152-9D8C-5BA52E3BF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513B-9F52-0E42-CE33-F60E10C1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E2B61-0F8C-6F7E-85D2-104169B2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EEEF8-5D41-0106-11EA-7ABB281E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C71CA0-F837-D512-F95B-9E997242E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33651-08A8-1B1B-B0A6-EAA2CC76F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1B4D-CBF7-AF1B-8841-10780D4E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6686-7831-E85A-87F2-4E5B9BAC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0E3F-6BB8-642D-8C39-B5B0BC17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63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A99F-3D2E-6627-34FD-19D50B68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867F-15D1-BE0E-DE96-26C42C80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18F5-2273-F1EA-B821-4AA93FA5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6F6B-E87F-1250-7447-87BFBE45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D26A5-7AFC-5480-EA01-3A5D5E63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5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626E-B771-5731-07CA-555BC2E9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60B4-15B6-D614-4411-0126FA8F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6A419-68F4-D384-1FB1-DC0F2E387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FEBC-5E5C-5A80-FA4C-BFA58FA0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BC2F-108E-3D4B-ED32-2477E574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2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DEA-14BE-CF74-FE40-9D86F97F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98A6-3F8A-AE06-A33A-88060F592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03556-FDBE-63C0-BB52-CFB5DBCEF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88820-5C43-8188-74D4-80CD20A0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D582-F156-BD7E-8631-1A9EA5B5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43846-46B6-2F15-305B-5B16BAC3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796F0-DBA3-F71F-FD28-5DFB7E24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80351-84E1-DCA0-6CF7-77F6C4D7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60056-B6E4-5067-706D-18D59D65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2A5DF-9185-4FAD-E28E-AFBE3A82C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F4583-F524-5F7F-FF8F-04E3B150A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DCEC1-623D-9581-B7EB-89873579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5DEC7-762C-CC02-D010-21294839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1B2CB-46E3-EE47-D348-48B460F3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0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98E4-EB80-9B84-00F7-DA2061ED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B2CAC-5D8E-D0CF-2A55-4358D0C4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EFDDE-2CAB-F7BC-9C1F-90AB3803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E7DD7-54B3-C106-076F-601CA4BB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4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E9368-9B35-0E5B-277F-267AEE4D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0DD25-61C3-60B2-67AB-07A41E01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D93E8-0991-4032-ADF0-A5F1415A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41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6297-9E26-73DC-F2FC-40C51E14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A6DF-595C-EA31-71A3-B1DF52A3C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DEE37-D81E-E974-FB33-99FB51A90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6423-4064-3F57-449F-BDCE6996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3B81-F976-82A3-8FD3-819CAAFD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027F8-225C-AECB-A3B8-9A3BB90C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1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21FF-82C3-B5F5-FF92-4873C3608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5FBE8-5AE2-F3E5-E94B-D7BAE304C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D7B65-511D-176A-F81D-AD30C39C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3D0D-EC14-A66E-2789-41EBB634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B405-2F09-C2DF-1C78-7E9AF905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F0A93-5809-BE17-0427-24EF732B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0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68796-5FE1-37FB-9CC6-4B1B2614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EF6EB-4DDF-2648-4E39-010E4161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7A9E-8ED4-8674-895F-0DCB438C6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D1C8-8F3B-49B8-98E6-C2FD1CB1C651}" type="datetimeFigureOut">
              <a:rPr lang="en-IN" smtClean="0"/>
              <a:t>16-11-2023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A109A-835C-35CB-B36F-F50D2D396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D8C1-EF83-F626-0E3E-02AFF5188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42B72-A836-457B-955C-D34C21BB15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F147-97F4-8B14-AF54-79112C04D2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ookman Old Style" panose="02050604050505020204" pitchFamily="18" charset="0"/>
              </a:rPr>
              <a:t>TEAM NEW YORK</a:t>
            </a:r>
            <a:br>
              <a:rPr lang="en-IN" dirty="0">
                <a:latin typeface="Bookman Old Style" panose="02050604050505020204" pitchFamily="18" charset="0"/>
              </a:rPr>
            </a:b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7BE3-736A-0C92-C28A-B3A285589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Bahnschrift" panose="020B0502040204020203" pitchFamily="34" charset="0"/>
              </a:rPr>
              <a:t>Webpage For Content Creator</a:t>
            </a:r>
          </a:p>
        </p:txBody>
      </p:sp>
    </p:spTree>
    <p:extLst>
      <p:ext uri="{BB962C8B-B14F-4D97-AF65-F5344CB8AC3E}">
        <p14:creationId xmlns:p14="http://schemas.microsoft.com/office/powerpoint/2010/main" val="277065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E46A-F147-0263-189E-10B3F813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5823-E5B2-395E-0FF3-8FD362F7A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1) Team Leader – Biren Kumar Rath  23CD010</a:t>
            </a:r>
          </a:p>
          <a:p>
            <a:endParaRPr lang="en-IN" dirty="0"/>
          </a:p>
          <a:p>
            <a:r>
              <a:rPr lang="en-IN" dirty="0"/>
              <a:t>2)Business Analyst  - </a:t>
            </a:r>
            <a:r>
              <a:rPr lang="en-IN" dirty="0" err="1"/>
              <a:t>KavinKannan</a:t>
            </a:r>
            <a:r>
              <a:rPr lang="en-IN" dirty="0"/>
              <a:t> DA  23CD027 &amp; Kaniish Kodi KS  23CD023</a:t>
            </a:r>
          </a:p>
          <a:p>
            <a:endParaRPr lang="en-IN" dirty="0"/>
          </a:p>
          <a:p>
            <a:r>
              <a:rPr lang="en-IN" dirty="0"/>
              <a:t>3)Designer – </a:t>
            </a:r>
            <a:r>
              <a:rPr lang="en-IN" dirty="0" err="1"/>
              <a:t>Navaneetha</a:t>
            </a:r>
            <a:r>
              <a:rPr lang="en-IN" dirty="0"/>
              <a:t> </a:t>
            </a:r>
            <a:r>
              <a:rPr lang="en-IN" dirty="0" err="1"/>
              <a:t>Priyan</a:t>
            </a:r>
            <a:r>
              <a:rPr lang="en-IN" dirty="0"/>
              <a:t> K  23CD033 &amp; Rohith DK 23CD042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4)Developer – Gokul S 23CD016 &amp; Karthik R  23CD025</a:t>
            </a:r>
          </a:p>
          <a:p>
            <a:endParaRPr lang="en-IN" dirty="0"/>
          </a:p>
          <a:p>
            <a:r>
              <a:rPr lang="en-IN" dirty="0"/>
              <a:t>5)Tester – Bharath Kumar P 23CD09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0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776C0B-23CC-53A1-7D24-1FA89174F809}"/>
              </a:ext>
            </a:extLst>
          </p:cNvPr>
          <p:cNvSpPr txBox="1"/>
          <p:nvPr/>
        </p:nvSpPr>
        <p:spPr>
          <a:xfrm>
            <a:off x="491706" y="172527"/>
            <a:ext cx="11297728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 Rounded MT Bold" panose="020F0704030504030204" pitchFamily="34" charset="0"/>
              </a:rPr>
              <a:t>Title:</a:t>
            </a:r>
            <a:r>
              <a:rPr lang="en-IN" b="1" dirty="0">
                <a:latin typeface="Arial Rounded MT Bold" panose="020F0704030504030204" pitchFamily="34" charset="0"/>
              </a:rPr>
              <a:t> </a:t>
            </a:r>
          </a:p>
          <a:p>
            <a:endParaRPr lang="en-IN" dirty="0"/>
          </a:p>
          <a:p>
            <a:r>
              <a:rPr lang="en-IN" dirty="0"/>
              <a:t>	Create Landing Page for Client's Services Showcase </a:t>
            </a:r>
          </a:p>
          <a:p>
            <a:endParaRPr lang="en-IN" dirty="0"/>
          </a:p>
          <a:p>
            <a:r>
              <a:rPr lang="en-IN" sz="2400" dirty="0">
                <a:latin typeface="Arial Rounded MT Bold" panose="020F0704030504030204" pitchFamily="34" charset="0"/>
              </a:rPr>
              <a:t>User Story:</a:t>
            </a:r>
          </a:p>
          <a:p>
            <a:endParaRPr lang="en-IN" dirty="0"/>
          </a:p>
          <a:p>
            <a:r>
              <a:rPr lang="en-IN" sz="2000" dirty="0">
                <a:latin typeface="Arial Rounded MT Bold" panose="020F0704030504030204" pitchFamily="34" charset="0"/>
              </a:rPr>
              <a:t>Description: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  <a:p>
            <a:r>
              <a:rPr lang="en-IN" dirty="0"/>
              <a:t>	As a visitor to the website , I want to explore the services offered by the content creator </a:t>
            </a:r>
            <a:r>
              <a:rPr lang="en-IN" dirty="0" err="1"/>
              <a:t>client,So</a:t>
            </a:r>
            <a:r>
              <a:rPr lang="en-IN" dirty="0"/>
              <a:t> that I can understand what services are available.</a:t>
            </a:r>
          </a:p>
          <a:p>
            <a:endParaRPr lang="en-IN" dirty="0"/>
          </a:p>
          <a:p>
            <a:r>
              <a:rPr lang="en-IN" sz="2000" b="1" dirty="0">
                <a:latin typeface="Arial Rounded MT Bold" panose="020F0704030504030204" pitchFamily="34" charset="0"/>
              </a:rPr>
              <a:t>Acceptance Criteria:</a:t>
            </a:r>
          </a:p>
          <a:p>
            <a:endParaRPr lang="en-IN" dirty="0"/>
          </a:p>
          <a:p>
            <a:r>
              <a:rPr lang="en-IN" sz="2000" b="1" dirty="0">
                <a:latin typeface="Arial Rounded MT Bold" panose="020F0704030504030204" pitchFamily="34" charset="0"/>
              </a:rPr>
              <a:t>Landing Page Layout: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                 The landing page should have a responsive layout that adapts to different screen </a:t>
            </a:r>
            <a:r>
              <a:rPr lang="en-IN" dirty="0" err="1"/>
              <a:t>sizes.Include</a:t>
            </a:r>
            <a:r>
              <a:rPr lang="en-IN" dirty="0"/>
              <a:t> a top navigation bar with three anchor tags: HOME, SERVICES, and CONTACT . Clicking on each anchor tag should smoothly navigate to different sections of the page.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19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CA37E-56BF-17F6-8F8D-A27C16A3F9BE}"/>
              </a:ext>
            </a:extLst>
          </p:cNvPr>
          <p:cNvSpPr txBox="1"/>
          <p:nvPr/>
        </p:nvSpPr>
        <p:spPr>
          <a:xfrm>
            <a:off x="422694" y="379562"/>
            <a:ext cx="1099005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 Rounded MT Bold" panose="020F0704030504030204" pitchFamily="34" charset="0"/>
              </a:rPr>
              <a:t>Home Section: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     	Display a heading with the client's name . Include a placeholder photo of the client.</a:t>
            </a:r>
          </a:p>
          <a:p>
            <a:endParaRPr lang="en-IN" dirty="0"/>
          </a:p>
          <a:p>
            <a:r>
              <a:rPr lang="en-IN" sz="2000" b="1" dirty="0">
                <a:latin typeface="Arial Rounded MT Bold" panose="020F0704030504030204" pitchFamily="34" charset="0"/>
              </a:rPr>
              <a:t>Services Section: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	Showcase two cards: "Content Creator" and "Social Media Marketer.“</a:t>
            </a:r>
          </a:p>
          <a:p>
            <a:r>
              <a:rPr lang="en-IN" dirty="0"/>
              <a:t>Each card should contain Service title Description of the service.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sz="2000" b="1" dirty="0">
                <a:latin typeface="Arial Rounded MT Bold" panose="020F0704030504030204" pitchFamily="34" charset="0"/>
              </a:rPr>
              <a:t>Contact </a:t>
            </a:r>
            <a:r>
              <a:rPr lang="en-IN" sz="2000" b="1">
                <a:latin typeface="Arial Rounded MT Bold" panose="020F0704030504030204" pitchFamily="34" charset="0"/>
              </a:rPr>
              <a:t>Section: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IN" dirty="0"/>
              <a:t>	Provide a contact phone number and email address for the client.</a:t>
            </a:r>
          </a:p>
        </p:txBody>
      </p:sp>
    </p:spTree>
    <p:extLst>
      <p:ext uri="{BB962C8B-B14F-4D97-AF65-F5344CB8AC3E}">
        <p14:creationId xmlns:p14="http://schemas.microsoft.com/office/powerpoint/2010/main" val="230106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228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 Rounded MT Bold</vt:lpstr>
      <vt:lpstr>Bahnschrift</vt:lpstr>
      <vt:lpstr>Bookman Old Style</vt:lpstr>
      <vt:lpstr>Calibri</vt:lpstr>
      <vt:lpstr>Calibri Light</vt:lpstr>
      <vt:lpstr>Office Theme</vt:lpstr>
      <vt:lpstr>TEAM NEW YORK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NEW YORK </dc:title>
  <dc:creator>Kaniish Kodi K S</dc:creator>
  <cp:lastModifiedBy>Kaniish Kodi K S</cp:lastModifiedBy>
  <cp:revision>2</cp:revision>
  <dcterms:created xsi:type="dcterms:W3CDTF">2023-11-16T06:24:20Z</dcterms:created>
  <dcterms:modified xsi:type="dcterms:W3CDTF">2023-11-16T06:38:15Z</dcterms:modified>
</cp:coreProperties>
</file>