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7" r:id="rId9"/>
    <p:sldId id="268" r:id="rId10"/>
    <p:sldId id="272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9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0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7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8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651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6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6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3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7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0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6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8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4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8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5CAE-C527-439B-B6F9-B535D712F0D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3DC423-2552-4461-91E6-F2D4A5257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9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86FE-A35E-B829-F159-81BF9A924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On-Premise Data Pipeline: IoT &amp; Weather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6AEF-6776-6F71-B59E-D11A99BED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 By</a:t>
            </a:r>
          </a:p>
          <a:p>
            <a:pPr algn="r"/>
            <a:r>
              <a:rPr lang="en-IN" dirty="0" err="1"/>
              <a:t>Gokularaja</a:t>
            </a:r>
            <a:r>
              <a:rPr lang="en-IN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78412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62E4-F5D4-B619-B3E4-AD18E215A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446" y="242740"/>
            <a:ext cx="8915399" cy="2262781"/>
          </a:xfrm>
        </p:spPr>
        <p:txBody>
          <a:bodyPr/>
          <a:lstStyle/>
          <a:p>
            <a:r>
              <a:rPr lang="en-IN" dirty="0"/>
              <a:t>REAL TIME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6FB15-A55B-0D71-D167-E107AA63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62" y="308998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WEATHER FORECASTING COMPANY, </a:t>
            </a:r>
          </a:p>
          <a:p>
            <a:r>
              <a:rPr lang="en-IN" dirty="0"/>
              <a:t>FOOD DELIVERY APPS PRICE VARIATION,</a:t>
            </a:r>
          </a:p>
          <a:p>
            <a:r>
              <a:rPr lang="en-IN" dirty="0"/>
              <a:t>CAB DYNAMIC PRICING etc</a:t>
            </a:r>
          </a:p>
        </p:txBody>
      </p:sp>
    </p:spTree>
    <p:extLst>
      <p:ext uri="{BB962C8B-B14F-4D97-AF65-F5344CB8AC3E}">
        <p14:creationId xmlns:p14="http://schemas.microsoft.com/office/powerpoint/2010/main" val="247229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1BE5-F5DC-3395-7D6B-068CE98D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C28-BF85-14B7-FE59-63CD82B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kGroteskNeue"/>
              </a:rPr>
              <a:t>Achieved modular real-time &amp; batch analytics pipeline</a:t>
            </a:r>
          </a:p>
          <a:p>
            <a:r>
              <a:rPr lang="en-US" sz="2800" dirty="0">
                <a:latin typeface="fkGroteskNeue"/>
              </a:rPr>
              <a:t>On-premises deployment with future-proof, cloud-ready techniques</a:t>
            </a:r>
          </a:p>
          <a:p>
            <a:r>
              <a:rPr lang="en-US" sz="2800" dirty="0">
                <a:latin typeface="fkGroteskNeue"/>
              </a:rPr>
              <a:t>Adapted for flexibility, reliability, and modern observability</a:t>
            </a:r>
          </a:p>
          <a:p>
            <a:r>
              <a:rPr lang="en-US" sz="2800" dirty="0">
                <a:latin typeface="fkGroteskNeue"/>
              </a:rPr>
              <a:t>Ready for further scale or cloud native migration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40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B25A-D428-D9AC-747A-99D62E815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397CC-C47B-29A2-114C-9EC8C5D62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Comments and Suggestions are welcomed !!!</a:t>
            </a:r>
          </a:p>
        </p:txBody>
      </p:sp>
    </p:spTree>
    <p:extLst>
      <p:ext uri="{BB962C8B-B14F-4D97-AF65-F5344CB8AC3E}">
        <p14:creationId xmlns:p14="http://schemas.microsoft.com/office/powerpoint/2010/main" val="4530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CD7A-8E8B-3E24-C8C8-41B45674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47EA-7758-5199-621C-2F083267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fkGroteskNeue"/>
              </a:rPr>
              <a:t>Objective: Modern modular data pipeline for real-time and batch analytics, all on-premise.</a:t>
            </a:r>
          </a:p>
          <a:p>
            <a:r>
              <a:rPr lang="en-US" sz="3200" dirty="0">
                <a:latin typeface="fkGroteskNeue"/>
              </a:rPr>
              <a:t>Scenario: Weather analytics firm using live API data + simulated IoT sensor streams and Batches.</a:t>
            </a:r>
          </a:p>
          <a:p>
            <a:endParaRPr lang="en-US" sz="3200" dirty="0">
              <a:latin typeface="fkGrotesk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2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6F6A-D239-CF37-69E0-254BE8B4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1564-9EB4-4289-AC1C-7FB71570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fkGroteskNeue"/>
              </a:rPr>
              <a:t>Data Ingestion:</a:t>
            </a:r>
          </a:p>
          <a:p>
            <a:pPr lvl="1"/>
            <a:r>
              <a:rPr lang="en-IN" sz="2400" dirty="0">
                <a:latin typeface="fkGroteskNeue"/>
              </a:rPr>
              <a:t>Real weather via API</a:t>
            </a:r>
          </a:p>
          <a:p>
            <a:pPr lvl="1"/>
            <a:r>
              <a:rPr lang="en-IN" sz="2400" dirty="0">
                <a:latin typeface="fkGroteskNeue"/>
              </a:rPr>
              <a:t>Synthetic sensor data (Python Faker)</a:t>
            </a:r>
          </a:p>
          <a:p>
            <a:r>
              <a:rPr lang="en-IN" sz="2400" dirty="0">
                <a:latin typeface="fkGroteskNeue"/>
              </a:rPr>
              <a:t>Transport &amp; Messaging:</a:t>
            </a:r>
          </a:p>
          <a:p>
            <a:pPr lvl="1"/>
            <a:r>
              <a:rPr lang="en-IN" sz="2400" dirty="0">
                <a:latin typeface="fkGroteskNeue"/>
              </a:rPr>
              <a:t>Apache Kafka for event streaming</a:t>
            </a:r>
          </a:p>
          <a:p>
            <a:r>
              <a:rPr lang="en-IN" sz="2400" dirty="0">
                <a:latin typeface="fkGroteskNeue"/>
              </a:rPr>
              <a:t>Processing Layers:</a:t>
            </a:r>
          </a:p>
          <a:p>
            <a:pPr lvl="1"/>
            <a:r>
              <a:rPr lang="en-IN" sz="2400" dirty="0">
                <a:latin typeface="fkGroteskNeue"/>
              </a:rPr>
              <a:t>Spark Streaming for real-time</a:t>
            </a:r>
          </a:p>
          <a:p>
            <a:pPr lvl="1"/>
            <a:r>
              <a:rPr lang="en-IN" sz="2400" dirty="0">
                <a:latin typeface="fkGroteskNeue"/>
              </a:rPr>
              <a:t>Spark Batch ETL for Batch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56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18BA3-1793-35D7-99D9-C550135C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48C3-B56B-61D8-3922-6225CE51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0BC8-3185-8CF4-1DB9-612BC28A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fkGroteskNeue"/>
              </a:rPr>
              <a:t>Data Storage:</a:t>
            </a:r>
          </a:p>
          <a:p>
            <a:pPr lvl="1"/>
            <a:r>
              <a:rPr lang="en-IN" sz="1800" dirty="0">
                <a:latin typeface="fkGroteskNeue"/>
              </a:rPr>
              <a:t>MySQL (analytics tables)</a:t>
            </a:r>
          </a:p>
          <a:p>
            <a:pPr lvl="1"/>
            <a:r>
              <a:rPr lang="en-IN" sz="1800" dirty="0">
                <a:latin typeface="fkGroteskNeue"/>
              </a:rPr>
              <a:t>Parquet (archive)</a:t>
            </a:r>
          </a:p>
          <a:p>
            <a:pPr lvl="1"/>
            <a:r>
              <a:rPr lang="en-IN" sz="1800" dirty="0">
                <a:latin typeface="fkGroteskNeue"/>
              </a:rPr>
              <a:t>S3 (backups)</a:t>
            </a:r>
          </a:p>
          <a:p>
            <a:pPr lvl="1"/>
            <a:r>
              <a:rPr lang="en-IN" sz="1800" dirty="0">
                <a:latin typeface="fkGroteskNeue"/>
              </a:rPr>
              <a:t>Snowflake</a:t>
            </a:r>
          </a:p>
          <a:p>
            <a:r>
              <a:rPr lang="en-IN" dirty="0">
                <a:latin typeface="fkGroteskNeue"/>
              </a:rPr>
              <a:t>Orchestration:</a:t>
            </a:r>
          </a:p>
          <a:p>
            <a:pPr lvl="1"/>
            <a:r>
              <a:rPr lang="en-IN" sz="1800" dirty="0" err="1">
                <a:latin typeface="fkGroteskNeue"/>
              </a:rPr>
              <a:t>Dockerized</a:t>
            </a:r>
            <a:r>
              <a:rPr lang="en-IN" sz="1800" dirty="0">
                <a:latin typeface="fkGroteskNeue"/>
              </a:rPr>
              <a:t> Airflow</a:t>
            </a:r>
          </a:p>
          <a:p>
            <a:r>
              <a:rPr lang="en-IN" dirty="0">
                <a:latin typeface="fkGroteskNeue"/>
              </a:rPr>
              <a:t>Monitoring:</a:t>
            </a:r>
          </a:p>
          <a:p>
            <a:pPr lvl="1"/>
            <a:r>
              <a:rPr lang="en-IN" sz="1800" dirty="0">
                <a:latin typeface="fkGroteskNeue"/>
              </a:rPr>
              <a:t>Grafana &amp; Prometheus for System metrics</a:t>
            </a:r>
          </a:p>
          <a:p>
            <a:pPr lvl="1"/>
            <a:r>
              <a:rPr lang="en-IN" sz="1800" dirty="0" err="1">
                <a:latin typeface="fkGroteskNeue"/>
              </a:rPr>
              <a:t>Streamlit</a:t>
            </a:r>
            <a:r>
              <a:rPr lang="en-IN" sz="1800" dirty="0">
                <a:latin typeface="fkGroteskNeue"/>
              </a:rPr>
              <a:t> : Live weather dashboard from Kafka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0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2924-5555-98F0-A231-93A078A3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5E6A-5BC7-4A8E-8BF9-0A5F48B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fkGroteskNeue"/>
              </a:rPr>
              <a:t>Weather API → Kafka</a:t>
            </a:r>
          </a:p>
          <a:p>
            <a:r>
              <a:rPr lang="en-IN" sz="3600" dirty="0">
                <a:latin typeface="fkGroteskNeue"/>
              </a:rPr>
              <a:t>Spark Streaming reads Kafka → Parquet</a:t>
            </a:r>
          </a:p>
          <a:p>
            <a:r>
              <a:rPr lang="en-IN" sz="3600" dirty="0">
                <a:latin typeface="fkGroteskNeue"/>
              </a:rPr>
              <a:t>Sensor CSVs &amp; MySQL → Spark Batch ETL → Final MySQL/Snowflake/S3</a:t>
            </a:r>
          </a:p>
          <a:p>
            <a:r>
              <a:rPr lang="en-IN" sz="3600" dirty="0">
                <a:latin typeface="fkGroteskNeue"/>
              </a:rPr>
              <a:t>All flows orchestrated by Airflow in Docker</a:t>
            </a:r>
          </a:p>
        </p:txBody>
      </p:sp>
    </p:spTree>
    <p:extLst>
      <p:ext uri="{BB962C8B-B14F-4D97-AF65-F5344CB8AC3E}">
        <p14:creationId xmlns:p14="http://schemas.microsoft.com/office/powerpoint/2010/main" val="359197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9B0D-BB49-7357-AE6E-AA6C66D0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868BF-0E9B-4941-EC36-627DCBB1C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99" y="2677212"/>
            <a:ext cx="8453201" cy="1700949"/>
          </a:xfrm>
        </p:spPr>
      </p:pic>
    </p:spTree>
    <p:extLst>
      <p:ext uri="{BB962C8B-B14F-4D97-AF65-F5344CB8AC3E}">
        <p14:creationId xmlns:p14="http://schemas.microsoft.com/office/powerpoint/2010/main" val="348466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23A4C-FFC4-3A01-5C27-B039A3DD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199C-5598-10D7-5F44-7625B72E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B5529-9090-8D81-E796-EB44FAA4F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56" y="1973343"/>
            <a:ext cx="7334870" cy="4098701"/>
          </a:xfrm>
        </p:spPr>
      </p:pic>
    </p:spTree>
    <p:extLst>
      <p:ext uri="{BB962C8B-B14F-4D97-AF65-F5344CB8AC3E}">
        <p14:creationId xmlns:p14="http://schemas.microsoft.com/office/powerpoint/2010/main" val="158270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31DF-955A-DC46-7276-ADA98CA7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each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6E92-424E-E47F-2823-9DEFE2FD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fkGroteskNeue"/>
              </a:rPr>
              <a:t>REAL TIME STREAMING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Airflow triggers weather fetch (API → Kafka) every minute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Spark Streaming reads Kafka → periodic Parquet files</a:t>
            </a:r>
          </a:p>
          <a:p>
            <a:endParaRPr lang="en-US" altLang="en-US" dirty="0">
              <a:solidFill>
                <a:schemeClr val="tx1"/>
              </a:solidFill>
              <a:latin typeface="fkGroteskNeu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BATCH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Synthetic sensor data to CSV, inserts MySQL rows.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Synthetic CSV data using faker every minute.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Spark batch comes into action and the results are stored in the MySQL/Snowflake, CSVs archived to S3 </a:t>
            </a:r>
          </a:p>
          <a:p>
            <a:endParaRPr lang="en-US" altLang="en-US" dirty="0">
              <a:solidFill>
                <a:schemeClr val="tx1"/>
              </a:solidFill>
              <a:latin typeface="fkGroteskNeue"/>
            </a:endParaRPr>
          </a:p>
          <a:p>
            <a:endParaRPr lang="en-US" altLang="en-US" dirty="0">
              <a:solidFill>
                <a:schemeClr val="tx1"/>
              </a:solidFill>
              <a:latin typeface="fkGroteskNeue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fkGroteskNeue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9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F7A1A-1C42-277D-DA2A-8C9762932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4AB1-1309-947B-46F7-CB4284E2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7A40-73F8-0906-9C4A-44386EAA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latin typeface="fkGroteskNeue"/>
              </a:rPr>
              <a:t>REAL TIME STREAMING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Faced challenges with </a:t>
            </a:r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kafka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installation and after some learnings successfully installed the KAFKA in my local system and able to stream weather </a:t>
            </a:r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api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messages.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Successfully </a:t>
            </a:r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Dockerized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airflow and able to schedule my DAGs.</a:t>
            </a:r>
          </a:p>
          <a:p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Streamlit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realtime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Visualiser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for  stream </a:t>
            </a:r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api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pipeline.</a:t>
            </a:r>
          </a:p>
          <a:p>
            <a:endParaRPr lang="en-US" altLang="en-US" dirty="0">
              <a:solidFill>
                <a:schemeClr val="tx1"/>
              </a:solidFill>
              <a:latin typeface="fkGroteskNeue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BATCH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Facing problem with Hive integration in local </a:t>
            </a:r>
            <a:r>
              <a:rPr lang="en-US" altLang="en-US" dirty="0" err="1">
                <a:solidFill>
                  <a:schemeClr val="tx1"/>
                </a:solidFill>
                <a:latin typeface="fkGroteskNeue"/>
              </a:rPr>
              <a:t>system,Found</a:t>
            </a:r>
            <a:r>
              <a:rPr lang="en-US" altLang="en-US" dirty="0">
                <a:solidFill>
                  <a:schemeClr val="tx1"/>
                </a:solidFill>
                <a:latin typeface="fkGroteskNeue"/>
              </a:rPr>
              <a:t> a Cloud alternative Snowflake and able to backup there.</a:t>
            </a:r>
          </a:p>
          <a:p>
            <a:r>
              <a:rPr lang="en-US" altLang="en-US" dirty="0">
                <a:solidFill>
                  <a:schemeClr val="tx1"/>
                </a:solidFill>
                <a:latin typeface="fkGroteskNeue"/>
              </a:rPr>
              <a:t>Implemented additional backup facility in S3 for Data availability.</a:t>
            </a:r>
          </a:p>
          <a:p>
            <a:endParaRPr lang="en-US" altLang="en-US" dirty="0">
              <a:solidFill>
                <a:schemeClr val="tx1"/>
              </a:solidFill>
              <a:latin typeface="fkGroteskNeue"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fkGroteskNeue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34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56</TotalTime>
  <Words>363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fkGroteskNeue</vt:lpstr>
      <vt:lpstr>Wingdings 3</vt:lpstr>
      <vt:lpstr>Wisp</vt:lpstr>
      <vt:lpstr>On-Premise Data Pipeline: IoT &amp; Weather Analytics</vt:lpstr>
      <vt:lpstr>Introduction </vt:lpstr>
      <vt:lpstr>Architecture Overview </vt:lpstr>
      <vt:lpstr>Architecture Overview </vt:lpstr>
      <vt:lpstr>FLOW </vt:lpstr>
      <vt:lpstr>STREAM FLOW</vt:lpstr>
      <vt:lpstr>BATCH FLOW</vt:lpstr>
      <vt:lpstr>Flow of each pipeline</vt:lpstr>
      <vt:lpstr>Challenges and learnings</vt:lpstr>
      <vt:lpstr>REAL TIME APPLICATION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GOKULARAJA R</dc:creator>
  <cp:lastModifiedBy>GOKULARAJA R</cp:lastModifiedBy>
  <cp:revision>17</cp:revision>
  <dcterms:created xsi:type="dcterms:W3CDTF">2025-07-17T20:37:34Z</dcterms:created>
  <dcterms:modified xsi:type="dcterms:W3CDTF">2025-07-24T04:45:53Z</dcterms:modified>
</cp:coreProperties>
</file>