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0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6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8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9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2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9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FF05-F759-46CB-8AF8-2CC31A3E9FF7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BF2B-A245-4B36-AC93-96EE5689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6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8277"/>
          <a:stretch/>
        </p:blipFill>
        <p:spPr>
          <a:xfrm>
            <a:off x="795111" y="538225"/>
            <a:ext cx="10047061" cy="4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8" r="13857" b="17312"/>
          <a:stretch/>
        </p:blipFill>
        <p:spPr>
          <a:xfrm>
            <a:off x="867682" y="1537557"/>
            <a:ext cx="9597118" cy="50954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6220" y="271994"/>
            <a:ext cx="73434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 the example city name API calls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204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656" b="59177"/>
          <a:stretch/>
        </p:blipFill>
        <p:spPr>
          <a:xfrm>
            <a:off x="0" y="2460383"/>
            <a:ext cx="11991975" cy="19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728" r="4598" b="78302"/>
          <a:stretch/>
        </p:blipFill>
        <p:spPr>
          <a:xfrm>
            <a:off x="330655" y="4199270"/>
            <a:ext cx="11643632" cy="13016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641" r="7275" b="39534"/>
          <a:stretch/>
        </p:blipFill>
        <p:spPr>
          <a:xfrm>
            <a:off x="446769" y="537027"/>
            <a:ext cx="10497002" cy="29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498" b="57787"/>
          <a:stretch/>
        </p:blipFill>
        <p:spPr>
          <a:xfrm>
            <a:off x="214540" y="580572"/>
            <a:ext cx="11324318" cy="2273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895" b="63343"/>
          <a:stretch/>
        </p:blipFill>
        <p:spPr>
          <a:xfrm>
            <a:off x="214540" y="3508997"/>
            <a:ext cx="11730718" cy="19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0399" b="37947"/>
          <a:stretch/>
        </p:blipFill>
        <p:spPr>
          <a:xfrm>
            <a:off x="203200" y="1455056"/>
            <a:ext cx="11658146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093" b="60963"/>
          <a:stretch/>
        </p:blipFill>
        <p:spPr>
          <a:xfrm>
            <a:off x="214539" y="1281332"/>
            <a:ext cx="11614604" cy="20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895" b="22272"/>
          <a:stretch/>
        </p:blipFill>
        <p:spPr>
          <a:xfrm>
            <a:off x="330654" y="941376"/>
            <a:ext cx="11121118" cy="44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179" t="4712" b="28025"/>
          <a:stretch/>
        </p:blipFill>
        <p:spPr>
          <a:xfrm>
            <a:off x="943427" y="493486"/>
            <a:ext cx="9782630" cy="60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9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514" t="5109"/>
          <a:stretch/>
        </p:blipFill>
        <p:spPr>
          <a:xfrm>
            <a:off x="2177142" y="493485"/>
            <a:ext cx="6633029" cy="58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7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729" y="340249"/>
            <a:ext cx="11028614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Every time we make a request through API, they have to be a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ble to identify you as the developer and they have to keep track o</a:t>
            </a: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 how often we are using their server to get data, a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 then charge us, or limit you , accordingly.</a:t>
            </a:r>
          </a:p>
          <a:p>
            <a:pPr algn="just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just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order to illustrate this concept of authentication, </a:t>
            </a:r>
          </a:p>
          <a:p>
            <a:pPr algn="just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 are going to use 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</a:t>
            </a: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openweathermap.org API. 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97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292" b="11557"/>
          <a:stretch/>
        </p:blipFill>
        <p:spPr>
          <a:xfrm>
            <a:off x="-409575" y="304800"/>
            <a:ext cx="13011150" cy="59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490" r="12519" b="19494"/>
          <a:stretch/>
        </p:blipFill>
        <p:spPr>
          <a:xfrm>
            <a:off x="345168" y="1030513"/>
            <a:ext cx="11382375" cy="53412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74380" y="180593"/>
            <a:ext cx="50496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Sign Up to get free access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81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721" r="8168" b="19891"/>
          <a:stretch/>
        </p:blipFill>
        <p:spPr>
          <a:xfrm>
            <a:off x="682170" y="1484917"/>
            <a:ext cx="10914743" cy="51045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7451" y="311222"/>
            <a:ext cx="73441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After Sign Up to verify email message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71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785" t="4713" r="11068" b="11160"/>
          <a:stretch/>
        </p:blipFill>
        <p:spPr>
          <a:xfrm>
            <a:off x="2504400" y="1611086"/>
            <a:ext cx="7016971" cy="50945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28805" y="311222"/>
            <a:ext cx="52214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Confirm your mail address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1778" y="180593"/>
            <a:ext cx="60948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After Sign-in, click tab API Keys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4117" r="13969" b="15526"/>
          <a:stretch/>
        </p:blipFill>
        <p:spPr>
          <a:xfrm>
            <a:off x="374197" y="826924"/>
            <a:ext cx="11193689" cy="58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117" r="12630" b="37748"/>
          <a:stretch/>
        </p:blipFill>
        <p:spPr>
          <a:xfrm>
            <a:off x="229054" y="1378856"/>
            <a:ext cx="11367861" cy="42526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01661" y="180593"/>
            <a:ext cx="85951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Copy the default one or generate a new one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77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634" t="2530" r="15865" b="21478"/>
          <a:stretch/>
        </p:blipFill>
        <p:spPr>
          <a:xfrm>
            <a:off x="943429" y="918325"/>
            <a:ext cx="9506857" cy="5761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04118" y="271994"/>
            <a:ext cx="3667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Read the API Docs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26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112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21</cp:revision>
  <dcterms:created xsi:type="dcterms:W3CDTF">2023-02-17T14:36:00Z</dcterms:created>
  <dcterms:modified xsi:type="dcterms:W3CDTF">2023-02-18T01:10:57Z</dcterms:modified>
</cp:coreProperties>
</file>