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XwOFI5Q9C5T/dERzZKLsBcxK3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9296" l="0" r="0" t="0"/>
          <a:stretch/>
        </p:blipFill>
        <p:spPr>
          <a:xfrm>
            <a:off x="496400" y="787466"/>
            <a:ext cx="11199199" cy="508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56399" l="0" r="0" t="0"/>
          <a:stretch/>
        </p:blipFill>
        <p:spPr>
          <a:xfrm>
            <a:off x="577397" y="321407"/>
            <a:ext cx="10293804" cy="252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17312" l="29474" r="30367" t="0"/>
          <a:stretch/>
        </p:blipFill>
        <p:spPr>
          <a:xfrm>
            <a:off x="896712" y="3095071"/>
            <a:ext cx="2955882" cy="342184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4625205" y="3780135"/>
            <a:ext cx="58154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free Rest API for random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Kanye west Quotes  </a:t>
            </a:r>
            <a:endParaRPr b="1" i="0" sz="36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13143" l="7499" r="16199" t="7688"/>
          <a:stretch/>
        </p:blipFill>
        <p:spPr>
          <a:xfrm>
            <a:off x="566057" y="333828"/>
            <a:ext cx="10580914" cy="61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16121" l="7722" r="10175" t="3918"/>
          <a:stretch/>
        </p:blipFill>
        <p:spPr>
          <a:xfrm>
            <a:off x="507999" y="406399"/>
            <a:ext cx="11080127" cy="606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60764" l="0" r="5825" t="4911"/>
          <a:stretch/>
        </p:blipFill>
        <p:spPr>
          <a:xfrm>
            <a:off x="562881" y="2438400"/>
            <a:ext cx="10758261" cy="220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1040176" y="282192"/>
            <a:ext cx="102809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If we copy and paste that end point then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Time we will get different quotes – randomly.</a:t>
            </a:r>
            <a:endParaRPr b="1" sz="36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2023-02-16T14:44:59Z</dcterms:created>
  <dc:creator>my pc</dc:creator>
</cp:coreProperties>
</file>