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4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8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9959-ED9D-4061-B66E-A41FDEA8C89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829F-13A2-4167-81C7-C85129893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6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506" t="4910" r="9729" b="19693"/>
          <a:stretch/>
        </p:blipFill>
        <p:spPr>
          <a:xfrm>
            <a:off x="362855" y="682170"/>
            <a:ext cx="11248574" cy="59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696" r="43530" b="60962"/>
          <a:stretch/>
        </p:blipFill>
        <p:spPr>
          <a:xfrm>
            <a:off x="548367" y="899885"/>
            <a:ext cx="10457655" cy="33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466" r="6271" b="16518"/>
          <a:stretch/>
        </p:blipFill>
        <p:spPr>
          <a:xfrm>
            <a:off x="504826" y="1378858"/>
            <a:ext cx="10902748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08" r="25682" b="23264"/>
          <a:stretch/>
        </p:blipFill>
        <p:spPr>
          <a:xfrm>
            <a:off x="606426" y="827314"/>
            <a:ext cx="10787289" cy="5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507" r="7164" b="20486"/>
          <a:stretch/>
        </p:blipFill>
        <p:spPr>
          <a:xfrm>
            <a:off x="316140" y="856343"/>
            <a:ext cx="11139937" cy="49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4" r="1809" b="24057"/>
          <a:stretch/>
        </p:blipFill>
        <p:spPr>
          <a:xfrm>
            <a:off x="246743" y="1197127"/>
            <a:ext cx="11495314" cy="46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301" r="49331" b="16121"/>
          <a:stretch/>
        </p:blipFill>
        <p:spPr>
          <a:xfrm>
            <a:off x="2319110" y="1016001"/>
            <a:ext cx="6592661" cy="5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1" t="12054" r="2753" b="15923"/>
          <a:stretch/>
        </p:blipFill>
        <p:spPr>
          <a:xfrm>
            <a:off x="667656" y="1495859"/>
            <a:ext cx="10726057" cy="4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657" b="19098"/>
          <a:stretch/>
        </p:blipFill>
        <p:spPr>
          <a:xfrm>
            <a:off x="330653" y="1705069"/>
            <a:ext cx="11092089" cy="43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478"/>
          <a:stretch/>
        </p:blipFill>
        <p:spPr>
          <a:xfrm>
            <a:off x="635454" y="1466456"/>
            <a:ext cx="10946946" cy="4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82" y="1894746"/>
            <a:ext cx="8784317" cy="47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474" b="19693"/>
          <a:stretch/>
        </p:blipFill>
        <p:spPr>
          <a:xfrm>
            <a:off x="678996" y="1898681"/>
            <a:ext cx="10758261" cy="42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93" r="34271" b="52034"/>
          <a:stretch/>
        </p:blipFill>
        <p:spPr>
          <a:xfrm>
            <a:off x="722539" y="1973943"/>
            <a:ext cx="10586324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263" b="53026"/>
          <a:stretch/>
        </p:blipFill>
        <p:spPr>
          <a:xfrm>
            <a:off x="2931885" y="1396999"/>
            <a:ext cx="7053944" cy="46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09" r="27467" b="24256"/>
          <a:stretch/>
        </p:blipFill>
        <p:spPr>
          <a:xfrm>
            <a:off x="795110" y="986971"/>
            <a:ext cx="10526033" cy="57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18</cp:revision>
  <dcterms:created xsi:type="dcterms:W3CDTF">2023-02-19T15:47:30Z</dcterms:created>
  <dcterms:modified xsi:type="dcterms:W3CDTF">2023-02-20T16:10:15Z</dcterms:modified>
</cp:coreProperties>
</file>