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5AEF-59FB-4279-90DA-E1D3CE536267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9D4A-1046-468B-A05C-D53E83BF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5AEF-59FB-4279-90DA-E1D3CE536267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9D4A-1046-468B-A05C-D53E83BF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1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5AEF-59FB-4279-90DA-E1D3CE536267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9D4A-1046-468B-A05C-D53E83BF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41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5AEF-59FB-4279-90DA-E1D3CE536267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9D4A-1046-468B-A05C-D53E83BF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99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5AEF-59FB-4279-90DA-E1D3CE536267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9D4A-1046-468B-A05C-D53E83BF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5AEF-59FB-4279-90DA-E1D3CE536267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9D4A-1046-468B-A05C-D53E83BF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96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5AEF-59FB-4279-90DA-E1D3CE536267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9D4A-1046-468B-A05C-D53E83BF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61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5AEF-59FB-4279-90DA-E1D3CE536267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9D4A-1046-468B-A05C-D53E83BF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96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5AEF-59FB-4279-90DA-E1D3CE536267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9D4A-1046-468B-A05C-D53E83BF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51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5AEF-59FB-4279-90DA-E1D3CE536267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9D4A-1046-468B-A05C-D53E83BF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59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5AEF-59FB-4279-90DA-E1D3CE536267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9D4A-1046-468B-A05C-D53E83BF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4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5AEF-59FB-4279-90DA-E1D3CE536267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9D4A-1046-468B-A05C-D53E83BF1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34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0557" y="2052935"/>
            <a:ext cx="658449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Using Body-Parser-to-Parse-</a:t>
            </a:r>
          </a:p>
          <a:p>
            <a:pPr algn="ctr"/>
            <a:r>
              <a:rPr lang="en-US" sz="4000" b="1" u="sng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POST Requests-to the server </a:t>
            </a:r>
            <a:endParaRPr lang="en-US" sz="40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167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361" y="1806477"/>
            <a:ext cx="1115196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Challenge: </a:t>
            </a:r>
          </a:p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Get more inputs from user via </a:t>
            </a:r>
          </a:p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HTML form and update the result using POST route.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635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47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53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861" t="35322" b="34573"/>
          <a:stretch/>
        </p:blipFill>
        <p:spPr>
          <a:xfrm>
            <a:off x="653142" y="4096987"/>
            <a:ext cx="11077575" cy="2202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307" t="26141" b="41518"/>
          <a:stretch/>
        </p:blipFill>
        <p:spPr>
          <a:xfrm>
            <a:off x="653142" y="1190172"/>
            <a:ext cx="11019518" cy="2365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99053" y="326021"/>
            <a:ext cx="83857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Creating separate variables to store values 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469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506" r="25235" b="27431"/>
          <a:stretch/>
        </p:blipFill>
        <p:spPr>
          <a:xfrm>
            <a:off x="798286" y="1280860"/>
            <a:ext cx="10641566" cy="53666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67007" y="326021"/>
            <a:ext cx="72498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Getting inputs from user via html file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667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704" r="35498" b="40526"/>
          <a:stretch/>
        </p:blipFill>
        <p:spPr>
          <a:xfrm>
            <a:off x="475796" y="1364343"/>
            <a:ext cx="10903403" cy="51102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60760" y="326021"/>
            <a:ext cx="88623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Adding post route and checking 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input/output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81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093" r="68741" b="70884"/>
          <a:stretch/>
        </p:blipFill>
        <p:spPr>
          <a:xfrm>
            <a:off x="1593397" y="2162629"/>
            <a:ext cx="8977102" cy="3556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67133" y="630821"/>
            <a:ext cx="57561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Sending input via HTML form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896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9990" r="49331" b="9177"/>
          <a:stretch/>
        </p:blipFill>
        <p:spPr>
          <a:xfrm>
            <a:off x="809625" y="2786743"/>
            <a:ext cx="10485472" cy="24238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90201" y="892078"/>
            <a:ext cx="61938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Receiving output 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at console.log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97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109" r="32152" b="31200"/>
          <a:stretch/>
        </p:blipFill>
        <p:spPr>
          <a:xfrm>
            <a:off x="620939" y="1190170"/>
            <a:ext cx="10308318" cy="54404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06708" y="326021"/>
            <a:ext cx="63704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Getting city name and console it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27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5942" r="64279" b="8978"/>
          <a:stretch/>
        </p:blipFill>
        <p:spPr>
          <a:xfrm>
            <a:off x="1303110" y="2017485"/>
            <a:ext cx="8928555" cy="21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4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9593" r="6271" b="14930"/>
          <a:stretch/>
        </p:blipFill>
        <p:spPr>
          <a:xfrm>
            <a:off x="272597" y="1570532"/>
            <a:ext cx="11005003" cy="43222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13006" y="326021"/>
            <a:ext cx="955787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Adding make Get request to external server code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post route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78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13</cp:revision>
  <dcterms:created xsi:type="dcterms:W3CDTF">2023-02-24T00:30:54Z</dcterms:created>
  <dcterms:modified xsi:type="dcterms:W3CDTF">2023-02-24T00:59:26Z</dcterms:modified>
</cp:coreProperties>
</file>