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D1FD-DC67-46F3-B133-9A1B570CC054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532A-73F4-4FBA-BC19-FF927917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32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D1FD-DC67-46F3-B133-9A1B570CC054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532A-73F4-4FBA-BC19-FF927917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85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D1FD-DC67-46F3-B133-9A1B570CC054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532A-73F4-4FBA-BC19-FF927917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89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D1FD-DC67-46F3-B133-9A1B570CC054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532A-73F4-4FBA-BC19-FF927917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16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D1FD-DC67-46F3-B133-9A1B570CC054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532A-73F4-4FBA-BC19-FF927917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01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D1FD-DC67-46F3-B133-9A1B570CC054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532A-73F4-4FBA-BC19-FF927917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26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D1FD-DC67-46F3-B133-9A1B570CC054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532A-73F4-4FBA-BC19-FF927917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D1FD-DC67-46F3-B133-9A1B570CC054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532A-73F4-4FBA-BC19-FF927917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12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D1FD-DC67-46F3-B133-9A1B570CC054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532A-73F4-4FBA-BC19-FF927917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28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D1FD-DC67-46F3-B133-9A1B570CC054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532A-73F4-4FBA-BC19-FF927917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59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D1FD-DC67-46F3-B133-9A1B570CC054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532A-73F4-4FBA-BC19-FF927917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44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AD1FD-DC67-46F3-B133-9A1B570CC054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C532A-73F4-4FBA-BC19-FF927917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1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052" r="7944" b="28820"/>
          <a:stretch/>
        </p:blipFill>
        <p:spPr>
          <a:xfrm>
            <a:off x="435428" y="627742"/>
            <a:ext cx="11399004" cy="536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6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24239" y="267678"/>
            <a:ext cx="89275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Now the result on browser is fully JSON format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09" t="4117" r="2032" b="9573"/>
          <a:stretch/>
        </p:blipFill>
        <p:spPr>
          <a:xfrm>
            <a:off x="769257" y="1016000"/>
            <a:ext cx="10699329" cy="539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94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300" b="16915"/>
          <a:stretch/>
        </p:blipFill>
        <p:spPr>
          <a:xfrm>
            <a:off x="693510" y="1248683"/>
            <a:ext cx="10656661" cy="460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2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7679"/>
          <a:stretch/>
        </p:blipFill>
        <p:spPr>
          <a:xfrm>
            <a:off x="145143" y="657796"/>
            <a:ext cx="11687175" cy="540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4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382" t="25942" b="25844"/>
          <a:stretch/>
        </p:blipFill>
        <p:spPr>
          <a:xfrm>
            <a:off x="1349827" y="1741713"/>
            <a:ext cx="10072916" cy="416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6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2450" b="19098"/>
          <a:stretch/>
        </p:blipFill>
        <p:spPr>
          <a:xfrm>
            <a:off x="345168" y="1227561"/>
            <a:ext cx="11179175" cy="43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7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8324" b="29018"/>
          <a:stretch/>
        </p:blipFill>
        <p:spPr>
          <a:xfrm>
            <a:off x="258082" y="2497515"/>
            <a:ext cx="11251746" cy="26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3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865" t="27728" r="46988" b="56399"/>
          <a:stretch/>
        </p:blipFill>
        <p:spPr>
          <a:xfrm>
            <a:off x="1190172" y="2960913"/>
            <a:ext cx="9485258" cy="22787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86823" y="848250"/>
            <a:ext cx="81797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Other formats are also available like JSON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40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109" r="19769" b="7788"/>
          <a:stretch/>
        </p:blipFill>
        <p:spPr>
          <a:xfrm>
            <a:off x="1640113" y="1082207"/>
            <a:ext cx="8998857" cy="54927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46324" y="267678"/>
            <a:ext cx="908338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we search “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twobithistory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json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 at Google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076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315" r="6606" b="6597"/>
          <a:stretch/>
        </p:blipFill>
        <p:spPr>
          <a:xfrm>
            <a:off x="272597" y="420915"/>
            <a:ext cx="11266261" cy="604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4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117" b="47272"/>
          <a:stretch/>
        </p:blipFill>
        <p:spPr>
          <a:xfrm>
            <a:off x="446768" y="2010447"/>
            <a:ext cx="10700204" cy="29244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1031" y="267678"/>
            <a:ext cx="101339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Refresh the page after installing JSON View extension</a:t>
            </a:r>
          </a:p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 Chrome Browser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215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36</Words>
  <Application>Microsoft Office PowerPoint</Application>
  <PresentationFormat>Widescreen</PresentationFormat>
  <Paragraphs>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pc</dc:creator>
  <cp:lastModifiedBy>my pc</cp:lastModifiedBy>
  <cp:revision>19</cp:revision>
  <dcterms:created xsi:type="dcterms:W3CDTF">2023-02-19T13:44:21Z</dcterms:created>
  <dcterms:modified xsi:type="dcterms:W3CDTF">2023-02-20T07:48:44Z</dcterms:modified>
</cp:coreProperties>
</file>