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0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1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3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8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0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6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ADDD-A10A-4EEB-96C9-8699A3F706F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121-E39D-4011-AF01-670A5E33F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2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0287" b="11160"/>
          <a:stretch/>
        </p:blipFill>
        <p:spPr>
          <a:xfrm>
            <a:off x="1375683" y="1440543"/>
            <a:ext cx="8914946" cy="49634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6218" y="340249"/>
            <a:ext cx="34138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Expected Output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0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12" r="4040" b="26637"/>
          <a:stretch/>
        </p:blipFill>
        <p:spPr>
          <a:xfrm>
            <a:off x="330654" y="1685916"/>
            <a:ext cx="11469461" cy="46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05" r="30813" b="16320"/>
          <a:stretch/>
        </p:blipFill>
        <p:spPr>
          <a:xfrm>
            <a:off x="272597" y="1059542"/>
            <a:ext cx="7654011" cy="4862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08451" y="1980364"/>
            <a:ext cx="29562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Removing auto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 at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list.ejs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85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64908" y="2096479"/>
            <a:ext cx="29562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Removing auto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 at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list.ejs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6342" y="304800"/>
            <a:ext cx="8568109" cy="6174122"/>
            <a:chOff x="856342" y="304800"/>
            <a:chExt cx="8568109" cy="61741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0773" t="2926" r="24678" b="2629"/>
            <a:stretch/>
          </p:blipFill>
          <p:spPr>
            <a:xfrm>
              <a:off x="856342" y="304800"/>
              <a:ext cx="6342743" cy="6174122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>
              <a:off x="7305365" y="4412343"/>
              <a:ext cx="2119086" cy="7692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4642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308" y="1182080"/>
            <a:ext cx="9763435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 through styles.css file and learn any new selectors available or not, understand how these selectors are selecting element from web page. </a:t>
            </a:r>
          </a:p>
          <a:p>
            <a:pPr algn="just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Internet there many websites provides reference about using selectors like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mdn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, w3schools, etc.,</a:t>
            </a:r>
          </a:p>
          <a:p>
            <a:pPr algn="just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345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12295" b="8582"/>
          <a:stretch/>
        </p:blipFill>
        <p:spPr>
          <a:xfrm>
            <a:off x="301625" y="290286"/>
            <a:ext cx="11411404" cy="63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08" r="15307" b="3621"/>
          <a:stretch/>
        </p:blipFill>
        <p:spPr>
          <a:xfrm>
            <a:off x="664483" y="522514"/>
            <a:ext cx="9989004" cy="60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61824" b="57391"/>
          <a:stretch/>
        </p:blipFill>
        <p:spPr>
          <a:xfrm>
            <a:off x="1622424" y="1698170"/>
            <a:ext cx="8639175" cy="4796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4014" y="340249"/>
            <a:ext cx="31182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Current Output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9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73" t="3125" r="27578" b="1835"/>
          <a:stretch/>
        </p:blipFill>
        <p:spPr>
          <a:xfrm>
            <a:off x="638628" y="362859"/>
            <a:ext cx="5499550" cy="568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73360" y="1007906"/>
            <a:ext cx="47122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Download U3 Styles.css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87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530" r="28024" b="9772"/>
          <a:stretch/>
        </p:blipFill>
        <p:spPr>
          <a:xfrm>
            <a:off x="243569" y="517827"/>
            <a:ext cx="8206416" cy="56217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49985" y="1312706"/>
            <a:ext cx="35670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Linking 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Styles.css </a:t>
            </a:r>
          </a:p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inside </a:t>
            </a:r>
            <a:r>
              <a:rPr lang="en-US" sz="3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list.ejs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6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1" r="3929" b="39335"/>
          <a:stretch/>
        </p:blipFill>
        <p:spPr>
          <a:xfrm>
            <a:off x="359683" y="1654629"/>
            <a:ext cx="11521328" cy="375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2005" y="325734"/>
            <a:ext cx="109019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After linking styles.css file , but styles are not applied in 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result page, getting warning message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5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899" y="325734"/>
            <a:ext cx="107381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have to inform express explicitly about the location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css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23" r="78334" b="56002"/>
          <a:stretch/>
        </p:blipFill>
        <p:spPr>
          <a:xfrm>
            <a:off x="3560095" y="1526063"/>
            <a:ext cx="4705804" cy="49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64689" y="1602992"/>
            <a:ext cx="41958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Adding public folder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app.use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() in app.js</a:t>
            </a:r>
          </a:p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file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3225" y="351971"/>
            <a:ext cx="6592660" cy="6060903"/>
            <a:chOff x="403225" y="351971"/>
            <a:chExt cx="6592660" cy="60609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r="38845"/>
            <a:stretch/>
          </p:blipFill>
          <p:spPr>
            <a:xfrm>
              <a:off x="403225" y="351971"/>
              <a:ext cx="6592660" cy="6060903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>
              <a:off x="5268686" y="2598057"/>
              <a:ext cx="1349828" cy="2177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089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09" r="25682" b="50050"/>
          <a:stretch/>
        </p:blipFill>
        <p:spPr>
          <a:xfrm>
            <a:off x="461282" y="2002970"/>
            <a:ext cx="11038851" cy="37446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282" y="321294"/>
            <a:ext cx="1155060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After adding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css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file, styles applied but  we have to add style classes and ids inside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list.ejs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98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126" r="34606" b="2431"/>
          <a:stretch/>
        </p:blipFill>
        <p:spPr>
          <a:xfrm>
            <a:off x="780597" y="261258"/>
            <a:ext cx="7775667" cy="63137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14851" y="1399792"/>
            <a:ext cx="29562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Changes at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list.ejs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99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125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22</cp:revision>
  <dcterms:created xsi:type="dcterms:W3CDTF">2023-03-07T15:48:57Z</dcterms:created>
  <dcterms:modified xsi:type="dcterms:W3CDTF">2023-03-08T01:18:26Z</dcterms:modified>
</cp:coreProperties>
</file>