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6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2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99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5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7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7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5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7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2D75-8D98-485D-A701-5FE4A3B18C3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71E1-6920-4232-88AE-F48DEC74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713" r="10064" b="24454"/>
          <a:stretch/>
        </p:blipFill>
        <p:spPr>
          <a:xfrm>
            <a:off x="170997" y="783771"/>
            <a:ext cx="1170168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10" r="12072" b="6002"/>
          <a:stretch/>
        </p:blipFill>
        <p:spPr>
          <a:xfrm>
            <a:off x="867682" y="179144"/>
            <a:ext cx="10743746" cy="61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10" r="12295" b="11558"/>
          <a:stretch/>
        </p:blipFill>
        <p:spPr>
          <a:xfrm>
            <a:off x="170997" y="377371"/>
            <a:ext cx="11411404" cy="61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0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322" r="14972" b="11483"/>
          <a:stretch/>
        </p:blipFill>
        <p:spPr>
          <a:xfrm>
            <a:off x="403225" y="333828"/>
            <a:ext cx="11063061" cy="61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5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13" r="12184" b="16517"/>
          <a:stretch/>
        </p:blipFill>
        <p:spPr>
          <a:xfrm>
            <a:off x="504826" y="821869"/>
            <a:ext cx="11005003" cy="5549902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3483429" y="2786743"/>
            <a:ext cx="1785257" cy="3338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8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521" r="47099" b="58978"/>
          <a:stretch/>
        </p:blipFill>
        <p:spPr>
          <a:xfrm>
            <a:off x="838653" y="1335314"/>
            <a:ext cx="10779637" cy="42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28" r="43307" b="12550"/>
          <a:stretch/>
        </p:blipFill>
        <p:spPr>
          <a:xfrm>
            <a:off x="2159453" y="174170"/>
            <a:ext cx="7687383" cy="64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728" r="34494" b="4613"/>
          <a:stretch/>
        </p:blipFill>
        <p:spPr>
          <a:xfrm>
            <a:off x="1665968" y="79827"/>
            <a:ext cx="8523061" cy="67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117" r="64502" b="68304"/>
          <a:stretch/>
        </p:blipFill>
        <p:spPr>
          <a:xfrm>
            <a:off x="2188482" y="1930399"/>
            <a:ext cx="9204204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5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Purusothaman</dc:creator>
  <cp:lastModifiedBy>Purusothaman</cp:lastModifiedBy>
  <cp:revision>13</cp:revision>
  <dcterms:created xsi:type="dcterms:W3CDTF">2023-03-06T03:51:50Z</dcterms:created>
  <dcterms:modified xsi:type="dcterms:W3CDTF">2023-03-06T04:18:39Z</dcterms:modified>
</cp:coreProperties>
</file>