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70" r:id="rId14"/>
    <p:sldId id="267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7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93CA7-CAA3-4F0B-9836-17B9407C066F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5141-64D5-431B-B1A0-B83CDE0AC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770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93CA7-CAA3-4F0B-9836-17B9407C066F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5141-64D5-431B-B1A0-B83CDE0AC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129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93CA7-CAA3-4F0B-9836-17B9407C066F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5141-64D5-431B-B1A0-B83CDE0AC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5310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93CA7-CAA3-4F0B-9836-17B9407C066F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5141-64D5-431B-B1A0-B83CDE0AC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7858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93CA7-CAA3-4F0B-9836-17B9407C066F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5141-64D5-431B-B1A0-B83CDE0AC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488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93CA7-CAA3-4F0B-9836-17B9407C066F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5141-64D5-431B-B1A0-B83CDE0AC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1803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93CA7-CAA3-4F0B-9836-17B9407C066F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5141-64D5-431B-B1A0-B83CDE0AC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834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93CA7-CAA3-4F0B-9836-17B9407C066F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5141-64D5-431B-B1A0-B83CDE0AC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9493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93CA7-CAA3-4F0B-9836-17B9407C066F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5141-64D5-431B-B1A0-B83CDE0AC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554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93CA7-CAA3-4F0B-9836-17B9407C066F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5141-64D5-431B-B1A0-B83CDE0AC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6938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93CA7-CAA3-4F0B-9836-17B9407C066F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5141-64D5-431B-B1A0-B83CDE0AC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14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93CA7-CAA3-4F0B-9836-17B9407C066F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75141-64D5-431B-B1A0-B83CDE0AC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4864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5705" r="8726" b="4612"/>
          <a:stretch/>
        </p:blipFill>
        <p:spPr>
          <a:xfrm>
            <a:off x="722540" y="967541"/>
            <a:ext cx="10308318" cy="569451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407899" y="113299"/>
            <a:ext cx="293759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Reference SQL</a:t>
            </a:r>
            <a:endParaRPr 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8909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4315" r="16869" b="23661"/>
          <a:stretch/>
        </p:blipFill>
        <p:spPr>
          <a:xfrm>
            <a:off x="1099911" y="1747996"/>
            <a:ext cx="9669689" cy="471015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52100" y="487372"/>
            <a:ext cx="964219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Create table with primary key at sqliteonline.com</a:t>
            </a:r>
            <a:endParaRPr 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7746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4514" r="25124" b="14930"/>
          <a:stretch/>
        </p:blipFill>
        <p:spPr>
          <a:xfrm>
            <a:off x="1435719" y="1113273"/>
            <a:ext cx="8761227" cy="529940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939486" y="224136"/>
            <a:ext cx="575369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Reference SQL : Insert Syntax</a:t>
            </a:r>
            <a:endParaRPr 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8078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5865" t="11260" r="51785" b="64533"/>
          <a:stretch/>
        </p:blipFill>
        <p:spPr>
          <a:xfrm>
            <a:off x="1611086" y="1843314"/>
            <a:ext cx="9042400" cy="380404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347397" y="584354"/>
            <a:ext cx="704872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Inserting values into table products </a:t>
            </a:r>
            <a:endParaRPr 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9739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9078" r="15307" b="12947"/>
          <a:stretch/>
        </p:blipFill>
        <p:spPr>
          <a:xfrm>
            <a:off x="620939" y="1165918"/>
            <a:ext cx="10337346" cy="535099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920251" y="224136"/>
            <a:ext cx="579216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Reference SQL : Select Syntax</a:t>
            </a:r>
            <a:endParaRPr 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1611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5109" r="10064" b="15129"/>
          <a:stretch/>
        </p:blipFill>
        <p:spPr>
          <a:xfrm>
            <a:off x="824141" y="1297690"/>
            <a:ext cx="10729232" cy="534985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944792" y="369279"/>
            <a:ext cx="648793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Select Syntax at sqliteonline.com</a:t>
            </a:r>
            <a:endParaRPr 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7927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6757" t="13044" b="46082"/>
          <a:stretch/>
        </p:blipFill>
        <p:spPr>
          <a:xfrm>
            <a:off x="830613" y="2238499"/>
            <a:ext cx="10109094" cy="279070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668288" y="572479"/>
            <a:ext cx="669260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Seeing the result sqliteonline.com</a:t>
            </a:r>
            <a:endParaRPr 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2820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66966" y="985475"/>
            <a:ext cx="10812234" cy="206210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Do following tasks on products table.</a:t>
            </a:r>
          </a:p>
          <a:p>
            <a:pPr algn="just"/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Insert 5 records, Update any two records, </a:t>
            </a:r>
          </a:p>
          <a:p>
            <a:pPr algn="just"/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Select all records and specific records, and  Delete specific records.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8221" t="35127" r="56568" b="36530"/>
          <a:stretch/>
        </p:blipFill>
        <p:spPr>
          <a:xfrm>
            <a:off x="711199" y="3910537"/>
            <a:ext cx="3077029" cy="194491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650343" y="3186670"/>
            <a:ext cx="32544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Coding Activity 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2: </a:t>
            </a:r>
            <a:endParaRPr lang="en-US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54286" y="3910537"/>
            <a:ext cx="715554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Do following tasks on 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Persons 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table.</a:t>
            </a:r>
          </a:p>
          <a:p>
            <a:pPr algn="just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Insert 5 records, Update any two records, </a:t>
            </a:r>
          </a:p>
          <a:p>
            <a:pPr algn="just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Select all records and specific records, and  Delete specific records.</a:t>
            </a:r>
            <a:endParaRPr lang="en-US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50343" y="232971"/>
            <a:ext cx="32544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Coding Activity 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1: </a:t>
            </a:r>
            <a:endParaRPr lang="en-US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87872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-112" t="19594" r="50893" b="18700"/>
          <a:stretch/>
        </p:blipFill>
        <p:spPr>
          <a:xfrm>
            <a:off x="742991" y="645887"/>
            <a:ext cx="7840889" cy="552677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330329" y="1761990"/>
            <a:ext cx="212590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CRUD </a:t>
            </a:r>
          </a:p>
          <a:p>
            <a:pPr algn="ctr"/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Operation</a:t>
            </a:r>
            <a:endParaRPr 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176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9276" r="30367" b="31201"/>
          <a:stretch/>
        </p:blipFill>
        <p:spPr>
          <a:xfrm>
            <a:off x="708025" y="1352465"/>
            <a:ext cx="10449304" cy="502194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652306" y="321117"/>
            <a:ext cx="856074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Reference SQL – online Compiler to practice</a:t>
            </a:r>
            <a:endParaRPr 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8037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4316" r="9507" b="6201"/>
          <a:stretch/>
        </p:blipFill>
        <p:spPr>
          <a:xfrm>
            <a:off x="983798" y="841829"/>
            <a:ext cx="10076088" cy="560183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177532" y="113299"/>
            <a:ext cx="539833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Reference sqliteonline.com</a:t>
            </a:r>
            <a:endParaRPr 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2959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20288"/>
          <a:stretch/>
        </p:blipFill>
        <p:spPr>
          <a:xfrm>
            <a:off x="750908" y="1537146"/>
            <a:ext cx="10555061" cy="473038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40670" y="196426"/>
            <a:ext cx="757553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Table Structure: Table name-Products, </a:t>
            </a:r>
          </a:p>
          <a:p>
            <a:pPr algn="ctr"/>
            <a:r>
              <a:rPr lang="en-U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Field names –id, name, price</a:t>
            </a:r>
            <a:endParaRPr 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055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4514" r="14191" b="11359"/>
          <a:stretch/>
        </p:blipFill>
        <p:spPr>
          <a:xfrm>
            <a:off x="708025" y="908371"/>
            <a:ext cx="10148661" cy="559402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373279" y="113299"/>
            <a:ext cx="700685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Reference SQL : Create Table Syntax</a:t>
            </a:r>
            <a:endParaRPr 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4402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4514" r="14972" b="12351"/>
          <a:stretch/>
        </p:blipFill>
        <p:spPr>
          <a:xfrm>
            <a:off x="1523465" y="1277917"/>
            <a:ext cx="8827860" cy="485277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772424" y="113299"/>
            <a:ext cx="620855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Reference SQL : SQL Data Types</a:t>
            </a:r>
            <a:endParaRPr 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3084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4315" r="9618" b="13939"/>
          <a:stretch/>
        </p:blipFill>
        <p:spPr>
          <a:xfrm>
            <a:off x="737053" y="1099680"/>
            <a:ext cx="10453461" cy="531563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088310" y="113299"/>
            <a:ext cx="557678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Reference SQL : Primary Key</a:t>
            </a:r>
            <a:endParaRPr 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0262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4910" r="9952" b="33780"/>
          <a:stretch/>
        </p:blipFill>
        <p:spPr>
          <a:xfrm>
            <a:off x="330654" y="2019514"/>
            <a:ext cx="10990489" cy="420711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35459" y="418099"/>
            <a:ext cx="894642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Reference SQL : Create table with primary key</a:t>
            </a:r>
            <a:endParaRPr 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5718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146</Words>
  <Application>Microsoft Office PowerPoint</Application>
  <PresentationFormat>Widescreen</PresentationFormat>
  <Paragraphs>25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 pc</dc:creator>
  <cp:lastModifiedBy>my pc</cp:lastModifiedBy>
  <cp:revision>27</cp:revision>
  <dcterms:created xsi:type="dcterms:W3CDTF">2023-03-17T15:12:55Z</dcterms:created>
  <dcterms:modified xsi:type="dcterms:W3CDTF">2023-03-20T04:04:48Z</dcterms:modified>
</cp:coreProperties>
</file>