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8A8D-CE39-4FC6-95B1-473F596F8C4C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1F2E-0D04-4E00-862F-025CA750A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63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8A8D-CE39-4FC6-95B1-473F596F8C4C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1F2E-0D04-4E00-862F-025CA750A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53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8A8D-CE39-4FC6-95B1-473F596F8C4C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1F2E-0D04-4E00-862F-025CA750A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85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8A8D-CE39-4FC6-95B1-473F596F8C4C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1F2E-0D04-4E00-862F-025CA750A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4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8A8D-CE39-4FC6-95B1-473F596F8C4C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1F2E-0D04-4E00-862F-025CA750A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06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8A8D-CE39-4FC6-95B1-473F596F8C4C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1F2E-0D04-4E00-862F-025CA750A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20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8A8D-CE39-4FC6-95B1-473F596F8C4C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1F2E-0D04-4E00-862F-025CA750A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91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8A8D-CE39-4FC6-95B1-473F596F8C4C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1F2E-0D04-4E00-862F-025CA750A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09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8A8D-CE39-4FC6-95B1-473F596F8C4C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1F2E-0D04-4E00-862F-025CA750A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0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8A8D-CE39-4FC6-95B1-473F596F8C4C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1F2E-0D04-4E00-862F-025CA750A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27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8A8D-CE39-4FC6-95B1-473F596F8C4C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1F2E-0D04-4E00-862F-025CA750A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55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68A8D-CE39-4FC6-95B1-473F596F8C4C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41F2E-0D04-4E00-862F-025CA750A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57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062" r="583" b="8779"/>
          <a:stretch/>
        </p:blipFill>
        <p:spPr>
          <a:xfrm>
            <a:off x="287111" y="1139828"/>
            <a:ext cx="11701689" cy="53045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0316" y="216498"/>
            <a:ext cx="99697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Connecting Two tables – Refer page at website w3schools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96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109" r="40295" b="64335"/>
          <a:stretch/>
        </p:blipFill>
        <p:spPr>
          <a:xfrm>
            <a:off x="504825" y="2351313"/>
            <a:ext cx="10845380" cy="31205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15872" y="618280"/>
            <a:ext cx="100006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Getting data from connected tables using inner join query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879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4906" y="903008"/>
            <a:ext cx="10257276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Coding Activity: Apply inner join to the following two 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tables – students and mark tables.</a:t>
            </a:r>
          </a:p>
          <a:p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Create both table with some columns , connect using primar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 and foreign keys.</a:t>
            </a:r>
          </a:p>
          <a:p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Finally apply inner join and fetch following data.</a:t>
            </a:r>
          </a:p>
          <a:p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Student name, average marks, percentage.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28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507" r="14080" b="40327"/>
          <a:stretch/>
        </p:blipFill>
        <p:spPr>
          <a:xfrm>
            <a:off x="395589" y="1664525"/>
            <a:ext cx="11179175" cy="3962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220866" y="94865"/>
            <a:ext cx="1206650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Connecting Two tables – adding primary key. </a:t>
            </a:r>
          </a:p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Assume we have two t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ables named customers and products.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51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704" r="13522" b="45288"/>
          <a:stretch/>
        </p:blipFill>
        <p:spPr>
          <a:xfrm>
            <a:off x="316140" y="2061029"/>
            <a:ext cx="11251746" cy="35850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7921" y="673698"/>
            <a:ext cx="1092818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Connecting Two tables – adding primary key and foreign key at </a:t>
            </a:r>
          </a:p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orders table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68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8899"/>
          <a:stretch/>
        </p:blipFill>
        <p:spPr>
          <a:xfrm>
            <a:off x="544410" y="961397"/>
            <a:ext cx="11367861" cy="51834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59870" y="216498"/>
            <a:ext cx="34506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Actual orders Table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12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704" r="11179" b="41319"/>
          <a:stretch/>
        </p:blipFill>
        <p:spPr>
          <a:xfrm>
            <a:off x="243568" y="1814286"/>
            <a:ext cx="11556546" cy="38753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74893" y="216498"/>
            <a:ext cx="58205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Insert values into particular table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78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705" r="11179" b="40129"/>
          <a:stretch/>
        </p:blipFill>
        <p:spPr>
          <a:xfrm>
            <a:off x="287111" y="1596571"/>
            <a:ext cx="11556546" cy="3962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71193" y="216498"/>
            <a:ext cx="90279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Read data from particular table using “select” query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42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078" r="7275" b="24653"/>
          <a:stretch/>
        </p:blipFill>
        <p:spPr>
          <a:xfrm>
            <a:off x="446768" y="1714006"/>
            <a:ext cx="11338832" cy="45561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15872" y="618280"/>
            <a:ext cx="100006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Getting data from connected tables using inner join query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017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1" t="5309" r="32710" b="68104"/>
          <a:stretch/>
        </p:blipFill>
        <p:spPr>
          <a:xfrm>
            <a:off x="330654" y="2743200"/>
            <a:ext cx="11368805" cy="25254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15872" y="618280"/>
            <a:ext cx="100006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Getting data from connected tables using inner join query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94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315" t="21180" r="16869" b="18502"/>
          <a:stretch/>
        </p:blipFill>
        <p:spPr>
          <a:xfrm>
            <a:off x="1117599" y="1146628"/>
            <a:ext cx="9913258" cy="51078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57796" y="216498"/>
            <a:ext cx="38547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Actual Products Table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932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136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my pc</cp:lastModifiedBy>
  <cp:revision>16</cp:revision>
  <dcterms:created xsi:type="dcterms:W3CDTF">2023-03-22T14:21:33Z</dcterms:created>
  <dcterms:modified xsi:type="dcterms:W3CDTF">2023-03-23T09:11:46Z</dcterms:modified>
</cp:coreProperties>
</file>