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8E44-912A-41FA-89E9-FE18B949ABBC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574E-FB57-4374-AE29-1ED33EC3C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78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8E44-912A-41FA-89E9-FE18B949ABBC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574E-FB57-4374-AE29-1ED33EC3C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61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8E44-912A-41FA-89E9-FE18B949ABBC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574E-FB57-4374-AE29-1ED33EC3C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03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8E44-912A-41FA-89E9-FE18B949ABBC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574E-FB57-4374-AE29-1ED33EC3C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75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8E44-912A-41FA-89E9-FE18B949ABBC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574E-FB57-4374-AE29-1ED33EC3C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06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8E44-912A-41FA-89E9-FE18B949ABBC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574E-FB57-4374-AE29-1ED33EC3C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80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8E44-912A-41FA-89E9-FE18B949ABBC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574E-FB57-4374-AE29-1ED33EC3C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36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8E44-912A-41FA-89E9-FE18B949ABBC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574E-FB57-4374-AE29-1ED33EC3C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84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8E44-912A-41FA-89E9-FE18B949ABBC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574E-FB57-4374-AE29-1ED33EC3C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11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8E44-912A-41FA-89E9-FE18B949ABBC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574E-FB57-4374-AE29-1ED33EC3C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92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8E44-912A-41FA-89E9-FE18B949ABBC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574E-FB57-4374-AE29-1ED33EC3C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95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58E44-912A-41FA-89E9-FE18B949ABBC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A574E-FB57-4374-AE29-1ED33EC3C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23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926" r="47099" b="45487"/>
          <a:stretch/>
        </p:blipFill>
        <p:spPr>
          <a:xfrm>
            <a:off x="1346654" y="1146628"/>
            <a:ext cx="9306832" cy="510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6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903" r="42414" b="22073"/>
          <a:stretch/>
        </p:blipFill>
        <p:spPr>
          <a:xfrm>
            <a:off x="1578883" y="478972"/>
            <a:ext cx="7492546" cy="526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9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903" r="44868" b="20089"/>
          <a:stretch/>
        </p:blipFill>
        <p:spPr>
          <a:xfrm>
            <a:off x="2130425" y="522514"/>
            <a:ext cx="7173232" cy="541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5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887" r="62940" b="12550"/>
          <a:stretch/>
        </p:blipFill>
        <p:spPr>
          <a:xfrm>
            <a:off x="2856139" y="638627"/>
            <a:ext cx="4821918" cy="582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59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705" r="5602" b="57391"/>
          <a:stretch/>
        </p:blipFill>
        <p:spPr>
          <a:xfrm>
            <a:off x="417739" y="1638877"/>
            <a:ext cx="11150146" cy="370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14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9777" t="34077" b="3423"/>
          <a:stretch/>
        </p:blipFill>
        <p:spPr>
          <a:xfrm>
            <a:off x="1930399" y="478971"/>
            <a:ext cx="8157029" cy="570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47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640" y="1124021"/>
            <a:ext cx="11461599" cy="44012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Advantage of Template:</a:t>
            </a:r>
          </a:p>
          <a:p>
            <a:pPr algn="ctr"/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It allows programmers to re-use</a:t>
            </a:r>
          </a:p>
          <a:p>
            <a:pPr algn="ctr"/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previous code and it avoids repeating of many codes.</a:t>
            </a:r>
          </a:p>
          <a:p>
            <a:pPr algn="ctr"/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Remember:</a:t>
            </a:r>
          </a:p>
          <a:p>
            <a:pPr algn="ctr"/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Also Programmers want to show different </a:t>
            </a:r>
          </a:p>
          <a:p>
            <a:pPr algn="ctr"/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results based on</a:t>
            </a:r>
          </a:p>
          <a:p>
            <a:pPr algn="ctr"/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logic inside program when using condition.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382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926" r="43864" b="25447"/>
          <a:stretch/>
        </p:blipFill>
        <p:spPr>
          <a:xfrm>
            <a:off x="1012825" y="493486"/>
            <a:ext cx="8435975" cy="605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6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688" r="69857" b="65725"/>
          <a:stretch/>
        </p:blipFill>
        <p:spPr>
          <a:xfrm>
            <a:off x="1448253" y="1161143"/>
            <a:ext cx="7753804" cy="384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9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293" r="27801" b="13740"/>
          <a:stretch/>
        </p:blipFill>
        <p:spPr>
          <a:xfrm>
            <a:off x="606425" y="522515"/>
            <a:ext cx="9393918" cy="577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7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506" r="47880" b="19495"/>
          <a:stretch/>
        </p:blipFill>
        <p:spPr>
          <a:xfrm>
            <a:off x="2173968" y="362856"/>
            <a:ext cx="6781346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2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704" r="45092" b="19890"/>
          <a:stretch/>
        </p:blipFill>
        <p:spPr>
          <a:xfrm>
            <a:off x="1840139" y="449943"/>
            <a:ext cx="7144204" cy="54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2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293" r="73761" b="74652"/>
          <a:stretch/>
        </p:blipFill>
        <p:spPr>
          <a:xfrm>
            <a:off x="2014310" y="1567543"/>
            <a:ext cx="7428332" cy="287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4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903" r="46765" b="16319"/>
          <a:stretch/>
        </p:blipFill>
        <p:spPr>
          <a:xfrm>
            <a:off x="2101397" y="362857"/>
            <a:ext cx="6926489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0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688" r="74319" b="68701"/>
          <a:stretch/>
        </p:blipFill>
        <p:spPr>
          <a:xfrm>
            <a:off x="2362654" y="1393371"/>
            <a:ext cx="7042603" cy="364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37</Words>
  <Application>Microsoft Office PowerPoint</Application>
  <PresentationFormat>Widescreen</PresentationFormat>
  <Paragraphs>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pc</dc:creator>
  <cp:lastModifiedBy>my pc</cp:lastModifiedBy>
  <cp:revision>17</cp:revision>
  <dcterms:created xsi:type="dcterms:W3CDTF">2023-03-04T00:44:07Z</dcterms:created>
  <dcterms:modified xsi:type="dcterms:W3CDTF">2023-03-04T01:16:30Z</dcterms:modified>
</cp:coreProperties>
</file>