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5" r:id="rId4"/>
    <p:sldId id="260" r:id="rId5"/>
    <p:sldId id="258" r:id="rId6"/>
    <p:sldId id="259" r:id="rId7"/>
    <p:sldId id="261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4F32-EFC2-429E-9B4F-23F89F82D6C1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896E-D387-42E7-A7D1-C48E77536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91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4F32-EFC2-429E-9B4F-23F89F82D6C1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896E-D387-42E7-A7D1-C48E77536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80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4F32-EFC2-429E-9B4F-23F89F82D6C1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896E-D387-42E7-A7D1-C48E77536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41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4F32-EFC2-429E-9B4F-23F89F82D6C1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896E-D387-42E7-A7D1-C48E77536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58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4F32-EFC2-429E-9B4F-23F89F82D6C1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896E-D387-42E7-A7D1-C48E77536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17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4F32-EFC2-429E-9B4F-23F89F82D6C1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896E-D387-42E7-A7D1-C48E77536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72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4F32-EFC2-429E-9B4F-23F89F82D6C1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896E-D387-42E7-A7D1-C48E77536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36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4F32-EFC2-429E-9B4F-23F89F82D6C1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896E-D387-42E7-A7D1-C48E77536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74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4F32-EFC2-429E-9B4F-23F89F82D6C1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896E-D387-42E7-A7D1-C48E77536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63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4F32-EFC2-429E-9B4F-23F89F82D6C1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896E-D387-42E7-A7D1-C48E77536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96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4F32-EFC2-429E-9B4F-23F89F82D6C1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896E-D387-42E7-A7D1-C48E77536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84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A4F32-EFC2-429E-9B4F-23F89F82D6C1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0896E-D387-42E7-A7D1-C48E77536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88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315" r="14750" b="8383"/>
          <a:stretch/>
        </p:blipFill>
        <p:spPr>
          <a:xfrm>
            <a:off x="1154083" y="1294020"/>
            <a:ext cx="9451975" cy="544198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34860" y="724502"/>
            <a:ext cx="80904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/>
              <a:t>Go to website: https</a:t>
            </a:r>
            <a:r>
              <a:rPr lang="en-IN" sz="2400" dirty="0"/>
              <a:t>://www.mongodb.com/docs/manual/crud/</a:t>
            </a:r>
          </a:p>
        </p:txBody>
      </p:sp>
      <p:sp>
        <p:nvSpPr>
          <p:cNvPr id="4" name="Rectangle 3"/>
          <p:cNvSpPr/>
          <p:nvPr/>
        </p:nvSpPr>
        <p:spPr>
          <a:xfrm>
            <a:off x="5137721" y="139727"/>
            <a:ext cx="14847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Unit-IV 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211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5408" y="2275044"/>
            <a:ext cx="11311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/>
              <a:t>CRUD Operations with MongoDB: Create Operations</a:t>
            </a:r>
          </a:p>
          <a:p>
            <a:r>
              <a:rPr lang="en-IN" sz="3600" dirty="0"/>
              <a:t>o	CRUD Operations with MongoDB: Read Operations</a:t>
            </a:r>
          </a:p>
          <a:p>
            <a:r>
              <a:rPr lang="en-IN" sz="3600" dirty="0"/>
              <a:t>o	CRUD Operations with MongoDB: Update Operations</a:t>
            </a:r>
          </a:p>
          <a:p>
            <a:r>
              <a:rPr lang="en-IN" sz="3600" dirty="0"/>
              <a:t>o	CRUD Operations with MongoDB: Delete Operations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1267245" y="1056068"/>
            <a:ext cx="881691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Refer MongoDB-Shell-CRUD-U4-Coding-Activity-1 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214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7411" r="23785" b="8978"/>
          <a:stretch/>
        </p:blipFill>
        <p:spPr>
          <a:xfrm>
            <a:off x="1210300" y="1213680"/>
            <a:ext cx="9453407" cy="51333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34374" y="296214"/>
            <a:ext cx="540526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Applying shell command : help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079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56257" y="1004551"/>
            <a:ext cx="925896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To create database in MongoDB</a:t>
            </a:r>
          </a:p>
          <a:p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Applying shell command : use &lt;Database Name&gt;</a:t>
            </a:r>
          </a:p>
          <a:p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Example: Use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shopDB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35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3969" t="9078" r="14191" b="18700"/>
          <a:stretch/>
        </p:blipFill>
        <p:spPr>
          <a:xfrm>
            <a:off x="1854558" y="1609750"/>
            <a:ext cx="8799542" cy="497365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26706" y="296214"/>
            <a:ext cx="62206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Creating collection named products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810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3918" r="47434" b="29216"/>
          <a:stretch/>
        </p:blipFill>
        <p:spPr>
          <a:xfrm>
            <a:off x="1895947" y="1342467"/>
            <a:ext cx="7870358" cy="499393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66299" y="296214"/>
            <a:ext cx="634141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Applying shell command :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insertOne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2892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35665" r="52231" b="30407"/>
          <a:stretch/>
        </p:blipFill>
        <p:spPr>
          <a:xfrm>
            <a:off x="896710" y="1712686"/>
            <a:ext cx="10177077" cy="4064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44607" y="296214"/>
            <a:ext cx="55847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Applying shell command : find()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333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37649" r="46654" b="31796"/>
          <a:stretch/>
        </p:blipFill>
        <p:spPr>
          <a:xfrm>
            <a:off x="532831" y="1930604"/>
            <a:ext cx="11161853" cy="35944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83089" y="296214"/>
            <a:ext cx="590783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Applying shell command : Update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8551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3958" r="41745" b="32193"/>
          <a:stretch/>
        </p:blipFill>
        <p:spPr>
          <a:xfrm>
            <a:off x="552660" y="1295654"/>
            <a:ext cx="10754760" cy="455135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83089" y="296214"/>
            <a:ext cx="590783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Applying shell command : Update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4645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23" t="-448" r="32933" b="34970"/>
          <a:stretch/>
        </p:blipFill>
        <p:spPr>
          <a:xfrm>
            <a:off x="1175752" y="1260087"/>
            <a:ext cx="9423561" cy="51897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69974" y="296214"/>
            <a:ext cx="573407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Applying shell command : delete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44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72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pc</dc:creator>
  <cp:lastModifiedBy>MCA-Garage</cp:lastModifiedBy>
  <cp:revision>14</cp:revision>
  <dcterms:created xsi:type="dcterms:W3CDTF">2023-03-23T14:57:00Z</dcterms:created>
  <dcterms:modified xsi:type="dcterms:W3CDTF">2023-03-28T04:32:52Z</dcterms:modified>
</cp:coreProperties>
</file>