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A7D7-B121-4F73-B7D4-F7EEECF28B55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58D5-DED7-4499-BC14-45CB227AB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68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A7D7-B121-4F73-B7D4-F7EEECF28B55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58D5-DED7-4499-BC14-45CB227AB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4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A7D7-B121-4F73-B7D4-F7EEECF28B55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58D5-DED7-4499-BC14-45CB227AB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70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A7D7-B121-4F73-B7D4-F7EEECF28B55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58D5-DED7-4499-BC14-45CB227AB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80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A7D7-B121-4F73-B7D4-F7EEECF28B55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58D5-DED7-4499-BC14-45CB227AB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5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A7D7-B121-4F73-B7D4-F7EEECF28B55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58D5-DED7-4499-BC14-45CB227AB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66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A7D7-B121-4F73-B7D4-F7EEECF28B55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58D5-DED7-4499-BC14-45CB227AB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31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A7D7-B121-4F73-B7D4-F7EEECF28B55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58D5-DED7-4499-BC14-45CB227AB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81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A7D7-B121-4F73-B7D4-F7EEECF28B55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58D5-DED7-4499-BC14-45CB227AB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08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A7D7-B121-4F73-B7D4-F7EEECF28B55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58D5-DED7-4499-BC14-45CB227AB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35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A7D7-B121-4F73-B7D4-F7EEECF28B55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58D5-DED7-4499-BC14-45CB227AB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90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8A7D7-B121-4F73-B7D4-F7EEECF28B55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C58D5-DED7-4499-BC14-45CB227AB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71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910" r="17092" b="5407"/>
          <a:stretch/>
        </p:blipFill>
        <p:spPr>
          <a:xfrm>
            <a:off x="1448255" y="1052285"/>
            <a:ext cx="8856890" cy="538645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49013" y="296707"/>
            <a:ext cx="590039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ODM –Object Document Mapper 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2830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910" r="28247" b="6597"/>
          <a:stretch/>
        </p:blipFill>
        <p:spPr>
          <a:xfrm>
            <a:off x="1578881" y="849085"/>
            <a:ext cx="8215977" cy="569685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20493" y="122536"/>
            <a:ext cx="1015104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We can see many methods of Model – 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select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insertMany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()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4820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316" r="15307" b="4812"/>
          <a:stretch/>
        </p:blipFill>
        <p:spPr>
          <a:xfrm>
            <a:off x="1012825" y="837557"/>
            <a:ext cx="9655175" cy="58245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78397" y="122536"/>
            <a:ext cx="72352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Read the documentation of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insertMany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()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828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13919" y="282193"/>
            <a:ext cx="591918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See the example of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insertMany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()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45167" y="1422400"/>
            <a:ext cx="10946947" cy="5021943"/>
            <a:chOff x="345167" y="1422400"/>
            <a:chExt cx="10946947" cy="502194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-223" t="4514" r="16088" b="26835"/>
            <a:stretch/>
          </p:blipFill>
          <p:spPr>
            <a:xfrm>
              <a:off x="345167" y="1422400"/>
              <a:ext cx="10946947" cy="5021943"/>
            </a:xfrm>
            <a:prstGeom prst="rect">
              <a:avLst/>
            </a:prstGeom>
          </p:spPr>
        </p:pic>
        <p:sp>
          <p:nvSpPr>
            <p:cNvPr id="4" name="Left Arrow 3"/>
            <p:cNvSpPr/>
            <p:nvPr/>
          </p:nvSpPr>
          <p:spPr>
            <a:xfrm rot="19641578">
              <a:off x="8190702" y="5132065"/>
              <a:ext cx="1112955" cy="37737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34069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125" r="43642" b="14335"/>
          <a:stretch/>
        </p:blipFill>
        <p:spPr>
          <a:xfrm>
            <a:off x="577396" y="522514"/>
            <a:ext cx="7332889" cy="60379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02171" y="1225621"/>
            <a:ext cx="3570515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Creating many fruits at app.js file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2553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926" r="15865" b="6002"/>
          <a:stretch/>
        </p:blipFill>
        <p:spPr>
          <a:xfrm>
            <a:off x="1230539" y="957121"/>
            <a:ext cx="9350375" cy="56904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7052" y="151564"/>
            <a:ext cx="106711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Creating many fruits at app.js file and adding at collection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7006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9276" r="63052" b="29811"/>
          <a:stretch/>
        </p:blipFill>
        <p:spPr>
          <a:xfrm>
            <a:off x="751567" y="1146629"/>
            <a:ext cx="5837920" cy="9694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1567" y="267679"/>
            <a:ext cx="908911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Run app.js file and see the output message at screen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3799" r="2479" b="30209"/>
          <a:stretch/>
        </p:blipFill>
        <p:spPr>
          <a:xfrm>
            <a:off x="417741" y="2670629"/>
            <a:ext cx="11135632" cy="166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44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4138" y="616022"/>
            <a:ext cx="10743748" cy="40318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Coding Activity: Complete Following tasks and upload your project folder with screen shots:</a:t>
            </a:r>
          </a:p>
          <a:p>
            <a:pPr marL="514350" indent="-514350">
              <a:buAutoNum type="arabicPeriod"/>
            </a:pP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Connect node app using mongoose.</a:t>
            </a:r>
          </a:p>
          <a:p>
            <a:pPr marL="514350" indent="-514350">
              <a:buAutoNum type="arabicPeriod"/>
            </a:pP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Create database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fruitsDB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Create collection fruits.</a:t>
            </a:r>
          </a:p>
          <a:p>
            <a:pPr marL="514350" indent="-514350">
              <a:buAutoNum type="arabicPeriod"/>
            </a:pP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Insert many values.</a:t>
            </a:r>
          </a:p>
          <a:p>
            <a:pPr marL="514350" indent="-514350">
              <a:buAutoNum type="arabicPeriod"/>
            </a:pP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Console success message after adding values </a:t>
            </a:r>
          </a:p>
          <a:p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   at collection.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018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99429" y="398307"/>
            <a:ext cx="420275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u="sng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Steps to use mongoose </a:t>
            </a:r>
            <a:endParaRPr lang="en-US" sz="3200" b="1" u="sng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9444" y="1711850"/>
            <a:ext cx="10332042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Step 1: Create empty node </a:t>
            </a:r>
            <a:r>
              <a:rPr lang="en-US" sz="3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js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application with express and necessary packages</a:t>
            </a:r>
          </a:p>
          <a:p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Step 2: Install mongoose package using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npm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command</a:t>
            </a:r>
            <a:endParaRPr lang="en-US" sz="32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           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npm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install mongoose</a:t>
            </a:r>
            <a:endParaRPr lang="en-US" sz="32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Step 3: We can create new database named fruitsDB2</a:t>
            </a:r>
          </a:p>
          <a:p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Or remove existing 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one to delete previous values / and use the same name again to add new values.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061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3918" r="61490" b="39733"/>
          <a:stretch/>
        </p:blipFill>
        <p:spPr>
          <a:xfrm>
            <a:off x="2899682" y="1422399"/>
            <a:ext cx="6418490" cy="528027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56923" y="162780"/>
            <a:ext cx="774002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We can use different database name or </a:t>
            </a:r>
            <a:endParaRPr lang="en-US" sz="32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we 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can delete old 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one if it 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exists already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.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929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926" b="8978"/>
          <a:stretch/>
        </p:blipFill>
        <p:spPr>
          <a:xfrm>
            <a:off x="809625" y="1405446"/>
            <a:ext cx="10613118" cy="52566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3395" y="209621"/>
            <a:ext cx="11445577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app.js code to create, connect database, create collection, and</a:t>
            </a:r>
          </a:p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insert document 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970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1610" y="325735"/>
            <a:ext cx="1129337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Run app.js and check whether database, collection and document added 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or not in 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Mongo DB Shell. Notice mongoose converts collection name into plural form.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1180" r="1809" b="31994"/>
          <a:stretch/>
        </p:blipFill>
        <p:spPr>
          <a:xfrm>
            <a:off x="331610" y="2104360"/>
            <a:ext cx="11585575" cy="310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4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926" r="23004" b="5407"/>
          <a:stretch/>
        </p:blipFill>
        <p:spPr>
          <a:xfrm>
            <a:off x="1796597" y="1124857"/>
            <a:ext cx="8348889" cy="558835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38040" y="209621"/>
            <a:ext cx="924509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Creating another collection and inserting a document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9698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6776" r="30255" b="29415"/>
          <a:stretch/>
        </p:blipFill>
        <p:spPr>
          <a:xfrm>
            <a:off x="504824" y="2438399"/>
            <a:ext cx="11343256" cy="21771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1610" y="325735"/>
            <a:ext cx="1129337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Run app.js and check whether database, collection and document added 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or not in 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Mongo DB Shell. Notice mongoose converts collection name into plural form. Example: Person into people.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1864" y="4955792"/>
            <a:ext cx="953286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 case if you want to insert many values </a:t>
            </a:r>
          </a:p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then we have to refer mongoose documentation page. 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1781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910" r="17092" b="5407"/>
          <a:stretch/>
        </p:blipFill>
        <p:spPr>
          <a:xfrm>
            <a:off x="1756229" y="1310970"/>
            <a:ext cx="8694058" cy="528742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4877" y="134724"/>
            <a:ext cx="10109237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How to refer model’s methods in mongoose?</a:t>
            </a:r>
          </a:p>
          <a:p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Go to the mongoose website, click read the docs button.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9206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4560" y="296707"/>
            <a:ext cx="1112933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Choose Model tab left side under API Category in the given page.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25194" y="985183"/>
            <a:ext cx="9495518" cy="5621228"/>
            <a:chOff x="725194" y="985183"/>
            <a:chExt cx="9495518" cy="562122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t="4514" r="14638" b="5605"/>
            <a:stretch/>
          </p:blipFill>
          <p:spPr>
            <a:xfrm>
              <a:off x="725194" y="985183"/>
              <a:ext cx="9495518" cy="5621228"/>
            </a:xfrm>
            <a:prstGeom prst="rect">
              <a:avLst/>
            </a:prstGeom>
          </p:spPr>
        </p:pic>
        <p:sp>
          <p:nvSpPr>
            <p:cNvPr id="8" name="Left Arrow 7"/>
            <p:cNvSpPr/>
            <p:nvPr/>
          </p:nvSpPr>
          <p:spPr>
            <a:xfrm>
              <a:off x="1485102" y="4101551"/>
              <a:ext cx="1112955" cy="37737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988990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306</Words>
  <Application>Microsoft Office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pc</dc:creator>
  <cp:lastModifiedBy>my pc</cp:lastModifiedBy>
  <cp:revision>33</cp:revision>
  <dcterms:created xsi:type="dcterms:W3CDTF">2023-03-30T15:11:31Z</dcterms:created>
  <dcterms:modified xsi:type="dcterms:W3CDTF">2023-03-31T00:35:31Z</dcterms:modified>
</cp:coreProperties>
</file>